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  <p:sldMasterId id="2147483734" r:id="rId5"/>
    <p:sldMasterId id="2147483746" r:id="rId6"/>
  </p:sldMasterIdLst>
  <p:notesMasterIdLst>
    <p:notesMasterId r:id="rId38"/>
  </p:notesMasterIdLst>
  <p:handoutMasterIdLst>
    <p:handoutMasterId r:id="rId39"/>
  </p:handoutMasterIdLst>
  <p:sldIdLst>
    <p:sldId id="708" r:id="rId7"/>
    <p:sldId id="9239" r:id="rId8"/>
    <p:sldId id="9245" r:id="rId9"/>
    <p:sldId id="9236" r:id="rId10"/>
    <p:sldId id="9240" r:id="rId11"/>
    <p:sldId id="9241" r:id="rId12"/>
    <p:sldId id="9242" r:id="rId13"/>
    <p:sldId id="9247" r:id="rId14"/>
    <p:sldId id="9248" r:id="rId15"/>
    <p:sldId id="9249" r:id="rId16"/>
    <p:sldId id="9250" r:id="rId17"/>
    <p:sldId id="9251" r:id="rId18"/>
    <p:sldId id="9252" r:id="rId19"/>
    <p:sldId id="9263" r:id="rId20"/>
    <p:sldId id="9253" r:id="rId21"/>
    <p:sldId id="9254" r:id="rId22"/>
    <p:sldId id="9265" r:id="rId23"/>
    <p:sldId id="9266" r:id="rId24"/>
    <p:sldId id="9271" r:id="rId25"/>
    <p:sldId id="9267" r:id="rId26"/>
    <p:sldId id="9268" r:id="rId27"/>
    <p:sldId id="9269" r:id="rId28"/>
    <p:sldId id="9270" r:id="rId29"/>
    <p:sldId id="9255" r:id="rId30"/>
    <p:sldId id="9256" r:id="rId31"/>
    <p:sldId id="9257" r:id="rId32"/>
    <p:sldId id="9258" r:id="rId33"/>
    <p:sldId id="9259" r:id="rId34"/>
    <p:sldId id="9260" r:id="rId35"/>
    <p:sldId id="9261" r:id="rId36"/>
    <p:sldId id="9262" r:id="rId37"/>
  </p:sldIdLst>
  <p:sldSz cx="12192000" cy="6858000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Chang" initials="CC" lastIdx="1" clrIdx="0">
    <p:extLst>
      <p:ext uri="{19B8F6BF-5375-455C-9EA6-DF929625EA0E}">
        <p15:presenceInfo xmlns:p15="http://schemas.microsoft.com/office/powerpoint/2012/main" userId="S::Chris.Chang@liteon.com::c9cf901f-8772-47ed-9574-0753133e8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B09B"/>
    <a:srgbClr val="C1E1FE"/>
    <a:srgbClr val="A9D08E"/>
    <a:srgbClr val="00BBEB"/>
    <a:srgbClr val="F4B084"/>
    <a:srgbClr val="FF9300"/>
    <a:srgbClr val="F3D44E"/>
    <a:srgbClr val="3152D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3B853-5E56-4D90-8C4F-732EF0DA8BF5}" v="198" dt="2022-05-10T03:31:41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1496" autoAdjust="0"/>
  </p:normalViewPr>
  <p:slideViewPr>
    <p:cSldViewPr>
      <p:cViewPr varScale="1">
        <p:scale>
          <a:sx n="62" d="100"/>
          <a:sy n="62" d="100"/>
        </p:scale>
        <p:origin x="11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fan Lim" userId="f7d9d122-1bc7-4ae4-8aa9-58f6b0e267c2" providerId="ADAL" clId="{DDE3B853-5E56-4D90-8C4F-732EF0DA8BF5}"/>
    <pc:docChg chg="undo redo custSel addSld delSld modSld sldOrd delMainMaster">
      <pc:chgData name="Shufan Lim" userId="f7d9d122-1bc7-4ae4-8aa9-58f6b0e267c2" providerId="ADAL" clId="{DDE3B853-5E56-4D90-8C4F-732EF0DA8BF5}" dt="2022-05-10T03:31:43.982" v="3838" actId="1076"/>
      <pc:docMkLst>
        <pc:docMk/>
      </pc:docMkLst>
      <pc:sldChg chg="addSp modSp mod">
        <pc:chgData name="Shufan Lim" userId="f7d9d122-1bc7-4ae4-8aa9-58f6b0e267c2" providerId="ADAL" clId="{DDE3B853-5E56-4D90-8C4F-732EF0DA8BF5}" dt="2022-05-09T02:48:39.781" v="3593" actId="20577"/>
        <pc:sldMkLst>
          <pc:docMk/>
          <pc:sldMk cId="2400602744" sldId="708"/>
        </pc:sldMkLst>
        <pc:spChg chg="add mod">
          <ac:chgData name="Shufan Lim" userId="f7d9d122-1bc7-4ae4-8aa9-58f6b0e267c2" providerId="ADAL" clId="{DDE3B853-5E56-4D90-8C4F-732EF0DA8BF5}" dt="2022-04-27T01:48:55.328" v="35" actId="1076"/>
          <ac:spMkLst>
            <pc:docMk/>
            <pc:sldMk cId="2400602744" sldId="708"/>
            <ac:spMk id="3" creationId="{DA739827-56B8-444A-93D6-7D7334D21AEC}"/>
          </ac:spMkLst>
        </pc:spChg>
        <pc:spChg chg="mod">
          <ac:chgData name="Shufan Lim" userId="f7d9d122-1bc7-4ae4-8aa9-58f6b0e267c2" providerId="ADAL" clId="{DDE3B853-5E56-4D90-8C4F-732EF0DA8BF5}" dt="2022-05-09T02:48:39.781" v="3593" actId="20577"/>
          <ac:spMkLst>
            <pc:docMk/>
            <pc:sldMk cId="2400602744" sldId="708"/>
            <ac:spMk id="8" creationId="{00000000-0000-0000-0000-000000000000}"/>
          </ac:spMkLst>
        </pc:spChg>
      </pc:sldChg>
      <pc:sldChg chg="addSp delSp modSp mod">
        <pc:chgData name="Shufan Lim" userId="f7d9d122-1bc7-4ae4-8aa9-58f6b0e267c2" providerId="ADAL" clId="{DDE3B853-5E56-4D90-8C4F-732EF0DA8BF5}" dt="2022-05-09T05:17:13.414" v="3632" actId="14100"/>
        <pc:sldMkLst>
          <pc:docMk/>
          <pc:sldMk cId="1656496119" sldId="9236"/>
        </pc:sldMkLst>
        <pc:spChg chg="del">
          <ac:chgData name="Shufan Lim" userId="f7d9d122-1bc7-4ae4-8aa9-58f6b0e267c2" providerId="ADAL" clId="{DDE3B853-5E56-4D90-8C4F-732EF0DA8BF5}" dt="2022-04-27T01:37:01.311" v="12" actId="478"/>
          <ac:spMkLst>
            <pc:docMk/>
            <pc:sldMk cId="1656496119" sldId="9236"/>
            <ac:spMk id="4" creationId="{4EC3CDD6-994C-47A0-AAD1-F9D253446F1B}"/>
          </ac:spMkLst>
        </pc:spChg>
        <pc:spChg chg="del">
          <ac:chgData name="Shufan Lim" userId="f7d9d122-1bc7-4ae4-8aa9-58f6b0e267c2" providerId="ADAL" clId="{DDE3B853-5E56-4D90-8C4F-732EF0DA8BF5}" dt="2022-04-27T01:36:59.536" v="11" actId="478"/>
          <ac:spMkLst>
            <pc:docMk/>
            <pc:sldMk cId="1656496119" sldId="9236"/>
            <ac:spMk id="5" creationId="{2648AE98-C03F-411F-97AF-CA496069FC05}"/>
          </ac:spMkLst>
        </pc:spChg>
        <pc:spChg chg="del mod">
          <ac:chgData name="Shufan Lim" userId="f7d9d122-1bc7-4ae4-8aa9-58f6b0e267c2" providerId="ADAL" clId="{DDE3B853-5E56-4D90-8C4F-732EF0DA8BF5}" dt="2022-04-27T01:36:58.222" v="10" actId="478"/>
          <ac:spMkLst>
            <pc:docMk/>
            <pc:sldMk cId="1656496119" sldId="9236"/>
            <ac:spMk id="7" creationId="{4CF7A3F2-1EFD-4CB6-8FB8-641E6B8C6947}"/>
          </ac:spMkLst>
        </pc:spChg>
        <pc:spChg chg="add mod">
          <ac:chgData name="Shufan Lim" userId="f7d9d122-1bc7-4ae4-8aa9-58f6b0e267c2" providerId="ADAL" clId="{DDE3B853-5E56-4D90-8C4F-732EF0DA8BF5}" dt="2022-04-28T03:01:48.147" v="1755" actId="404"/>
          <ac:spMkLst>
            <pc:docMk/>
            <pc:sldMk cId="1656496119" sldId="9236"/>
            <ac:spMk id="9" creationId="{448D2179-AD24-4647-817A-DDCD031F2C99}"/>
          </ac:spMkLst>
        </pc:spChg>
        <pc:spChg chg="add mod">
          <ac:chgData name="Shufan Lim" userId="f7d9d122-1bc7-4ae4-8aa9-58f6b0e267c2" providerId="ADAL" clId="{DDE3B853-5E56-4D90-8C4F-732EF0DA8BF5}" dt="2022-05-09T05:17:13.414" v="3632" actId="14100"/>
          <ac:spMkLst>
            <pc:docMk/>
            <pc:sldMk cId="1656496119" sldId="9236"/>
            <ac:spMk id="10" creationId="{9F6308F3-E9DF-46D4-9FD4-CB4D392F5858}"/>
          </ac:spMkLst>
        </pc:spChg>
        <pc:spChg chg="add mod">
          <ac:chgData name="Shufan Lim" userId="f7d9d122-1bc7-4ae4-8aa9-58f6b0e267c2" providerId="ADAL" clId="{DDE3B853-5E56-4D90-8C4F-732EF0DA8BF5}" dt="2022-05-09T05:12:05.801" v="3612" actId="20577"/>
          <ac:spMkLst>
            <pc:docMk/>
            <pc:sldMk cId="1656496119" sldId="9236"/>
            <ac:spMk id="11" creationId="{CB87D9E2-B9BE-48FA-8039-1B07B4362ABA}"/>
          </ac:spMkLst>
        </pc:spChg>
        <pc:spChg chg="add mod">
          <ac:chgData name="Shufan Lim" userId="f7d9d122-1bc7-4ae4-8aa9-58f6b0e267c2" providerId="ADAL" clId="{DDE3B853-5E56-4D90-8C4F-732EF0DA8BF5}" dt="2022-05-04T08:42:15.207" v="2169" actId="1076"/>
          <ac:spMkLst>
            <pc:docMk/>
            <pc:sldMk cId="1656496119" sldId="9236"/>
            <ac:spMk id="12" creationId="{47C6018F-38AD-797D-3F4C-AD7021BD3571}"/>
          </ac:spMkLst>
        </pc:spChg>
        <pc:picChg chg="add mod">
          <ac:chgData name="Shufan Lim" userId="f7d9d122-1bc7-4ae4-8aa9-58f6b0e267c2" providerId="ADAL" clId="{DDE3B853-5E56-4D90-8C4F-732EF0DA8BF5}" dt="2022-04-28T01:05:09.252" v="1555" actId="14100"/>
          <ac:picMkLst>
            <pc:docMk/>
            <pc:sldMk cId="1656496119" sldId="9236"/>
            <ac:picMk id="3" creationId="{4356D7DC-BE91-4507-9F10-D25A68F2D62B}"/>
          </ac:picMkLst>
        </pc:picChg>
        <pc:picChg chg="add del mod ord">
          <ac:chgData name="Shufan Lim" userId="f7d9d122-1bc7-4ae4-8aa9-58f6b0e267c2" providerId="ADAL" clId="{DDE3B853-5E56-4D90-8C4F-732EF0DA8BF5}" dt="2022-04-27T03:17:11.707" v="73" actId="478"/>
          <ac:picMkLst>
            <pc:docMk/>
            <pc:sldMk cId="1656496119" sldId="9236"/>
            <ac:picMk id="3" creationId="{FD66C627-EA4F-4581-99AA-722A1A810405}"/>
          </ac:picMkLst>
        </pc:picChg>
        <pc:picChg chg="add del mod">
          <ac:chgData name="Shufan Lim" userId="f7d9d122-1bc7-4ae4-8aa9-58f6b0e267c2" providerId="ADAL" clId="{DDE3B853-5E56-4D90-8C4F-732EF0DA8BF5}" dt="2022-04-28T02:41:53.181" v="1601" actId="478"/>
          <ac:picMkLst>
            <pc:docMk/>
            <pc:sldMk cId="1656496119" sldId="9236"/>
            <ac:picMk id="5" creationId="{CA5F969C-606C-4004-8071-74170D4074FA}"/>
          </ac:picMkLst>
        </pc:picChg>
        <pc:picChg chg="add mod ord">
          <ac:chgData name="Shufan Lim" userId="f7d9d122-1bc7-4ae4-8aa9-58f6b0e267c2" providerId="ADAL" clId="{DDE3B853-5E56-4D90-8C4F-732EF0DA8BF5}" dt="2022-04-28T02:42:19.541" v="1605" actId="1036"/>
          <ac:picMkLst>
            <pc:docMk/>
            <pc:sldMk cId="1656496119" sldId="9236"/>
            <ac:picMk id="8" creationId="{0AC78E3C-BF50-4FF4-B3CC-A0DBD4E48AB2}"/>
          </ac:picMkLst>
        </pc:picChg>
        <pc:picChg chg="del">
          <ac:chgData name="Shufan Lim" userId="f7d9d122-1bc7-4ae4-8aa9-58f6b0e267c2" providerId="ADAL" clId="{DDE3B853-5E56-4D90-8C4F-732EF0DA8BF5}" dt="2022-04-27T01:36:55.826" v="8" actId="478"/>
          <ac:picMkLst>
            <pc:docMk/>
            <pc:sldMk cId="1656496119" sldId="9236"/>
            <ac:picMk id="8" creationId="{F7C83670-2BC6-461C-B0CB-6B453419F091}"/>
          </ac:picMkLst>
        </pc:picChg>
        <pc:picChg chg="add del mod">
          <ac:chgData name="Shufan Lim" userId="f7d9d122-1bc7-4ae4-8aa9-58f6b0e267c2" providerId="ADAL" clId="{DDE3B853-5E56-4D90-8C4F-732EF0DA8BF5}" dt="2022-04-27T03:15:36.838" v="66" actId="478"/>
          <ac:picMkLst>
            <pc:docMk/>
            <pc:sldMk cId="1656496119" sldId="9236"/>
            <ac:picMk id="9" creationId="{E639D42F-C67B-43C6-B47F-8D3934A263F4}"/>
          </ac:picMkLst>
        </pc:picChg>
        <pc:picChg chg="add del mod">
          <ac:chgData name="Shufan Lim" userId="f7d9d122-1bc7-4ae4-8aa9-58f6b0e267c2" providerId="ADAL" clId="{DDE3B853-5E56-4D90-8C4F-732EF0DA8BF5}" dt="2022-04-27T06:21:24.836" v="1186" actId="478"/>
          <ac:picMkLst>
            <pc:docMk/>
            <pc:sldMk cId="1656496119" sldId="9236"/>
            <ac:picMk id="12" creationId="{8EACF09E-ED92-4E1C-B5A5-C3D3355B8EFB}"/>
          </ac:picMkLst>
        </pc:picChg>
        <pc:picChg chg="add del mod">
          <ac:chgData name="Shufan Lim" userId="f7d9d122-1bc7-4ae4-8aa9-58f6b0e267c2" providerId="ADAL" clId="{DDE3B853-5E56-4D90-8C4F-732EF0DA8BF5}" dt="2022-04-27T03:17:18.547" v="76" actId="478"/>
          <ac:picMkLst>
            <pc:docMk/>
            <pc:sldMk cId="1656496119" sldId="9236"/>
            <ac:picMk id="14" creationId="{21C663A4-8599-4682-9DC8-F1DD9C167582}"/>
          </ac:picMkLst>
        </pc:picChg>
        <pc:picChg chg="add del mod">
          <ac:chgData name="Shufan Lim" userId="f7d9d122-1bc7-4ae4-8aa9-58f6b0e267c2" providerId="ADAL" clId="{DDE3B853-5E56-4D90-8C4F-732EF0DA8BF5}" dt="2022-04-27T03:17:42.303" v="79" actId="478"/>
          <ac:picMkLst>
            <pc:docMk/>
            <pc:sldMk cId="1656496119" sldId="9236"/>
            <ac:picMk id="16" creationId="{82E297CD-3748-489A-871C-EF9EAF57A9EC}"/>
          </ac:picMkLst>
        </pc:picChg>
        <pc:picChg chg="add del mod ord">
          <ac:chgData name="Shufan Lim" userId="f7d9d122-1bc7-4ae4-8aa9-58f6b0e267c2" providerId="ADAL" clId="{DDE3B853-5E56-4D90-8C4F-732EF0DA8BF5}" dt="2022-04-28T01:04:41.581" v="1549" actId="478"/>
          <ac:picMkLst>
            <pc:docMk/>
            <pc:sldMk cId="1656496119" sldId="9236"/>
            <ac:picMk id="18" creationId="{3A2F2034-08D1-437B-A319-A75EA51C5D87}"/>
          </ac:picMkLst>
        </pc:picChg>
        <pc:picChg chg="add del mod ord">
          <ac:chgData name="Shufan Lim" userId="f7d9d122-1bc7-4ae4-8aa9-58f6b0e267c2" providerId="ADAL" clId="{DDE3B853-5E56-4D90-8C4F-732EF0DA8BF5}" dt="2022-04-28T02:33:14.470" v="1596" actId="478"/>
          <ac:picMkLst>
            <pc:docMk/>
            <pc:sldMk cId="1656496119" sldId="9236"/>
            <ac:picMk id="20" creationId="{BD940E19-92F4-496A-B981-00FC82B113BA}"/>
          </ac:picMkLst>
        </pc:picChg>
      </pc:sldChg>
      <pc:sldChg chg="addSp delSp modSp mod">
        <pc:chgData name="Shufan Lim" userId="f7d9d122-1bc7-4ae4-8aa9-58f6b0e267c2" providerId="ADAL" clId="{DDE3B853-5E56-4D90-8C4F-732EF0DA8BF5}" dt="2022-04-28T02:31:07.369" v="1562" actId="113"/>
        <pc:sldMkLst>
          <pc:docMk/>
          <pc:sldMk cId="1781728813" sldId="9239"/>
        </pc:sldMkLst>
        <pc:spChg chg="add mod">
          <ac:chgData name="Shufan Lim" userId="f7d9d122-1bc7-4ae4-8aa9-58f6b0e267c2" providerId="ADAL" clId="{DDE3B853-5E56-4D90-8C4F-732EF0DA8BF5}" dt="2022-04-28T02:31:07.369" v="1562" actId="113"/>
          <ac:spMkLst>
            <pc:docMk/>
            <pc:sldMk cId="1781728813" sldId="9239"/>
            <ac:spMk id="2" creationId="{50FEC5ED-3BD2-4155-9878-CF8B98DB3E8B}"/>
          </ac:spMkLst>
        </pc:spChg>
        <pc:spChg chg="del">
          <ac:chgData name="Shufan Lim" userId="f7d9d122-1bc7-4ae4-8aa9-58f6b0e267c2" providerId="ADAL" clId="{DDE3B853-5E56-4D90-8C4F-732EF0DA8BF5}" dt="2022-04-27T01:34:57.632" v="3" actId="478"/>
          <ac:spMkLst>
            <pc:docMk/>
            <pc:sldMk cId="1781728813" sldId="9239"/>
            <ac:spMk id="4" creationId="{4EC3CDD6-994C-47A0-AAD1-F9D253446F1B}"/>
          </ac:spMkLst>
        </pc:spChg>
        <pc:spChg chg="add del mod">
          <ac:chgData name="Shufan Lim" userId="f7d9d122-1bc7-4ae4-8aa9-58f6b0e267c2" providerId="ADAL" clId="{DDE3B853-5E56-4D90-8C4F-732EF0DA8BF5}" dt="2022-04-27T01:35:25.277" v="5"/>
          <ac:spMkLst>
            <pc:docMk/>
            <pc:sldMk cId="1781728813" sldId="9239"/>
            <ac:spMk id="7" creationId="{E12B8E03-5057-41B6-9684-4836302BC539}"/>
          </ac:spMkLst>
        </pc:spChg>
        <pc:spChg chg="add mod">
          <ac:chgData name="Shufan Lim" userId="f7d9d122-1bc7-4ae4-8aa9-58f6b0e267c2" providerId="ADAL" clId="{DDE3B853-5E56-4D90-8C4F-732EF0DA8BF5}" dt="2022-04-27T03:48:23.918" v="249" actId="14100"/>
          <ac:spMkLst>
            <pc:docMk/>
            <pc:sldMk cId="1781728813" sldId="9239"/>
            <ac:spMk id="9" creationId="{03B19F3D-0158-43F3-B4BC-47C60DBFDC0F}"/>
          </ac:spMkLst>
        </pc:spChg>
        <pc:spChg chg="add del mod">
          <ac:chgData name="Shufan Lim" userId="f7d9d122-1bc7-4ae4-8aa9-58f6b0e267c2" providerId="ADAL" clId="{DDE3B853-5E56-4D90-8C4F-732EF0DA8BF5}" dt="2022-04-27T03:38:54.516" v="130" actId="478"/>
          <ac:spMkLst>
            <pc:docMk/>
            <pc:sldMk cId="1781728813" sldId="9239"/>
            <ac:spMk id="11" creationId="{62639BBC-02B3-42C0-B92D-F9F7D85F01C9}"/>
          </ac:spMkLst>
        </pc:spChg>
        <pc:spChg chg="add mod">
          <ac:chgData name="Shufan Lim" userId="f7d9d122-1bc7-4ae4-8aa9-58f6b0e267c2" providerId="ADAL" clId="{DDE3B853-5E56-4D90-8C4F-732EF0DA8BF5}" dt="2022-04-27T03:46:58.568" v="225" actId="1036"/>
          <ac:spMkLst>
            <pc:docMk/>
            <pc:sldMk cId="1781728813" sldId="9239"/>
            <ac:spMk id="15" creationId="{FD94C4AD-C3FA-472E-9C9A-A90955A72E73}"/>
          </ac:spMkLst>
        </pc:spChg>
        <pc:spChg chg="add mod">
          <ac:chgData name="Shufan Lim" userId="f7d9d122-1bc7-4ae4-8aa9-58f6b0e267c2" providerId="ADAL" clId="{DDE3B853-5E56-4D90-8C4F-732EF0DA8BF5}" dt="2022-04-27T03:46:40.319" v="222" actId="1076"/>
          <ac:spMkLst>
            <pc:docMk/>
            <pc:sldMk cId="1781728813" sldId="9239"/>
            <ac:spMk id="16" creationId="{348C28EC-5703-42D3-96D8-AA7FA48FADA2}"/>
          </ac:spMkLst>
        </pc:spChg>
        <pc:graphicFrameChg chg="del">
          <ac:chgData name="Shufan Lim" userId="f7d9d122-1bc7-4ae4-8aa9-58f6b0e267c2" providerId="ADAL" clId="{DDE3B853-5E56-4D90-8C4F-732EF0DA8BF5}" dt="2022-04-27T01:36:51.471" v="7" actId="478"/>
          <ac:graphicFrameMkLst>
            <pc:docMk/>
            <pc:sldMk cId="1781728813" sldId="9239"/>
            <ac:graphicFrameMk id="8" creationId="{590A25C7-B76C-4346-9010-B56FDE490BAB}"/>
          </ac:graphicFrameMkLst>
        </pc:graphicFrameChg>
        <pc:picChg chg="del">
          <ac:chgData name="Shufan Lim" userId="f7d9d122-1bc7-4ae4-8aa9-58f6b0e267c2" providerId="ADAL" clId="{DDE3B853-5E56-4D90-8C4F-732EF0DA8BF5}" dt="2022-04-27T01:34:55.702" v="2" actId="478"/>
          <ac:picMkLst>
            <pc:docMk/>
            <pc:sldMk cId="1781728813" sldId="9239"/>
            <ac:picMk id="2" creationId="{926309BA-C5C0-4952-BC4D-D8B06A992DFA}"/>
          </ac:picMkLst>
        </pc:picChg>
        <pc:picChg chg="add mod">
          <ac:chgData name="Shufan Lim" userId="f7d9d122-1bc7-4ae4-8aa9-58f6b0e267c2" providerId="ADAL" clId="{DDE3B853-5E56-4D90-8C4F-732EF0DA8BF5}" dt="2022-04-27T03:45:53.506" v="167" actId="14100"/>
          <ac:picMkLst>
            <pc:docMk/>
            <pc:sldMk cId="1781728813" sldId="9239"/>
            <ac:picMk id="5" creationId="{E94DB962-9DF8-4D49-91C7-94CD870C0894}"/>
          </ac:picMkLst>
        </pc:picChg>
        <pc:picChg chg="add del mod">
          <ac:chgData name="Shufan Lim" userId="f7d9d122-1bc7-4ae4-8aa9-58f6b0e267c2" providerId="ADAL" clId="{DDE3B853-5E56-4D90-8C4F-732EF0DA8BF5}" dt="2022-04-27T03:28:46.881" v="87" actId="478"/>
          <ac:picMkLst>
            <pc:docMk/>
            <pc:sldMk cId="1781728813" sldId="9239"/>
            <ac:picMk id="10" creationId="{52E0921E-92C2-4F7D-9D45-74A31182BDAF}"/>
          </ac:picMkLst>
        </pc:picChg>
        <pc:picChg chg="add del mod">
          <ac:chgData name="Shufan Lim" userId="f7d9d122-1bc7-4ae4-8aa9-58f6b0e267c2" providerId="ADAL" clId="{DDE3B853-5E56-4D90-8C4F-732EF0DA8BF5}" dt="2022-04-27T03:29:29.666" v="88" actId="21"/>
          <ac:picMkLst>
            <pc:docMk/>
            <pc:sldMk cId="1781728813" sldId="9239"/>
            <ac:picMk id="12" creationId="{0E93B6B2-3E42-4E42-9EED-FCEB217ED3E4}"/>
          </ac:picMkLst>
        </pc:picChg>
        <pc:picChg chg="add mod ord">
          <ac:chgData name="Shufan Lim" userId="f7d9d122-1bc7-4ae4-8aa9-58f6b0e267c2" providerId="ADAL" clId="{DDE3B853-5E56-4D90-8C4F-732EF0DA8BF5}" dt="2022-04-27T03:45:17.091" v="136" actId="167"/>
          <ac:picMkLst>
            <pc:docMk/>
            <pc:sldMk cId="1781728813" sldId="9239"/>
            <ac:picMk id="14" creationId="{67D9D60A-2A9F-46AA-A5F8-2BB3D856C56E}"/>
          </ac:picMkLst>
        </pc:picChg>
        <pc:cxnChg chg="add">
          <ac:chgData name="Shufan Lim" userId="f7d9d122-1bc7-4ae4-8aa9-58f6b0e267c2" providerId="ADAL" clId="{DDE3B853-5E56-4D90-8C4F-732EF0DA8BF5}" dt="2022-04-27T03:46:53.978" v="223" actId="11529"/>
          <ac:cxnSpMkLst>
            <pc:docMk/>
            <pc:sldMk cId="1781728813" sldId="9239"/>
            <ac:cxnSpMk id="18" creationId="{74EA0C27-17FD-4B0D-AA63-950703FC7B0E}"/>
          </ac:cxnSpMkLst>
        </pc:cxnChg>
        <pc:cxnChg chg="add mod">
          <ac:chgData name="Shufan Lim" userId="f7d9d122-1bc7-4ae4-8aa9-58f6b0e267c2" providerId="ADAL" clId="{DDE3B853-5E56-4D90-8C4F-732EF0DA8BF5}" dt="2022-04-27T03:47:14.894" v="228" actId="14100"/>
          <ac:cxnSpMkLst>
            <pc:docMk/>
            <pc:sldMk cId="1781728813" sldId="9239"/>
            <ac:cxnSpMk id="19" creationId="{F400D0F7-A938-4535-9445-EA0E1F6EB45E}"/>
          </ac:cxnSpMkLst>
        </pc:cxnChg>
      </pc:sldChg>
      <pc:sldChg chg="addSp delSp modSp mod">
        <pc:chgData name="Shufan Lim" userId="f7d9d122-1bc7-4ae4-8aa9-58f6b0e267c2" providerId="ADAL" clId="{DDE3B853-5E56-4D90-8C4F-732EF0DA8BF5}" dt="2022-05-09T09:22:24.524" v="3744" actId="14100"/>
        <pc:sldMkLst>
          <pc:docMk/>
          <pc:sldMk cId="872219656" sldId="9240"/>
        </pc:sldMkLst>
        <pc:spChg chg="del">
          <ac:chgData name="Shufan Lim" userId="f7d9d122-1bc7-4ae4-8aa9-58f6b0e267c2" providerId="ADAL" clId="{DDE3B853-5E56-4D90-8C4F-732EF0DA8BF5}" dt="2022-04-27T01:37:07.747" v="16" actId="478"/>
          <ac:spMkLst>
            <pc:docMk/>
            <pc:sldMk cId="872219656" sldId="9240"/>
            <ac:spMk id="5" creationId="{33F215A1-B384-4BC5-B1F6-D9047C21C0D1}"/>
          </ac:spMkLst>
        </pc:spChg>
        <pc:spChg chg="del">
          <ac:chgData name="Shufan Lim" userId="f7d9d122-1bc7-4ae4-8aa9-58f6b0e267c2" providerId="ADAL" clId="{DDE3B853-5E56-4D90-8C4F-732EF0DA8BF5}" dt="2022-04-27T01:37:06.547" v="15" actId="478"/>
          <ac:spMkLst>
            <pc:docMk/>
            <pc:sldMk cId="872219656" sldId="9240"/>
            <ac:spMk id="6" creationId="{B2E9CF06-4A70-47EC-919E-9486D9E64FD5}"/>
          </ac:spMkLst>
        </pc:spChg>
        <pc:spChg chg="del">
          <ac:chgData name="Shufan Lim" userId="f7d9d122-1bc7-4ae4-8aa9-58f6b0e267c2" providerId="ADAL" clId="{DDE3B853-5E56-4D90-8C4F-732EF0DA8BF5}" dt="2022-04-27T01:37:04.994" v="14" actId="478"/>
          <ac:spMkLst>
            <pc:docMk/>
            <pc:sldMk cId="872219656" sldId="9240"/>
            <ac:spMk id="8" creationId="{719C8F7E-8106-42A7-B598-B10D139D8976}"/>
          </ac:spMkLst>
        </pc:spChg>
        <pc:spChg chg="add mod">
          <ac:chgData name="Shufan Lim" userId="f7d9d122-1bc7-4ae4-8aa9-58f6b0e267c2" providerId="ADAL" clId="{DDE3B853-5E56-4D90-8C4F-732EF0DA8BF5}" dt="2022-05-09T09:22:24.524" v="3744" actId="14100"/>
          <ac:spMkLst>
            <pc:docMk/>
            <pc:sldMk cId="872219656" sldId="9240"/>
            <ac:spMk id="9" creationId="{F9B8B858-72F2-4756-8A5F-2D9E47AAE3AD}"/>
          </ac:spMkLst>
        </pc:spChg>
        <pc:spChg chg="add mod">
          <ac:chgData name="Shufan Lim" userId="f7d9d122-1bc7-4ae4-8aa9-58f6b0e267c2" providerId="ADAL" clId="{DDE3B853-5E56-4D90-8C4F-732EF0DA8BF5}" dt="2022-04-29T08:04:45.983" v="1936" actId="20577"/>
          <ac:spMkLst>
            <pc:docMk/>
            <pc:sldMk cId="872219656" sldId="9240"/>
            <ac:spMk id="11" creationId="{943E1F2C-C167-4863-B795-275076A81717}"/>
          </ac:spMkLst>
        </pc:spChg>
        <pc:picChg chg="add del mod">
          <ac:chgData name="Shufan Lim" userId="f7d9d122-1bc7-4ae4-8aa9-58f6b0e267c2" providerId="ADAL" clId="{DDE3B853-5E56-4D90-8C4F-732EF0DA8BF5}" dt="2022-04-28T02:50:09.719" v="1620" actId="478"/>
          <ac:picMkLst>
            <pc:docMk/>
            <pc:sldMk cId="872219656" sldId="9240"/>
            <ac:picMk id="3" creationId="{198E10DD-EF95-4778-AAD8-9F976C867981}"/>
          </ac:picMkLst>
        </pc:picChg>
        <pc:picChg chg="add mod">
          <ac:chgData name="Shufan Lim" userId="f7d9d122-1bc7-4ae4-8aa9-58f6b0e267c2" providerId="ADAL" clId="{DDE3B853-5E56-4D90-8C4F-732EF0DA8BF5}" dt="2022-04-29T01:27:09.201" v="1854" actId="1076"/>
          <ac:picMkLst>
            <pc:docMk/>
            <pc:sldMk cId="872219656" sldId="9240"/>
            <ac:picMk id="3" creationId="{AD196177-DCA5-4F64-8FCB-1011CF8ECF39}"/>
          </ac:picMkLst>
        </pc:picChg>
        <pc:picChg chg="add del mod">
          <ac:chgData name="Shufan Lim" userId="f7d9d122-1bc7-4ae4-8aa9-58f6b0e267c2" providerId="ADAL" clId="{DDE3B853-5E56-4D90-8C4F-732EF0DA8BF5}" dt="2022-04-29T01:26:58.836" v="1851" actId="478"/>
          <ac:picMkLst>
            <pc:docMk/>
            <pc:sldMk cId="872219656" sldId="9240"/>
            <ac:picMk id="4" creationId="{2862D7A5-C33D-4C97-A717-095B39CF5402}"/>
          </ac:picMkLst>
        </pc:picChg>
        <pc:picChg chg="del">
          <ac:chgData name="Shufan Lim" userId="f7d9d122-1bc7-4ae4-8aa9-58f6b0e267c2" providerId="ADAL" clId="{DDE3B853-5E56-4D90-8C4F-732EF0DA8BF5}" dt="2022-04-27T01:37:03.282" v="13" actId="478"/>
          <ac:picMkLst>
            <pc:docMk/>
            <pc:sldMk cId="872219656" sldId="9240"/>
            <ac:picMk id="7" creationId="{FCF4C61F-F00E-4F7E-9874-F02D297EB664}"/>
          </ac:picMkLst>
        </pc:picChg>
        <pc:picChg chg="add mod">
          <ac:chgData name="Shufan Lim" userId="f7d9d122-1bc7-4ae4-8aa9-58f6b0e267c2" providerId="ADAL" clId="{DDE3B853-5E56-4D90-8C4F-732EF0DA8BF5}" dt="2022-04-27T06:23:04.589" v="1199" actId="1076"/>
          <ac:picMkLst>
            <pc:docMk/>
            <pc:sldMk cId="872219656" sldId="9240"/>
            <ac:picMk id="10" creationId="{41DDE71C-1048-4ACC-8386-1FB1AE3003A1}"/>
          </ac:picMkLst>
        </pc:picChg>
        <pc:picChg chg="add del mod">
          <ac:chgData name="Shufan Lim" userId="f7d9d122-1bc7-4ae4-8aa9-58f6b0e267c2" providerId="ADAL" clId="{DDE3B853-5E56-4D90-8C4F-732EF0DA8BF5}" dt="2022-04-27T06:22:19.278" v="1194" actId="478"/>
          <ac:picMkLst>
            <pc:docMk/>
            <pc:sldMk cId="872219656" sldId="9240"/>
            <ac:picMk id="12" creationId="{66E69720-089E-4AF8-8A2D-9E5991EEC32A}"/>
          </ac:picMkLst>
        </pc:picChg>
      </pc:sldChg>
      <pc:sldChg chg="addSp delSp modSp mod">
        <pc:chgData name="Shufan Lim" userId="f7d9d122-1bc7-4ae4-8aa9-58f6b0e267c2" providerId="ADAL" clId="{DDE3B853-5E56-4D90-8C4F-732EF0DA8BF5}" dt="2022-05-09T05:14:48.240" v="3628" actId="404"/>
        <pc:sldMkLst>
          <pc:docMk/>
          <pc:sldMk cId="1680239921" sldId="9241"/>
        </pc:sldMkLst>
        <pc:spChg chg="del">
          <ac:chgData name="Shufan Lim" userId="f7d9d122-1bc7-4ae4-8aa9-58f6b0e267c2" providerId="ADAL" clId="{DDE3B853-5E56-4D90-8C4F-732EF0DA8BF5}" dt="2022-04-27T01:37:14.769" v="20" actId="478"/>
          <ac:spMkLst>
            <pc:docMk/>
            <pc:sldMk cId="1680239921" sldId="9241"/>
            <ac:spMk id="2" creationId="{88F489C9-CE8D-49AC-BD8D-13855627AB25}"/>
          </ac:spMkLst>
        </pc:spChg>
        <pc:spChg chg="del">
          <ac:chgData name="Shufan Lim" userId="f7d9d122-1bc7-4ae4-8aa9-58f6b0e267c2" providerId="ADAL" clId="{DDE3B853-5E56-4D90-8C4F-732EF0DA8BF5}" dt="2022-04-27T01:37:12.933" v="19" actId="478"/>
          <ac:spMkLst>
            <pc:docMk/>
            <pc:sldMk cId="1680239921" sldId="9241"/>
            <ac:spMk id="3" creationId="{9872B1B6-1E77-4550-A489-D5A436A28808}"/>
          </ac:spMkLst>
        </pc:spChg>
        <pc:spChg chg="del">
          <ac:chgData name="Shufan Lim" userId="f7d9d122-1bc7-4ae4-8aa9-58f6b0e267c2" providerId="ADAL" clId="{DDE3B853-5E56-4D90-8C4F-732EF0DA8BF5}" dt="2022-04-27T01:37:11.734" v="18" actId="478"/>
          <ac:spMkLst>
            <pc:docMk/>
            <pc:sldMk cId="1680239921" sldId="9241"/>
            <ac:spMk id="5" creationId="{30B47B6E-727A-49F7-9A3B-B273015BC4A5}"/>
          </ac:spMkLst>
        </pc:spChg>
        <pc:spChg chg="add mod">
          <ac:chgData name="Shufan Lim" userId="f7d9d122-1bc7-4ae4-8aa9-58f6b0e267c2" providerId="ADAL" clId="{DDE3B853-5E56-4D90-8C4F-732EF0DA8BF5}" dt="2022-04-27T07:02:06.908" v="1344" actId="20577"/>
          <ac:spMkLst>
            <pc:docMk/>
            <pc:sldMk cId="1680239921" sldId="9241"/>
            <ac:spMk id="7" creationId="{B5336F81-D4E5-478C-8307-B4CBEF19CF98}"/>
          </ac:spMkLst>
        </pc:spChg>
        <pc:spChg chg="add mod">
          <ac:chgData name="Shufan Lim" userId="f7d9d122-1bc7-4ae4-8aa9-58f6b0e267c2" providerId="ADAL" clId="{DDE3B853-5E56-4D90-8C4F-732EF0DA8BF5}" dt="2022-04-27T01:46:54.091" v="31"/>
          <ac:spMkLst>
            <pc:docMk/>
            <pc:sldMk cId="1680239921" sldId="9241"/>
            <ac:spMk id="8" creationId="{FD02E11A-58DB-4B81-803F-804F91D6F61F}"/>
          </ac:spMkLst>
        </pc:spChg>
        <pc:spChg chg="add mod">
          <ac:chgData name="Shufan Lim" userId="f7d9d122-1bc7-4ae4-8aa9-58f6b0e267c2" providerId="ADAL" clId="{DDE3B853-5E56-4D90-8C4F-732EF0DA8BF5}" dt="2022-04-27T06:50:44.915" v="1296" actId="1038"/>
          <ac:spMkLst>
            <pc:docMk/>
            <pc:sldMk cId="1680239921" sldId="9241"/>
            <ac:spMk id="9" creationId="{0E8E7B88-A4B3-4D14-98C2-754D5147FB95}"/>
          </ac:spMkLst>
        </pc:spChg>
        <pc:spChg chg="add mod">
          <ac:chgData name="Shufan Lim" userId="f7d9d122-1bc7-4ae4-8aa9-58f6b0e267c2" providerId="ADAL" clId="{DDE3B853-5E56-4D90-8C4F-732EF0DA8BF5}" dt="2022-05-09T05:14:43.252" v="3626" actId="404"/>
          <ac:spMkLst>
            <pc:docMk/>
            <pc:sldMk cId="1680239921" sldId="9241"/>
            <ac:spMk id="10" creationId="{B827BBA0-EA79-4189-9AF4-369D25B69A64}"/>
          </ac:spMkLst>
        </pc:spChg>
        <pc:spChg chg="add mod">
          <ac:chgData name="Shufan Lim" userId="f7d9d122-1bc7-4ae4-8aa9-58f6b0e267c2" providerId="ADAL" clId="{DDE3B853-5E56-4D90-8C4F-732EF0DA8BF5}" dt="2022-05-09T05:14:48.240" v="3628" actId="404"/>
          <ac:spMkLst>
            <pc:docMk/>
            <pc:sldMk cId="1680239921" sldId="9241"/>
            <ac:spMk id="11" creationId="{24749563-9E7B-41BC-8DEA-5A36EE8FD67E}"/>
          </ac:spMkLst>
        </pc:spChg>
        <pc:spChg chg="add mod">
          <ac:chgData name="Shufan Lim" userId="f7d9d122-1bc7-4ae4-8aa9-58f6b0e267c2" providerId="ADAL" clId="{DDE3B853-5E56-4D90-8C4F-732EF0DA8BF5}" dt="2022-04-29T01:40:06.217" v="1906" actId="1076"/>
          <ac:spMkLst>
            <pc:docMk/>
            <pc:sldMk cId="1680239921" sldId="9241"/>
            <ac:spMk id="14" creationId="{F614BE18-B4DE-44D4-A379-A7C83F32AE90}"/>
          </ac:spMkLst>
        </pc:spChg>
        <pc:spChg chg="add mod">
          <ac:chgData name="Shufan Lim" userId="f7d9d122-1bc7-4ae4-8aa9-58f6b0e267c2" providerId="ADAL" clId="{DDE3B853-5E56-4D90-8C4F-732EF0DA8BF5}" dt="2022-04-29T01:40:41.786" v="1924" actId="1076"/>
          <ac:spMkLst>
            <pc:docMk/>
            <pc:sldMk cId="1680239921" sldId="9241"/>
            <ac:spMk id="19" creationId="{AFCE11CF-81EE-4BF5-BD5A-AAE3BE95354D}"/>
          </ac:spMkLst>
        </pc:spChg>
        <pc:picChg chg="add del mod ord">
          <ac:chgData name="Shufan Lim" userId="f7d9d122-1bc7-4ae4-8aa9-58f6b0e267c2" providerId="ADAL" clId="{DDE3B853-5E56-4D90-8C4F-732EF0DA8BF5}" dt="2022-04-29T01:37:37.122" v="1870" actId="478"/>
          <ac:picMkLst>
            <pc:docMk/>
            <pc:sldMk cId="1680239921" sldId="9241"/>
            <ac:picMk id="3" creationId="{ECC8D6E6-C8FB-4CAE-A5C6-66D0F6AB05A4}"/>
          </ac:picMkLst>
        </pc:picChg>
        <pc:picChg chg="add mod">
          <ac:chgData name="Shufan Lim" userId="f7d9d122-1bc7-4ae4-8aa9-58f6b0e267c2" providerId="ADAL" clId="{DDE3B853-5E56-4D90-8C4F-732EF0DA8BF5}" dt="2022-04-29T01:40:13.812" v="1911" actId="1076"/>
          <ac:picMkLst>
            <pc:docMk/>
            <pc:sldMk cId="1680239921" sldId="9241"/>
            <ac:picMk id="4" creationId="{16844CBE-A41D-4DDA-A06C-67526075684D}"/>
          </ac:picMkLst>
        </pc:picChg>
        <pc:picChg chg="del">
          <ac:chgData name="Shufan Lim" userId="f7d9d122-1bc7-4ae4-8aa9-58f6b0e267c2" providerId="ADAL" clId="{DDE3B853-5E56-4D90-8C4F-732EF0DA8BF5}" dt="2022-04-27T01:37:10.005" v="17" actId="478"/>
          <ac:picMkLst>
            <pc:docMk/>
            <pc:sldMk cId="1680239921" sldId="9241"/>
            <ac:picMk id="4" creationId="{8DCABF9A-B2A1-479A-AF4F-01BAF3252F4D}"/>
          </ac:picMkLst>
        </pc:picChg>
        <pc:picChg chg="add del mod">
          <ac:chgData name="Shufan Lim" userId="f7d9d122-1bc7-4ae4-8aa9-58f6b0e267c2" providerId="ADAL" clId="{DDE3B853-5E56-4D90-8C4F-732EF0DA8BF5}" dt="2022-04-29T01:37:37.646" v="1871" actId="478"/>
          <ac:picMkLst>
            <pc:docMk/>
            <pc:sldMk cId="1680239921" sldId="9241"/>
            <ac:picMk id="5" creationId="{964A46B4-D625-44D5-AA6C-0EC498763AAD}"/>
          </ac:picMkLst>
        </pc:picChg>
        <pc:picChg chg="add del mod">
          <ac:chgData name="Shufan Lim" userId="f7d9d122-1bc7-4ae4-8aa9-58f6b0e267c2" providerId="ADAL" clId="{DDE3B853-5E56-4D90-8C4F-732EF0DA8BF5}" dt="2022-04-27T06:50:28.916" v="1257" actId="478"/>
          <ac:picMkLst>
            <pc:docMk/>
            <pc:sldMk cId="1680239921" sldId="9241"/>
            <ac:picMk id="6" creationId="{2666BC79-ECB1-4C1C-A839-EA6CA1C1C979}"/>
          </ac:picMkLst>
        </pc:picChg>
        <pc:picChg chg="add del mod">
          <ac:chgData name="Shufan Lim" userId="f7d9d122-1bc7-4ae4-8aa9-58f6b0e267c2" providerId="ADAL" clId="{DDE3B853-5E56-4D90-8C4F-732EF0DA8BF5}" dt="2022-04-29T01:37:17.282" v="1867" actId="478"/>
          <ac:picMkLst>
            <pc:docMk/>
            <pc:sldMk cId="1680239921" sldId="9241"/>
            <ac:picMk id="12" creationId="{11A52F99-1713-4566-BA7E-7FEE9745F203}"/>
          </ac:picMkLst>
        </pc:picChg>
        <pc:picChg chg="add del mod">
          <ac:chgData name="Shufan Lim" userId="f7d9d122-1bc7-4ae4-8aa9-58f6b0e267c2" providerId="ADAL" clId="{DDE3B853-5E56-4D90-8C4F-732EF0DA8BF5}" dt="2022-04-27T06:51:22.271" v="1302" actId="478"/>
          <ac:picMkLst>
            <pc:docMk/>
            <pc:sldMk cId="1680239921" sldId="9241"/>
            <ac:picMk id="12" creationId="{7AC6165C-013A-42A2-9116-26995C873213}"/>
          </ac:picMkLst>
        </pc:picChg>
        <pc:picChg chg="add mod ord">
          <ac:chgData name="Shufan Lim" userId="f7d9d122-1bc7-4ae4-8aa9-58f6b0e267c2" providerId="ADAL" clId="{DDE3B853-5E56-4D90-8C4F-732EF0DA8BF5}" dt="2022-04-29T01:38:34.658" v="1875" actId="167"/>
          <ac:picMkLst>
            <pc:docMk/>
            <pc:sldMk cId="1680239921" sldId="9241"/>
            <ac:picMk id="13" creationId="{49BB77A7-F226-4BEC-9B99-49EB5E22F655}"/>
          </ac:picMkLst>
        </pc:picChg>
        <pc:picChg chg="add del mod">
          <ac:chgData name="Shufan Lim" userId="f7d9d122-1bc7-4ae4-8aa9-58f6b0e267c2" providerId="ADAL" clId="{DDE3B853-5E56-4D90-8C4F-732EF0DA8BF5}" dt="2022-04-27T06:58:39.081" v="1329" actId="478"/>
          <ac:picMkLst>
            <pc:docMk/>
            <pc:sldMk cId="1680239921" sldId="9241"/>
            <ac:picMk id="13" creationId="{589645EE-79DC-48B3-8920-DCEB1F44F4C4}"/>
          </ac:picMkLst>
        </pc:picChg>
        <pc:picChg chg="add del mod ord">
          <ac:chgData name="Shufan Lim" userId="f7d9d122-1bc7-4ae4-8aa9-58f6b0e267c2" providerId="ADAL" clId="{DDE3B853-5E56-4D90-8C4F-732EF0DA8BF5}" dt="2022-04-28T02:53:08.735" v="1631" actId="478"/>
          <ac:picMkLst>
            <pc:docMk/>
            <pc:sldMk cId="1680239921" sldId="9241"/>
            <ac:picMk id="15" creationId="{A6F06E89-707F-40AF-BDEB-715FDCC207FD}"/>
          </ac:picMkLst>
        </pc:picChg>
        <pc:picChg chg="add mod">
          <ac:chgData name="Shufan Lim" userId="f7d9d122-1bc7-4ae4-8aa9-58f6b0e267c2" providerId="ADAL" clId="{DDE3B853-5E56-4D90-8C4F-732EF0DA8BF5}" dt="2022-04-29T01:39:02.273" v="1878" actId="1076"/>
          <ac:picMkLst>
            <pc:docMk/>
            <pc:sldMk cId="1680239921" sldId="9241"/>
            <ac:picMk id="16" creationId="{1F8C39DA-4DD9-4050-969F-BE4AD7A71ABA}"/>
          </ac:picMkLst>
        </pc:picChg>
        <pc:picChg chg="add del mod">
          <ac:chgData name="Shufan Lim" userId="f7d9d122-1bc7-4ae4-8aa9-58f6b0e267c2" providerId="ADAL" clId="{DDE3B853-5E56-4D90-8C4F-732EF0DA8BF5}" dt="2022-04-28T02:53:09.292" v="1632" actId="478"/>
          <ac:picMkLst>
            <pc:docMk/>
            <pc:sldMk cId="1680239921" sldId="9241"/>
            <ac:picMk id="17" creationId="{63D422A4-5183-475A-847D-A4792324FC7D}"/>
          </ac:picMkLst>
        </pc:picChg>
        <pc:picChg chg="add del mod">
          <ac:chgData name="Shufan Lim" userId="f7d9d122-1bc7-4ae4-8aa9-58f6b0e267c2" providerId="ADAL" clId="{DDE3B853-5E56-4D90-8C4F-732EF0DA8BF5}" dt="2022-04-28T03:13:44.962" v="1810" actId="478"/>
          <ac:picMkLst>
            <pc:docMk/>
            <pc:sldMk cId="1680239921" sldId="9241"/>
            <ac:picMk id="19" creationId="{C5DC03D4-ECE8-4789-AA10-EB87725DCCAD}"/>
          </ac:picMkLst>
        </pc:picChg>
        <pc:cxnChg chg="add mod">
          <ac:chgData name="Shufan Lim" userId="f7d9d122-1bc7-4ae4-8aa9-58f6b0e267c2" providerId="ADAL" clId="{DDE3B853-5E56-4D90-8C4F-732EF0DA8BF5}" dt="2022-04-29T01:41:04.848" v="1925" actId="13822"/>
          <ac:cxnSpMkLst>
            <pc:docMk/>
            <pc:sldMk cId="1680239921" sldId="9241"/>
            <ac:cxnSpMk id="18" creationId="{65587FDE-13C1-4E07-8275-85CAAB55E91E}"/>
          </ac:cxnSpMkLst>
        </pc:cxnChg>
      </pc:sldChg>
      <pc:sldChg chg="addSp delSp modSp mod">
        <pc:chgData name="Shufan Lim" userId="f7d9d122-1bc7-4ae4-8aa9-58f6b0e267c2" providerId="ADAL" clId="{DDE3B853-5E56-4D90-8C4F-732EF0DA8BF5}" dt="2022-05-04T06:57:36.099" v="1941" actId="20577"/>
        <pc:sldMkLst>
          <pc:docMk/>
          <pc:sldMk cId="4115205183" sldId="9242"/>
        </pc:sldMkLst>
        <pc:spChg chg="del">
          <ac:chgData name="Shufan Lim" userId="f7d9d122-1bc7-4ae4-8aa9-58f6b0e267c2" providerId="ADAL" clId="{DDE3B853-5E56-4D90-8C4F-732EF0DA8BF5}" dt="2022-04-27T01:37:19.589" v="23" actId="478"/>
          <ac:spMkLst>
            <pc:docMk/>
            <pc:sldMk cId="4115205183" sldId="9242"/>
            <ac:spMk id="2" creationId="{FC1A2520-A040-44FF-9600-D0CBA7E48CBB}"/>
          </ac:spMkLst>
        </pc:spChg>
        <pc:spChg chg="del">
          <ac:chgData name="Shufan Lim" userId="f7d9d122-1bc7-4ae4-8aa9-58f6b0e267c2" providerId="ADAL" clId="{DDE3B853-5E56-4D90-8C4F-732EF0DA8BF5}" dt="2022-04-27T01:37:18.655" v="22" actId="478"/>
          <ac:spMkLst>
            <pc:docMk/>
            <pc:sldMk cId="4115205183" sldId="9242"/>
            <ac:spMk id="3" creationId="{A25280F6-ECD3-40C0-9FC5-F5CF67F9C4CB}"/>
          </ac:spMkLst>
        </pc:spChg>
        <pc:spChg chg="add mod">
          <ac:chgData name="Shufan Lim" userId="f7d9d122-1bc7-4ae4-8aa9-58f6b0e267c2" providerId="ADAL" clId="{DDE3B853-5E56-4D90-8C4F-732EF0DA8BF5}" dt="2022-05-04T06:57:36.099" v="1941" actId="20577"/>
          <ac:spMkLst>
            <pc:docMk/>
            <pc:sldMk cId="4115205183" sldId="9242"/>
            <ac:spMk id="5" creationId="{4AC6C391-4FD7-49D4-88D4-959572C4D6B3}"/>
          </ac:spMkLst>
        </pc:spChg>
        <pc:spChg chg="add mod">
          <ac:chgData name="Shufan Lim" userId="f7d9d122-1bc7-4ae4-8aa9-58f6b0e267c2" providerId="ADAL" clId="{DDE3B853-5E56-4D90-8C4F-732EF0DA8BF5}" dt="2022-04-29T01:41:43.036" v="1926" actId="14100"/>
          <ac:spMkLst>
            <pc:docMk/>
            <pc:sldMk cId="4115205183" sldId="9242"/>
            <ac:spMk id="6" creationId="{5AE0402C-B2CD-4BEC-92DC-B9ED205E5933}"/>
          </ac:spMkLst>
        </pc:spChg>
        <pc:spChg chg="del">
          <ac:chgData name="Shufan Lim" userId="f7d9d122-1bc7-4ae4-8aa9-58f6b0e267c2" providerId="ADAL" clId="{DDE3B853-5E56-4D90-8C4F-732EF0DA8BF5}" dt="2022-04-27T01:37:17.269" v="21" actId="478"/>
          <ac:spMkLst>
            <pc:docMk/>
            <pc:sldMk cId="4115205183" sldId="9242"/>
            <ac:spMk id="7" creationId="{AE3A410E-5299-4EB0-8495-544CF9C956E6}"/>
          </ac:spMkLst>
        </pc:spChg>
        <pc:spChg chg="add mod">
          <ac:chgData name="Shufan Lim" userId="f7d9d122-1bc7-4ae4-8aa9-58f6b0e267c2" providerId="ADAL" clId="{DDE3B853-5E56-4D90-8C4F-732EF0DA8BF5}" dt="2022-04-27T07:00:44.064" v="1339" actId="571"/>
          <ac:spMkLst>
            <pc:docMk/>
            <pc:sldMk cId="4115205183" sldId="9242"/>
            <ac:spMk id="8" creationId="{BB452D00-E44B-445D-92CC-81C905C2D958}"/>
          </ac:spMkLst>
        </pc:spChg>
        <pc:picChg chg="add del mod">
          <ac:chgData name="Shufan Lim" userId="f7d9d122-1bc7-4ae4-8aa9-58f6b0e267c2" providerId="ADAL" clId="{DDE3B853-5E56-4D90-8C4F-732EF0DA8BF5}" dt="2022-04-29T01:39:47.773" v="1905" actId="478"/>
          <ac:picMkLst>
            <pc:docMk/>
            <pc:sldMk cId="4115205183" sldId="9242"/>
            <ac:picMk id="4" creationId="{B382B778-114E-41B5-91D3-70A14DB5FBE2}"/>
          </ac:picMkLst>
        </pc:picChg>
        <pc:picChg chg="add del mod">
          <ac:chgData name="Shufan Lim" userId="f7d9d122-1bc7-4ae4-8aa9-58f6b0e267c2" providerId="ADAL" clId="{DDE3B853-5E56-4D90-8C4F-732EF0DA8BF5}" dt="2022-04-27T07:03:14.069" v="1392" actId="478"/>
          <ac:picMkLst>
            <pc:docMk/>
            <pc:sldMk cId="4115205183" sldId="9242"/>
            <ac:picMk id="9" creationId="{582D2F1E-8267-4999-B110-5F05A93D42D7}"/>
          </ac:picMkLst>
        </pc:picChg>
      </pc:sldChg>
      <pc:sldChg chg="addSp modSp new del">
        <pc:chgData name="Shufan Lim" userId="f7d9d122-1bc7-4ae4-8aa9-58f6b0e267c2" providerId="ADAL" clId="{DDE3B853-5E56-4D90-8C4F-732EF0DA8BF5}" dt="2022-04-27T06:31:29.760" v="1250" actId="47"/>
        <pc:sldMkLst>
          <pc:docMk/>
          <pc:sldMk cId="822694557" sldId="9243"/>
        </pc:sldMkLst>
        <pc:spChg chg="add mod">
          <ac:chgData name="Shufan Lim" userId="f7d9d122-1bc7-4ae4-8aa9-58f6b0e267c2" providerId="ADAL" clId="{DDE3B853-5E56-4D90-8C4F-732EF0DA8BF5}" dt="2022-04-27T01:47:49.599" v="34"/>
          <ac:spMkLst>
            <pc:docMk/>
            <pc:sldMk cId="822694557" sldId="9243"/>
            <ac:spMk id="2" creationId="{406407B4-42B6-4D9C-811E-FCB85BA66AD1}"/>
          </ac:spMkLst>
        </pc:spChg>
        <pc:spChg chg="add mod">
          <ac:chgData name="Shufan Lim" userId="f7d9d122-1bc7-4ae4-8aa9-58f6b0e267c2" providerId="ADAL" clId="{DDE3B853-5E56-4D90-8C4F-732EF0DA8BF5}" dt="2022-04-27T01:47:49.599" v="34"/>
          <ac:spMkLst>
            <pc:docMk/>
            <pc:sldMk cId="822694557" sldId="9243"/>
            <ac:spMk id="5" creationId="{13152A74-B30A-4E44-A3F5-0D4E17D64B1E}"/>
          </ac:spMkLst>
        </pc:spChg>
        <pc:picChg chg="add mod">
          <ac:chgData name="Shufan Lim" userId="f7d9d122-1bc7-4ae4-8aa9-58f6b0e267c2" providerId="ADAL" clId="{DDE3B853-5E56-4D90-8C4F-732EF0DA8BF5}" dt="2022-04-27T01:47:49.599" v="34"/>
          <ac:picMkLst>
            <pc:docMk/>
            <pc:sldMk cId="822694557" sldId="9243"/>
            <ac:picMk id="3" creationId="{5C22CFD6-EAFA-4B27-964C-3704AB59387F}"/>
          </ac:picMkLst>
        </pc:picChg>
        <pc:picChg chg="add mod">
          <ac:chgData name="Shufan Lim" userId="f7d9d122-1bc7-4ae4-8aa9-58f6b0e267c2" providerId="ADAL" clId="{DDE3B853-5E56-4D90-8C4F-732EF0DA8BF5}" dt="2022-04-27T01:47:49.599" v="34"/>
          <ac:picMkLst>
            <pc:docMk/>
            <pc:sldMk cId="822694557" sldId="9243"/>
            <ac:picMk id="4" creationId="{C586DB9A-C7A2-4433-9100-A4109938BAFF}"/>
          </ac:picMkLst>
        </pc:picChg>
      </pc:sldChg>
      <pc:sldChg chg="delSp del mod">
        <pc:chgData name="Shufan Lim" userId="f7d9d122-1bc7-4ae4-8aa9-58f6b0e267c2" providerId="ADAL" clId="{DDE3B853-5E56-4D90-8C4F-732EF0DA8BF5}" dt="2022-04-27T01:37:26.448" v="27" actId="47"/>
        <pc:sldMkLst>
          <pc:docMk/>
          <pc:sldMk cId="2256491885" sldId="9243"/>
        </pc:sldMkLst>
        <pc:spChg chg="del">
          <ac:chgData name="Shufan Lim" userId="f7d9d122-1bc7-4ae4-8aa9-58f6b0e267c2" providerId="ADAL" clId="{DDE3B853-5E56-4D90-8C4F-732EF0DA8BF5}" dt="2022-04-27T01:37:25.404" v="26" actId="478"/>
          <ac:spMkLst>
            <pc:docMk/>
            <pc:sldMk cId="2256491885" sldId="9243"/>
            <ac:spMk id="2" creationId="{1E2DFB84-6C0C-42DC-B313-95047CA4FA5F}"/>
          </ac:spMkLst>
        </pc:spChg>
        <pc:spChg chg="del">
          <ac:chgData name="Shufan Lim" userId="f7d9d122-1bc7-4ae4-8aa9-58f6b0e267c2" providerId="ADAL" clId="{DDE3B853-5E56-4D90-8C4F-732EF0DA8BF5}" dt="2022-04-27T01:37:23.435" v="25" actId="478"/>
          <ac:spMkLst>
            <pc:docMk/>
            <pc:sldMk cId="2256491885" sldId="9243"/>
            <ac:spMk id="8" creationId="{0BC31D7F-BB6C-45F5-9FAC-7712BB0C9DEC}"/>
          </ac:spMkLst>
        </pc:spChg>
        <pc:picChg chg="del">
          <ac:chgData name="Shufan Lim" userId="f7d9d122-1bc7-4ae4-8aa9-58f6b0e267c2" providerId="ADAL" clId="{DDE3B853-5E56-4D90-8C4F-732EF0DA8BF5}" dt="2022-04-27T01:37:21.825" v="24" actId="478"/>
          <ac:picMkLst>
            <pc:docMk/>
            <pc:sldMk cId="2256491885" sldId="9243"/>
            <ac:picMk id="12" creationId="{EEA111DE-BF44-46F5-AF5F-B44CB4F790CB}"/>
          </ac:picMkLst>
        </pc:picChg>
      </pc:sldChg>
      <pc:sldChg chg="addSp modSp new del mod">
        <pc:chgData name="Shufan Lim" userId="f7d9d122-1bc7-4ae4-8aa9-58f6b0e267c2" providerId="ADAL" clId="{DDE3B853-5E56-4D90-8C4F-732EF0DA8BF5}" dt="2022-04-27T07:00:33.947" v="1337" actId="47"/>
        <pc:sldMkLst>
          <pc:docMk/>
          <pc:sldMk cId="3514470982" sldId="9244"/>
        </pc:sldMkLst>
        <pc:spChg chg="add mod">
          <ac:chgData name="Shufan Lim" userId="f7d9d122-1bc7-4ae4-8aa9-58f6b0e267c2" providerId="ADAL" clId="{DDE3B853-5E56-4D90-8C4F-732EF0DA8BF5}" dt="2022-04-27T01:53:04.463" v="65" actId="20577"/>
          <ac:spMkLst>
            <pc:docMk/>
            <pc:sldMk cId="3514470982" sldId="9244"/>
            <ac:spMk id="2" creationId="{771C28C6-AAA8-4BC9-88FB-68F386D0325A}"/>
          </ac:spMkLst>
        </pc:spChg>
        <pc:spChg chg="add mod">
          <ac:chgData name="Shufan Lim" userId="f7d9d122-1bc7-4ae4-8aa9-58f6b0e267c2" providerId="ADAL" clId="{DDE3B853-5E56-4D90-8C4F-732EF0DA8BF5}" dt="2022-04-27T01:52:36.041" v="37"/>
          <ac:spMkLst>
            <pc:docMk/>
            <pc:sldMk cId="3514470982" sldId="9244"/>
            <ac:spMk id="3" creationId="{C3651774-DAF5-46FA-A305-19DD9B5EB4DC}"/>
          </ac:spMkLst>
        </pc:spChg>
        <pc:spChg chg="add mod">
          <ac:chgData name="Shufan Lim" userId="f7d9d122-1bc7-4ae4-8aa9-58f6b0e267c2" providerId="ADAL" clId="{DDE3B853-5E56-4D90-8C4F-732EF0DA8BF5}" dt="2022-04-27T01:52:36.041" v="37"/>
          <ac:spMkLst>
            <pc:docMk/>
            <pc:sldMk cId="3514470982" sldId="9244"/>
            <ac:spMk id="4" creationId="{ADAC5E05-1233-4814-B056-90FE6510BF3F}"/>
          </ac:spMkLst>
        </pc:spChg>
        <pc:spChg chg="add mod">
          <ac:chgData name="Shufan Lim" userId="f7d9d122-1bc7-4ae4-8aa9-58f6b0e267c2" providerId="ADAL" clId="{DDE3B853-5E56-4D90-8C4F-732EF0DA8BF5}" dt="2022-04-27T01:52:36.041" v="37"/>
          <ac:spMkLst>
            <pc:docMk/>
            <pc:sldMk cId="3514470982" sldId="9244"/>
            <ac:spMk id="5" creationId="{7271C15C-605B-4D20-9E60-F0B568D94863}"/>
          </ac:spMkLst>
        </pc:spChg>
        <pc:spChg chg="add mod">
          <ac:chgData name="Shufan Lim" userId="f7d9d122-1bc7-4ae4-8aa9-58f6b0e267c2" providerId="ADAL" clId="{DDE3B853-5E56-4D90-8C4F-732EF0DA8BF5}" dt="2022-04-27T01:52:36.041" v="37"/>
          <ac:spMkLst>
            <pc:docMk/>
            <pc:sldMk cId="3514470982" sldId="9244"/>
            <ac:spMk id="6" creationId="{FF045E4E-3EC3-419D-9E17-8FB83DAA5B06}"/>
          </ac:spMkLst>
        </pc:spChg>
        <pc:picChg chg="add mod">
          <ac:chgData name="Shufan Lim" userId="f7d9d122-1bc7-4ae4-8aa9-58f6b0e267c2" providerId="ADAL" clId="{DDE3B853-5E56-4D90-8C4F-732EF0DA8BF5}" dt="2022-04-27T01:52:36.041" v="37"/>
          <ac:picMkLst>
            <pc:docMk/>
            <pc:sldMk cId="3514470982" sldId="9244"/>
            <ac:picMk id="7" creationId="{7DA4D8DD-95BC-4F1A-8B78-469DB4C9C8F3}"/>
          </ac:picMkLst>
        </pc:picChg>
        <pc:picChg chg="add mod">
          <ac:chgData name="Shufan Lim" userId="f7d9d122-1bc7-4ae4-8aa9-58f6b0e267c2" providerId="ADAL" clId="{DDE3B853-5E56-4D90-8C4F-732EF0DA8BF5}" dt="2022-04-27T01:52:36.041" v="37"/>
          <ac:picMkLst>
            <pc:docMk/>
            <pc:sldMk cId="3514470982" sldId="9244"/>
            <ac:picMk id="8" creationId="{4E50B934-B80B-4698-88BD-188EC1BD106C}"/>
          </ac:picMkLst>
        </pc:picChg>
        <pc:picChg chg="add mod">
          <ac:chgData name="Shufan Lim" userId="f7d9d122-1bc7-4ae4-8aa9-58f6b0e267c2" providerId="ADAL" clId="{DDE3B853-5E56-4D90-8C4F-732EF0DA8BF5}" dt="2022-04-27T01:52:36.041" v="37"/>
          <ac:picMkLst>
            <pc:docMk/>
            <pc:sldMk cId="3514470982" sldId="9244"/>
            <ac:picMk id="9" creationId="{438B7AF0-BB38-4082-9B6A-634498B18CCD}"/>
          </ac:picMkLst>
        </pc:picChg>
      </pc:sldChg>
      <pc:sldChg chg="addSp modSp new mod">
        <pc:chgData name="Shufan Lim" userId="f7d9d122-1bc7-4ae4-8aa9-58f6b0e267c2" providerId="ADAL" clId="{DDE3B853-5E56-4D90-8C4F-732EF0DA8BF5}" dt="2022-05-05T01:57:50.762" v="2317" actId="20577"/>
        <pc:sldMkLst>
          <pc:docMk/>
          <pc:sldMk cId="707718874" sldId="9245"/>
        </pc:sldMkLst>
        <pc:spChg chg="add mod">
          <ac:chgData name="Shufan Lim" userId="f7d9d122-1bc7-4ae4-8aa9-58f6b0e267c2" providerId="ADAL" clId="{DDE3B853-5E56-4D90-8C4F-732EF0DA8BF5}" dt="2022-04-27T03:49:11.354" v="313" actId="20577"/>
          <ac:spMkLst>
            <pc:docMk/>
            <pc:sldMk cId="707718874" sldId="9245"/>
            <ac:spMk id="2" creationId="{7758C426-0EB3-4B19-BA59-E67062CBB864}"/>
          </ac:spMkLst>
        </pc:spChg>
        <pc:spChg chg="add mod">
          <ac:chgData name="Shufan Lim" userId="f7d9d122-1bc7-4ae4-8aa9-58f6b0e267c2" providerId="ADAL" clId="{DDE3B853-5E56-4D90-8C4F-732EF0DA8BF5}" dt="2022-05-05T01:57:50.762" v="2317" actId="20577"/>
          <ac:spMkLst>
            <pc:docMk/>
            <pc:sldMk cId="707718874" sldId="9245"/>
            <ac:spMk id="3" creationId="{4B052417-F589-4F4E-B969-DE92D16B2E00}"/>
          </ac:spMkLst>
        </pc:spChg>
      </pc:sldChg>
      <pc:sldChg chg="addSp modSp new add del mod">
        <pc:chgData name="Shufan Lim" userId="f7d9d122-1bc7-4ae4-8aa9-58f6b0e267c2" providerId="ADAL" clId="{DDE3B853-5E56-4D90-8C4F-732EF0DA8BF5}" dt="2022-05-05T08:46:41.026" v="2920" actId="47"/>
        <pc:sldMkLst>
          <pc:docMk/>
          <pc:sldMk cId="1391458913" sldId="9246"/>
        </pc:sldMkLst>
        <pc:spChg chg="add mod">
          <ac:chgData name="Shufan Lim" userId="f7d9d122-1bc7-4ae4-8aa9-58f6b0e267c2" providerId="ADAL" clId="{DDE3B853-5E56-4D90-8C4F-732EF0DA8BF5}" dt="2022-04-27T08:02:21.699" v="1479" actId="14100"/>
          <ac:spMkLst>
            <pc:docMk/>
            <pc:sldMk cId="1391458913" sldId="9246"/>
            <ac:spMk id="2" creationId="{819FB95A-6FC6-4BE0-90B7-AF9230B82152}"/>
          </ac:spMkLst>
        </pc:spChg>
      </pc:sldChg>
      <pc:sldChg chg="addSp delSp modSp new mod">
        <pc:chgData name="Shufan Lim" userId="f7d9d122-1bc7-4ae4-8aa9-58f6b0e267c2" providerId="ADAL" clId="{DDE3B853-5E56-4D90-8C4F-732EF0DA8BF5}" dt="2022-05-05T01:51:53.214" v="2252" actId="1076"/>
        <pc:sldMkLst>
          <pc:docMk/>
          <pc:sldMk cId="3296084421" sldId="9247"/>
        </pc:sldMkLst>
        <pc:spChg chg="add mod">
          <ac:chgData name="Shufan Lim" userId="f7d9d122-1bc7-4ae4-8aa9-58f6b0e267c2" providerId="ADAL" clId="{DDE3B853-5E56-4D90-8C4F-732EF0DA8BF5}" dt="2022-05-05T01:51:53.214" v="2252" actId="1076"/>
          <ac:spMkLst>
            <pc:docMk/>
            <pc:sldMk cId="3296084421" sldId="9247"/>
            <ac:spMk id="2" creationId="{D747E94C-F63E-5FB7-F20E-200BBBF8EBFF}"/>
          </ac:spMkLst>
        </pc:spChg>
        <pc:spChg chg="add del">
          <ac:chgData name="Shufan Lim" userId="f7d9d122-1bc7-4ae4-8aa9-58f6b0e267c2" providerId="ADAL" clId="{DDE3B853-5E56-4D90-8C4F-732EF0DA8BF5}" dt="2022-05-04T06:57:42.089" v="1943" actId="22"/>
          <ac:spMkLst>
            <pc:docMk/>
            <pc:sldMk cId="3296084421" sldId="9247"/>
            <ac:spMk id="3" creationId="{56A05A34-8296-BFB8-3BF1-6AE062FD99BF}"/>
          </ac:spMkLst>
        </pc:spChg>
        <pc:spChg chg="add mod">
          <ac:chgData name="Shufan Lim" userId="f7d9d122-1bc7-4ae4-8aa9-58f6b0e267c2" providerId="ADAL" clId="{DDE3B853-5E56-4D90-8C4F-732EF0DA8BF5}" dt="2022-05-04T06:58:06.678" v="1996" actId="20577"/>
          <ac:spMkLst>
            <pc:docMk/>
            <pc:sldMk cId="3296084421" sldId="9247"/>
            <ac:spMk id="4" creationId="{750195E1-EFAF-1EEA-0955-F62E1E7E28BB}"/>
          </ac:spMkLst>
        </pc:spChg>
        <pc:picChg chg="add del">
          <ac:chgData name="Shufan Lim" userId="f7d9d122-1bc7-4ae4-8aa9-58f6b0e267c2" providerId="ADAL" clId="{DDE3B853-5E56-4D90-8C4F-732EF0DA8BF5}" dt="2022-05-04T07:00:57.919" v="1998" actId="478"/>
          <ac:picMkLst>
            <pc:docMk/>
            <pc:sldMk cId="3296084421" sldId="9247"/>
            <ac:picMk id="6" creationId="{45452B99-436C-6FE3-2687-34DA4C50E50C}"/>
          </ac:picMkLst>
        </pc:picChg>
        <pc:picChg chg="add del">
          <ac:chgData name="Shufan Lim" userId="f7d9d122-1bc7-4ae4-8aa9-58f6b0e267c2" providerId="ADAL" clId="{DDE3B853-5E56-4D90-8C4F-732EF0DA8BF5}" dt="2022-05-04T07:01:14.927" v="2000" actId="478"/>
          <ac:picMkLst>
            <pc:docMk/>
            <pc:sldMk cId="3296084421" sldId="9247"/>
            <ac:picMk id="8" creationId="{321251DC-332A-F6D4-7C68-8C725FA77E99}"/>
          </ac:picMkLst>
        </pc:picChg>
        <pc:picChg chg="add del">
          <ac:chgData name="Shufan Lim" userId="f7d9d122-1bc7-4ae4-8aa9-58f6b0e267c2" providerId="ADAL" clId="{DDE3B853-5E56-4D90-8C4F-732EF0DA8BF5}" dt="2022-05-04T07:01:56.110" v="2002" actId="478"/>
          <ac:picMkLst>
            <pc:docMk/>
            <pc:sldMk cId="3296084421" sldId="9247"/>
            <ac:picMk id="10" creationId="{E5154D2E-E95F-479B-F5F7-E39ABABE16C8}"/>
          </ac:picMkLst>
        </pc:picChg>
        <pc:picChg chg="add mod">
          <ac:chgData name="Shufan Lim" userId="f7d9d122-1bc7-4ae4-8aa9-58f6b0e267c2" providerId="ADAL" clId="{DDE3B853-5E56-4D90-8C4F-732EF0DA8BF5}" dt="2022-05-04T07:02:30.658" v="2010" actId="1036"/>
          <ac:picMkLst>
            <pc:docMk/>
            <pc:sldMk cId="3296084421" sldId="9247"/>
            <ac:picMk id="12" creationId="{8DFA0444-F579-7774-262F-6B7FBAF76828}"/>
          </ac:picMkLst>
        </pc:picChg>
        <pc:picChg chg="add del mod">
          <ac:chgData name="Shufan Lim" userId="f7d9d122-1bc7-4ae4-8aa9-58f6b0e267c2" providerId="ADAL" clId="{DDE3B853-5E56-4D90-8C4F-732EF0DA8BF5}" dt="2022-05-04T07:07:23.696" v="2018" actId="478"/>
          <ac:picMkLst>
            <pc:docMk/>
            <pc:sldMk cId="3296084421" sldId="9247"/>
            <ac:picMk id="14" creationId="{928A2B02-1DA4-A0F0-E968-37DC7E5B1B4D}"/>
          </ac:picMkLst>
        </pc:picChg>
        <pc:picChg chg="add mod">
          <ac:chgData name="Shufan Lim" userId="f7d9d122-1bc7-4ae4-8aa9-58f6b0e267c2" providerId="ADAL" clId="{DDE3B853-5E56-4D90-8C4F-732EF0DA8BF5}" dt="2022-05-04T07:58:52.698" v="2064" actId="1076"/>
          <ac:picMkLst>
            <pc:docMk/>
            <pc:sldMk cId="3296084421" sldId="9247"/>
            <ac:picMk id="16" creationId="{9002C0C8-92EB-2E24-1036-8ACF09EE0D80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5:12:44.762" v="3615" actId="1035"/>
        <pc:sldMkLst>
          <pc:docMk/>
          <pc:sldMk cId="299519136" sldId="9248"/>
        </pc:sldMkLst>
        <pc:spChg chg="add del mod">
          <ac:chgData name="Shufan Lim" userId="f7d9d122-1bc7-4ae4-8aa9-58f6b0e267c2" providerId="ADAL" clId="{DDE3B853-5E56-4D90-8C4F-732EF0DA8BF5}" dt="2022-05-05T01:51:11.309" v="2182" actId="478"/>
          <ac:spMkLst>
            <pc:docMk/>
            <pc:sldMk cId="299519136" sldId="9248"/>
            <ac:spMk id="2" creationId="{336A6C55-6B78-BD58-85B1-E9DEF02D13C2}"/>
          </ac:spMkLst>
        </pc:spChg>
        <pc:spChg chg="add mod">
          <ac:chgData name="Shufan Lim" userId="f7d9d122-1bc7-4ae4-8aa9-58f6b0e267c2" providerId="ADAL" clId="{DDE3B853-5E56-4D90-8C4F-732EF0DA8BF5}" dt="2022-05-05T01:52:35.881" v="2284" actId="14100"/>
          <ac:spMkLst>
            <pc:docMk/>
            <pc:sldMk cId="299519136" sldId="9248"/>
            <ac:spMk id="3" creationId="{86A92F1E-53C7-ABF4-1632-CEC4A36FE3B1}"/>
          </ac:spMkLst>
        </pc:spChg>
        <pc:spChg chg="add mod">
          <ac:chgData name="Shufan Lim" userId="f7d9d122-1bc7-4ae4-8aa9-58f6b0e267c2" providerId="ADAL" clId="{DDE3B853-5E56-4D90-8C4F-732EF0DA8BF5}" dt="2022-05-05T01:57:14.942" v="2314" actId="20577"/>
          <ac:spMkLst>
            <pc:docMk/>
            <pc:sldMk cId="299519136" sldId="9248"/>
            <ac:spMk id="12" creationId="{4507DA33-3D37-759F-0FA8-84EBB8E288A7}"/>
          </ac:spMkLst>
        </pc:spChg>
        <pc:spChg chg="add mod">
          <ac:chgData name="Shufan Lim" userId="f7d9d122-1bc7-4ae4-8aa9-58f6b0e267c2" providerId="ADAL" clId="{DDE3B853-5E56-4D90-8C4F-732EF0DA8BF5}" dt="2022-05-09T05:12:44.762" v="3615" actId="1035"/>
          <ac:spMkLst>
            <pc:docMk/>
            <pc:sldMk cId="299519136" sldId="9248"/>
            <ac:spMk id="15" creationId="{4BE9FF90-E68E-AFFC-456E-26D20955B135}"/>
          </ac:spMkLst>
        </pc:spChg>
        <pc:spChg chg="add mod">
          <ac:chgData name="Shufan Lim" userId="f7d9d122-1bc7-4ae4-8aa9-58f6b0e267c2" providerId="ADAL" clId="{DDE3B853-5E56-4D90-8C4F-732EF0DA8BF5}" dt="2022-05-09T05:12:44.762" v="3615" actId="1035"/>
          <ac:spMkLst>
            <pc:docMk/>
            <pc:sldMk cId="299519136" sldId="9248"/>
            <ac:spMk id="16" creationId="{7BFB3D1B-4CFD-542C-308F-7E76734ABC6B}"/>
          </ac:spMkLst>
        </pc:spChg>
        <pc:picChg chg="add del mod">
          <ac:chgData name="Shufan Lim" userId="f7d9d122-1bc7-4ae4-8aa9-58f6b0e267c2" providerId="ADAL" clId="{DDE3B853-5E56-4D90-8C4F-732EF0DA8BF5}" dt="2022-05-05T01:55:20.959" v="2287" actId="478"/>
          <ac:picMkLst>
            <pc:docMk/>
            <pc:sldMk cId="299519136" sldId="9248"/>
            <ac:picMk id="5" creationId="{8F88A49F-2D05-DDD3-3552-1CB700D6020D}"/>
          </ac:picMkLst>
        </pc:picChg>
        <pc:picChg chg="add del mod">
          <ac:chgData name="Shufan Lim" userId="f7d9d122-1bc7-4ae4-8aa9-58f6b0e267c2" providerId="ADAL" clId="{DDE3B853-5E56-4D90-8C4F-732EF0DA8BF5}" dt="2022-05-05T01:55:50.674" v="2291" actId="478"/>
          <ac:picMkLst>
            <pc:docMk/>
            <pc:sldMk cId="299519136" sldId="9248"/>
            <ac:picMk id="7" creationId="{790A1C5C-856A-7DD0-448A-9737466653BC}"/>
          </ac:picMkLst>
        </pc:picChg>
        <pc:picChg chg="add del mod">
          <ac:chgData name="Shufan Lim" userId="f7d9d122-1bc7-4ae4-8aa9-58f6b0e267c2" providerId="ADAL" clId="{DDE3B853-5E56-4D90-8C4F-732EF0DA8BF5}" dt="2022-05-05T01:56:20.665" v="2295" actId="478"/>
          <ac:picMkLst>
            <pc:docMk/>
            <pc:sldMk cId="299519136" sldId="9248"/>
            <ac:picMk id="9" creationId="{C3AA957D-561C-23D5-6C25-8727F45D9601}"/>
          </ac:picMkLst>
        </pc:picChg>
        <pc:picChg chg="add mod">
          <ac:chgData name="Shufan Lim" userId="f7d9d122-1bc7-4ae4-8aa9-58f6b0e267c2" providerId="ADAL" clId="{DDE3B853-5E56-4D90-8C4F-732EF0DA8BF5}" dt="2022-05-05T01:56:42.087" v="2297" actId="1076"/>
          <ac:picMkLst>
            <pc:docMk/>
            <pc:sldMk cId="299519136" sldId="9248"/>
            <ac:picMk id="11" creationId="{9B20EB51-5204-C1C1-B04C-2CEE3217B7F3}"/>
          </ac:picMkLst>
        </pc:picChg>
        <pc:picChg chg="add mod">
          <ac:chgData name="Shufan Lim" userId="f7d9d122-1bc7-4ae4-8aa9-58f6b0e267c2" providerId="ADAL" clId="{DDE3B853-5E56-4D90-8C4F-732EF0DA8BF5}" dt="2022-05-05T03:23:21.322" v="2319" actId="1076"/>
          <ac:picMkLst>
            <pc:docMk/>
            <pc:sldMk cId="299519136" sldId="9248"/>
            <ac:picMk id="14" creationId="{2A6EC66A-E75F-6BA1-0D13-D5932D0EB708}"/>
          </ac:picMkLst>
        </pc:picChg>
      </pc:sldChg>
      <pc:sldChg chg="addSp modSp new mod">
        <pc:chgData name="Shufan Lim" userId="f7d9d122-1bc7-4ae4-8aa9-58f6b0e267c2" providerId="ADAL" clId="{DDE3B853-5E56-4D90-8C4F-732EF0DA8BF5}" dt="2022-05-09T02:34:58.057" v="3349" actId="14100"/>
        <pc:sldMkLst>
          <pc:docMk/>
          <pc:sldMk cId="2834666976" sldId="9249"/>
        </pc:sldMkLst>
        <pc:spChg chg="add mod">
          <ac:chgData name="Shufan Lim" userId="f7d9d122-1bc7-4ae4-8aa9-58f6b0e267c2" providerId="ADAL" clId="{DDE3B853-5E56-4D90-8C4F-732EF0DA8BF5}" dt="2022-05-05T03:31:44.542" v="2462" actId="1037"/>
          <ac:spMkLst>
            <pc:docMk/>
            <pc:sldMk cId="2834666976" sldId="9249"/>
            <ac:spMk id="2" creationId="{A8C90593-FC49-E014-2390-BCEF97023ED2}"/>
          </ac:spMkLst>
        </pc:spChg>
        <pc:spChg chg="add mod">
          <ac:chgData name="Shufan Lim" userId="f7d9d122-1bc7-4ae4-8aa9-58f6b0e267c2" providerId="ADAL" clId="{DDE3B853-5E56-4D90-8C4F-732EF0DA8BF5}" dt="2022-05-09T02:34:58.057" v="3349" actId="14100"/>
          <ac:spMkLst>
            <pc:docMk/>
            <pc:sldMk cId="2834666976" sldId="9249"/>
            <ac:spMk id="5" creationId="{820A2135-66A5-073E-ADCA-1FCD32C3880B}"/>
          </ac:spMkLst>
        </pc:spChg>
        <pc:picChg chg="add mod">
          <ac:chgData name="Shufan Lim" userId="f7d9d122-1bc7-4ae4-8aa9-58f6b0e267c2" providerId="ADAL" clId="{DDE3B853-5E56-4D90-8C4F-732EF0DA8BF5}" dt="2022-05-05T03:32:29.169" v="2465" actId="1076"/>
          <ac:picMkLst>
            <pc:docMk/>
            <pc:sldMk cId="2834666976" sldId="9249"/>
            <ac:picMk id="4" creationId="{9680852D-9298-6E59-72D5-798A0B3DD953}"/>
          </ac:picMkLst>
        </pc:picChg>
      </pc:sldChg>
      <pc:sldChg chg="addSp modSp new mod">
        <pc:chgData name="Shufan Lim" userId="f7d9d122-1bc7-4ae4-8aa9-58f6b0e267c2" providerId="ADAL" clId="{DDE3B853-5E56-4D90-8C4F-732EF0DA8BF5}" dt="2022-05-09T05:13:25.879" v="3619"/>
        <pc:sldMkLst>
          <pc:docMk/>
          <pc:sldMk cId="3166593264" sldId="9250"/>
        </pc:sldMkLst>
        <pc:spChg chg="add mod">
          <ac:chgData name="Shufan Lim" userId="f7d9d122-1bc7-4ae4-8aa9-58f6b0e267c2" providerId="ADAL" clId="{DDE3B853-5E56-4D90-8C4F-732EF0DA8BF5}" dt="2022-05-09T05:13:25.879" v="3619"/>
          <ac:spMkLst>
            <pc:docMk/>
            <pc:sldMk cId="3166593264" sldId="9250"/>
            <ac:spMk id="3" creationId="{A275177E-337F-46D6-6FA7-7FDE6D927EC8}"/>
          </ac:spMkLst>
        </pc:spChg>
        <pc:spChg chg="add mod">
          <ac:chgData name="Shufan Lim" userId="f7d9d122-1bc7-4ae4-8aa9-58f6b0e267c2" providerId="ADAL" clId="{DDE3B853-5E56-4D90-8C4F-732EF0DA8BF5}" dt="2022-05-05T08:35:47.959" v="2664"/>
          <ac:spMkLst>
            <pc:docMk/>
            <pc:sldMk cId="3166593264" sldId="9250"/>
            <ac:spMk id="4" creationId="{49246BE3-BD4E-8192-DE89-A0BE2684B188}"/>
          </ac:spMkLst>
        </pc:spChg>
        <pc:spChg chg="add mod">
          <ac:chgData name="Shufan Lim" userId="f7d9d122-1bc7-4ae4-8aa9-58f6b0e267c2" providerId="ADAL" clId="{DDE3B853-5E56-4D90-8C4F-732EF0DA8BF5}" dt="2022-05-09T05:13:11.824" v="3618"/>
          <ac:spMkLst>
            <pc:docMk/>
            <pc:sldMk cId="3166593264" sldId="9250"/>
            <ac:spMk id="6" creationId="{8A5051FE-7EDE-EC79-0AA6-E26EDA4BE44B}"/>
          </ac:spMkLst>
        </pc:spChg>
        <pc:spChg chg="add mod">
          <ac:chgData name="Shufan Lim" userId="f7d9d122-1bc7-4ae4-8aa9-58f6b0e267c2" providerId="ADAL" clId="{DDE3B853-5E56-4D90-8C4F-732EF0DA8BF5}" dt="2022-05-09T05:09:24.671" v="3595" actId="20577"/>
          <ac:spMkLst>
            <pc:docMk/>
            <pc:sldMk cId="3166593264" sldId="9250"/>
            <ac:spMk id="7" creationId="{E5B0B483-5EC6-1959-7D2E-0DFEBC1B5DA6}"/>
          </ac:spMkLst>
        </pc:spChg>
        <pc:spChg chg="add mod">
          <ac:chgData name="Shufan Lim" userId="f7d9d122-1bc7-4ae4-8aa9-58f6b0e267c2" providerId="ADAL" clId="{DDE3B853-5E56-4D90-8C4F-732EF0DA8BF5}" dt="2022-05-05T08:37:38.916" v="2806" actId="20577"/>
          <ac:spMkLst>
            <pc:docMk/>
            <pc:sldMk cId="3166593264" sldId="9250"/>
            <ac:spMk id="8" creationId="{13CEED03-1069-3BBD-4AE4-9877AB5BE2C8}"/>
          </ac:spMkLst>
        </pc:spChg>
        <pc:picChg chg="add mod">
          <ac:chgData name="Shufan Lim" userId="f7d9d122-1bc7-4ae4-8aa9-58f6b0e267c2" providerId="ADAL" clId="{DDE3B853-5E56-4D90-8C4F-732EF0DA8BF5}" dt="2022-05-05T08:35:47.959" v="2664"/>
          <ac:picMkLst>
            <pc:docMk/>
            <pc:sldMk cId="3166593264" sldId="9250"/>
            <ac:picMk id="2" creationId="{6A84ECC6-5EDC-E292-2DD2-5843291471B1}"/>
          </ac:picMkLst>
        </pc:picChg>
        <pc:picChg chg="add mod">
          <ac:chgData name="Shufan Lim" userId="f7d9d122-1bc7-4ae4-8aa9-58f6b0e267c2" providerId="ADAL" clId="{DDE3B853-5E56-4D90-8C4F-732EF0DA8BF5}" dt="2022-05-05T08:36:17.969" v="2758" actId="1076"/>
          <ac:picMkLst>
            <pc:docMk/>
            <pc:sldMk cId="3166593264" sldId="9250"/>
            <ac:picMk id="5" creationId="{4CC8F47C-02F1-2526-33DC-EAA0F7A1B11E}"/>
          </ac:picMkLst>
        </pc:picChg>
      </pc:sldChg>
      <pc:sldChg chg="addSp delSp modSp add mod">
        <pc:chgData name="Shufan Lim" userId="f7d9d122-1bc7-4ae4-8aa9-58f6b0e267c2" providerId="ADAL" clId="{DDE3B853-5E56-4D90-8C4F-732EF0DA8BF5}" dt="2022-05-09T05:14:58.968" v="3630" actId="404"/>
        <pc:sldMkLst>
          <pc:docMk/>
          <pc:sldMk cId="3708502897" sldId="9251"/>
        </pc:sldMkLst>
        <pc:spChg chg="mod">
          <ac:chgData name="Shufan Lim" userId="f7d9d122-1bc7-4ae4-8aa9-58f6b0e267c2" providerId="ADAL" clId="{DDE3B853-5E56-4D90-8C4F-732EF0DA8BF5}" dt="2022-05-05T08:39:17.635" v="2850" actId="20577"/>
          <ac:spMkLst>
            <pc:docMk/>
            <pc:sldMk cId="3708502897" sldId="9251"/>
            <ac:spMk id="8" creationId="{FD02E11A-58DB-4B81-803F-804F91D6F61F}"/>
          </ac:spMkLst>
        </pc:spChg>
        <pc:spChg chg="mod">
          <ac:chgData name="Shufan Lim" userId="f7d9d122-1bc7-4ae4-8aa9-58f6b0e267c2" providerId="ADAL" clId="{DDE3B853-5E56-4D90-8C4F-732EF0DA8BF5}" dt="2022-05-05T08:40:55.064" v="2886" actId="1037"/>
          <ac:spMkLst>
            <pc:docMk/>
            <pc:sldMk cId="3708502897" sldId="9251"/>
            <ac:spMk id="9" creationId="{0E8E7B88-A4B3-4D14-98C2-754D5147FB95}"/>
          </ac:spMkLst>
        </pc:spChg>
        <pc:spChg chg="mod">
          <ac:chgData name="Shufan Lim" userId="f7d9d122-1bc7-4ae4-8aa9-58f6b0e267c2" providerId="ADAL" clId="{DDE3B853-5E56-4D90-8C4F-732EF0DA8BF5}" dt="2022-05-09T05:14:58.968" v="3630" actId="404"/>
          <ac:spMkLst>
            <pc:docMk/>
            <pc:sldMk cId="3708502897" sldId="9251"/>
            <ac:spMk id="10" creationId="{B827BBA0-EA79-4189-9AF4-369D25B69A64}"/>
          </ac:spMkLst>
        </pc:spChg>
        <pc:spChg chg="mod ord">
          <ac:chgData name="Shufan Lim" userId="f7d9d122-1bc7-4ae4-8aa9-58f6b0e267c2" providerId="ADAL" clId="{DDE3B853-5E56-4D90-8C4F-732EF0DA8BF5}" dt="2022-05-06T08:21:47.766" v="3141" actId="20577"/>
          <ac:spMkLst>
            <pc:docMk/>
            <pc:sldMk cId="3708502897" sldId="9251"/>
            <ac:spMk id="11" creationId="{24749563-9E7B-41BC-8DEA-5A36EE8FD67E}"/>
          </ac:spMkLst>
        </pc:spChg>
        <pc:spChg chg="add mod">
          <ac:chgData name="Shufan Lim" userId="f7d9d122-1bc7-4ae4-8aa9-58f6b0e267c2" providerId="ADAL" clId="{DDE3B853-5E56-4D90-8C4F-732EF0DA8BF5}" dt="2022-05-06T08:26:32.409" v="3155" actId="20577"/>
          <ac:spMkLst>
            <pc:docMk/>
            <pc:sldMk cId="3708502897" sldId="9251"/>
            <ac:spMk id="20" creationId="{0F344FFD-3C59-8F77-1A44-84973EC2A6C6}"/>
          </ac:spMkLst>
        </pc:spChg>
        <pc:picChg chg="add del mod">
          <ac:chgData name="Shufan Lim" userId="f7d9d122-1bc7-4ae4-8aa9-58f6b0e267c2" providerId="ADAL" clId="{DDE3B853-5E56-4D90-8C4F-732EF0DA8BF5}" dt="2022-05-06T07:34:08.953" v="3027" actId="478"/>
          <ac:picMkLst>
            <pc:docMk/>
            <pc:sldMk cId="3708502897" sldId="9251"/>
            <ac:picMk id="3" creationId="{45E92AEA-C23B-9334-DAFE-FAF5B44FD638}"/>
          </ac:picMkLst>
        </pc:picChg>
        <pc:picChg chg="del">
          <ac:chgData name="Shufan Lim" userId="f7d9d122-1bc7-4ae4-8aa9-58f6b0e267c2" providerId="ADAL" clId="{DDE3B853-5E56-4D90-8C4F-732EF0DA8BF5}" dt="2022-05-05T08:41:26.066" v="2887" actId="478"/>
          <ac:picMkLst>
            <pc:docMk/>
            <pc:sldMk cId="3708502897" sldId="9251"/>
            <ac:picMk id="4" creationId="{16844CBE-A41D-4DDA-A06C-67526075684D}"/>
          </ac:picMkLst>
        </pc:picChg>
        <pc:picChg chg="add del mod">
          <ac:chgData name="Shufan Lim" userId="f7d9d122-1bc7-4ae4-8aa9-58f6b0e267c2" providerId="ADAL" clId="{DDE3B853-5E56-4D90-8C4F-732EF0DA8BF5}" dt="2022-05-06T07:35:21.502" v="3041" actId="478"/>
          <ac:picMkLst>
            <pc:docMk/>
            <pc:sldMk cId="3708502897" sldId="9251"/>
            <ac:picMk id="4" creationId="{D5DC0A18-BA00-BE6E-3547-2863623E31C4}"/>
          </ac:picMkLst>
        </pc:picChg>
        <pc:picChg chg="add del mod">
          <ac:chgData name="Shufan Lim" userId="f7d9d122-1bc7-4ae4-8aa9-58f6b0e267c2" providerId="ADAL" clId="{DDE3B853-5E56-4D90-8C4F-732EF0DA8BF5}" dt="2022-05-06T07:34:09.778" v="3028" actId="478"/>
          <ac:picMkLst>
            <pc:docMk/>
            <pc:sldMk cId="3708502897" sldId="9251"/>
            <ac:picMk id="6" creationId="{877D21E1-8FDF-8BFB-1E41-165B0B125063}"/>
          </ac:picMkLst>
        </pc:picChg>
        <pc:picChg chg="add del mod ord">
          <ac:chgData name="Shufan Lim" userId="f7d9d122-1bc7-4ae4-8aa9-58f6b0e267c2" providerId="ADAL" clId="{DDE3B853-5E56-4D90-8C4F-732EF0DA8BF5}" dt="2022-05-06T08:17:19.838" v="3104" actId="478"/>
          <ac:picMkLst>
            <pc:docMk/>
            <pc:sldMk cId="3708502897" sldId="9251"/>
            <ac:picMk id="12" creationId="{1CFF8C84-6BDE-7DE1-2766-09AB76AA959E}"/>
          </ac:picMkLst>
        </pc:picChg>
        <pc:picChg chg="del">
          <ac:chgData name="Shufan Lim" userId="f7d9d122-1bc7-4ae4-8aa9-58f6b0e267c2" providerId="ADAL" clId="{DDE3B853-5E56-4D90-8C4F-732EF0DA8BF5}" dt="2022-05-05T08:38:52.781" v="2808" actId="478"/>
          <ac:picMkLst>
            <pc:docMk/>
            <pc:sldMk cId="3708502897" sldId="9251"/>
            <ac:picMk id="13" creationId="{49BB77A7-F226-4BEC-9B99-49EB5E22F655}"/>
          </ac:picMkLst>
        </pc:picChg>
        <pc:picChg chg="add del mod">
          <ac:chgData name="Shufan Lim" userId="f7d9d122-1bc7-4ae4-8aa9-58f6b0e267c2" providerId="ADAL" clId="{DDE3B853-5E56-4D90-8C4F-732EF0DA8BF5}" dt="2022-05-06T07:33:57.135" v="3024" actId="478"/>
          <ac:picMkLst>
            <pc:docMk/>
            <pc:sldMk cId="3708502897" sldId="9251"/>
            <ac:picMk id="15" creationId="{319AC63F-AF52-B57D-43DB-4925DA7DF719}"/>
          </ac:picMkLst>
        </pc:picChg>
        <pc:picChg chg="del">
          <ac:chgData name="Shufan Lim" userId="f7d9d122-1bc7-4ae4-8aa9-58f6b0e267c2" providerId="ADAL" clId="{DDE3B853-5E56-4D90-8C4F-732EF0DA8BF5}" dt="2022-05-05T08:38:54.599" v="2809" actId="478"/>
          <ac:picMkLst>
            <pc:docMk/>
            <pc:sldMk cId="3708502897" sldId="9251"/>
            <ac:picMk id="16" creationId="{1F8C39DA-4DD9-4050-969F-BE4AD7A71ABA}"/>
          </ac:picMkLst>
        </pc:picChg>
        <pc:picChg chg="add del mod ord">
          <ac:chgData name="Shufan Lim" userId="f7d9d122-1bc7-4ae4-8aa9-58f6b0e267c2" providerId="ADAL" clId="{DDE3B853-5E56-4D90-8C4F-732EF0DA8BF5}" dt="2022-05-06T08:17:20.410" v="3105" actId="478"/>
          <ac:picMkLst>
            <pc:docMk/>
            <pc:sldMk cId="3708502897" sldId="9251"/>
            <ac:picMk id="16" creationId="{453FA4B3-1193-EFED-D1F4-A6C5B4EDCF05}"/>
          </ac:picMkLst>
        </pc:picChg>
        <pc:picChg chg="add del mod">
          <ac:chgData name="Shufan Lim" userId="f7d9d122-1bc7-4ae4-8aa9-58f6b0e267c2" providerId="ADAL" clId="{DDE3B853-5E56-4D90-8C4F-732EF0DA8BF5}" dt="2022-05-06T08:17:45.191" v="3106" actId="478"/>
          <ac:picMkLst>
            <pc:docMk/>
            <pc:sldMk cId="3708502897" sldId="9251"/>
            <ac:picMk id="21" creationId="{4E7F5769-60AD-ED42-9328-BCB3BC3F532F}"/>
          </ac:picMkLst>
        </pc:picChg>
        <pc:picChg chg="add mod">
          <ac:chgData name="Shufan Lim" userId="f7d9d122-1bc7-4ae4-8aa9-58f6b0e267c2" providerId="ADAL" clId="{DDE3B853-5E56-4D90-8C4F-732EF0DA8BF5}" dt="2022-05-06T08:17:48.788" v="3108" actId="1076"/>
          <ac:picMkLst>
            <pc:docMk/>
            <pc:sldMk cId="3708502897" sldId="9251"/>
            <ac:picMk id="23" creationId="{AF978E9F-0DA8-8A23-308A-2063DE039E8F}"/>
          </ac:picMkLst>
        </pc:picChg>
        <pc:picChg chg="add mod ord">
          <ac:chgData name="Shufan Lim" userId="f7d9d122-1bc7-4ae4-8aa9-58f6b0e267c2" providerId="ADAL" clId="{DDE3B853-5E56-4D90-8C4F-732EF0DA8BF5}" dt="2022-05-06T08:18:21.315" v="3119" actId="1036"/>
          <ac:picMkLst>
            <pc:docMk/>
            <pc:sldMk cId="3708502897" sldId="9251"/>
            <ac:picMk id="25" creationId="{16E31C78-290D-DC50-4BF4-78E3E8F03DA9}"/>
          </ac:picMkLst>
        </pc:picChg>
        <pc:picChg chg="add mod ord">
          <ac:chgData name="Shufan Lim" userId="f7d9d122-1bc7-4ae4-8aa9-58f6b0e267c2" providerId="ADAL" clId="{DDE3B853-5E56-4D90-8C4F-732EF0DA8BF5}" dt="2022-05-06T08:18:49.818" v="3122" actId="167"/>
          <ac:picMkLst>
            <pc:docMk/>
            <pc:sldMk cId="3708502897" sldId="9251"/>
            <ac:picMk id="27" creationId="{36BB32A7-F661-4055-948F-DA16C2762FBE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2:36:17.892" v="3353" actId="1076"/>
        <pc:sldMkLst>
          <pc:docMk/>
          <pc:sldMk cId="3161425490" sldId="9252"/>
        </pc:sldMkLst>
        <pc:spChg chg="add mod">
          <ac:chgData name="Shufan Lim" userId="f7d9d122-1bc7-4ae4-8aa9-58f6b0e267c2" providerId="ADAL" clId="{DDE3B853-5E56-4D90-8C4F-732EF0DA8BF5}" dt="2022-05-05T08:50:22.113" v="2936" actId="20577"/>
          <ac:spMkLst>
            <pc:docMk/>
            <pc:sldMk cId="3161425490" sldId="9252"/>
            <ac:spMk id="2" creationId="{1928A0BC-1C79-9D82-347C-F3062655C287}"/>
          </ac:spMkLst>
        </pc:spChg>
        <pc:picChg chg="add del">
          <ac:chgData name="Shufan Lim" userId="f7d9d122-1bc7-4ae4-8aa9-58f6b0e267c2" providerId="ADAL" clId="{DDE3B853-5E56-4D90-8C4F-732EF0DA8BF5}" dt="2022-05-06T07:41:39.040" v="3073" actId="478"/>
          <ac:picMkLst>
            <pc:docMk/>
            <pc:sldMk cId="3161425490" sldId="9252"/>
            <ac:picMk id="4" creationId="{8C513E3C-02D3-0C26-E211-41DE82A48F3D}"/>
          </ac:picMkLst>
        </pc:picChg>
        <pc:picChg chg="add del">
          <ac:chgData name="Shufan Lim" userId="f7d9d122-1bc7-4ae4-8aa9-58f6b0e267c2" providerId="ADAL" clId="{DDE3B853-5E56-4D90-8C4F-732EF0DA8BF5}" dt="2022-05-06T07:59:38.048" v="3075" actId="478"/>
          <ac:picMkLst>
            <pc:docMk/>
            <pc:sldMk cId="3161425490" sldId="9252"/>
            <ac:picMk id="6" creationId="{5E6B8CE8-38D2-A447-4481-3BE1CEB97CCC}"/>
          </ac:picMkLst>
        </pc:picChg>
        <pc:picChg chg="add mod">
          <ac:chgData name="Shufan Lim" userId="f7d9d122-1bc7-4ae4-8aa9-58f6b0e267c2" providerId="ADAL" clId="{DDE3B853-5E56-4D90-8C4F-732EF0DA8BF5}" dt="2022-05-09T02:36:17.892" v="3353" actId="1076"/>
          <ac:picMkLst>
            <pc:docMk/>
            <pc:sldMk cId="3161425490" sldId="9252"/>
            <ac:picMk id="8" creationId="{0852AEDC-0ECC-2DBA-D2F9-87E1A5E524FB}"/>
          </ac:picMkLst>
        </pc:picChg>
      </pc:sldChg>
      <pc:sldChg chg="addSp delSp modSp add mod">
        <pc:chgData name="Shufan Lim" userId="f7d9d122-1bc7-4ae4-8aa9-58f6b0e267c2" providerId="ADAL" clId="{DDE3B853-5E56-4D90-8C4F-732EF0DA8BF5}" dt="2022-05-09T02:37:08.509" v="3373" actId="14100"/>
        <pc:sldMkLst>
          <pc:docMk/>
          <pc:sldMk cId="1841107849" sldId="9253"/>
        </pc:sldMkLst>
        <pc:picChg chg="add del">
          <ac:chgData name="Shufan Lim" userId="f7d9d122-1bc7-4ae4-8aa9-58f6b0e267c2" providerId="ADAL" clId="{DDE3B853-5E56-4D90-8C4F-732EF0DA8BF5}" dt="2022-05-06T08:22:43.808" v="3142" actId="478"/>
          <ac:picMkLst>
            <pc:docMk/>
            <pc:sldMk cId="1841107849" sldId="9253"/>
            <ac:picMk id="4" creationId="{1C97A3F5-CA3D-650E-05B4-602A12448F15}"/>
          </ac:picMkLst>
        </pc:picChg>
        <pc:picChg chg="add mod">
          <ac:chgData name="Shufan Lim" userId="f7d9d122-1bc7-4ae4-8aa9-58f6b0e267c2" providerId="ADAL" clId="{DDE3B853-5E56-4D90-8C4F-732EF0DA8BF5}" dt="2022-05-09T02:37:08.509" v="3373" actId="14100"/>
          <ac:picMkLst>
            <pc:docMk/>
            <pc:sldMk cId="1841107849" sldId="9253"/>
            <ac:picMk id="6" creationId="{9D856915-E2F4-1966-EC88-6BB67D3A2200}"/>
          </ac:picMkLst>
        </pc:picChg>
      </pc:sldChg>
      <pc:sldChg chg="addSp delSp modSp add mod">
        <pc:chgData name="Shufan Lim" userId="f7d9d122-1bc7-4ae4-8aa9-58f6b0e267c2" providerId="ADAL" clId="{DDE3B853-5E56-4D90-8C4F-732EF0DA8BF5}" dt="2022-05-09T08:59:14.767" v="3741" actId="20577"/>
        <pc:sldMkLst>
          <pc:docMk/>
          <pc:sldMk cId="2559185557" sldId="9254"/>
        </pc:sldMkLst>
        <pc:spChg chg="mod">
          <ac:chgData name="Shufan Lim" userId="f7d9d122-1bc7-4ae4-8aa9-58f6b0e267c2" providerId="ADAL" clId="{DDE3B853-5E56-4D90-8C4F-732EF0DA8BF5}" dt="2022-05-05T08:50:17.154" v="2930" actId="20577"/>
          <ac:spMkLst>
            <pc:docMk/>
            <pc:sldMk cId="2559185557" sldId="9254"/>
            <ac:spMk id="2" creationId="{1928A0BC-1C79-9D82-347C-F3062655C287}"/>
          </ac:spMkLst>
        </pc:spChg>
        <pc:spChg chg="add mod">
          <ac:chgData name="Shufan Lim" userId="f7d9d122-1bc7-4ae4-8aa9-58f6b0e267c2" providerId="ADAL" clId="{DDE3B853-5E56-4D90-8C4F-732EF0DA8BF5}" dt="2022-05-09T08:59:14.767" v="3741" actId="20577"/>
          <ac:spMkLst>
            <pc:docMk/>
            <pc:sldMk cId="2559185557" sldId="9254"/>
            <ac:spMk id="3" creationId="{60DE9C60-0CD7-7D04-790D-041167362F65}"/>
          </ac:spMkLst>
        </pc:spChg>
        <pc:picChg chg="add del">
          <ac:chgData name="Shufan Lim" userId="f7d9d122-1bc7-4ae4-8aa9-58f6b0e267c2" providerId="ADAL" clId="{DDE3B853-5E56-4D90-8C4F-732EF0DA8BF5}" dt="2022-05-06T08:27:32.906" v="3159" actId="478"/>
          <ac:picMkLst>
            <pc:docMk/>
            <pc:sldMk cId="2559185557" sldId="9254"/>
            <ac:picMk id="4" creationId="{B3A486B1-5BF5-D8F2-CF7B-F81FDC5DC072}"/>
          </ac:picMkLst>
        </pc:picChg>
        <pc:picChg chg="add mod">
          <ac:chgData name="Shufan Lim" userId="f7d9d122-1bc7-4ae4-8aa9-58f6b0e267c2" providerId="ADAL" clId="{DDE3B853-5E56-4D90-8C4F-732EF0DA8BF5}" dt="2022-05-09T02:37:27.757" v="3377" actId="1076"/>
          <ac:picMkLst>
            <pc:docMk/>
            <pc:sldMk cId="2559185557" sldId="9254"/>
            <ac:picMk id="6" creationId="{716DC7C5-1C99-2228-7D90-0FE9AFF37456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2:43:48.813" v="3548" actId="404"/>
        <pc:sldMkLst>
          <pc:docMk/>
          <pc:sldMk cId="4174400339" sldId="9255"/>
        </pc:sldMkLst>
        <pc:spChg chg="add mod">
          <ac:chgData name="Shufan Lim" userId="f7d9d122-1bc7-4ae4-8aa9-58f6b0e267c2" providerId="ADAL" clId="{DDE3B853-5E56-4D90-8C4F-732EF0DA8BF5}" dt="2022-05-09T02:43:48.813" v="3548" actId="404"/>
          <ac:spMkLst>
            <pc:docMk/>
            <pc:sldMk cId="4174400339" sldId="9255"/>
            <ac:spMk id="2" creationId="{CA46AF32-53B6-1EF6-095B-D63F22F848D1}"/>
          </ac:spMkLst>
        </pc:spChg>
        <pc:picChg chg="add del">
          <ac:chgData name="Shufan Lim" userId="f7d9d122-1bc7-4ae4-8aa9-58f6b0e267c2" providerId="ADAL" clId="{DDE3B853-5E56-4D90-8C4F-732EF0DA8BF5}" dt="2022-05-06T05:35:12.456" v="2973" actId="478"/>
          <ac:picMkLst>
            <pc:docMk/>
            <pc:sldMk cId="4174400339" sldId="9255"/>
            <ac:picMk id="4" creationId="{C20BFE1D-7E02-CFC0-B820-970A501C19A8}"/>
          </ac:picMkLst>
        </pc:picChg>
        <pc:picChg chg="add mod">
          <ac:chgData name="Shufan Lim" userId="f7d9d122-1bc7-4ae4-8aa9-58f6b0e267c2" providerId="ADAL" clId="{DDE3B853-5E56-4D90-8C4F-732EF0DA8BF5}" dt="2022-05-09T02:40:31.118" v="3396" actId="14100"/>
          <ac:picMkLst>
            <pc:docMk/>
            <pc:sldMk cId="4174400339" sldId="9255"/>
            <ac:picMk id="6" creationId="{03AF2B54-2421-E9F8-B2CC-7A6FBD9C487D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2:41:26.649" v="3462" actId="20577"/>
        <pc:sldMkLst>
          <pc:docMk/>
          <pc:sldMk cId="4153274594" sldId="9256"/>
        </pc:sldMkLst>
        <pc:spChg chg="add mod">
          <ac:chgData name="Shufan Lim" userId="f7d9d122-1bc7-4ae4-8aa9-58f6b0e267c2" providerId="ADAL" clId="{DDE3B853-5E56-4D90-8C4F-732EF0DA8BF5}" dt="2022-05-09T02:41:26.649" v="3462" actId="20577"/>
          <ac:spMkLst>
            <pc:docMk/>
            <pc:sldMk cId="4153274594" sldId="9256"/>
            <ac:spMk id="3" creationId="{FF4D7D2B-5C1D-ED43-10D7-DD6A38C181D9}"/>
          </ac:spMkLst>
        </pc:spChg>
        <pc:picChg chg="add del">
          <ac:chgData name="Shufan Lim" userId="f7d9d122-1bc7-4ae4-8aa9-58f6b0e267c2" providerId="ADAL" clId="{DDE3B853-5E56-4D90-8C4F-732EF0DA8BF5}" dt="2022-05-06T05:43:47.408" v="2975" actId="478"/>
          <ac:picMkLst>
            <pc:docMk/>
            <pc:sldMk cId="4153274594" sldId="9256"/>
            <ac:picMk id="3" creationId="{70A155D3-1D91-E2EE-96E1-F2324F75E8FC}"/>
          </ac:picMkLst>
        </pc:picChg>
        <pc:picChg chg="add mod">
          <ac:chgData name="Shufan Lim" userId="f7d9d122-1bc7-4ae4-8aa9-58f6b0e267c2" providerId="ADAL" clId="{DDE3B853-5E56-4D90-8C4F-732EF0DA8BF5}" dt="2022-05-09T02:40:53.103" v="3401" actId="14100"/>
          <ac:picMkLst>
            <pc:docMk/>
            <pc:sldMk cId="4153274594" sldId="9256"/>
            <ac:picMk id="5" creationId="{E48EF9D1-FFB0-C980-416A-FE42A3453B4C}"/>
          </ac:picMkLst>
        </pc:picChg>
      </pc:sldChg>
      <pc:sldChg chg="addSp modSp new mod">
        <pc:chgData name="Shufan Lim" userId="f7d9d122-1bc7-4ae4-8aa9-58f6b0e267c2" providerId="ADAL" clId="{DDE3B853-5E56-4D90-8C4F-732EF0DA8BF5}" dt="2022-05-09T02:41:54.349" v="3476" actId="20577"/>
        <pc:sldMkLst>
          <pc:docMk/>
          <pc:sldMk cId="216288602" sldId="9257"/>
        </pc:sldMkLst>
        <pc:spChg chg="add mod">
          <ac:chgData name="Shufan Lim" userId="f7d9d122-1bc7-4ae4-8aa9-58f6b0e267c2" providerId="ADAL" clId="{DDE3B853-5E56-4D90-8C4F-732EF0DA8BF5}" dt="2022-05-09T02:41:54.349" v="3476" actId="20577"/>
          <ac:spMkLst>
            <pc:docMk/>
            <pc:sldMk cId="216288602" sldId="9257"/>
            <ac:spMk id="4" creationId="{869C1063-6688-B341-566B-2E419511854A}"/>
          </ac:spMkLst>
        </pc:spChg>
        <pc:picChg chg="add mod">
          <ac:chgData name="Shufan Lim" userId="f7d9d122-1bc7-4ae4-8aa9-58f6b0e267c2" providerId="ADAL" clId="{DDE3B853-5E56-4D90-8C4F-732EF0DA8BF5}" dt="2022-05-09T02:41:43.221" v="3466" actId="1076"/>
          <ac:picMkLst>
            <pc:docMk/>
            <pc:sldMk cId="216288602" sldId="9257"/>
            <ac:picMk id="3" creationId="{F9B3625D-35C4-F04C-DCC8-89A5FA6C5669}"/>
          </ac:picMkLst>
        </pc:picChg>
      </pc:sldChg>
      <pc:sldChg chg="addSp modSp new mod">
        <pc:chgData name="Shufan Lim" userId="f7d9d122-1bc7-4ae4-8aa9-58f6b0e267c2" providerId="ADAL" clId="{DDE3B853-5E56-4D90-8C4F-732EF0DA8BF5}" dt="2022-05-09T02:42:21.643" v="3533" actId="20577"/>
        <pc:sldMkLst>
          <pc:docMk/>
          <pc:sldMk cId="500642145" sldId="9258"/>
        </pc:sldMkLst>
        <pc:spChg chg="add mod">
          <ac:chgData name="Shufan Lim" userId="f7d9d122-1bc7-4ae4-8aa9-58f6b0e267c2" providerId="ADAL" clId="{DDE3B853-5E56-4D90-8C4F-732EF0DA8BF5}" dt="2022-05-09T02:42:21.643" v="3533" actId="20577"/>
          <ac:spMkLst>
            <pc:docMk/>
            <pc:sldMk cId="500642145" sldId="9258"/>
            <ac:spMk id="4" creationId="{7245022E-6891-6FAF-EBE4-B1ACEB993261}"/>
          </ac:spMkLst>
        </pc:spChg>
        <pc:picChg chg="add mod">
          <ac:chgData name="Shufan Lim" userId="f7d9d122-1bc7-4ae4-8aa9-58f6b0e267c2" providerId="ADAL" clId="{DDE3B853-5E56-4D90-8C4F-732EF0DA8BF5}" dt="2022-05-06T06:11:27.525" v="2982" actId="1076"/>
          <ac:picMkLst>
            <pc:docMk/>
            <pc:sldMk cId="500642145" sldId="9258"/>
            <ac:picMk id="3" creationId="{23A671F5-070A-BBAF-CFD4-9EC99B96CA24}"/>
          </ac:picMkLst>
        </pc:picChg>
        <pc:picChg chg="add mod">
          <ac:chgData name="Shufan Lim" userId="f7d9d122-1bc7-4ae4-8aa9-58f6b0e267c2" providerId="ADAL" clId="{DDE3B853-5E56-4D90-8C4F-732EF0DA8BF5}" dt="2022-05-09T02:42:04.255" v="3478" actId="1076"/>
          <ac:picMkLst>
            <pc:docMk/>
            <pc:sldMk cId="500642145" sldId="9258"/>
            <ac:picMk id="5" creationId="{22C4B64D-25FF-49E8-31A1-A4AC8922B649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2:45:54.014" v="3558" actId="1037"/>
        <pc:sldMkLst>
          <pc:docMk/>
          <pc:sldMk cId="627134502" sldId="9259"/>
        </pc:sldMkLst>
        <pc:spChg chg="add mod">
          <ac:chgData name="Shufan Lim" userId="f7d9d122-1bc7-4ae4-8aa9-58f6b0e267c2" providerId="ADAL" clId="{DDE3B853-5E56-4D90-8C4F-732EF0DA8BF5}" dt="2022-05-09T02:45:50.490" v="3554"/>
          <ac:spMkLst>
            <pc:docMk/>
            <pc:sldMk cId="627134502" sldId="9259"/>
            <ac:spMk id="3" creationId="{AD834DF8-1CAB-165D-6105-3A3832C26B39}"/>
          </ac:spMkLst>
        </pc:spChg>
        <pc:picChg chg="add del">
          <ac:chgData name="Shufan Lim" userId="f7d9d122-1bc7-4ae4-8aa9-58f6b0e267c2" providerId="ADAL" clId="{DDE3B853-5E56-4D90-8C4F-732EF0DA8BF5}" dt="2022-05-06T06:16:50.764" v="2994" actId="478"/>
          <ac:picMkLst>
            <pc:docMk/>
            <pc:sldMk cId="627134502" sldId="9259"/>
            <ac:picMk id="3" creationId="{C0A3EC42-6DD6-E0D1-B50F-80D5E0A0D9F5}"/>
          </ac:picMkLst>
        </pc:picChg>
        <pc:picChg chg="add del">
          <ac:chgData name="Shufan Lim" userId="f7d9d122-1bc7-4ae4-8aa9-58f6b0e267c2" providerId="ADAL" clId="{DDE3B853-5E56-4D90-8C4F-732EF0DA8BF5}" dt="2022-05-06T06:17:25.447" v="2996" actId="478"/>
          <ac:picMkLst>
            <pc:docMk/>
            <pc:sldMk cId="627134502" sldId="9259"/>
            <ac:picMk id="5" creationId="{B88E6BF1-3B0D-EBA3-0FC8-C3C559F9830E}"/>
          </ac:picMkLst>
        </pc:picChg>
        <pc:picChg chg="add mod">
          <ac:chgData name="Shufan Lim" userId="f7d9d122-1bc7-4ae4-8aa9-58f6b0e267c2" providerId="ADAL" clId="{DDE3B853-5E56-4D90-8C4F-732EF0DA8BF5}" dt="2022-05-09T02:45:54.014" v="3558" actId="1037"/>
          <ac:picMkLst>
            <pc:docMk/>
            <pc:sldMk cId="627134502" sldId="9259"/>
            <ac:picMk id="7" creationId="{B5BD812D-D28D-9F81-9910-1AE5190C7479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2:46:43.058" v="3563"/>
        <pc:sldMkLst>
          <pc:docMk/>
          <pc:sldMk cId="4086884952" sldId="9260"/>
        </pc:sldMkLst>
        <pc:spChg chg="add mod">
          <ac:chgData name="Shufan Lim" userId="f7d9d122-1bc7-4ae4-8aa9-58f6b0e267c2" providerId="ADAL" clId="{DDE3B853-5E56-4D90-8C4F-732EF0DA8BF5}" dt="2022-05-09T02:46:43.058" v="3563"/>
          <ac:spMkLst>
            <pc:docMk/>
            <pc:sldMk cId="4086884952" sldId="9260"/>
            <ac:spMk id="3" creationId="{2EAF4C4F-5119-0C58-FAEC-90BC59C610C4}"/>
          </ac:spMkLst>
        </pc:spChg>
        <pc:picChg chg="add del">
          <ac:chgData name="Shufan Lim" userId="f7d9d122-1bc7-4ae4-8aa9-58f6b0e267c2" providerId="ADAL" clId="{DDE3B853-5E56-4D90-8C4F-732EF0DA8BF5}" dt="2022-05-06T06:31:01.698" v="3000" actId="478"/>
          <ac:picMkLst>
            <pc:docMk/>
            <pc:sldMk cId="4086884952" sldId="9260"/>
            <ac:picMk id="3" creationId="{418AF9AF-61C0-9DFE-6508-DA145BE8D3B2}"/>
          </ac:picMkLst>
        </pc:picChg>
        <pc:picChg chg="add mod">
          <ac:chgData name="Shufan Lim" userId="f7d9d122-1bc7-4ae4-8aa9-58f6b0e267c2" providerId="ADAL" clId="{DDE3B853-5E56-4D90-8C4F-732EF0DA8BF5}" dt="2022-05-09T02:46:27.861" v="3562" actId="14100"/>
          <ac:picMkLst>
            <pc:docMk/>
            <pc:sldMk cId="4086884952" sldId="9260"/>
            <ac:picMk id="5" creationId="{D34CD0F9-72C4-0E1E-5319-4E2ADE2CC506}"/>
          </ac:picMkLst>
        </pc:picChg>
      </pc:sldChg>
      <pc:sldChg chg="addSp delSp modSp new mod">
        <pc:chgData name="Shufan Lim" userId="f7d9d122-1bc7-4ae4-8aa9-58f6b0e267c2" providerId="ADAL" clId="{DDE3B853-5E56-4D90-8C4F-732EF0DA8BF5}" dt="2022-05-09T02:47:12.033" v="3574" actId="1038"/>
        <pc:sldMkLst>
          <pc:docMk/>
          <pc:sldMk cId="1993636421" sldId="9261"/>
        </pc:sldMkLst>
        <pc:spChg chg="add mod">
          <ac:chgData name="Shufan Lim" userId="f7d9d122-1bc7-4ae4-8aa9-58f6b0e267c2" providerId="ADAL" clId="{DDE3B853-5E56-4D90-8C4F-732EF0DA8BF5}" dt="2022-05-09T02:46:53.466" v="3568" actId="20577"/>
          <ac:spMkLst>
            <pc:docMk/>
            <pc:sldMk cId="1993636421" sldId="9261"/>
            <ac:spMk id="3" creationId="{95C3F9AB-F023-7D5D-A553-CDF86BB65863}"/>
          </ac:spMkLst>
        </pc:spChg>
        <pc:picChg chg="add del">
          <ac:chgData name="Shufan Lim" userId="f7d9d122-1bc7-4ae4-8aa9-58f6b0e267c2" providerId="ADAL" clId="{DDE3B853-5E56-4D90-8C4F-732EF0DA8BF5}" dt="2022-05-06T06:37:27.416" v="3004" actId="478"/>
          <ac:picMkLst>
            <pc:docMk/>
            <pc:sldMk cId="1993636421" sldId="9261"/>
            <ac:picMk id="3" creationId="{23624E3D-C9B2-22CB-D8F2-37F38B21AA32}"/>
          </ac:picMkLst>
        </pc:picChg>
        <pc:picChg chg="add mod">
          <ac:chgData name="Shufan Lim" userId="f7d9d122-1bc7-4ae4-8aa9-58f6b0e267c2" providerId="ADAL" clId="{DDE3B853-5E56-4D90-8C4F-732EF0DA8BF5}" dt="2022-05-09T02:47:12.033" v="3574" actId="1038"/>
          <ac:picMkLst>
            <pc:docMk/>
            <pc:sldMk cId="1993636421" sldId="9261"/>
            <ac:picMk id="5" creationId="{0CE20928-9C51-847A-586C-86ED2434A307}"/>
          </ac:picMkLst>
        </pc:picChg>
      </pc:sldChg>
      <pc:sldChg chg="addSp modSp new mod">
        <pc:chgData name="Shufan Lim" userId="f7d9d122-1bc7-4ae4-8aa9-58f6b0e267c2" providerId="ADAL" clId="{DDE3B853-5E56-4D90-8C4F-732EF0DA8BF5}" dt="2022-05-09T02:47:33.526" v="3583" actId="1037"/>
        <pc:sldMkLst>
          <pc:docMk/>
          <pc:sldMk cId="2825273323" sldId="9262"/>
        </pc:sldMkLst>
        <pc:spChg chg="add mod">
          <ac:chgData name="Shufan Lim" userId="f7d9d122-1bc7-4ae4-8aa9-58f6b0e267c2" providerId="ADAL" clId="{DDE3B853-5E56-4D90-8C4F-732EF0DA8BF5}" dt="2022-05-09T02:47:20.905" v="3579" actId="20577"/>
          <ac:spMkLst>
            <pc:docMk/>
            <pc:sldMk cId="2825273323" sldId="9262"/>
            <ac:spMk id="4" creationId="{7DCE220F-B025-3D0C-81AF-92EBBBD3F98A}"/>
          </ac:spMkLst>
        </pc:spChg>
        <pc:picChg chg="add mod">
          <ac:chgData name="Shufan Lim" userId="f7d9d122-1bc7-4ae4-8aa9-58f6b0e267c2" providerId="ADAL" clId="{DDE3B853-5E56-4D90-8C4F-732EF0DA8BF5}" dt="2022-05-09T02:47:33.526" v="3583" actId="1037"/>
          <ac:picMkLst>
            <pc:docMk/>
            <pc:sldMk cId="2825273323" sldId="9262"/>
            <ac:picMk id="3" creationId="{94828B79-C533-D67B-2CC5-56B3341BD4ED}"/>
          </ac:picMkLst>
        </pc:picChg>
      </pc:sldChg>
      <pc:sldChg chg="addSp delSp modSp add del mod">
        <pc:chgData name="Shufan Lim" userId="f7d9d122-1bc7-4ae4-8aa9-58f6b0e267c2" providerId="ADAL" clId="{DDE3B853-5E56-4D90-8C4F-732EF0DA8BF5}" dt="2022-05-09T02:36:42.761" v="3363" actId="14100"/>
        <pc:sldMkLst>
          <pc:docMk/>
          <pc:sldMk cId="4282211909" sldId="9263"/>
        </pc:sldMkLst>
        <pc:spChg chg="mod">
          <ac:chgData name="Shufan Lim" userId="f7d9d122-1bc7-4ae4-8aa9-58f6b0e267c2" providerId="ADAL" clId="{DDE3B853-5E56-4D90-8C4F-732EF0DA8BF5}" dt="2022-05-06T06:58:51.269" v="3014" actId="20577"/>
          <ac:spMkLst>
            <pc:docMk/>
            <pc:sldMk cId="4282211909" sldId="9263"/>
            <ac:spMk id="2" creationId="{1928A0BC-1C79-9D82-347C-F3062655C287}"/>
          </ac:spMkLst>
        </pc:spChg>
        <pc:picChg chg="add del">
          <ac:chgData name="Shufan Lim" userId="f7d9d122-1bc7-4ae4-8aa9-58f6b0e267c2" providerId="ADAL" clId="{DDE3B853-5E56-4D90-8C4F-732EF0DA8BF5}" dt="2022-05-06T08:12:13.233" v="3102" actId="478"/>
          <ac:picMkLst>
            <pc:docMk/>
            <pc:sldMk cId="4282211909" sldId="9263"/>
            <ac:picMk id="4" creationId="{9B9AD1C6-C18C-C74C-717F-BD933D3E2C97}"/>
          </ac:picMkLst>
        </pc:picChg>
        <pc:picChg chg="add mod">
          <ac:chgData name="Shufan Lim" userId="f7d9d122-1bc7-4ae4-8aa9-58f6b0e267c2" providerId="ADAL" clId="{DDE3B853-5E56-4D90-8C4F-732EF0DA8BF5}" dt="2022-05-09T02:36:42.761" v="3363" actId="14100"/>
          <ac:picMkLst>
            <pc:docMk/>
            <pc:sldMk cId="4282211909" sldId="9263"/>
            <ac:picMk id="6" creationId="{639E8DCF-3967-0587-15D0-00D9D6C4EFB7}"/>
          </ac:picMkLst>
        </pc:picChg>
      </pc:sldChg>
      <pc:sldChg chg="new del">
        <pc:chgData name="Shufan Lim" userId="f7d9d122-1bc7-4ae4-8aa9-58f6b0e267c2" providerId="ADAL" clId="{DDE3B853-5E56-4D90-8C4F-732EF0DA8BF5}" dt="2022-05-06T09:07:53.526" v="3256" actId="47"/>
        <pc:sldMkLst>
          <pc:docMk/>
          <pc:sldMk cId="138543845" sldId="9264"/>
        </pc:sldMkLst>
      </pc:sldChg>
      <pc:sldChg chg="addSp delSp modSp add mod">
        <pc:chgData name="Shufan Lim" userId="f7d9d122-1bc7-4ae4-8aa9-58f6b0e267c2" providerId="ADAL" clId="{DDE3B853-5E56-4D90-8C4F-732EF0DA8BF5}" dt="2022-05-06T09:14:43.041" v="3300" actId="20577"/>
        <pc:sldMkLst>
          <pc:docMk/>
          <pc:sldMk cId="3088966254" sldId="9265"/>
        </pc:sldMkLst>
        <pc:spChg chg="mod">
          <ac:chgData name="Shufan Lim" userId="f7d9d122-1bc7-4ae4-8aa9-58f6b0e267c2" providerId="ADAL" clId="{DDE3B853-5E56-4D90-8C4F-732EF0DA8BF5}" dt="2022-05-06T08:58:16.577" v="3164" actId="20577"/>
          <ac:spMkLst>
            <pc:docMk/>
            <pc:sldMk cId="3088966254" sldId="9265"/>
            <ac:spMk id="7" creationId="{B5336F81-D4E5-478C-8307-B4CBEF19CF98}"/>
          </ac:spMkLst>
        </pc:spChg>
        <pc:spChg chg="mod">
          <ac:chgData name="Shufan Lim" userId="f7d9d122-1bc7-4ae4-8aa9-58f6b0e267c2" providerId="ADAL" clId="{DDE3B853-5E56-4D90-8C4F-732EF0DA8BF5}" dt="2022-05-06T09:05:44.558" v="3224" actId="20577"/>
          <ac:spMkLst>
            <pc:docMk/>
            <pc:sldMk cId="3088966254" sldId="9265"/>
            <ac:spMk id="10" creationId="{B827BBA0-EA79-4189-9AF4-369D25B69A64}"/>
          </ac:spMkLst>
        </pc:spChg>
        <pc:spChg chg="mod">
          <ac:chgData name="Shufan Lim" userId="f7d9d122-1bc7-4ae4-8aa9-58f6b0e267c2" providerId="ADAL" clId="{DDE3B853-5E56-4D90-8C4F-732EF0DA8BF5}" dt="2022-05-06T09:12:57.212" v="3280" actId="20577"/>
          <ac:spMkLst>
            <pc:docMk/>
            <pc:sldMk cId="3088966254" sldId="9265"/>
            <ac:spMk id="11" creationId="{24749563-9E7B-41BC-8DEA-5A36EE8FD67E}"/>
          </ac:spMkLst>
        </pc:spChg>
        <pc:spChg chg="mod">
          <ac:chgData name="Shufan Lim" userId="f7d9d122-1bc7-4ae4-8aa9-58f6b0e267c2" providerId="ADAL" clId="{DDE3B853-5E56-4D90-8C4F-732EF0DA8BF5}" dt="2022-05-06T09:03:23.051" v="3176"/>
          <ac:spMkLst>
            <pc:docMk/>
            <pc:sldMk cId="3088966254" sldId="9265"/>
            <ac:spMk id="14" creationId="{F614BE18-B4DE-44D4-A379-A7C83F32AE90}"/>
          </ac:spMkLst>
        </pc:spChg>
        <pc:spChg chg="mod">
          <ac:chgData name="Shufan Lim" userId="f7d9d122-1bc7-4ae4-8aa9-58f6b0e267c2" providerId="ADAL" clId="{DDE3B853-5E56-4D90-8C4F-732EF0DA8BF5}" dt="2022-05-06T09:03:41.682" v="3177" actId="1076"/>
          <ac:spMkLst>
            <pc:docMk/>
            <pc:sldMk cId="3088966254" sldId="9265"/>
            <ac:spMk id="19" creationId="{AFCE11CF-81EE-4BF5-BD5A-AAE3BE95354D}"/>
          </ac:spMkLst>
        </pc:spChg>
        <pc:spChg chg="mod">
          <ac:chgData name="Shufan Lim" userId="f7d9d122-1bc7-4ae4-8aa9-58f6b0e267c2" providerId="ADAL" clId="{DDE3B853-5E56-4D90-8C4F-732EF0DA8BF5}" dt="2022-05-06T09:14:43.041" v="3300" actId="20577"/>
          <ac:spMkLst>
            <pc:docMk/>
            <pc:sldMk cId="3088966254" sldId="9265"/>
            <ac:spMk id="20" creationId="{0F344FFD-3C59-8F77-1A44-84973EC2A6C6}"/>
          </ac:spMkLst>
        </pc:spChg>
        <pc:picChg chg="add mod ord">
          <ac:chgData name="Shufan Lim" userId="f7d9d122-1bc7-4ae4-8aa9-58f6b0e267c2" providerId="ADAL" clId="{DDE3B853-5E56-4D90-8C4F-732EF0DA8BF5}" dt="2022-05-06T09:08:23.535" v="3260" actId="1076"/>
          <ac:picMkLst>
            <pc:docMk/>
            <pc:sldMk cId="3088966254" sldId="9265"/>
            <ac:picMk id="5" creationId="{53C63E15-58A8-7F94-D65B-CC7BDFBF360F}"/>
          </ac:picMkLst>
        </pc:picChg>
        <pc:picChg chg="add mod ord">
          <ac:chgData name="Shufan Lim" userId="f7d9d122-1bc7-4ae4-8aa9-58f6b0e267c2" providerId="ADAL" clId="{DDE3B853-5E56-4D90-8C4F-732EF0DA8BF5}" dt="2022-05-06T09:08:42.705" v="3264" actId="1076"/>
          <ac:picMkLst>
            <pc:docMk/>
            <pc:sldMk cId="3088966254" sldId="9265"/>
            <ac:picMk id="12" creationId="{E46D22EB-9A22-A727-C976-FB649D6115F3}"/>
          </ac:picMkLst>
        </pc:picChg>
        <pc:picChg chg="add mod">
          <ac:chgData name="Shufan Lim" userId="f7d9d122-1bc7-4ae4-8aa9-58f6b0e267c2" providerId="ADAL" clId="{DDE3B853-5E56-4D90-8C4F-732EF0DA8BF5}" dt="2022-05-06T09:09:33.011" v="3267" actId="1076"/>
          <ac:picMkLst>
            <pc:docMk/>
            <pc:sldMk cId="3088966254" sldId="9265"/>
            <ac:picMk id="15" creationId="{25E56B67-FB0B-DDFC-6821-1B95C02A81D5}"/>
          </ac:picMkLst>
        </pc:picChg>
        <pc:picChg chg="del">
          <ac:chgData name="Shufan Lim" userId="f7d9d122-1bc7-4ae4-8aa9-58f6b0e267c2" providerId="ADAL" clId="{DDE3B853-5E56-4D90-8C4F-732EF0DA8BF5}" dt="2022-05-06T09:09:07.471" v="3265" actId="478"/>
          <ac:picMkLst>
            <pc:docMk/>
            <pc:sldMk cId="3088966254" sldId="9265"/>
            <ac:picMk id="23" creationId="{AF978E9F-0DA8-8A23-308A-2063DE039E8F}"/>
          </ac:picMkLst>
        </pc:picChg>
        <pc:picChg chg="del">
          <ac:chgData name="Shufan Lim" userId="f7d9d122-1bc7-4ae4-8aa9-58f6b0e267c2" providerId="ADAL" clId="{DDE3B853-5E56-4D90-8C4F-732EF0DA8BF5}" dt="2022-05-06T08:58:20.785" v="3165" actId="478"/>
          <ac:picMkLst>
            <pc:docMk/>
            <pc:sldMk cId="3088966254" sldId="9265"/>
            <ac:picMk id="25" creationId="{16E31C78-290D-DC50-4BF4-78E3E8F03DA9}"/>
          </ac:picMkLst>
        </pc:picChg>
        <pc:picChg chg="del">
          <ac:chgData name="Shufan Lim" userId="f7d9d122-1bc7-4ae4-8aa9-58f6b0e267c2" providerId="ADAL" clId="{DDE3B853-5E56-4D90-8C4F-732EF0DA8BF5}" dt="2022-05-06T08:58:21.482" v="3166" actId="478"/>
          <ac:picMkLst>
            <pc:docMk/>
            <pc:sldMk cId="3088966254" sldId="9265"/>
            <ac:picMk id="27" creationId="{36BB32A7-F661-4055-948F-DA16C2762FBE}"/>
          </ac:picMkLst>
        </pc:picChg>
        <pc:cxnChg chg="mod">
          <ac:chgData name="Shufan Lim" userId="f7d9d122-1bc7-4ae4-8aa9-58f6b0e267c2" providerId="ADAL" clId="{DDE3B853-5E56-4D90-8C4F-732EF0DA8BF5}" dt="2022-05-06T09:03:46.671" v="3179" actId="14100"/>
          <ac:cxnSpMkLst>
            <pc:docMk/>
            <pc:sldMk cId="3088966254" sldId="9265"/>
            <ac:cxnSpMk id="18" creationId="{65587FDE-13C1-4E07-8275-85CAAB55E91E}"/>
          </ac:cxnSpMkLst>
        </pc:cxnChg>
      </pc:sldChg>
      <pc:sldChg chg="addSp delSp modSp add mod">
        <pc:chgData name="Shufan Lim" userId="f7d9d122-1bc7-4ae4-8aa9-58f6b0e267c2" providerId="ADAL" clId="{DDE3B853-5E56-4D90-8C4F-732EF0DA8BF5}" dt="2022-05-09T02:39:19.762" v="3379" actId="14100"/>
        <pc:sldMkLst>
          <pc:docMk/>
          <pc:sldMk cId="1488474017" sldId="9266"/>
        </pc:sldMkLst>
        <pc:picChg chg="add mod">
          <ac:chgData name="Shufan Lim" userId="f7d9d122-1bc7-4ae4-8aa9-58f6b0e267c2" providerId="ADAL" clId="{DDE3B853-5E56-4D90-8C4F-732EF0DA8BF5}" dt="2022-05-09T02:39:19.762" v="3379" actId="14100"/>
          <ac:picMkLst>
            <pc:docMk/>
            <pc:sldMk cId="1488474017" sldId="9266"/>
            <ac:picMk id="4" creationId="{BACE33CB-A24B-B929-CA40-C1AB44273743}"/>
          </ac:picMkLst>
        </pc:picChg>
        <pc:picChg chg="del">
          <ac:chgData name="Shufan Lim" userId="f7d9d122-1bc7-4ae4-8aa9-58f6b0e267c2" providerId="ADAL" clId="{DDE3B853-5E56-4D90-8C4F-732EF0DA8BF5}" dt="2022-05-06T09:07:47.410" v="3252" actId="478"/>
          <ac:picMkLst>
            <pc:docMk/>
            <pc:sldMk cId="1488474017" sldId="9266"/>
            <ac:picMk id="8" creationId="{0852AEDC-0ECC-2DBA-D2F9-87E1A5E524FB}"/>
          </ac:picMkLst>
        </pc:picChg>
      </pc:sldChg>
      <pc:sldChg chg="addSp delSp modSp add mod">
        <pc:chgData name="Shufan Lim" userId="f7d9d122-1bc7-4ae4-8aa9-58f6b0e267c2" providerId="ADAL" clId="{DDE3B853-5E56-4D90-8C4F-732EF0DA8BF5}" dt="2022-05-09T02:39:28.920" v="3382" actId="14100"/>
        <pc:sldMkLst>
          <pc:docMk/>
          <pc:sldMk cId="3207611533" sldId="9267"/>
        </pc:sldMkLst>
        <pc:picChg chg="add mod">
          <ac:chgData name="Shufan Lim" userId="f7d9d122-1bc7-4ae4-8aa9-58f6b0e267c2" providerId="ADAL" clId="{DDE3B853-5E56-4D90-8C4F-732EF0DA8BF5}" dt="2022-05-09T02:39:28.920" v="3382" actId="14100"/>
          <ac:picMkLst>
            <pc:docMk/>
            <pc:sldMk cId="3207611533" sldId="9267"/>
            <ac:picMk id="4" creationId="{98AB96B5-A593-6471-BDF4-27D96A1CC10A}"/>
          </ac:picMkLst>
        </pc:picChg>
        <pc:picChg chg="del">
          <ac:chgData name="Shufan Lim" userId="f7d9d122-1bc7-4ae4-8aa9-58f6b0e267c2" providerId="ADAL" clId="{DDE3B853-5E56-4D90-8C4F-732EF0DA8BF5}" dt="2022-05-06T09:07:48.767" v="3253" actId="478"/>
          <ac:picMkLst>
            <pc:docMk/>
            <pc:sldMk cId="3207611533" sldId="9267"/>
            <ac:picMk id="6" creationId="{639E8DCF-3967-0587-15D0-00D9D6C4EFB7}"/>
          </ac:picMkLst>
        </pc:picChg>
      </pc:sldChg>
      <pc:sldChg chg="addSp delSp modSp add mod">
        <pc:chgData name="Shufan Lim" userId="f7d9d122-1bc7-4ae4-8aa9-58f6b0e267c2" providerId="ADAL" clId="{DDE3B853-5E56-4D90-8C4F-732EF0DA8BF5}" dt="2022-05-09T02:39:50.535" v="3387" actId="1076"/>
        <pc:sldMkLst>
          <pc:docMk/>
          <pc:sldMk cId="2016242455" sldId="9268"/>
        </pc:sldMkLst>
        <pc:picChg chg="add del">
          <ac:chgData name="Shufan Lim" userId="f7d9d122-1bc7-4ae4-8aa9-58f6b0e267c2" providerId="ADAL" clId="{DDE3B853-5E56-4D90-8C4F-732EF0DA8BF5}" dt="2022-05-06T09:16:23.687" v="3302" actId="21"/>
          <ac:picMkLst>
            <pc:docMk/>
            <pc:sldMk cId="2016242455" sldId="9268"/>
            <ac:picMk id="4" creationId="{55D782E2-B7CE-A839-DF18-F31F0DFF7DD7}"/>
          </ac:picMkLst>
        </pc:picChg>
        <pc:picChg chg="del">
          <ac:chgData name="Shufan Lim" userId="f7d9d122-1bc7-4ae4-8aa9-58f6b0e267c2" providerId="ADAL" clId="{DDE3B853-5E56-4D90-8C4F-732EF0DA8BF5}" dt="2022-05-06T09:07:50.091" v="3254" actId="478"/>
          <ac:picMkLst>
            <pc:docMk/>
            <pc:sldMk cId="2016242455" sldId="9268"/>
            <ac:picMk id="6" creationId="{9D856915-E2F4-1966-EC88-6BB67D3A2200}"/>
          </ac:picMkLst>
        </pc:picChg>
        <pc:picChg chg="add mod">
          <ac:chgData name="Shufan Lim" userId="f7d9d122-1bc7-4ae4-8aa9-58f6b0e267c2" providerId="ADAL" clId="{DDE3B853-5E56-4D90-8C4F-732EF0DA8BF5}" dt="2022-05-09T02:39:50.535" v="3387" actId="1076"/>
          <ac:picMkLst>
            <pc:docMk/>
            <pc:sldMk cId="2016242455" sldId="9268"/>
            <ac:picMk id="7" creationId="{B641EE58-DF52-EE58-752F-5B30212B8332}"/>
          </ac:picMkLst>
        </pc:picChg>
      </pc:sldChg>
      <pc:sldChg chg="addSp delSp modSp add mod">
        <pc:chgData name="Shufan Lim" userId="f7d9d122-1bc7-4ae4-8aa9-58f6b0e267c2" providerId="ADAL" clId="{DDE3B853-5E56-4D90-8C4F-732EF0DA8BF5}" dt="2022-05-10T03:31:39.666" v="3836" actId="21"/>
        <pc:sldMkLst>
          <pc:docMk/>
          <pc:sldMk cId="1941490757" sldId="9269"/>
        </pc:sldMkLst>
        <pc:picChg chg="add mod">
          <ac:chgData name="Shufan Lim" userId="f7d9d122-1bc7-4ae4-8aa9-58f6b0e267c2" providerId="ADAL" clId="{DDE3B853-5E56-4D90-8C4F-732EF0DA8BF5}" dt="2022-05-09T02:40:05.036" v="3391" actId="14100"/>
          <ac:picMkLst>
            <pc:docMk/>
            <pc:sldMk cId="1941490757" sldId="9269"/>
            <ac:picMk id="4" creationId="{B851FEDB-C36F-C4C7-4514-EC6D04C11D43}"/>
          </ac:picMkLst>
        </pc:picChg>
        <pc:picChg chg="add del">
          <ac:chgData name="Shufan Lim" userId="f7d9d122-1bc7-4ae4-8aa9-58f6b0e267c2" providerId="ADAL" clId="{DDE3B853-5E56-4D90-8C4F-732EF0DA8BF5}" dt="2022-05-10T03:31:39.666" v="3836" actId="21"/>
          <ac:picMkLst>
            <pc:docMk/>
            <pc:sldMk cId="1941490757" sldId="9269"/>
            <ac:picMk id="5" creationId="{008D8F46-DFC3-66D3-A659-8126918E9E7E}"/>
          </ac:picMkLst>
        </pc:picChg>
        <pc:picChg chg="del">
          <ac:chgData name="Shufan Lim" userId="f7d9d122-1bc7-4ae4-8aa9-58f6b0e267c2" providerId="ADAL" clId="{DDE3B853-5E56-4D90-8C4F-732EF0DA8BF5}" dt="2022-05-06T09:07:51.463" v="3255" actId="478"/>
          <ac:picMkLst>
            <pc:docMk/>
            <pc:sldMk cId="1941490757" sldId="9269"/>
            <ac:picMk id="6" creationId="{716DC7C5-1C99-2228-7D90-0FE9AFF37456}"/>
          </ac:picMkLst>
        </pc:picChg>
      </pc:sldChg>
      <pc:sldChg chg="addSp delSp modSp new mod ord">
        <pc:chgData name="Shufan Lim" userId="f7d9d122-1bc7-4ae4-8aa9-58f6b0e267c2" providerId="ADAL" clId="{DDE3B853-5E56-4D90-8C4F-732EF0DA8BF5}" dt="2022-05-10T03:31:43.982" v="3838" actId="1076"/>
        <pc:sldMkLst>
          <pc:docMk/>
          <pc:sldMk cId="631015704" sldId="9270"/>
        </pc:sldMkLst>
        <pc:spChg chg="add mod">
          <ac:chgData name="Shufan Lim" userId="f7d9d122-1bc7-4ae4-8aa9-58f6b0e267c2" providerId="ADAL" clId="{DDE3B853-5E56-4D90-8C4F-732EF0DA8BF5}" dt="2022-05-10T03:21:28.640" v="3787" actId="14100"/>
          <ac:spMkLst>
            <pc:docMk/>
            <pc:sldMk cId="631015704" sldId="9270"/>
            <ac:spMk id="2" creationId="{743ABD97-83C6-E684-EE51-1B8FA2E0BBB1}"/>
          </ac:spMkLst>
        </pc:spChg>
        <pc:spChg chg="add mod">
          <ac:chgData name="Shufan Lim" userId="f7d9d122-1bc7-4ae4-8aa9-58f6b0e267c2" providerId="ADAL" clId="{DDE3B853-5E56-4D90-8C4F-732EF0DA8BF5}" dt="2022-05-10T03:25:22.113" v="3806" actId="20577"/>
          <ac:spMkLst>
            <pc:docMk/>
            <pc:sldMk cId="631015704" sldId="9270"/>
            <ac:spMk id="9" creationId="{40F0F9C6-B8BD-ABFD-EDB1-FD050DC18E7E}"/>
          </ac:spMkLst>
        </pc:spChg>
        <pc:picChg chg="add del mod">
          <ac:chgData name="Shufan Lim" userId="f7d9d122-1bc7-4ae4-8aa9-58f6b0e267c2" providerId="ADAL" clId="{DDE3B853-5E56-4D90-8C4F-732EF0DA8BF5}" dt="2022-05-10T03:22:16.320" v="3790" actId="478"/>
          <ac:picMkLst>
            <pc:docMk/>
            <pc:sldMk cId="631015704" sldId="9270"/>
            <ac:picMk id="4" creationId="{B5A649A1-811D-7E20-22C9-AC36F742C4C5}"/>
          </ac:picMkLst>
        </pc:picChg>
        <pc:picChg chg="add mod">
          <ac:chgData name="Shufan Lim" userId="f7d9d122-1bc7-4ae4-8aa9-58f6b0e267c2" providerId="ADAL" clId="{DDE3B853-5E56-4D90-8C4F-732EF0DA8BF5}" dt="2022-05-10T03:31:43.982" v="3838" actId="1076"/>
          <ac:picMkLst>
            <pc:docMk/>
            <pc:sldMk cId="631015704" sldId="9270"/>
            <ac:picMk id="5" creationId="{3876E469-806E-682D-AB7E-5D8CEFF15487}"/>
          </ac:picMkLst>
        </pc:picChg>
        <pc:picChg chg="add del">
          <ac:chgData name="Shufan Lim" userId="f7d9d122-1bc7-4ae4-8aa9-58f6b0e267c2" providerId="ADAL" clId="{DDE3B853-5E56-4D90-8C4F-732EF0DA8BF5}" dt="2022-05-10T03:23:32.814" v="3792" actId="478"/>
          <ac:picMkLst>
            <pc:docMk/>
            <pc:sldMk cId="631015704" sldId="9270"/>
            <ac:picMk id="6" creationId="{A2D89D31-B24B-6996-E24A-127E2E596E8F}"/>
          </ac:picMkLst>
        </pc:picChg>
        <pc:picChg chg="add mod">
          <ac:chgData name="Shufan Lim" userId="f7d9d122-1bc7-4ae4-8aa9-58f6b0e267c2" providerId="ADAL" clId="{DDE3B853-5E56-4D90-8C4F-732EF0DA8BF5}" dt="2022-05-10T03:24:51.397" v="3803" actId="1038"/>
          <ac:picMkLst>
            <pc:docMk/>
            <pc:sldMk cId="631015704" sldId="9270"/>
            <ac:picMk id="8" creationId="{2A736668-CCA2-B89B-CAF3-1A012297EE5D}"/>
          </ac:picMkLst>
        </pc:picChg>
      </pc:sldChg>
      <pc:sldChg chg="new del">
        <pc:chgData name="Shufan Lim" userId="f7d9d122-1bc7-4ae4-8aa9-58f6b0e267c2" providerId="ADAL" clId="{DDE3B853-5E56-4D90-8C4F-732EF0DA8BF5}" dt="2022-05-09T02:40:17.606" v="3393" actId="47"/>
        <pc:sldMkLst>
          <pc:docMk/>
          <pc:sldMk cId="4148122822" sldId="9270"/>
        </pc:sldMkLst>
      </pc:sldChg>
      <pc:sldChg chg="addSp delSp modSp add mod">
        <pc:chgData name="Shufan Lim" userId="f7d9d122-1bc7-4ae4-8aa9-58f6b0e267c2" providerId="ADAL" clId="{DDE3B853-5E56-4D90-8C4F-732EF0DA8BF5}" dt="2022-05-10T03:31:32.323" v="3834" actId="1076"/>
        <pc:sldMkLst>
          <pc:docMk/>
          <pc:sldMk cId="1017742676" sldId="9271"/>
        </pc:sldMkLst>
        <pc:spChg chg="mod">
          <ac:chgData name="Shufan Lim" userId="f7d9d122-1bc7-4ae4-8aa9-58f6b0e267c2" providerId="ADAL" clId="{DDE3B853-5E56-4D90-8C4F-732EF0DA8BF5}" dt="2022-05-10T03:27:43.301" v="3810" actId="14100"/>
          <ac:spMkLst>
            <pc:docMk/>
            <pc:sldMk cId="1017742676" sldId="9271"/>
            <ac:spMk id="2" creationId="{1928A0BC-1C79-9D82-347C-F3062655C287}"/>
          </ac:spMkLst>
        </pc:spChg>
        <pc:spChg chg="add mod">
          <ac:chgData name="Shufan Lim" userId="f7d9d122-1bc7-4ae4-8aa9-58f6b0e267c2" providerId="ADAL" clId="{DDE3B853-5E56-4D90-8C4F-732EF0DA8BF5}" dt="2022-05-10T03:29:34.186" v="3832" actId="20577"/>
          <ac:spMkLst>
            <pc:docMk/>
            <pc:sldMk cId="1017742676" sldId="9271"/>
            <ac:spMk id="6" creationId="{300F1E1F-7CBC-8B1C-BA0E-F28A1630D0F3}"/>
          </ac:spMkLst>
        </pc:spChg>
        <pc:picChg chg="add mod">
          <ac:chgData name="Shufan Lim" userId="f7d9d122-1bc7-4ae4-8aa9-58f6b0e267c2" providerId="ADAL" clId="{DDE3B853-5E56-4D90-8C4F-732EF0DA8BF5}" dt="2022-05-10T03:31:32.323" v="3834" actId="1076"/>
          <ac:picMkLst>
            <pc:docMk/>
            <pc:sldMk cId="1017742676" sldId="9271"/>
            <ac:picMk id="4" creationId="{AC3423DA-3F60-B1CE-0339-0E96E386B543}"/>
          </ac:picMkLst>
        </pc:picChg>
        <pc:picChg chg="del">
          <ac:chgData name="Shufan Lim" userId="f7d9d122-1bc7-4ae4-8aa9-58f6b0e267c2" providerId="ADAL" clId="{DDE3B853-5E56-4D90-8C4F-732EF0DA8BF5}" dt="2022-05-10T03:27:21.281" v="3808" actId="478"/>
          <ac:picMkLst>
            <pc:docMk/>
            <pc:sldMk cId="1017742676" sldId="9271"/>
            <ac:picMk id="4" creationId="{BACE33CB-A24B-B929-CA40-C1AB44273743}"/>
          </ac:picMkLst>
        </pc:picChg>
        <pc:picChg chg="add mod">
          <ac:chgData name="Shufan Lim" userId="f7d9d122-1bc7-4ae4-8aa9-58f6b0e267c2" providerId="ADAL" clId="{DDE3B853-5E56-4D90-8C4F-732EF0DA8BF5}" dt="2022-05-10T03:29:11.128" v="3823" actId="1037"/>
          <ac:picMkLst>
            <pc:docMk/>
            <pc:sldMk cId="1017742676" sldId="9271"/>
            <ac:picMk id="5" creationId="{C7631B25-7CE4-0EF3-06EE-0CED9ABC9BD0}"/>
          </ac:picMkLst>
        </pc:picChg>
      </pc:sldChg>
      <pc:sldMasterChg chg="del delSldLayout">
        <pc:chgData name="Shufan Lim" userId="f7d9d122-1bc7-4ae4-8aa9-58f6b0e267c2" providerId="ADAL" clId="{DDE3B853-5E56-4D90-8C4F-732EF0DA8BF5}" dt="2022-04-27T01:37:26.448" v="27" actId="47"/>
        <pc:sldMasterMkLst>
          <pc:docMk/>
          <pc:sldMasterMk cId="733682506" sldId="2147483648"/>
        </pc:sldMasterMkLst>
        <pc:sldLayoutChg chg="del">
          <pc:chgData name="Shufan Lim" userId="f7d9d122-1bc7-4ae4-8aa9-58f6b0e267c2" providerId="ADAL" clId="{DDE3B853-5E56-4D90-8C4F-732EF0DA8BF5}" dt="2022-04-27T01:37:26.448" v="27" actId="47"/>
          <pc:sldLayoutMkLst>
            <pc:docMk/>
            <pc:sldMasterMk cId="733682506" sldId="2147483648"/>
            <pc:sldLayoutMk cId="2296904280" sldId="21474836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606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606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4673345-8B68-4D02-86C5-93A0949055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7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06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80" y="4721584"/>
            <a:ext cx="5443854" cy="44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06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A4AD5FB-4F80-4F41-B2CC-293A3F1145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90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345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277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latin typeface="Calibri"/>
              <a:ea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211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9" y="4406802"/>
            <a:ext cx="10362901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9" y="2906613"/>
            <a:ext cx="10362901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0670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0626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0600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1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80"/>
            <a:ext cx="5386091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41" y="1534791"/>
            <a:ext cx="5389065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41" y="2174380"/>
            <a:ext cx="5389065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136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1170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55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3474"/>
            <a:ext cx="401091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4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7" y="1435448"/>
            <a:ext cx="401091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5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1" y="4800825"/>
            <a:ext cx="7314903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1" y="612800"/>
            <a:ext cx="7314903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zh-TW" altLang="en-US" noProof="0">
              <a:sym typeface="Helvetica Light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1" y="5367859"/>
            <a:ext cx="7314903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285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42312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548687" y="1151931"/>
            <a:ext cx="2452688" cy="317896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0626" y="1151931"/>
            <a:ext cx="7215188" cy="317896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657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latin typeface="Calibri"/>
              <a:ea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65351" y="2205039"/>
            <a:ext cx="9692216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04245" y="4941168"/>
            <a:ext cx="344537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2294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414" y="836713"/>
            <a:ext cx="10561172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9271-45BA-420D-B615-3F5309169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686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5626" y="4406901"/>
            <a:ext cx="8590657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5626" y="2906713"/>
            <a:ext cx="85906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9559-81F0-4E39-B4D9-FC94E8514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189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940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53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F094-A096-4CF0-A48D-4501011CF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302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9403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19403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14866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4866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4DB1-7831-4BFB-B3BE-760ED77D5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4052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EAEC-3AA3-41BB-9561-5404B62D8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5482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1DEB-B3D2-4E33-A51D-1A8DE93D2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899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414" y="836712"/>
            <a:ext cx="3531031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9829" y="836713"/>
            <a:ext cx="6816757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5414" y="2060849"/>
            <a:ext cx="3531031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4827-623F-46CE-9403-5A6098FDD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00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4656584"/>
            <a:ext cx="8736971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75520" y="836713"/>
            <a:ext cx="875536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75520" y="5223322"/>
            <a:ext cx="873697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564-1B5D-4F4C-B5BF-F99071E8A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53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382" y="836713"/>
            <a:ext cx="11330185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A882-43CD-450F-94C9-0F26243914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3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9233" y="836712"/>
            <a:ext cx="2423584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1371" y="836712"/>
            <a:ext cx="8894663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6CE8-2B50-421B-8FBB-1FB0B94A4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7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1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>
                  <a:solidFill>
                    <a:srgbClr val="95A5A6"/>
                  </a:solidFill>
                  <a:latin typeface="Calibri"/>
                  <a:ea typeface=""/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9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sz="1351" b="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6" y="2130849"/>
            <a:ext cx="10364391" cy="147004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9" y="3886648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262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5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51495D1B-C198-4D56-8D54-96CB78B8ECCF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</a:p>
        </p:txBody>
      </p:sp>
    </p:spTree>
    <p:extLst>
      <p:ext uri="{BB962C8B-B14F-4D97-AF65-F5344CB8AC3E}">
        <p14:creationId xmlns:p14="http://schemas.microsoft.com/office/powerpoint/2010/main" val="18826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 bwMode="auto">
          <a:xfrm>
            <a:off x="1192213" y="1152525"/>
            <a:ext cx="981075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 bwMode="auto">
          <a:xfrm>
            <a:off x="1192213" y="3535363"/>
            <a:ext cx="9810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 Light" charset="0"/>
              </a:rPr>
              <a:t>Click to edit Master text styles</a:t>
            </a:r>
          </a:p>
          <a:p>
            <a:pPr lvl="1"/>
            <a:r>
              <a:rPr lang="zh-TW" altLang="zh-TW">
                <a:sym typeface="Helvetica Light" charset="0"/>
              </a:rPr>
              <a:t>Second level</a:t>
            </a:r>
          </a:p>
          <a:p>
            <a:pPr lvl="2"/>
            <a:r>
              <a:rPr lang="zh-TW" altLang="zh-TW">
                <a:sym typeface="Helvetica Light" charset="0"/>
              </a:rPr>
              <a:t>Third level</a:t>
            </a:r>
          </a:p>
          <a:p>
            <a:pPr lvl="3"/>
            <a:r>
              <a:rPr lang="zh-TW" altLang="zh-TW">
                <a:sym typeface="Helvetica Light" charset="0"/>
              </a:rPr>
              <a:t>Fourth level</a:t>
            </a:r>
          </a:p>
          <a:p>
            <a:pPr lvl="4"/>
            <a:r>
              <a:rPr lang="zh-TW" altLang="zh-TW">
                <a:sym typeface="Helvetica Light" charset="0"/>
              </a:rPr>
              <a:t>Fifth level</a:t>
            </a:r>
          </a:p>
        </p:txBody>
      </p:sp>
      <p:sp>
        <p:nvSpPr>
          <p:cNvPr id="3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8BC9F629-3374-416A-A339-D426494A2137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</a:p>
        </p:txBody>
      </p:sp>
    </p:spTree>
    <p:extLst>
      <p:ext uri="{BB962C8B-B14F-4D97-AF65-F5344CB8AC3E}">
        <p14:creationId xmlns:p14="http://schemas.microsoft.com/office/powerpoint/2010/main" val="9357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Helvetica" charset="0"/>
        </a:defRPr>
      </a:lvl1pPr>
      <a:lvl2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2pPr>
      <a:lvl3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3pPr>
      <a:lvl4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4pPr>
      <a:lvl5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5pPr>
      <a:lvl6pPr marL="321457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6pPr>
      <a:lvl7pPr marL="642915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7pPr>
      <a:lvl8pPr marL="964372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8pPr>
      <a:lvl9pPr marL="1285829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9pPr>
    </p:titleStyle>
    <p:bodyStyle>
      <a:lvl1pPr marL="31115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3888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6625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49363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10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84097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05554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527012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848469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836614"/>
            <a:ext cx="1056216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CA9CE8-0589-490B-AA83-4AF27544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CF8940F6-8647-413B-AFC4-FE52B2640B77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ja-JP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  <a:endParaRPr 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8"/>
          <p:cNvSpPr>
            <a:spLocks noGrp="1"/>
          </p:cNvSpPr>
          <p:nvPr>
            <p:ph type="ctrTitle"/>
          </p:nvPr>
        </p:nvSpPr>
        <p:spPr bwMode="auto">
          <a:xfrm>
            <a:off x="2747479" y="1934223"/>
            <a:ext cx="6697042" cy="2592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3200" dirty="0"/>
              <a:t>11kW OBC CLLLC CV Forward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9827-56B8-444A-93D6-7D7334D2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317" y="5013176"/>
            <a:ext cx="2584029" cy="792162"/>
          </a:xfrm>
        </p:spPr>
        <p:txBody>
          <a:bodyPr/>
          <a:lstStyle/>
          <a:p>
            <a:r>
              <a:rPr lang="en-US" dirty="0"/>
              <a:t>Lim Shu Fan</a:t>
            </a:r>
          </a:p>
          <a:p>
            <a:r>
              <a:rPr lang="en-US" dirty="0"/>
              <a:t>26.4.2022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06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0593-FC49-E014-2390-BCEF97023ED2}"/>
              </a:ext>
            </a:extLst>
          </p:cNvPr>
          <p:cNvSpPr txBox="1">
            <a:spLocks/>
          </p:cNvSpPr>
          <p:nvPr/>
        </p:nvSpPr>
        <p:spPr>
          <a:xfrm>
            <a:off x="479376" y="116632"/>
            <a:ext cx="11389095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Instability at 250V 9.25kW with the controller designed at 400V 11kW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0852D-9298-6E59-72D5-798A0B3D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764704"/>
            <a:ext cx="50101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A2135-66A5-073E-ADCA-1FCD32C3880B}"/>
              </a:ext>
            </a:extLst>
          </p:cNvPr>
          <p:cNvSpPr txBox="1"/>
          <p:nvPr/>
        </p:nvSpPr>
        <p:spPr>
          <a:xfrm>
            <a:off x="2711624" y="5157192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At crossover frequency, the phase is beyond -180 and is instable. </a:t>
            </a:r>
          </a:p>
          <a:p>
            <a:r>
              <a:rPr lang="en-SG" dirty="0"/>
              <a:t>Should design at 250V (higher bandwidth) and check for 400V operation (lower bandwidth).</a:t>
            </a:r>
          </a:p>
        </p:txBody>
      </p:sp>
    </p:spTree>
    <p:extLst>
      <p:ext uri="{BB962C8B-B14F-4D97-AF65-F5344CB8AC3E}">
        <p14:creationId xmlns:p14="http://schemas.microsoft.com/office/powerpoint/2010/main" val="283466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4ECC6-5EDC-E292-2DD2-58432914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21" y="2370162"/>
            <a:ext cx="4781550" cy="3867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75177E-337F-46D6-6FA7-7FDE6D927EC8}"/>
              </a:ext>
            </a:extLst>
          </p:cNvPr>
          <p:cNvSpPr txBox="1"/>
          <p:nvPr/>
        </p:nvSpPr>
        <p:spPr>
          <a:xfrm>
            <a:off x="633763" y="1775818"/>
            <a:ext cx="47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GDC=-16.0418dB, KDC=10^(GDC/20), Q0=0.63, f0=2kHz, fz1= 18kHz</a:t>
            </a:r>
            <a:endParaRPr lang="en-SG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246BE3-BD4E-8192-DE89-A0BE2684B188}"/>
                  </a:ext>
                </a:extLst>
              </p:cNvPr>
              <p:cNvSpPr txBox="1"/>
              <p:nvPr/>
            </p:nvSpPr>
            <p:spPr>
              <a:xfrm>
                <a:off x="741585" y="805886"/>
                <a:ext cx="3449406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246BE3-BD4E-8192-DE89-A0BE2684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5" y="805886"/>
                <a:ext cx="3449406" cy="90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C8F47C-02F1-2526-33DC-EAA0F7A1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16" y="2341587"/>
            <a:ext cx="4743450" cy="39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051FE-7EDE-EC79-0AA6-E26EDA4BE44B}"/>
              </a:ext>
            </a:extLst>
          </p:cNvPr>
          <p:cNvSpPr txBox="1"/>
          <p:nvPr/>
        </p:nvSpPr>
        <p:spPr>
          <a:xfrm>
            <a:off x="6518442" y="1734636"/>
            <a:ext cx="47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GDC=0.145596dB, KDC=10^(GDC/20), fz1= 28kHz, fp1=2.3kHz, fp2=9kHz</a:t>
            </a:r>
            <a:endParaRPr lang="en-SG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0B483-5EC6-1959-7D2E-0DFEBC1B5DA6}"/>
                  </a:ext>
                </a:extLst>
              </p:cNvPr>
              <p:cNvSpPr txBox="1"/>
              <p:nvPr/>
            </p:nvSpPr>
            <p:spPr>
              <a:xfrm>
                <a:off x="6626264" y="764704"/>
                <a:ext cx="3449406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0B483-5EC6-1959-7D2E-0DFEBC1B5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264" y="764704"/>
                <a:ext cx="3449406" cy="901144"/>
              </a:xfrm>
              <a:prstGeom prst="rect">
                <a:avLst/>
              </a:prstGeom>
              <a:blipFill>
                <a:blip r:embed="rId5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13CEED03-1069-3BBD-4AE4-9877AB5BE2C8}"/>
              </a:ext>
            </a:extLst>
          </p:cNvPr>
          <p:cNvSpPr txBox="1">
            <a:spLocks/>
          </p:cNvSpPr>
          <p:nvPr/>
        </p:nvSpPr>
        <p:spPr>
          <a:xfrm>
            <a:off x="479376" y="116632"/>
            <a:ext cx="11389095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Plant at 400V 11kW and 250V 9.25kW respectively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316659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6BB32A7-F661-4055-948F-DA16C276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1" y="1029072"/>
            <a:ext cx="4762500" cy="3876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E31C78-290D-DC50-4BF4-78E3E8F0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4" y="1054968"/>
            <a:ext cx="4705350" cy="3886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336F81-D4E5-478C-8307-B4CBEF19CF98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2P2Z compensator design (50us)</a:t>
            </a:r>
            <a:endParaRPr kumimoji="0" lang="en-SG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E11A-58DB-4B81-803F-804F91D6F61F}"/>
              </a:ext>
            </a:extLst>
          </p:cNvPr>
          <p:cNvSpPr txBox="1"/>
          <p:nvPr/>
        </p:nvSpPr>
        <p:spPr>
          <a:xfrm>
            <a:off x="899593" y="653581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400V 11kW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E7B88-A4B3-4D14-98C2-754D5147FB95}"/>
              </a:ext>
            </a:extLst>
          </p:cNvPr>
          <p:cNvSpPr txBox="1"/>
          <p:nvPr/>
        </p:nvSpPr>
        <p:spPr>
          <a:xfrm>
            <a:off x="7680176" y="6535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250V 9.25kW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BBA0-EA79-4189-9AF4-369D25B69A64}"/>
              </a:ext>
            </a:extLst>
          </p:cNvPr>
          <p:cNvSpPr txBox="1"/>
          <p:nvPr/>
        </p:nvSpPr>
        <p:spPr>
          <a:xfrm>
            <a:off x="802032" y="4834284"/>
            <a:ext cx="18036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Design parameters</a:t>
            </a:r>
          </a:p>
          <a:p>
            <a:r>
              <a:rPr lang="en-US" sz="1400" dirty="0"/>
              <a:t>Fz0 =2.5kHz</a:t>
            </a:r>
          </a:p>
          <a:p>
            <a:r>
              <a:rPr lang="en-US" sz="1400" dirty="0"/>
              <a:t>Qc =0.63</a:t>
            </a:r>
          </a:p>
          <a:p>
            <a:r>
              <a:rPr lang="en-US" sz="1400" dirty="0" err="1"/>
              <a:t>Fp</a:t>
            </a:r>
            <a:r>
              <a:rPr lang="en-US" sz="1400" dirty="0"/>
              <a:t>= 15kHz</a:t>
            </a:r>
          </a:p>
          <a:p>
            <a:r>
              <a:rPr lang="en-US" sz="1400" dirty="0" err="1"/>
              <a:t>Gfc</a:t>
            </a:r>
            <a:r>
              <a:rPr lang="en-US" sz="1400" dirty="0"/>
              <a:t>=-55dB</a:t>
            </a:r>
          </a:p>
          <a:p>
            <a:r>
              <a:rPr lang="en-US" sz="1400" dirty="0"/>
              <a:t>Kc=1/(10^(</a:t>
            </a:r>
            <a:r>
              <a:rPr lang="en-US" sz="1400" dirty="0" err="1"/>
              <a:t>Gfc</a:t>
            </a:r>
            <a:r>
              <a:rPr lang="en-US" sz="1400" dirty="0"/>
              <a:t>/20)) 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/>
              <p:nvPr/>
            </p:nvSpPr>
            <p:spPr>
              <a:xfrm>
                <a:off x="2549029" y="5061424"/>
                <a:ext cx="3449406" cy="998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1400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14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9" y="5061424"/>
                <a:ext cx="3449406" cy="99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87FDE-13C1-4E07-8275-85CAAB55E91E}"/>
              </a:ext>
            </a:extLst>
          </p:cNvPr>
          <p:cNvCxnSpPr>
            <a:stCxn id="14" idx="3"/>
          </p:cNvCxnSpPr>
          <p:nvPr/>
        </p:nvCxnSpPr>
        <p:spPr bwMode="auto">
          <a:xfrm flipV="1">
            <a:off x="5998435" y="5560918"/>
            <a:ext cx="714114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E11CF-81EE-4BF5-BD5A-AAE3BE95354D}"/>
              </a:ext>
            </a:extLst>
          </p:cNvPr>
          <p:cNvSpPr txBox="1"/>
          <p:nvPr/>
        </p:nvSpPr>
        <p:spPr>
          <a:xfrm>
            <a:off x="5852505" y="5203616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Tustin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49563-9E7B-41BC-8DEA-5A36EE8FD67E}"/>
              </a:ext>
            </a:extLst>
          </p:cNvPr>
          <p:cNvSpPr txBox="1"/>
          <p:nvPr/>
        </p:nvSpPr>
        <p:spPr>
          <a:xfrm>
            <a:off x="1045688" y="3382758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=100.3Hz</a:t>
            </a:r>
          </a:p>
          <a:p>
            <a:r>
              <a:rPr lang="en-US" dirty="0"/>
              <a:t>PM =87.5deg</a:t>
            </a:r>
          </a:p>
          <a:p>
            <a:r>
              <a:rPr lang="en-US" dirty="0"/>
              <a:t>GM=-40dB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44FFD-3C59-8F77-1A44-84973EC2A6C6}"/>
              </a:ext>
            </a:extLst>
          </p:cNvPr>
          <p:cNvSpPr txBox="1"/>
          <p:nvPr/>
        </p:nvSpPr>
        <p:spPr>
          <a:xfrm>
            <a:off x="7902073" y="334999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=636.6Hz</a:t>
            </a:r>
          </a:p>
          <a:p>
            <a:r>
              <a:rPr lang="en-US" dirty="0"/>
              <a:t>PM =85deg</a:t>
            </a:r>
          </a:p>
          <a:p>
            <a:r>
              <a:rPr lang="en-US" dirty="0"/>
              <a:t>GM=-20dB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978E9F-0DA8-8A23-308A-2063DE039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5061424"/>
            <a:ext cx="3086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250V output and 9.25kW,</a:t>
            </a:r>
            <a:endParaRPr kumimoji="0" lang="en-SG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2AEDC-0ECC-2DBA-D2F9-87E1A5E5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78210"/>
            <a:ext cx="10968880" cy="55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350V output and 11kW,</a:t>
            </a:r>
            <a:endParaRPr kumimoji="0" lang="en-SG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E8DCF-3967-0587-15D0-00D9D6C4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699392"/>
            <a:ext cx="10897769" cy="54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56915-E2F4-1966-EC88-6BB67D3A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90" y="692696"/>
            <a:ext cx="11023826" cy="5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DC7C5-1C99-2228-7D90-0FE9AFF3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696523"/>
            <a:ext cx="10895856" cy="546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DE9C60-0CD7-7D04-790D-041167362F65}"/>
              </a:ext>
            </a:extLst>
          </p:cNvPr>
          <p:cNvSpPr txBox="1"/>
          <p:nvPr/>
        </p:nvSpPr>
        <p:spPr>
          <a:xfrm>
            <a:off x="6456040" y="908720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+/-2% of output voltage.</a:t>
            </a:r>
          </a:p>
          <a:p>
            <a:r>
              <a:rPr lang="en-SG" dirty="0"/>
              <a:t>At 470V, output ripple should be &lt; +/-9.4V.</a:t>
            </a:r>
          </a:p>
        </p:txBody>
      </p:sp>
    </p:spTree>
    <p:extLst>
      <p:ext uri="{BB962C8B-B14F-4D97-AF65-F5344CB8AC3E}">
        <p14:creationId xmlns:p14="http://schemas.microsoft.com/office/powerpoint/2010/main" val="255918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46D22EB-9A22-A727-C976-FB649D61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43" y="1021050"/>
            <a:ext cx="4781550" cy="390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63E15-58A8-7F94-D65B-CC7BDFBF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8" y="1021050"/>
            <a:ext cx="4810125" cy="39147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336F81-D4E5-478C-8307-B4CBEF19CF98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PI compensator design (50us)</a:t>
            </a:r>
            <a:endParaRPr kumimoji="0" lang="en-SG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E11A-58DB-4B81-803F-804F91D6F61F}"/>
              </a:ext>
            </a:extLst>
          </p:cNvPr>
          <p:cNvSpPr txBox="1"/>
          <p:nvPr/>
        </p:nvSpPr>
        <p:spPr>
          <a:xfrm>
            <a:off x="899593" y="653581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400V 11kW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E7B88-A4B3-4D14-98C2-754D5147FB95}"/>
              </a:ext>
            </a:extLst>
          </p:cNvPr>
          <p:cNvSpPr txBox="1"/>
          <p:nvPr/>
        </p:nvSpPr>
        <p:spPr>
          <a:xfrm>
            <a:off x="7680176" y="6535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250V 9.25kW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BBA0-EA79-4189-9AF4-369D25B69A64}"/>
              </a:ext>
            </a:extLst>
          </p:cNvPr>
          <p:cNvSpPr txBox="1"/>
          <p:nvPr/>
        </p:nvSpPr>
        <p:spPr>
          <a:xfrm>
            <a:off x="802032" y="4834284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parameters</a:t>
            </a:r>
          </a:p>
          <a:p>
            <a:r>
              <a:rPr lang="en-US" dirty="0" err="1"/>
              <a:t>FzL</a:t>
            </a:r>
            <a:r>
              <a:rPr lang="en-US" dirty="0"/>
              <a:t> =2kHz</a:t>
            </a:r>
          </a:p>
          <a:p>
            <a:r>
              <a:rPr lang="en-US" dirty="0" err="1"/>
              <a:t>Gfc</a:t>
            </a:r>
            <a:r>
              <a:rPr lang="en-US" dirty="0"/>
              <a:t>=20dB</a:t>
            </a:r>
          </a:p>
          <a:p>
            <a:r>
              <a:rPr lang="en-US" dirty="0"/>
              <a:t>KL=1/(10^(</a:t>
            </a:r>
            <a:r>
              <a:rPr lang="en-US" dirty="0" err="1"/>
              <a:t>Gfc</a:t>
            </a:r>
            <a:r>
              <a:rPr lang="en-US" dirty="0"/>
              <a:t>/20))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/>
              <p:nvPr/>
            </p:nvSpPr>
            <p:spPr>
              <a:xfrm>
                <a:off x="2549029" y="5061424"/>
                <a:ext cx="3449406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𝒛𝑳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9" y="5061424"/>
                <a:ext cx="3449406" cy="484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87FDE-13C1-4E07-8275-85CAAB55E91E}"/>
              </a:ext>
            </a:extLst>
          </p:cNvPr>
          <p:cNvCxnSpPr>
            <a:cxnSpLocks/>
          </p:cNvCxnSpPr>
          <p:nvPr/>
        </p:nvCxnSpPr>
        <p:spPr bwMode="auto">
          <a:xfrm>
            <a:off x="5981176" y="5509099"/>
            <a:ext cx="69685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E11CF-81EE-4BF5-BD5A-AAE3BE95354D}"/>
              </a:ext>
            </a:extLst>
          </p:cNvPr>
          <p:cNvSpPr txBox="1"/>
          <p:nvPr/>
        </p:nvSpPr>
        <p:spPr>
          <a:xfrm>
            <a:off x="5852505" y="5054240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Tustin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49563-9E7B-41BC-8DEA-5A36EE8FD67E}"/>
              </a:ext>
            </a:extLst>
          </p:cNvPr>
          <p:cNvSpPr txBox="1"/>
          <p:nvPr/>
        </p:nvSpPr>
        <p:spPr>
          <a:xfrm>
            <a:off x="1045688" y="3382758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=238.7Hz</a:t>
            </a:r>
          </a:p>
          <a:p>
            <a:r>
              <a:rPr lang="en-US" dirty="0"/>
              <a:t>PM =84deg</a:t>
            </a:r>
          </a:p>
          <a:p>
            <a:r>
              <a:rPr lang="en-US" dirty="0"/>
              <a:t>GM=-25dB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44FFD-3C59-8F77-1A44-84973EC2A6C6}"/>
              </a:ext>
            </a:extLst>
          </p:cNvPr>
          <p:cNvSpPr txBox="1"/>
          <p:nvPr/>
        </p:nvSpPr>
        <p:spPr>
          <a:xfrm>
            <a:off x="7902073" y="334999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=1432.4Hz</a:t>
            </a:r>
          </a:p>
          <a:p>
            <a:r>
              <a:rPr lang="en-US" dirty="0"/>
              <a:t>PM =70deg</a:t>
            </a:r>
          </a:p>
          <a:p>
            <a:r>
              <a:rPr lang="en-US" dirty="0"/>
              <a:t>GM=-15dB</a:t>
            </a: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56B67-FB0B-DDFC-6821-1B95C02A8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076" y="5061424"/>
            <a:ext cx="1914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250V output and 9.25kW,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E33CB-A24B-B929-CA40-C1AB4427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711067"/>
            <a:ext cx="11018059" cy="55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129240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 with 30Vpp ripples at 120Hz, 250V output and 9.25kW,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31B25-7CE4-0EF3-06EE-0CED9ABC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722739"/>
            <a:ext cx="10920536" cy="5477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F1E1F-7CBC-8B1C-BA0E-F28A1630D0F3}"/>
              </a:ext>
            </a:extLst>
          </p:cNvPr>
          <p:cNvSpPr txBox="1"/>
          <p:nvPr/>
        </p:nvSpPr>
        <p:spPr>
          <a:xfrm>
            <a:off x="6456040" y="908720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+/-2% of output voltage.</a:t>
            </a:r>
          </a:p>
          <a:p>
            <a:r>
              <a:rPr lang="en-SG"/>
              <a:t>At 250V</a:t>
            </a:r>
            <a:r>
              <a:rPr lang="en-SG" dirty="0"/>
              <a:t>, output ripple should be </a:t>
            </a:r>
            <a:r>
              <a:rPr lang="en-SG"/>
              <a:t>&lt; +/-5V</a:t>
            </a:r>
            <a:r>
              <a:rPr lang="en-SG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423DA-3F60-B1CE-0339-0E96E386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077072"/>
            <a:ext cx="3743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7D9D60A-2A9F-46AA-A5F8-2BB3D856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53" y="687735"/>
            <a:ext cx="12192000" cy="437815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B19F3D-0158-43F3-B4BC-47C60DBFDC0F}"/>
              </a:ext>
            </a:extLst>
          </p:cNvPr>
          <p:cNvSpPr txBox="1">
            <a:spLocks/>
          </p:cNvSpPr>
          <p:nvPr/>
        </p:nvSpPr>
        <p:spPr>
          <a:xfrm>
            <a:off x="331852" y="116632"/>
            <a:ext cx="11596796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Getting the plant transfer function (Ts to Vo for CV in Forward mode)  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B962-9DF8-4D49-91C7-94CD870C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2" y="5132940"/>
            <a:ext cx="3473578" cy="1037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94C4AD-C3FA-472E-9C9A-A90955A72E73}"/>
              </a:ext>
            </a:extLst>
          </p:cNvPr>
          <p:cNvSpPr txBox="1"/>
          <p:nvPr/>
        </p:nvSpPr>
        <p:spPr>
          <a:xfrm>
            <a:off x="479376" y="593998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Input perturbation – switching period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C28EC-5703-42D3-96D8-AA7FA48FADA2}"/>
              </a:ext>
            </a:extLst>
          </p:cNvPr>
          <p:cNvSpPr txBox="1"/>
          <p:nvPr/>
        </p:nvSpPr>
        <p:spPr>
          <a:xfrm>
            <a:off x="8698736" y="269214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signal– Output voltage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A0C27-17FD-4B0D-AA63-950703FC7B0E}"/>
              </a:ext>
            </a:extLst>
          </p:cNvPr>
          <p:cNvCxnSpPr/>
          <p:nvPr/>
        </p:nvCxnSpPr>
        <p:spPr bwMode="auto">
          <a:xfrm>
            <a:off x="1055440" y="5651602"/>
            <a:ext cx="144016" cy="33399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00D0F7-A938-4535-9445-EA0E1F6EB45E}"/>
              </a:ext>
            </a:extLst>
          </p:cNvPr>
          <p:cNvCxnSpPr>
            <a:cxnSpLocks/>
          </p:cNvCxnSpPr>
          <p:nvPr/>
        </p:nvCxnSpPr>
        <p:spPr bwMode="auto">
          <a:xfrm>
            <a:off x="10776520" y="2253274"/>
            <a:ext cx="144016" cy="438874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FEC5ED-3BD2-4155-9878-CF8B98DB3E8B}"/>
              </a:ext>
            </a:extLst>
          </p:cNvPr>
          <p:cNvSpPr txBox="1"/>
          <p:nvPr/>
        </p:nvSpPr>
        <p:spPr>
          <a:xfrm>
            <a:off x="8040216" y="4740303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800V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400V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27.5A</a:t>
            </a:r>
          </a:p>
          <a:p>
            <a:r>
              <a:rPr lang="en-US" b="0" dirty="0" err="1"/>
              <a:t>Fsw</a:t>
            </a:r>
            <a:r>
              <a:rPr lang="en-US" b="0" dirty="0"/>
              <a:t> = 51.5kHz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78172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350V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B96B5-A593-6471-BDF4-27D96A1C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692696"/>
            <a:ext cx="1105468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1EE58-DF52-EE58-752F-5B30212B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5" y="743002"/>
            <a:ext cx="11856640" cy="53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1FEDB-C36F-C4C7-4514-EC6D04C1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2" y="692696"/>
            <a:ext cx="10967864" cy="55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BD97-83C6-E684-EE51-1B8FA2E0BBB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95704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 with 30Vpp ripples at 120Hz, 470V output and 11kW,</a:t>
            </a:r>
            <a:endParaRPr kumimoji="0" lang="en-SG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36668-CCA2-B89B-CAF3-1A012297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9" y="692696"/>
            <a:ext cx="10911119" cy="5472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F0F9C6-B8BD-ABFD-EDB1-FD050DC18E7E}"/>
              </a:ext>
            </a:extLst>
          </p:cNvPr>
          <p:cNvSpPr txBox="1"/>
          <p:nvPr/>
        </p:nvSpPr>
        <p:spPr>
          <a:xfrm>
            <a:off x="6456040" y="908720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+/-2% of output voltage.</a:t>
            </a:r>
          </a:p>
          <a:p>
            <a:r>
              <a:rPr lang="en-SG" dirty="0"/>
              <a:t>At 470V, output ripple should be &lt; +/-9.4V.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6E469-806E-682D-AB7E-5D8CEFF1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05064"/>
            <a:ext cx="3743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1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AF32-53B6-1EF6-095B-D63F22F848D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sz="2000" kern="0" dirty="0"/>
              <a:t>Control design using PID tuner – Settings for simulation run at 470V 11kW</a:t>
            </a:r>
            <a:endParaRPr kumimoji="0" lang="en-SG" sz="20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F2B54-2421-E9F8-B2CC-7A6FBD9C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636724"/>
            <a:ext cx="10562368" cy="56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EF9D1-FFB0-C980-416A-FE42A345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692696"/>
            <a:ext cx="10441160" cy="55196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4D7D2B-5C1D-ED43-10D7-DD6A38C181D9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Control design using PID tuner – Plant identification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415327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3625D-35C4-F04C-DCC8-89A5FA6C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0" y="649830"/>
            <a:ext cx="10551779" cy="56166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9C1063-6688-B341-566B-2E419511854A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Control design using PID tuner – PID tuning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21628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671F5-070A-BBAF-CFD4-9EC99B96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2" y="641677"/>
            <a:ext cx="5951984" cy="5574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4B64D-25FF-49E8-31A1-A4AC8922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2" y="641677"/>
            <a:ext cx="5973890" cy="55746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45022E-6891-6FAF-EBE4-B1ACEB99326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Bode plot of plant and Open loop bode plot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50064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D812D-D28D-9F81-9910-1AE5190C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698326"/>
            <a:ext cx="10899894" cy="54669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834DF8-1CAB-165D-6105-3A3832C26B39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250V output and 9.25kW,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627134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CD0F9-72C4-0E1E-5319-4E2ADE2C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5" y="692696"/>
            <a:ext cx="10945216" cy="548971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EAF4C4F-5119-0C58-FAEC-90BC59C610C4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350V output and 11kW,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40868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C426-0EB3-4B19-BA59-E67062CBB864}"/>
              </a:ext>
            </a:extLst>
          </p:cNvPr>
          <p:cNvSpPr txBox="1">
            <a:spLocks/>
          </p:cNvSpPr>
          <p:nvPr/>
        </p:nvSpPr>
        <p:spPr>
          <a:xfrm>
            <a:off x="331852" y="116632"/>
            <a:ext cx="11596796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Steps to get Bode plots in MATLAB</a:t>
            </a:r>
            <a:endParaRPr kumimoji="0" lang="en-SG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417-F589-4F4E-B969-DE92D16B2E00}"/>
              </a:ext>
            </a:extLst>
          </p:cNvPr>
          <p:cNvSpPr txBox="1"/>
          <p:nvPr/>
        </p:nvSpPr>
        <p:spPr>
          <a:xfrm>
            <a:off x="479376" y="1052736"/>
            <a:ext cx="11449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Go to Apps -&gt; linearization manager -&gt; select the switching period as input perturbation and output voltage as output signal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Go to Apps -&gt; Model linearizer -&gt; estimation tab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In Estimation tab -&gt; Model initial conditions -&gt; take simulation snapshot -&gt; put in simulation steady state time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In Estimation tab -&gt; input signal -&gt; select fixed sample time </a:t>
            </a:r>
            <a:r>
              <a:rPr lang="en-SG" sz="2000" b="0" dirty="0" err="1"/>
              <a:t>sinestream</a:t>
            </a:r>
            <a:r>
              <a:rPr lang="en-SG" sz="2000" b="0" dirty="0"/>
              <a:t>	</a:t>
            </a:r>
          </a:p>
          <a:p>
            <a:pPr lvl="1"/>
            <a:r>
              <a:rPr lang="en-SG" sz="2000" b="0" dirty="0"/>
              <a:t>Sample time -&gt; 1e-7 (if 50e-6, can only measure frequency range up to 10kHz)</a:t>
            </a:r>
          </a:p>
          <a:p>
            <a:pPr lvl="1"/>
            <a:r>
              <a:rPr lang="en-SG" sz="2000" b="0" dirty="0"/>
              <a:t>Frequency unit -&gt; Hz</a:t>
            </a:r>
          </a:p>
          <a:p>
            <a:pPr lvl="1"/>
            <a:r>
              <a:rPr lang="en-SG" sz="2000" b="0" dirty="0"/>
              <a:t>Add new frequencies to the signals -&gt; 10Hz to 100k/200kHz, number of frequencies 30/50</a:t>
            </a:r>
          </a:p>
          <a:p>
            <a:pPr lvl="1"/>
            <a:r>
              <a:rPr lang="en-SG" sz="2000" b="0" dirty="0"/>
              <a:t>Select all the frequencies and change amplitude to 100/40 (because switching period in digital value)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Select Bode and simulation will start	</a:t>
            </a:r>
          </a:p>
          <a:p>
            <a:pPr lvl="1"/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707718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20928-9C51-847A-586C-86ED2434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8" y="681564"/>
            <a:ext cx="10991480" cy="55129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C3F9AB-F023-7D5D-A553-CDF86BB65863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1993636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28B79-C533-D67B-2CC5-56B3341B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661419"/>
            <a:ext cx="11117045" cy="55758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CE220F-B025-3D0C-81AF-92EBBBD3F98A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</p:spTree>
    <p:extLst>
      <p:ext uri="{BB962C8B-B14F-4D97-AF65-F5344CB8AC3E}">
        <p14:creationId xmlns:p14="http://schemas.microsoft.com/office/powerpoint/2010/main" val="282527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C78E3C-BF50-4FF4-B3CC-A0DBD4E4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1" y="2370162"/>
            <a:ext cx="4781550" cy="38671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6308F3-E9DF-46D4-9FD4-CB4D392F5858}"/>
              </a:ext>
            </a:extLst>
          </p:cNvPr>
          <p:cNvSpPr txBox="1">
            <a:spLocks/>
          </p:cNvSpPr>
          <p:nvPr/>
        </p:nvSpPr>
        <p:spPr>
          <a:xfrm>
            <a:off x="741585" y="116632"/>
            <a:ext cx="10827023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plant transfer function (open loop sweep) 400V output 11kW</a:t>
            </a:r>
            <a:endParaRPr kumimoji="0"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D9E2-B9BE-48FA-8039-1B07B4362ABA}"/>
              </a:ext>
            </a:extLst>
          </p:cNvPr>
          <p:cNvSpPr txBox="1"/>
          <p:nvPr/>
        </p:nvSpPr>
        <p:spPr>
          <a:xfrm>
            <a:off x="633763" y="1775818"/>
            <a:ext cx="47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GDC=-16.0418dB, KDC=10^(GDC/20), Q0=0.63, f0=2kHz, fz1= 18kHz</a:t>
            </a:r>
            <a:endParaRPr lang="en-SG" sz="16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6D7DC-BE91-4507-9F10-D25A68F2D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067" y="573890"/>
            <a:ext cx="7061933" cy="5807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/>
              <p:nvPr/>
            </p:nvSpPr>
            <p:spPr>
              <a:xfrm>
                <a:off x="741585" y="805886"/>
                <a:ext cx="3449406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5" y="805886"/>
                <a:ext cx="3449406" cy="901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C6018F-38AD-797D-3F4C-AD7021BD3571}"/>
              </a:ext>
            </a:extLst>
          </p:cNvPr>
          <p:cNvSpPr txBox="1"/>
          <p:nvPr/>
        </p:nvSpPr>
        <p:spPr>
          <a:xfrm>
            <a:off x="6384032" y="4149080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800V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400V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27.5A</a:t>
            </a:r>
          </a:p>
          <a:p>
            <a:r>
              <a:rPr lang="en-US" b="0" dirty="0" err="1"/>
              <a:t>Fsw</a:t>
            </a:r>
            <a:r>
              <a:rPr lang="en-US" b="0" dirty="0"/>
              <a:t> = 51.5kHz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6564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B8B858-72F2-4756-8A5F-2D9E47AAE3AD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23696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uncompensated open loop gain 400V output 11kW</a:t>
            </a:r>
            <a:endParaRPr kumimoji="0" lang="en-SG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DE71C-1048-4ACC-8386-1FB1AE30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89" y="4030271"/>
            <a:ext cx="6708699" cy="2120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3E1F2C-C167-4863-B795-275076A81717}"/>
              </a:ext>
            </a:extLst>
          </p:cNvPr>
          <p:cNvSpPr txBox="1"/>
          <p:nvPr/>
        </p:nvSpPr>
        <p:spPr>
          <a:xfrm>
            <a:off x="5132389" y="656216"/>
            <a:ext cx="6880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CLLLC switching frequency ranges from 48kHz at maximum load under maximum output voltage to 240kHz at light load under minimum output voltage.</a:t>
            </a:r>
          </a:p>
          <a:p>
            <a:endParaRPr lang="en-US" dirty="0"/>
          </a:p>
          <a:p>
            <a:r>
              <a:rPr lang="en-US" dirty="0"/>
              <a:t>Choose CLLLC crossover frequency to be 1/30 of minimum switching frequency at 1.6kHz.</a:t>
            </a:r>
          </a:p>
          <a:p>
            <a:endParaRPr lang="en-US" dirty="0"/>
          </a:p>
          <a:p>
            <a:r>
              <a:rPr lang="en-US" dirty="0"/>
              <a:t>To compensate the 2 resonant pole, 2 zeros are needed. A high frequency pole is needed to attenuate high frequency switching noise while an integrator is needed for high DC gain. A 2P2Z compensator is designed.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96177-DCA5-4F64-8FCB-1011CF8E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9" y="764704"/>
            <a:ext cx="4848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1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BB77A7-F226-4BEC-9B99-49EB5E22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8" y="980728"/>
            <a:ext cx="4953000" cy="39433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336F81-D4E5-478C-8307-B4CBEF19CF98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2P2Z compensator design (50us)</a:t>
            </a:r>
            <a:endParaRPr kumimoji="0" lang="en-SG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E11A-58DB-4B81-803F-804F91D6F61F}"/>
              </a:ext>
            </a:extLst>
          </p:cNvPr>
          <p:cNvSpPr txBox="1"/>
          <p:nvPr/>
        </p:nvSpPr>
        <p:spPr>
          <a:xfrm>
            <a:off x="899593" y="653581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Compensator transfer function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E7B88-A4B3-4D14-98C2-754D5147FB95}"/>
              </a:ext>
            </a:extLst>
          </p:cNvPr>
          <p:cNvSpPr txBox="1"/>
          <p:nvPr/>
        </p:nvSpPr>
        <p:spPr>
          <a:xfrm>
            <a:off x="7821284" y="65358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BBA0-EA79-4189-9AF4-369D25B69A64}"/>
              </a:ext>
            </a:extLst>
          </p:cNvPr>
          <p:cNvSpPr txBox="1"/>
          <p:nvPr/>
        </p:nvSpPr>
        <p:spPr>
          <a:xfrm>
            <a:off x="802032" y="4834284"/>
            <a:ext cx="18036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Design parameters</a:t>
            </a:r>
          </a:p>
          <a:p>
            <a:r>
              <a:rPr lang="en-US" sz="1400" dirty="0"/>
              <a:t>Fz0 =2.2kHz</a:t>
            </a:r>
          </a:p>
          <a:p>
            <a:r>
              <a:rPr lang="en-US" sz="1400" dirty="0"/>
              <a:t>Qc =0.6</a:t>
            </a:r>
          </a:p>
          <a:p>
            <a:r>
              <a:rPr lang="en-US" sz="1400" dirty="0" err="1"/>
              <a:t>Fp</a:t>
            </a:r>
            <a:r>
              <a:rPr lang="en-US" sz="1400" dirty="0"/>
              <a:t>= 15kHz</a:t>
            </a:r>
          </a:p>
          <a:p>
            <a:r>
              <a:rPr lang="en-US" sz="1400" dirty="0" err="1"/>
              <a:t>Gfc</a:t>
            </a:r>
            <a:r>
              <a:rPr lang="en-US" sz="1400" dirty="0"/>
              <a:t>=-79.4dB</a:t>
            </a:r>
          </a:p>
          <a:p>
            <a:r>
              <a:rPr lang="en-US" sz="1400" dirty="0"/>
              <a:t>Kc=1/(10^(</a:t>
            </a:r>
            <a:r>
              <a:rPr lang="en-US" sz="1400" dirty="0" err="1"/>
              <a:t>Gfc</a:t>
            </a:r>
            <a:r>
              <a:rPr lang="en-US" sz="1400" dirty="0"/>
              <a:t>/20)) </a:t>
            </a:r>
            <a:endParaRPr lang="en-SG" sz="1400" dirty="0"/>
          </a:p>
          <a:p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49563-9E7B-41BC-8DEA-5A36EE8FD67E}"/>
              </a:ext>
            </a:extLst>
          </p:cNvPr>
          <p:cNvSpPr txBox="1"/>
          <p:nvPr/>
        </p:nvSpPr>
        <p:spPr>
          <a:xfrm>
            <a:off x="9776404" y="4960754"/>
            <a:ext cx="1415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Design Output</a:t>
            </a:r>
          </a:p>
          <a:p>
            <a:r>
              <a:rPr lang="en-US" sz="1400" dirty="0"/>
              <a:t>Fc =1.6kHz</a:t>
            </a:r>
          </a:p>
          <a:p>
            <a:r>
              <a:rPr lang="en-US" sz="1400" dirty="0"/>
              <a:t>PM =61.5deg</a:t>
            </a:r>
          </a:p>
          <a:p>
            <a:r>
              <a:rPr lang="en-US" sz="1400" dirty="0"/>
              <a:t>GM=-14dB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/>
              <p:nvPr/>
            </p:nvSpPr>
            <p:spPr>
              <a:xfrm>
                <a:off x="2549029" y="5061424"/>
                <a:ext cx="3449406" cy="998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1400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14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  <m:r>
                                                <a:rPr lang="en-SG" sz="1400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9" y="5061424"/>
                <a:ext cx="3449406" cy="998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844CBE-A41D-4DDA-A06C-67526075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59" y="4984508"/>
            <a:ext cx="2600325" cy="998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8C39DA-4DD9-4050-969F-BE4AD7A71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549" y="1022913"/>
            <a:ext cx="4838700" cy="38862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87FDE-13C1-4E07-8275-85CAAB55E91E}"/>
              </a:ext>
            </a:extLst>
          </p:cNvPr>
          <p:cNvCxnSpPr>
            <a:stCxn id="14" idx="3"/>
          </p:cNvCxnSpPr>
          <p:nvPr/>
        </p:nvCxnSpPr>
        <p:spPr bwMode="auto">
          <a:xfrm flipV="1">
            <a:off x="5998435" y="5560918"/>
            <a:ext cx="714114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E11CF-81EE-4BF5-BD5A-AAE3BE95354D}"/>
              </a:ext>
            </a:extLst>
          </p:cNvPr>
          <p:cNvSpPr txBox="1"/>
          <p:nvPr/>
        </p:nvSpPr>
        <p:spPr>
          <a:xfrm>
            <a:off x="5852505" y="5203616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Tustin</a:t>
            </a:r>
          </a:p>
        </p:txBody>
      </p:sp>
    </p:spTree>
    <p:extLst>
      <p:ext uri="{BB962C8B-B14F-4D97-AF65-F5344CB8AC3E}">
        <p14:creationId xmlns:p14="http://schemas.microsoft.com/office/powerpoint/2010/main" val="16802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C6C391-4FD7-49D4-88D4-959572C4D6B3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2P2Z compensator design (50us)</a:t>
            </a:r>
            <a:endParaRPr kumimoji="0" lang="en-SG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E0402C-B2CD-4BEC-92DC-B9ED205E5933}"/>
              </a:ext>
            </a:extLst>
          </p:cNvPr>
          <p:cNvSpPr txBox="1">
            <a:spLocks/>
          </p:cNvSpPr>
          <p:nvPr/>
        </p:nvSpPr>
        <p:spPr>
          <a:xfrm>
            <a:off x="611561" y="836714"/>
            <a:ext cx="9804919" cy="5184677"/>
          </a:xfrm>
          <a:prstGeom prst="rect">
            <a:avLst/>
          </a:prstGeom>
        </p:spPr>
        <p:txBody>
          <a:bodyPr/>
          <a:lstStyle>
            <a:lvl1pPr marL="311150" indent="-311150" algn="l" defTabSz="409575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623888" indent="-311150" algn="l" defTabSz="409575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936625" indent="-311150" algn="l" defTabSz="409575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249363" indent="-311150" algn="l" defTabSz="409575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1562100" indent="-311150" algn="l" defTabSz="409575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884097" indent="-312528" algn="l" defTabSz="410751" rtl="0" fontAlgn="base" hangingPunct="0">
              <a:spcBef>
                <a:spcPts val="2953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6pPr>
            <a:lvl7pPr marL="2205554" indent="-312528" algn="l" defTabSz="410751" rtl="0" fontAlgn="base" hangingPunct="0">
              <a:spcBef>
                <a:spcPts val="2953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7pPr>
            <a:lvl8pPr marL="2527012" indent="-312528" algn="l" defTabSz="410751" rtl="0" fontAlgn="base" hangingPunct="0">
              <a:spcBef>
                <a:spcPts val="2953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8pPr>
            <a:lvl9pPr marL="2848469" indent="-312528" algn="l" defTabSz="410751" rtl="0" fontAlgn="base" hangingPunct="0">
              <a:spcBef>
                <a:spcPts val="2953"/>
              </a:spcBef>
              <a:spcAft>
                <a:spcPct val="0"/>
              </a:spcAft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9pPr>
          </a:lstStyle>
          <a:p>
            <a:pPr>
              <a:spcBef>
                <a:spcPts val="600"/>
              </a:spcBef>
            </a:pPr>
            <a:r>
              <a:rPr kumimoji="0" lang="en-US" sz="2000" b="0" kern="0" dirty="0"/>
              <a:t>In floating point implementation (using ADC values directly),</a:t>
            </a:r>
          </a:p>
          <a:p>
            <a:pPr lvl="1">
              <a:spcBef>
                <a:spcPts val="600"/>
              </a:spcBef>
            </a:pPr>
            <a:r>
              <a:rPr kumimoji="0" lang="en-US" sz="2000" b="0" kern="0" dirty="0"/>
              <a:t>u0_v = (a0_v*e0_v) + (a1_v*e1_v) + (a2_v*e2_v) -  (b1_v*u1_v) - (b2_v*u2_v);</a:t>
            </a:r>
          </a:p>
          <a:p>
            <a:pPr lvl="1">
              <a:spcBef>
                <a:spcPts val="600"/>
              </a:spcBef>
            </a:pPr>
            <a:r>
              <a:rPr kumimoji="0" lang="pt-BR" sz="2000" b="0" kern="0" dirty="0"/>
              <a:t>a0_v = 2.325;            </a:t>
            </a:r>
          </a:p>
          <a:p>
            <a:pPr lvl="1">
              <a:spcBef>
                <a:spcPts val="600"/>
              </a:spcBef>
            </a:pPr>
            <a:r>
              <a:rPr kumimoji="0" lang="pt-BR" sz="2000" b="0" kern="0" dirty="0"/>
              <a:t>a1_v = -2.416;        </a:t>
            </a:r>
          </a:p>
          <a:p>
            <a:pPr lvl="1">
              <a:spcBef>
                <a:spcPts val="600"/>
              </a:spcBef>
            </a:pPr>
            <a:r>
              <a:rPr kumimoji="0" lang="pt-BR" sz="2000" b="0" kern="0" dirty="0"/>
              <a:t>a2_v = 0.7454;        </a:t>
            </a:r>
          </a:p>
          <a:p>
            <a:pPr lvl="1">
              <a:spcBef>
                <a:spcPts val="600"/>
              </a:spcBef>
            </a:pPr>
            <a:r>
              <a:rPr kumimoji="0" lang="pt-BR" sz="2000" b="0" kern="0" dirty="0"/>
              <a:t>b1_v = -0.5959;</a:t>
            </a:r>
          </a:p>
          <a:p>
            <a:pPr lvl="1">
              <a:spcBef>
                <a:spcPts val="600"/>
              </a:spcBef>
            </a:pPr>
            <a:r>
              <a:rPr kumimoji="0" lang="pt-BR" sz="2000" b="0" kern="0" dirty="0"/>
              <a:t>b2_v = -0.4041;</a:t>
            </a:r>
          </a:p>
          <a:p>
            <a:pPr marL="457188" lvl="1" indent="0">
              <a:spcBef>
                <a:spcPts val="600"/>
              </a:spcBef>
              <a:buFontTx/>
              <a:buNone/>
            </a:pPr>
            <a:endParaRPr kumimoji="0" lang="en-SG" sz="2000" b="0" kern="0" dirty="0"/>
          </a:p>
        </p:txBody>
      </p:sp>
    </p:spTree>
    <p:extLst>
      <p:ext uri="{BB962C8B-B14F-4D97-AF65-F5344CB8AC3E}">
        <p14:creationId xmlns:p14="http://schemas.microsoft.com/office/powerpoint/2010/main" val="411520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0195E1-EFAF-1EEA-0955-F62E1E7E28BB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400V output and 11kW,</a:t>
            </a:r>
            <a:endParaRPr kumimoji="0" lang="en-SG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A0444-F579-7774-262F-6B7FBAF7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48277"/>
            <a:ext cx="10513168" cy="52730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02C0C8-92EB-2E24-1036-8ACF09EE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0" y="3429000"/>
            <a:ext cx="5375920" cy="2696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7E94C-F63E-5FB7-F20E-200BBBF8EBFF}"/>
              </a:ext>
            </a:extLst>
          </p:cNvPr>
          <p:cNvSpPr txBox="1"/>
          <p:nvPr/>
        </p:nvSpPr>
        <p:spPr>
          <a:xfrm>
            <a:off x="4896971" y="5964211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But not regulating at 800V input, 250V output and 9.25kW</a:t>
            </a:r>
          </a:p>
        </p:txBody>
      </p:sp>
    </p:spTree>
    <p:extLst>
      <p:ext uri="{BB962C8B-B14F-4D97-AF65-F5344CB8AC3E}">
        <p14:creationId xmlns:p14="http://schemas.microsoft.com/office/powerpoint/2010/main" val="32960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A92F1E-53C7-ABF4-1632-CEC4A36FE3B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1173072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plant </a:t>
            </a:r>
            <a:r>
              <a:rPr kumimoji="0" lang="en-US" kern="0" dirty="0" err="1"/>
              <a:t>tranfer</a:t>
            </a:r>
            <a:r>
              <a:rPr kumimoji="0" lang="en-US" kern="0" dirty="0"/>
              <a:t> function (open loop sweep) 250V output 9.25kW</a:t>
            </a:r>
            <a:endParaRPr kumimoji="0" lang="en-SG" kern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0EB51-5204-C1C1-B04C-2CEE3217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661987"/>
            <a:ext cx="6905625" cy="553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7DA33-3D37-759F-0FA8-84EBB8E288A7}"/>
              </a:ext>
            </a:extLst>
          </p:cNvPr>
          <p:cNvSpPr txBox="1"/>
          <p:nvPr/>
        </p:nvSpPr>
        <p:spPr>
          <a:xfrm>
            <a:off x="6384032" y="4149080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800V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250V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37A</a:t>
            </a:r>
          </a:p>
          <a:p>
            <a:r>
              <a:rPr lang="en-US" b="0" dirty="0" err="1"/>
              <a:t>Fsw</a:t>
            </a:r>
            <a:r>
              <a:rPr lang="en-US" b="0" dirty="0"/>
              <a:t> = 83kHz</a:t>
            </a:r>
            <a:endParaRPr lang="en-SG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6EC66A-E75F-6BA1-0D13-D5932D0E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186930"/>
            <a:ext cx="4743450" cy="3924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9FF90-E68E-AFFC-456E-26D20955B135}"/>
              </a:ext>
            </a:extLst>
          </p:cNvPr>
          <p:cNvSpPr txBox="1"/>
          <p:nvPr/>
        </p:nvSpPr>
        <p:spPr>
          <a:xfrm>
            <a:off x="633763" y="1662628"/>
            <a:ext cx="47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GDC=0.145596dB, KDC=10^(GDC/20), fz1= 28kHz, fp1=2.3kHz, fp2=9kHz</a:t>
            </a:r>
            <a:endParaRPr lang="en-SG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B3D1B-4CFD-542C-308F-7E76734ABC6B}"/>
                  </a:ext>
                </a:extLst>
              </p:cNvPr>
              <p:cNvSpPr txBox="1"/>
              <p:nvPr/>
            </p:nvSpPr>
            <p:spPr>
              <a:xfrm>
                <a:off x="741585" y="692696"/>
                <a:ext cx="3449406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B3D1B-4CFD-542C-308F-7E76734AB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5" y="692696"/>
                <a:ext cx="3449406" cy="901144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191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 - 標題與副標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標題與副標題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9C0458000994DAED8E184E894E99F" ma:contentTypeVersion="9" ma:contentTypeDescription="Create a new document." ma:contentTypeScope="" ma:versionID="8a153e580738fc9da9e63405dc68c2b1">
  <xsd:schema xmlns:xsd="http://www.w3.org/2001/XMLSchema" xmlns:xs="http://www.w3.org/2001/XMLSchema" xmlns:p="http://schemas.microsoft.com/office/2006/metadata/properties" xmlns:ns2="d9d23d79-0cfa-4b7a-b7be-e989efe02778" targetNamespace="http://schemas.microsoft.com/office/2006/metadata/properties" ma:root="true" ma:fieldsID="2584e3c0bd86e878f1317a8936c95341" ns2:_="">
    <xsd:import namespace="d9d23d79-0cfa-4b7a-b7be-e989efe02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3d79-0cfa-4b7a-b7be-e989efe02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D4CF6-B8FA-4FE4-A831-A861A90A9F9A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9d23d79-0cfa-4b7a-b7be-e989efe02778"/>
  </ds:schemaRefs>
</ds:datastoreItem>
</file>

<file path=customXml/itemProps2.xml><?xml version="1.0" encoding="utf-8"?>
<ds:datastoreItem xmlns:ds="http://schemas.openxmlformats.org/officeDocument/2006/customXml" ds:itemID="{0877792D-3A4A-40C3-B93F-FB8F77668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d23d79-0cfa-4b7a-b7be-e989efe02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D3D93F-DCC3-4991-B773-2A6AE99CA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17080</TotalTime>
  <Words>1002</Words>
  <Application>Microsoft Office PowerPoint</Application>
  <PresentationFormat>Widescreen</PresentationFormat>
  <Paragraphs>139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Helvetica</vt:lpstr>
      <vt:lpstr>Helvetica Light</vt:lpstr>
      <vt:lpstr>Open Sans</vt:lpstr>
      <vt:lpstr>Wingdings</vt:lpstr>
      <vt:lpstr>Showeet theme</vt:lpstr>
      <vt:lpstr>1_White - 標題與副標題</vt:lpstr>
      <vt:lpstr>預設簡報設計</vt:lpstr>
      <vt:lpstr>11kW OBC CLLLC CV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Project Execution Plan</dc:title>
  <dc:creator>Richard JL Chen</dc:creator>
  <cp:lastModifiedBy>Shufan Lim</cp:lastModifiedBy>
  <cp:revision>1371</cp:revision>
  <dcterms:created xsi:type="dcterms:W3CDTF">2020-08-09T17:15:13Z</dcterms:created>
  <dcterms:modified xsi:type="dcterms:W3CDTF">2022-05-10T03:31:50Z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0x010100D539C0458000994DAED8E184E894E99F</vt:lpwstr>
  </property>
  <property fmtid="{D5CDD505-2E9C-101B-9397-08002B2CF9AE}" pid="3" name="MSIP_Label_837a6a87-16fa-4e0c-a824-9a465bc29104_Enabled">
    <vt:lpwstr>true</vt:lpwstr>
  </property>
  <property fmtid="{D5CDD505-2E9C-101B-9397-08002B2CF9AE}" pid="4" name="MSIP_Label_837a6a87-16fa-4e0c-a824-9a465bc29104_SetDate">
    <vt:lpwstr>2022-04-12T07:54:02Z</vt:lpwstr>
  </property>
  <property fmtid="{D5CDD505-2E9C-101B-9397-08002B2CF9AE}" pid="5" name="MSIP_Label_837a6a87-16fa-4e0c-a824-9a465bc29104_Method">
    <vt:lpwstr>Privileged</vt:lpwstr>
  </property>
  <property fmtid="{D5CDD505-2E9C-101B-9397-08002B2CF9AE}" pid="6" name="MSIP_Label_837a6a87-16fa-4e0c-a824-9a465bc29104_Name">
    <vt:lpwstr>837a6a87-16fa-4e0c-a824-9a465bc29104</vt:lpwstr>
  </property>
  <property fmtid="{D5CDD505-2E9C-101B-9397-08002B2CF9AE}" pid="7" name="MSIP_Label_837a6a87-16fa-4e0c-a824-9a465bc29104_SiteId">
    <vt:lpwstr>5a7a259b-6730-404b-bc25-5c6c773229ca</vt:lpwstr>
  </property>
  <property fmtid="{D5CDD505-2E9C-101B-9397-08002B2CF9AE}" pid="8" name="MSIP_Label_837a6a87-16fa-4e0c-a824-9a465bc29104_ActionId">
    <vt:lpwstr>ba5543ae-4b77-4e75-9406-858ea5f65f72</vt:lpwstr>
  </property>
  <property fmtid="{D5CDD505-2E9C-101B-9397-08002B2CF9AE}" pid="9" name="MSIP_Label_837a6a87-16fa-4e0c-a824-9a465bc29104_ContentBits">
    <vt:lpwstr>3</vt:lpwstr>
  </property>
</Properties>
</file>