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4"/>
    <p:sldMasterId id="2147483734" r:id="rId5"/>
    <p:sldMasterId id="2147483746" r:id="rId6"/>
  </p:sldMasterIdLst>
  <p:notesMasterIdLst>
    <p:notesMasterId r:id="rId27"/>
  </p:notesMasterIdLst>
  <p:handoutMasterIdLst>
    <p:handoutMasterId r:id="rId28"/>
  </p:handoutMasterIdLst>
  <p:sldIdLst>
    <p:sldId id="708" r:id="rId7"/>
    <p:sldId id="9239" r:id="rId8"/>
    <p:sldId id="9245" r:id="rId9"/>
    <p:sldId id="9236" r:id="rId10"/>
    <p:sldId id="9271" r:id="rId11"/>
    <p:sldId id="9240" r:id="rId12"/>
    <p:sldId id="9265" r:id="rId13"/>
    <p:sldId id="9266" r:id="rId14"/>
    <p:sldId id="9272" r:id="rId15"/>
    <p:sldId id="9267" r:id="rId16"/>
    <p:sldId id="9268" r:id="rId17"/>
    <p:sldId id="9269" r:id="rId18"/>
    <p:sldId id="9255" r:id="rId19"/>
    <p:sldId id="9256" r:id="rId20"/>
    <p:sldId id="9257" r:id="rId21"/>
    <p:sldId id="9258" r:id="rId22"/>
    <p:sldId id="9259" r:id="rId23"/>
    <p:sldId id="9260" r:id="rId24"/>
    <p:sldId id="9261" r:id="rId25"/>
    <p:sldId id="9262" r:id="rId26"/>
  </p:sldIdLst>
  <p:sldSz cx="12192000" cy="6858000"/>
  <p:notesSz cx="6805613" cy="99393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 Chang" initials="CC" lastIdx="1" clrIdx="0">
    <p:extLst>
      <p:ext uri="{19B8F6BF-5375-455C-9EA6-DF929625EA0E}">
        <p15:presenceInfo xmlns:p15="http://schemas.microsoft.com/office/powerpoint/2012/main" userId="S::Chris.Chang@liteon.com::c9cf901f-8772-47ed-9574-0753133e8b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AB09B"/>
    <a:srgbClr val="C1E1FE"/>
    <a:srgbClr val="A9D08E"/>
    <a:srgbClr val="00BBEB"/>
    <a:srgbClr val="F4B084"/>
    <a:srgbClr val="FF9300"/>
    <a:srgbClr val="F3D44E"/>
    <a:srgbClr val="3152DC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A609B5-BD34-4CEE-8AAF-DE0292E583CC}" v="15" dt="2022-05-20T03:50:28.5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1496" autoAdjust="0"/>
  </p:normalViewPr>
  <p:slideViewPr>
    <p:cSldViewPr>
      <p:cViewPr varScale="1">
        <p:scale>
          <a:sx n="62" d="100"/>
          <a:sy n="62" d="100"/>
        </p:scale>
        <p:origin x="118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148" y="-9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fan Lim" userId="f7d9d122-1bc7-4ae4-8aa9-58f6b0e267c2" providerId="ADAL" clId="{5BA609B5-BD34-4CEE-8AAF-DE0292E583CC}"/>
    <pc:docChg chg="undo custSel addSld delSld modSld">
      <pc:chgData name="Shufan Lim" userId="f7d9d122-1bc7-4ae4-8aa9-58f6b0e267c2" providerId="ADAL" clId="{5BA609B5-BD34-4CEE-8AAF-DE0292E583CC}" dt="2022-05-20T03:50:43.762" v="793" actId="20577"/>
      <pc:docMkLst>
        <pc:docMk/>
      </pc:docMkLst>
      <pc:sldChg chg="modSp mod">
        <pc:chgData name="Shufan Lim" userId="f7d9d122-1bc7-4ae4-8aa9-58f6b0e267c2" providerId="ADAL" clId="{5BA609B5-BD34-4CEE-8AAF-DE0292E583CC}" dt="2022-05-13T02:36:38.181" v="57" actId="20577"/>
        <pc:sldMkLst>
          <pc:docMk/>
          <pc:sldMk cId="2400602744" sldId="708"/>
        </pc:sldMkLst>
        <pc:spChg chg="mod">
          <ac:chgData name="Shufan Lim" userId="f7d9d122-1bc7-4ae4-8aa9-58f6b0e267c2" providerId="ADAL" clId="{5BA609B5-BD34-4CEE-8AAF-DE0292E583CC}" dt="2022-05-13T02:36:38.181" v="57" actId="20577"/>
          <ac:spMkLst>
            <pc:docMk/>
            <pc:sldMk cId="2400602744" sldId="708"/>
            <ac:spMk id="3" creationId="{DA739827-56B8-444A-93D6-7D7334D21AEC}"/>
          </ac:spMkLst>
        </pc:spChg>
        <pc:spChg chg="mod">
          <ac:chgData name="Shufan Lim" userId="f7d9d122-1bc7-4ae4-8aa9-58f6b0e267c2" providerId="ADAL" clId="{5BA609B5-BD34-4CEE-8AAF-DE0292E583CC}" dt="2022-05-12T01:00:51.045" v="8" actId="20577"/>
          <ac:spMkLst>
            <pc:docMk/>
            <pc:sldMk cId="2400602744" sldId="708"/>
            <ac:spMk id="8" creationId="{00000000-0000-0000-0000-000000000000}"/>
          </ac:spMkLst>
        </pc:spChg>
      </pc:sldChg>
      <pc:sldChg chg="addSp delSp modSp mod">
        <pc:chgData name="Shufan Lim" userId="f7d9d122-1bc7-4ae4-8aa9-58f6b0e267c2" providerId="ADAL" clId="{5BA609B5-BD34-4CEE-8AAF-DE0292E583CC}" dt="2022-05-19T07:01:11.358" v="271" actId="20577"/>
        <pc:sldMkLst>
          <pc:docMk/>
          <pc:sldMk cId="1656496119" sldId="9236"/>
        </pc:sldMkLst>
        <pc:spChg chg="add mod">
          <ac:chgData name="Shufan Lim" userId="f7d9d122-1bc7-4ae4-8aa9-58f6b0e267c2" providerId="ADAL" clId="{5BA609B5-BD34-4CEE-8AAF-DE0292E583CC}" dt="2022-05-19T06:42:21.494" v="210" actId="1038"/>
          <ac:spMkLst>
            <pc:docMk/>
            <pc:sldMk cId="1656496119" sldId="9236"/>
            <ac:spMk id="5" creationId="{CFFB462D-9A30-030B-5B4C-A43BE481237B}"/>
          </ac:spMkLst>
        </pc:spChg>
        <pc:spChg chg="mod">
          <ac:chgData name="Shufan Lim" userId="f7d9d122-1bc7-4ae4-8aa9-58f6b0e267c2" providerId="ADAL" clId="{5BA609B5-BD34-4CEE-8AAF-DE0292E583CC}" dt="2022-05-19T06:41:27.765" v="156" actId="20577"/>
          <ac:spMkLst>
            <pc:docMk/>
            <pc:sldMk cId="1656496119" sldId="9236"/>
            <ac:spMk id="10" creationId="{9F6308F3-E9DF-46D4-9FD4-CB4D392F5858}"/>
          </ac:spMkLst>
        </pc:spChg>
        <pc:spChg chg="mod">
          <ac:chgData name="Shufan Lim" userId="f7d9d122-1bc7-4ae4-8aa9-58f6b0e267c2" providerId="ADAL" clId="{5BA609B5-BD34-4CEE-8AAF-DE0292E583CC}" dt="2022-05-19T06:40:27.980" v="152" actId="20577"/>
          <ac:spMkLst>
            <pc:docMk/>
            <pc:sldMk cId="1656496119" sldId="9236"/>
            <ac:spMk id="11" creationId="{CB87D9E2-B9BE-48FA-8039-1B07B4362ABA}"/>
          </ac:spMkLst>
        </pc:spChg>
        <pc:spChg chg="mod">
          <ac:chgData name="Shufan Lim" userId="f7d9d122-1bc7-4ae4-8aa9-58f6b0e267c2" providerId="ADAL" clId="{5BA609B5-BD34-4CEE-8AAF-DE0292E583CC}" dt="2022-05-19T07:01:11.358" v="271" actId="20577"/>
          <ac:spMkLst>
            <pc:docMk/>
            <pc:sldMk cId="1656496119" sldId="9236"/>
            <ac:spMk id="12" creationId="{47C6018F-38AD-797D-3F4C-AD7021BD3571}"/>
          </ac:spMkLst>
        </pc:spChg>
        <pc:picChg chg="add mod ord">
          <ac:chgData name="Shufan Lim" userId="f7d9d122-1bc7-4ae4-8aa9-58f6b0e267c2" providerId="ADAL" clId="{5BA609B5-BD34-4CEE-8AAF-DE0292E583CC}" dt="2022-05-13T00:47:10.314" v="53" actId="167"/>
          <ac:picMkLst>
            <pc:docMk/>
            <pc:sldMk cId="1656496119" sldId="9236"/>
            <ac:picMk id="3" creationId="{C617789C-ECC4-0AAB-166A-04F05AF6FBA5}"/>
          </ac:picMkLst>
        </pc:picChg>
        <pc:picChg chg="del">
          <ac:chgData name="Shufan Lim" userId="f7d9d122-1bc7-4ae4-8aa9-58f6b0e267c2" providerId="ADAL" clId="{5BA609B5-BD34-4CEE-8AAF-DE0292E583CC}" dt="2022-05-12T01:01:47.705" v="23" actId="478"/>
          <ac:picMkLst>
            <pc:docMk/>
            <pc:sldMk cId="1656496119" sldId="9236"/>
            <ac:picMk id="4" creationId="{0602B979-A112-C0F3-1A44-47A15FCA89C1}"/>
          </ac:picMkLst>
        </pc:picChg>
        <pc:picChg chg="add mod">
          <ac:chgData name="Shufan Lim" userId="f7d9d122-1bc7-4ae4-8aa9-58f6b0e267c2" providerId="ADAL" clId="{5BA609B5-BD34-4CEE-8AAF-DE0292E583CC}" dt="2022-05-19T06:39:29.292" v="128" actId="1076"/>
          <ac:picMkLst>
            <pc:docMk/>
            <pc:sldMk cId="1656496119" sldId="9236"/>
            <ac:picMk id="4" creationId="{F0EBCF55-7F5C-63D8-1523-85C0F11DE9F6}"/>
          </ac:picMkLst>
        </pc:picChg>
        <pc:picChg chg="del">
          <ac:chgData name="Shufan Lim" userId="f7d9d122-1bc7-4ae4-8aa9-58f6b0e267c2" providerId="ADAL" clId="{5BA609B5-BD34-4CEE-8AAF-DE0292E583CC}" dt="2022-05-12T01:01:47.163" v="22" actId="478"/>
          <ac:picMkLst>
            <pc:docMk/>
            <pc:sldMk cId="1656496119" sldId="9236"/>
            <ac:picMk id="7" creationId="{3C606D4E-E1C6-57B2-D98A-AD5AC1674B9B}"/>
          </ac:picMkLst>
        </pc:picChg>
      </pc:sldChg>
      <pc:sldChg chg="addSp delSp modSp mod">
        <pc:chgData name="Shufan Lim" userId="f7d9d122-1bc7-4ae4-8aa9-58f6b0e267c2" providerId="ADAL" clId="{5BA609B5-BD34-4CEE-8AAF-DE0292E583CC}" dt="2022-05-13T02:44:22.707" v="125" actId="20577"/>
        <pc:sldMkLst>
          <pc:docMk/>
          <pc:sldMk cId="1781728813" sldId="9239"/>
        </pc:sldMkLst>
        <pc:spChg chg="del">
          <ac:chgData name="Shufan Lim" userId="f7d9d122-1bc7-4ae4-8aa9-58f6b0e267c2" providerId="ADAL" clId="{5BA609B5-BD34-4CEE-8AAF-DE0292E583CC}" dt="2022-05-13T02:37:43.802" v="58" actId="478"/>
          <ac:spMkLst>
            <pc:docMk/>
            <pc:sldMk cId="1781728813" sldId="9239"/>
            <ac:spMk id="2" creationId="{50FEC5ED-3BD2-4155-9878-CF8B98DB3E8B}"/>
          </ac:spMkLst>
        </pc:spChg>
        <pc:spChg chg="mod">
          <ac:chgData name="Shufan Lim" userId="f7d9d122-1bc7-4ae4-8aa9-58f6b0e267c2" providerId="ADAL" clId="{5BA609B5-BD34-4CEE-8AAF-DE0292E583CC}" dt="2022-05-13T02:41:36.970" v="77" actId="20577"/>
          <ac:spMkLst>
            <pc:docMk/>
            <pc:sldMk cId="1781728813" sldId="9239"/>
            <ac:spMk id="9" creationId="{03B19F3D-0158-43F3-B4BC-47C60DBFDC0F}"/>
          </ac:spMkLst>
        </pc:spChg>
        <pc:spChg chg="mod">
          <ac:chgData name="Shufan Lim" userId="f7d9d122-1bc7-4ae4-8aa9-58f6b0e267c2" providerId="ADAL" clId="{5BA609B5-BD34-4CEE-8AAF-DE0292E583CC}" dt="2022-05-13T02:44:22.707" v="125" actId="20577"/>
          <ac:spMkLst>
            <pc:docMk/>
            <pc:sldMk cId="1781728813" sldId="9239"/>
            <ac:spMk id="16" creationId="{348C28EC-5703-42D3-96D8-AA7FA48FADA2}"/>
          </ac:spMkLst>
        </pc:spChg>
        <pc:picChg chg="del">
          <ac:chgData name="Shufan Lim" userId="f7d9d122-1bc7-4ae4-8aa9-58f6b0e267c2" providerId="ADAL" clId="{5BA609B5-BD34-4CEE-8AAF-DE0292E583CC}" dt="2022-05-13T02:43:02.887" v="78" actId="478"/>
          <ac:picMkLst>
            <pc:docMk/>
            <pc:sldMk cId="1781728813" sldId="9239"/>
            <ac:picMk id="4" creationId="{18209575-4B13-FAC0-AE9F-C879A961F76C}"/>
          </ac:picMkLst>
        </pc:picChg>
        <pc:picChg chg="add mod ord">
          <ac:chgData name="Shufan Lim" userId="f7d9d122-1bc7-4ae4-8aa9-58f6b0e267c2" providerId="ADAL" clId="{5BA609B5-BD34-4CEE-8AAF-DE0292E583CC}" dt="2022-05-13T02:43:14.734" v="87" actId="1036"/>
          <ac:picMkLst>
            <pc:docMk/>
            <pc:sldMk cId="1781728813" sldId="9239"/>
            <ac:picMk id="7" creationId="{26D08C28-9A91-2276-4F2D-7ED742659D75}"/>
          </ac:picMkLst>
        </pc:picChg>
        <pc:cxnChg chg="mod">
          <ac:chgData name="Shufan Lim" userId="f7d9d122-1bc7-4ae4-8aa9-58f6b0e267c2" providerId="ADAL" clId="{5BA609B5-BD34-4CEE-8AAF-DE0292E583CC}" dt="2022-05-13T02:43:33.435" v="89" actId="1076"/>
          <ac:cxnSpMkLst>
            <pc:docMk/>
            <pc:sldMk cId="1781728813" sldId="9239"/>
            <ac:cxnSpMk id="19" creationId="{F400D0F7-A938-4535-9445-EA0E1F6EB45E}"/>
          </ac:cxnSpMkLst>
        </pc:cxnChg>
      </pc:sldChg>
      <pc:sldChg chg="addSp delSp modSp mod">
        <pc:chgData name="Shufan Lim" userId="f7d9d122-1bc7-4ae4-8aa9-58f6b0e267c2" providerId="ADAL" clId="{5BA609B5-BD34-4CEE-8AAF-DE0292E583CC}" dt="2022-05-19T07:09:43.977" v="310" actId="1035"/>
        <pc:sldMkLst>
          <pc:docMk/>
          <pc:sldMk cId="872219656" sldId="9240"/>
        </pc:sldMkLst>
        <pc:spChg chg="mod">
          <ac:chgData name="Shufan Lim" userId="f7d9d122-1bc7-4ae4-8aa9-58f6b0e267c2" providerId="ADAL" clId="{5BA609B5-BD34-4CEE-8AAF-DE0292E583CC}" dt="2022-05-19T07:00:25.750" v="250" actId="20577"/>
          <ac:spMkLst>
            <pc:docMk/>
            <pc:sldMk cId="872219656" sldId="9240"/>
            <ac:spMk id="6" creationId="{78C92AEB-5F16-C553-FDC3-952E0DAA4768}"/>
          </ac:spMkLst>
        </pc:spChg>
        <pc:picChg chg="del">
          <ac:chgData name="Shufan Lim" userId="f7d9d122-1bc7-4ae4-8aa9-58f6b0e267c2" providerId="ADAL" clId="{5BA609B5-BD34-4CEE-8AAF-DE0292E583CC}" dt="2022-05-19T07:02:07.585" v="294" actId="478"/>
          <ac:picMkLst>
            <pc:docMk/>
            <pc:sldMk cId="872219656" sldId="9240"/>
            <ac:picMk id="3" creationId="{7405B298-43EF-0BED-CBBD-76433CEFD313}"/>
          </ac:picMkLst>
        </pc:picChg>
        <pc:picChg chg="del">
          <ac:chgData name="Shufan Lim" userId="f7d9d122-1bc7-4ae4-8aa9-58f6b0e267c2" providerId="ADAL" clId="{5BA609B5-BD34-4CEE-8AAF-DE0292E583CC}" dt="2022-05-19T07:09:31.396" v="303" actId="478"/>
          <ac:picMkLst>
            <pc:docMk/>
            <pc:sldMk cId="872219656" sldId="9240"/>
            <ac:picMk id="4" creationId="{AF0A3B8B-53CD-509B-D1E2-6154314AB151}"/>
          </ac:picMkLst>
        </pc:picChg>
        <pc:picChg chg="del">
          <ac:chgData name="Shufan Lim" userId="f7d9d122-1bc7-4ae4-8aa9-58f6b0e267c2" providerId="ADAL" clId="{5BA609B5-BD34-4CEE-8AAF-DE0292E583CC}" dt="2022-05-19T07:02:05.420" v="293" actId="478"/>
          <ac:picMkLst>
            <pc:docMk/>
            <pc:sldMk cId="872219656" sldId="9240"/>
            <ac:picMk id="7" creationId="{49BB0D87-B09A-B276-348D-5910E7C2483D}"/>
          </ac:picMkLst>
        </pc:picChg>
        <pc:picChg chg="add mod">
          <ac:chgData name="Shufan Lim" userId="f7d9d122-1bc7-4ae4-8aa9-58f6b0e267c2" providerId="ADAL" clId="{5BA609B5-BD34-4CEE-8AAF-DE0292E583CC}" dt="2022-05-19T07:02:47.686" v="298" actId="1035"/>
          <ac:picMkLst>
            <pc:docMk/>
            <pc:sldMk cId="872219656" sldId="9240"/>
            <ac:picMk id="8" creationId="{F37E068D-46C5-FEDB-E624-5CFF1D28A5B3}"/>
          </ac:picMkLst>
        </pc:picChg>
        <pc:picChg chg="add mod">
          <ac:chgData name="Shufan Lim" userId="f7d9d122-1bc7-4ae4-8aa9-58f6b0e267c2" providerId="ADAL" clId="{5BA609B5-BD34-4CEE-8AAF-DE0292E583CC}" dt="2022-05-19T07:03:43.779" v="302" actId="1037"/>
          <ac:picMkLst>
            <pc:docMk/>
            <pc:sldMk cId="872219656" sldId="9240"/>
            <ac:picMk id="11" creationId="{0A677572-A00B-4D7A-BA01-A4E6D45879DE}"/>
          </ac:picMkLst>
        </pc:picChg>
        <pc:picChg chg="add mod">
          <ac:chgData name="Shufan Lim" userId="f7d9d122-1bc7-4ae4-8aa9-58f6b0e267c2" providerId="ADAL" clId="{5BA609B5-BD34-4CEE-8AAF-DE0292E583CC}" dt="2022-05-19T07:09:43.977" v="310" actId="1035"/>
          <ac:picMkLst>
            <pc:docMk/>
            <pc:sldMk cId="872219656" sldId="9240"/>
            <ac:picMk id="13" creationId="{121B1CBE-C489-589C-DAD1-7981EA52F9BE}"/>
          </ac:picMkLst>
        </pc:picChg>
      </pc:sldChg>
      <pc:sldChg chg="modSp mod">
        <pc:chgData name="Shufan Lim" userId="f7d9d122-1bc7-4ae4-8aa9-58f6b0e267c2" providerId="ADAL" clId="{5BA609B5-BD34-4CEE-8AAF-DE0292E583CC}" dt="2022-05-13T02:40:13.734" v="62" actId="20577"/>
        <pc:sldMkLst>
          <pc:docMk/>
          <pc:sldMk cId="707718874" sldId="9245"/>
        </pc:sldMkLst>
        <pc:spChg chg="mod">
          <ac:chgData name="Shufan Lim" userId="f7d9d122-1bc7-4ae4-8aa9-58f6b0e267c2" providerId="ADAL" clId="{5BA609B5-BD34-4CEE-8AAF-DE0292E583CC}" dt="2022-05-13T02:40:13.734" v="62" actId="20577"/>
          <ac:spMkLst>
            <pc:docMk/>
            <pc:sldMk cId="707718874" sldId="9245"/>
            <ac:spMk id="3" creationId="{4B052417-F589-4F4E-B969-DE92D16B2E00}"/>
          </ac:spMkLst>
        </pc:spChg>
      </pc:sldChg>
      <pc:sldChg chg="del">
        <pc:chgData name="Shufan Lim" userId="f7d9d122-1bc7-4ae4-8aa9-58f6b0e267c2" providerId="ADAL" clId="{5BA609B5-BD34-4CEE-8AAF-DE0292E583CC}" dt="2022-05-19T07:11:46.893" v="311" actId="47"/>
        <pc:sldMkLst>
          <pc:docMk/>
          <pc:sldMk cId="3708502897" sldId="9251"/>
        </pc:sldMkLst>
      </pc:sldChg>
      <pc:sldChg chg="delSp del mod">
        <pc:chgData name="Shufan Lim" userId="f7d9d122-1bc7-4ae4-8aa9-58f6b0e267c2" providerId="ADAL" clId="{5BA609B5-BD34-4CEE-8AAF-DE0292E583CC}" dt="2022-05-19T07:11:52.067" v="312" actId="47"/>
        <pc:sldMkLst>
          <pc:docMk/>
          <pc:sldMk cId="3161425490" sldId="9252"/>
        </pc:sldMkLst>
        <pc:picChg chg="del">
          <ac:chgData name="Shufan Lim" userId="f7d9d122-1bc7-4ae4-8aa9-58f6b0e267c2" providerId="ADAL" clId="{5BA609B5-BD34-4CEE-8AAF-DE0292E583CC}" dt="2022-05-12T01:01:32.989" v="19" actId="478"/>
          <ac:picMkLst>
            <pc:docMk/>
            <pc:sldMk cId="3161425490" sldId="9252"/>
            <ac:picMk id="4" creationId="{4C3BC40E-ABC3-7291-B651-2D866EC6CCE4}"/>
          </ac:picMkLst>
        </pc:picChg>
      </pc:sldChg>
      <pc:sldChg chg="delSp del mod">
        <pc:chgData name="Shufan Lim" userId="f7d9d122-1bc7-4ae4-8aa9-58f6b0e267c2" providerId="ADAL" clId="{5BA609B5-BD34-4CEE-8AAF-DE0292E583CC}" dt="2022-05-19T07:11:53.557" v="314" actId="47"/>
        <pc:sldMkLst>
          <pc:docMk/>
          <pc:sldMk cId="1841107849" sldId="9253"/>
        </pc:sldMkLst>
        <pc:picChg chg="del">
          <ac:chgData name="Shufan Lim" userId="f7d9d122-1bc7-4ae4-8aa9-58f6b0e267c2" providerId="ADAL" clId="{5BA609B5-BD34-4CEE-8AAF-DE0292E583CC}" dt="2022-05-12T01:01:28.268" v="17" actId="478"/>
          <ac:picMkLst>
            <pc:docMk/>
            <pc:sldMk cId="1841107849" sldId="9253"/>
            <ac:picMk id="4" creationId="{4656A9EF-B74F-2477-F00D-2B41795E5318}"/>
          </ac:picMkLst>
        </pc:picChg>
      </pc:sldChg>
      <pc:sldChg chg="delSp del mod">
        <pc:chgData name="Shufan Lim" userId="f7d9d122-1bc7-4ae4-8aa9-58f6b0e267c2" providerId="ADAL" clId="{5BA609B5-BD34-4CEE-8AAF-DE0292E583CC}" dt="2022-05-19T07:11:54.069" v="315" actId="47"/>
        <pc:sldMkLst>
          <pc:docMk/>
          <pc:sldMk cId="2559185557" sldId="9254"/>
        </pc:sldMkLst>
        <pc:picChg chg="del">
          <ac:chgData name="Shufan Lim" userId="f7d9d122-1bc7-4ae4-8aa9-58f6b0e267c2" providerId="ADAL" clId="{5BA609B5-BD34-4CEE-8AAF-DE0292E583CC}" dt="2022-05-12T01:01:26.410" v="16" actId="478"/>
          <ac:picMkLst>
            <pc:docMk/>
            <pc:sldMk cId="2559185557" sldId="9254"/>
            <ac:picMk id="4" creationId="{E6E38020-BC8A-3F43-4D65-92028DE69A7D}"/>
          </ac:picMkLst>
        </pc:picChg>
      </pc:sldChg>
      <pc:sldChg chg="addSp delSp modSp mod">
        <pc:chgData name="Shufan Lim" userId="f7d9d122-1bc7-4ae4-8aa9-58f6b0e267c2" providerId="ADAL" clId="{5BA609B5-BD34-4CEE-8AAF-DE0292E583CC}" dt="2022-05-20T01:53:45.422" v="605" actId="1038"/>
        <pc:sldMkLst>
          <pc:docMk/>
          <pc:sldMk cId="4174400339" sldId="9255"/>
        </pc:sldMkLst>
        <pc:spChg chg="mod">
          <ac:chgData name="Shufan Lim" userId="f7d9d122-1bc7-4ae4-8aa9-58f6b0e267c2" providerId="ADAL" clId="{5BA609B5-BD34-4CEE-8AAF-DE0292E583CC}" dt="2022-05-20T01:48:48.129" v="595" actId="20577"/>
          <ac:spMkLst>
            <pc:docMk/>
            <pc:sldMk cId="4174400339" sldId="9255"/>
            <ac:spMk id="2" creationId="{CA46AF32-53B6-1EF6-095B-D63F22F848D1}"/>
          </ac:spMkLst>
        </pc:spChg>
        <pc:picChg chg="del">
          <ac:chgData name="Shufan Lim" userId="f7d9d122-1bc7-4ae4-8aa9-58f6b0e267c2" providerId="ADAL" clId="{5BA609B5-BD34-4CEE-8AAF-DE0292E583CC}" dt="2022-05-20T01:53:35.905" v="596" actId="478"/>
          <ac:picMkLst>
            <pc:docMk/>
            <pc:sldMk cId="4174400339" sldId="9255"/>
            <ac:picMk id="4" creationId="{2DDCFBDB-1C91-BFB5-FC17-69A77655E5CB}"/>
          </ac:picMkLst>
        </pc:picChg>
        <pc:picChg chg="add mod">
          <ac:chgData name="Shufan Lim" userId="f7d9d122-1bc7-4ae4-8aa9-58f6b0e267c2" providerId="ADAL" clId="{5BA609B5-BD34-4CEE-8AAF-DE0292E583CC}" dt="2022-05-20T01:53:45.422" v="605" actId="1038"/>
          <ac:picMkLst>
            <pc:docMk/>
            <pc:sldMk cId="4174400339" sldId="9255"/>
            <ac:picMk id="5" creationId="{4C0CB2C1-ED17-78A7-5E16-A3CE3BF72A1D}"/>
          </ac:picMkLst>
        </pc:picChg>
      </pc:sldChg>
      <pc:sldChg chg="addSp delSp modSp mod">
        <pc:chgData name="Shufan Lim" userId="f7d9d122-1bc7-4ae4-8aa9-58f6b0e267c2" providerId="ADAL" clId="{5BA609B5-BD34-4CEE-8AAF-DE0292E583CC}" dt="2022-05-20T01:57:49.482" v="621" actId="1037"/>
        <pc:sldMkLst>
          <pc:docMk/>
          <pc:sldMk cId="4153274594" sldId="9256"/>
        </pc:sldMkLst>
        <pc:picChg chg="del">
          <ac:chgData name="Shufan Lim" userId="f7d9d122-1bc7-4ae4-8aa9-58f6b0e267c2" providerId="ADAL" clId="{5BA609B5-BD34-4CEE-8AAF-DE0292E583CC}" dt="2022-05-20T01:57:41.538" v="606" actId="478"/>
          <ac:picMkLst>
            <pc:docMk/>
            <pc:sldMk cId="4153274594" sldId="9256"/>
            <ac:picMk id="4" creationId="{4F998614-92EA-0385-6F28-BEAAB24040E8}"/>
          </ac:picMkLst>
        </pc:picChg>
        <pc:picChg chg="add mod">
          <ac:chgData name="Shufan Lim" userId="f7d9d122-1bc7-4ae4-8aa9-58f6b0e267c2" providerId="ADAL" clId="{5BA609B5-BD34-4CEE-8AAF-DE0292E583CC}" dt="2022-05-20T01:57:49.482" v="621" actId="1037"/>
          <ac:picMkLst>
            <pc:docMk/>
            <pc:sldMk cId="4153274594" sldId="9256"/>
            <ac:picMk id="5" creationId="{80A4C295-397A-5DB4-AF05-8D8C431731DB}"/>
          </ac:picMkLst>
        </pc:picChg>
      </pc:sldChg>
      <pc:sldChg chg="addSp delSp modSp mod">
        <pc:chgData name="Shufan Lim" userId="f7d9d122-1bc7-4ae4-8aa9-58f6b0e267c2" providerId="ADAL" clId="{5BA609B5-BD34-4CEE-8AAF-DE0292E583CC}" dt="2022-05-20T01:59:19.780" v="641" actId="1037"/>
        <pc:sldMkLst>
          <pc:docMk/>
          <pc:sldMk cId="216288602" sldId="9257"/>
        </pc:sldMkLst>
        <pc:picChg chg="del">
          <ac:chgData name="Shufan Lim" userId="f7d9d122-1bc7-4ae4-8aa9-58f6b0e267c2" providerId="ADAL" clId="{5BA609B5-BD34-4CEE-8AAF-DE0292E583CC}" dt="2022-05-20T01:58:58.281" v="622" actId="478"/>
          <ac:picMkLst>
            <pc:docMk/>
            <pc:sldMk cId="216288602" sldId="9257"/>
            <ac:picMk id="3" creationId="{04F27A43-6AD3-491B-34C5-F6DD65FA2BE8}"/>
          </ac:picMkLst>
        </pc:picChg>
        <pc:picChg chg="add mod">
          <ac:chgData name="Shufan Lim" userId="f7d9d122-1bc7-4ae4-8aa9-58f6b0e267c2" providerId="ADAL" clId="{5BA609B5-BD34-4CEE-8AAF-DE0292E583CC}" dt="2022-05-20T01:59:19.780" v="641" actId="1037"/>
          <ac:picMkLst>
            <pc:docMk/>
            <pc:sldMk cId="216288602" sldId="9257"/>
            <ac:picMk id="5" creationId="{3585C1A8-578C-9680-E15C-F67F6C5582C6}"/>
          </ac:picMkLst>
        </pc:picChg>
      </pc:sldChg>
      <pc:sldChg chg="addSp delSp modSp mod">
        <pc:chgData name="Shufan Lim" userId="f7d9d122-1bc7-4ae4-8aa9-58f6b0e267c2" providerId="ADAL" clId="{5BA609B5-BD34-4CEE-8AAF-DE0292E583CC}" dt="2022-05-20T02:01:04.252" v="657" actId="1037"/>
        <pc:sldMkLst>
          <pc:docMk/>
          <pc:sldMk cId="500642145" sldId="9258"/>
        </pc:sldMkLst>
        <pc:picChg chg="del mod">
          <ac:chgData name="Shufan Lim" userId="f7d9d122-1bc7-4ae4-8aa9-58f6b0e267c2" providerId="ADAL" clId="{5BA609B5-BD34-4CEE-8AAF-DE0292E583CC}" dt="2022-05-20T02:00:22.151" v="643" actId="478"/>
          <ac:picMkLst>
            <pc:docMk/>
            <pc:sldMk cId="500642145" sldId="9258"/>
            <ac:picMk id="3" creationId="{CBC41278-436A-B81F-A844-6799CE44F901}"/>
          </ac:picMkLst>
        </pc:picChg>
        <pc:picChg chg="add mod">
          <ac:chgData name="Shufan Lim" userId="f7d9d122-1bc7-4ae4-8aa9-58f6b0e267c2" providerId="ADAL" clId="{5BA609B5-BD34-4CEE-8AAF-DE0292E583CC}" dt="2022-05-20T02:00:28.229" v="646" actId="1076"/>
          <ac:picMkLst>
            <pc:docMk/>
            <pc:sldMk cId="500642145" sldId="9258"/>
            <ac:picMk id="5" creationId="{F102C41E-C7FB-142E-56E5-9AA3EFDE9053}"/>
          </ac:picMkLst>
        </pc:picChg>
        <pc:picChg chg="del">
          <ac:chgData name="Shufan Lim" userId="f7d9d122-1bc7-4ae4-8aa9-58f6b0e267c2" providerId="ADAL" clId="{5BA609B5-BD34-4CEE-8AAF-DE0292E583CC}" dt="2022-05-20T02:00:30.592" v="647" actId="478"/>
          <ac:picMkLst>
            <pc:docMk/>
            <pc:sldMk cId="500642145" sldId="9258"/>
            <ac:picMk id="6" creationId="{33AF2BBA-CF65-5DC0-AC00-28FE2F52BCAC}"/>
          </ac:picMkLst>
        </pc:picChg>
        <pc:picChg chg="add mod">
          <ac:chgData name="Shufan Lim" userId="f7d9d122-1bc7-4ae4-8aa9-58f6b0e267c2" providerId="ADAL" clId="{5BA609B5-BD34-4CEE-8AAF-DE0292E583CC}" dt="2022-05-20T02:01:04.252" v="657" actId="1037"/>
          <ac:picMkLst>
            <pc:docMk/>
            <pc:sldMk cId="500642145" sldId="9258"/>
            <ac:picMk id="8" creationId="{2C9B0FC1-3B85-4078-2D45-7E6D8442E86E}"/>
          </ac:picMkLst>
        </pc:picChg>
      </pc:sldChg>
      <pc:sldChg chg="addSp modSp mod">
        <pc:chgData name="Shufan Lim" userId="f7d9d122-1bc7-4ae4-8aa9-58f6b0e267c2" providerId="ADAL" clId="{5BA609B5-BD34-4CEE-8AAF-DE0292E583CC}" dt="2022-05-20T02:42:07.339" v="722" actId="20577"/>
        <pc:sldMkLst>
          <pc:docMk/>
          <pc:sldMk cId="627134502" sldId="9259"/>
        </pc:sldMkLst>
        <pc:spChg chg="mod">
          <ac:chgData name="Shufan Lim" userId="f7d9d122-1bc7-4ae4-8aa9-58f6b0e267c2" providerId="ADAL" clId="{5BA609B5-BD34-4CEE-8AAF-DE0292E583CC}" dt="2022-05-20T02:42:07.339" v="722" actId="20577"/>
          <ac:spMkLst>
            <pc:docMk/>
            <pc:sldMk cId="627134502" sldId="9259"/>
            <ac:spMk id="3" creationId="{AD834DF8-1CAB-165D-6105-3A3832C26B39}"/>
          </ac:spMkLst>
        </pc:spChg>
        <pc:spChg chg="add mod">
          <ac:chgData name="Shufan Lim" userId="f7d9d122-1bc7-4ae4-8aa9-58f6b0e267c2" providerId="ADAL" clId="{5BA609B5-BD34-4CEE-8AAF-DE0292E583CC}" dt="2022-05-20T02:39:18.500" v="692" actId="20577"/>
          <ac:spMkLst>
            <pc:docMk/>
            <pc:sldMk cId="627134502" sldId="9259"/>
            <ac:spMk id="7" creationId="{279C05A0-5F46-D936-BCFF-7E004AE845C3}"/>
          </ac:spMkLst>
        </pc:spChg>
        <pc:picChg chg="add mod">
          <ac:chgData name="Shufan Lim" userId="f7d9d122-1bc7-4ae4-8aa9-58f6b0e267c2" providerId="ADAL" clId="{5BA609B5-BD34-4CEE-8AAF-DE0292E583CC}" dt="2022-05-20T02:37:42.766" v="669" actId="1038"/>
          <ac:picMkLst>
            <pc:docMk/>
            <pc:sldMk cId="627134502" sldId="9259"/>
            <ac:picMk id="4" creationId="{846DD041-8748-FEE0-8418-BFF7FBFB796B}"/>
          </ac:picMkLst>
        </pc:picChg>
        <pc:picChg chg="add mod">
          <ac:chgData name="Shufan Lim" userId="f7d9d122-1bc7-4ae4-8aa9-58f6b0e267c2" providerId="ADAL" clId="{5BA609B5-BD34-4CEE-8AAF-DE0292E583CC}" dt="2022-05-20T02:38:56.661" v="684" actId="1036"/>
          <ac:picMkLst>
            <pc:docMk/>
            <pc:sldMk cId="627134502" sldId="9259"/>
            <ac:picMk id="6" creationId="{FA1BC8DA-B78A-2A46-922F-D8CB17DA687A}"/>
          </ac:picMkLst>
        </pc:picChg>
        <pc:cxnChg chg="add mod">
          <ac:chgData name="Shufan Lim" userId="f7d9d122-1bc7-4ae4-8aa9-58f6b0e267c2" providerId="ADAL" clId="{5BA609B5-BD34-4CEE-8AAF-DE0292E583CC}" dt="2022-05-20T02:39:13.319" v="686" actId="1076"/>
          <ac:cxnSpMkLst>
            <pc:docMk/>
            <pc:sldMk cId="627134502" sldId="9259"/>
            <ac:cxnSpMk id="8" creationId="{B4AC9B56-BE1A-00EF-0A15-713C0418D214}"/>
          </ac:cxnSpMkLst>
        </pc:cxnChg>
      </pc:sldChg>
      <pc:sldChg chg="addSp modSp mod">
        <pc:chgData name="Shufan Lim" userId="f7d9d122-1bc7-4ae4-8aa9-58f6b0e267c2" providerId="ADAL" clId="{5BA609B5-BD34-4CEE-8AAF-DE0292E583CC}" dt="2022-05-20T03:14:14.599" v="755" actId="20577"/>
        <pc:sldMkLst>
          <pc:docMk/>
          <pc:sldMk cId="4086884952" sldId="9260"/>
        </pc:sldMkLst>
        <pc:spChg chg="mod">
          <ac:chgData name="Shufan Lim" userId="f7d9d122-1bc7-4ae4-8aa9-58f6b0e267c2" providerId="ADAL" clId="{5BA609B5-BD34-4CEE-8AAF-DE0292E583CC}" dt="2022-05-20T02:42:14.046" v="730" actId="20577"/>
          <ac:spMkLst>
            <pc:docMk/>
            <pc:sldMk cId="4086884952" sldId="9260"/>
            <ac:spMk id="3" creationId="{2EAF4C4F-5119-0C58-FAEC-90BC59C610C4}"/>
          </ac:spMkLst>
        </pc:spChg>
        <pc:spChg chg="add mod">
          <ac:chgData name="Shufan Lim" userId="f7d9d122-1bc7-4ae4-8aa9-58f6b0e267c2" providerId="ADAL" clId="{5BA609B5-BD34-4CEE-8AAF-DE0292E583CC}" dt="2022-05-20T03:14:14.599" v="755" actId="20577"/>
          <ac:spMkLst>
            <pc:docMk/>
            <pc:sldMk cId="4086884952" sldId="9260"/>
            <ac:spMk id="6" creationId="{747FE3F1-18E5-78AB-665A-9862491C6E07}"/>
          </ac:spMkLst>
        </pc:spChg>
        <pc:picChg chg="add mod">
          <ac:chgData name="Shufan Lim" userId="f7d9d122-1bc7-4ae4-8aa9-58f6b0e267c2" providerId="ADAL" clId="{5BA609B5-BD34-4CEE-8AAF-DE0292E583CC}" dt="2022-05-20T03:13:51.970" v="751" actId="1037"/>
          <ac:picMkLst>
            <pc:docMk/>
            <pc:sldMk cId="4086884952" sldId="9260"/>
            <ac:picMk id="4" creationId="{1D225FCF-0E4F-517C-5A9A-A92D1FD24014}"/>
          </ac:picMkLst>
        </pc:picChg>
        <pc:picChg chg="add mod">
          <ac:chgData name="Shufan Lim" userId="f7d9d122-1bc7-4ae4-8aa9-58f6b0e267c2" providerId="ADAL" clId="{5BA609B5-BD34-4CEE-8AAF-DE0292E583CC}" dt="2022-05-20T03:14:03.052" v="752"/>
          <ac:picMkLst>
            <pc:docMk/>
            <pc:sldMk cId="4086884952" sldId="9260"/>
            <ac:picMk id="5" creationId="{4D4384C3-0660-D182-F3BE-B00130DFFCB9}"/>
          </ac:picMkLst>
        </pc:picChg>
        <pc:cxnChg chg="add mod">
          <ac:chgData name="Shufan Lim" userId="f7d9d122-1bc7-4ae4-8aa9-58f6b0e267c2" providerId="ADAL" clId="{5BA609B5-BD34-4CEE-8AAF-DE0292E583CC}" dt="2022-05-20T03:14:03.052" v="752"/>
          <ac:cxnSpMkLst>
            <pc:docMk/>
            <pc:sldMk cId="4086884952" sldId="9260"/>
            <ac:cxnSpMk id="7" creationId="{E6F8A568-2CE5-47E8-43BE-8BBEB6EA53B5}"/>
          </ac:cxnSpMkLst>
        </pc:cxnChg>
      </pc:sldChg>
      <pc:sldChg chg="addSp modSp mod">
        <pc:chgData name="Shufan Lim" userId="f7d9d122-1bc7-4ae4-8aa9-58f6b0e267c2" providerId="ADAL" clId="{5BA609B5-BD34-4CEE-8AAF-DE0292E583CC}" dt="2022-05-20T03:32:00" v="772" actId="20577"/>
        <pc:sldMkLst>
          <pc:docMk/>
          <pc:sldMk cId="1993636421" sldId="9261"/>
        </pc:sldMkLst>
        <pc:spChg chg="mod">
          <ac:chgData name="Shufan Lim" userId="f7d9d122-1bc7-4ae4-8aa9-58f6b0e267c2" providerId="ADAL" clId="{5BA609B5-BD34-4CEE-8AAF-DE0292E583CC}" dt="2022-05-20T03:14:24.691" v="759" actId="20577"/>
          <ac:spMkLst>
            <pc:docMk/>
            <pc:sldMk cId="1993636421" sldId="9261"/>
            <ac:spMk id="3" creationId="{95C3F9AB-F023-7D5D-A553-CDF86BB65863}"/>
          </ac:spMkLst>
        </pc:spChg>
        <pc:spChg chg="add mod">
          <ac:chgData name="Shufan Lim" userId="f7d9d122-1bc7-4ae4-8aa9-58f6b0e267c2" providerId="ADAL" clId="{5BA609B5-BD34-4CEE-8AAF-DE0292E583CC}" dt="2022-05-20T03:32:00" v="772" actId="20577"/>
          <ac:spMkLst>
            <pc:docMk/>
            <pc:sldMk cId="1993636421" sldId="9261"/>
            <ac:spMk id="6" creationId="{8150E628-C73E-800C-023D-E110F303AC46}"/>
          </ac:spMkLst>
        </pc:spChg>
        <pc:picChg chg="add mod">
          <ac:chgData name="Shufan Lim" userId="f7d9d122-1bc7-4ae4-8aa9-58f6b0e267c2" providerId="ADAL" clId="{5BA609B5-BD34-4CEE-8AAF-DE0292E583CC}" dt="2022-05-20T03:31:41.354" v="768" actId="1037"/>
          <ac:picMkLst>
            <pc:docMk/>
            <pc:sldMk cId="1993636421" sldId="9261"/>
            <ac:picMk id="4" creationId="{7B590DF3-969E-B579-6B31-75FAD7679698}"/>
          </ac:picMkLst>
        </pc:picChg>
        <pc:picChg chg="add mod">
          <ac:chgData name="Shufan Lim" userId="f7d9d122-1bc7-4ae4-8aa9-58f6b0e267c2" providerId="ADAL" clId="{5BA609B5-BD34-4CEE-8AAF-DE0292E583CC}" dt="2022-05-20T03:31:46.869" v="769"/>
          <ac:picMkLst>
            <pc:docMk/>
            <pc:sldMk cId="1993636421" sldId="9261"/>
            <ac:picMk id="5" creationId="{4183E6D3-D80D-E107-BD2F-0486F3E733AA}"/>
          </ac:picMkLst>
        </pc:picChg>
        <pc:cxnChg chg="add mod">
          <ac:chgData name="Shufan Lim" userId="f7d9d122-1bc7-4ae4-8aa9-58f6b0e267c2" providerId="ADAL" clId="{5BA609B5-BD34-4CEE-8AAF-DE0292E583CC}" dt="2022-05-20T03:31:46.869" v="769"/>
          <ac:cxnSpMkLst>
            <pc:docMk/>
            <pc:sldMk cId="1993636421" sldId="9261"/>
            <ac:cxnSpMk id="7" creationId="{74754A00-63A3-92B4-65D3-89F91A995AA0}"/>
          </ac:cxnSpMkLst>
        </pc:cxnChg>
      </pc:sldChg>
      <pc:sldChg chg="addSp modSp mod">
        <pc:chgData name="Shufan Lim" userId="f7d9d122-1bc7-4ae4-8aa9-58f6b0e267c2" providerId="ADAL" clId="{5BA609B5-BD34-4CEE-8AAF-DE0292E583CC}" dt="2022-05-20T03:50:43.762" v="793" actId="20577"/>
        <pc:sldMkLst>
          <pc:docMk/>
          <pc:sldMk cId="2825273323" sldId="9262"/>
        </pc:sldMkLst>
        <pc:spChg chg="add mod">
          <ac:chgData name="Shufan Lim" userId="f7d9d122-1bc7-4ae4-8aa9-58f6b0e267c2" providerId="ADAL" clId="{5BA609B5-BD34-4CEE-8AAF-DE0292E583CC}" dt="2022-05-20T03:50:43.762" v="793" actId="20577"/>
          <ac:spMkLst>
            <pc:docMk/>
            <pc:sldMk cId="2825273323" sldId="9262"/>
            <ac:spMk id="6" creationId="{AE873C72-F868-8A65-FDE7-AA4C1C50DF0F}"/>
          </ac:spMkLst>
        </pc:spChg>
        <pc:picChg chg="add mod">
          <ac:chgData name="Shufan Lim" userId="f7d9d122-1bc7-4ae4-8aa9-58f6b0e267c2" providerId="ADAL" clId="{5BA609B5-BD34-4CEE-8AAF-DE0292E583CC}" dt="2022-05-20T03:50:19.181" v="788" actId="1038"/>
          <ac:picMkLst>
            <pc:docMk/>
            <pc:sldMk cId="2825273323" sldId="9262"/>
            <ac:picMk id="3" creationId="{E9323B41-C0E2-FBAA-DA1F-DEA1A8D5E8EF}"/>
          </ac:picMkLst>
        </pc:picChg>
        <pc:picChg chg="add mod">
          <ac:chgData name="Shufan Lim" userId="f7d9d122-1bc7-4ae4-8aa9-58f6b0e267c2" providerId="ADAL" clId="{5BA609B5-BD34-4CEE-8AAF-DE0292E583CC}" dt="2022-05-20T03:50:28.545" v="789"/>
          <ac:picMkLst>
            <pc:docMk/>
            <pc:sldMk cId="2825273323" sldId="9262"/>
            <ac:picMk id="5" creationId="{A9FAE3B4-B98F-1588-EB4C-02C3B7F7FCF9}"/>
          </ac:picMkLst>
        </pc:picChg>
        <pc:cxnChg chg="add mod">
          <ac:chgData name="Shufan Lim" userId="f7d9d122-1bc7-4ae4-8aa9-58f6b0e267c2" providerId="ADAL" clId="{5BA609B5-BD34-4CEE-8AAF-DE0292E583CC}" dt="2022-05-20T03:50:28.545" v="789"/>
          <ac:cxnSpMkLst>
            <pc:docMk/>
            <pc:sldMk cId="2825273323" sldId="9262"/>
            <ac:cxnSpMk id="7" creationId="{DCA0AE64-435A-D796-83A5-CC177B390ED6}"/>
          </ac:cxnSpMkLst>
        </pc:cxnChg>
      </pc:sldChg>
      <pc:sldChg chg="delSp del mod">
        <pc:chgData name="Shufan Lim" userId="f7d9d122-1bc7-4ae4-8aa9-58f6b0e267c2" providerId="ADAL" clId="{5BA609B5-BD34-4CEE-8AAF-DE0292E583CC}" dt="2022-05-19T07:11:52.982" v="313" actId="47"/>
        <pc:sldMkLst>
          <pc:docMk/>
          <pc:sldMk cId="4282211909" sldId="9263"/>
        </pc:sldMkLst>
        <pc:picChg chg="del">
          <ac:chgData name="Shufan Lim" userId="f7d9d122-1bc7-4ae4-8aa9-58f6b0e267c2" providerId="ADAL" clId="{5BA609B5-BD34-4CEE-8AAF-DE0292E583CC}" dt="2022-05-12T01:01:30.495" v="18" actId="478"/>
          <ac:picMkLst>
            <pc:docMk/>
            <pc:sldMk cId="4282211909" sldId="9263"/>
            <ac:picMk id="4" creationId="{06998E63-81FA-B00A-6C33-3CB1E3A5850E}"/>
          </ac:picMkLst>
        </pc:picChg>
      </pc:sldChg>
      <pc:sldChg chg="addSp delSp modSp mod">
        <pc:chgData name="Shufan Lim" userId="f7d9d122-1bc7-4ae4-8aa9-58f6b0e267c2" providerId="ADAL" clId="{5BA609B5-BD34-4CEE-8AAF-DE0292E583CC}" dt="2022-05-19T07:22:43.885" v="381" actId="20577"/>
        <pc:sldMkLst>
          <pc:docMk/>
          <pc:sldMk cId="3088966254" sldId="9265"/>
        </pc:sldMkLst>
        <pc:spChg chg="mod">
          <ac:chgData name="Shufan Lim" userId="f7d9d122-1bc7-4ae4-8aa9-58f6b0e267c2" providerId="ADAL" clId="{5BA609B5-BD34-4CEE-8AAF-DE0292E583CC}" dt="2022-05-19T07:12:15.794" v="319" actId="20577"/>
          <ac:spMkLst>
            <pc:docMk/>
            <pc:sldMk cId="3088966254" sldId="9265"/>
            <ac:spMk id="9" creationId="{0E8E7B88-A4B3-4D14-98C2-754D5147FB95}"/>
          </ac:spMkLst>
        </pc:spChg>
        <pc:spChg chg="mod">
          <ac:chgData name="Shufan Lim" userId="f7d9d122-1bc7-4ae4-8aa9-58f6b0e267c2" providerId="ADAL" clId="{5BA609B5-BD34-4CEE-8AAF-DE0292E583CC}" dt="2022-05-19T07:16:04.302" v="357" actId="20577"/>
          <ac:spMkLst>
            <pc:docMk/>
            <pc:sldMk cId="3088966254" sldId="9265"/>
            <ac:spMk id="10" creationId="{B827BBA0-EA79-4189-9AF4-369D25B69A64}"/>
          </ac:spMkLst>
        </pc:spChg>
        <pc:spChg chg="mod">
          <ac:chgData name="Shufan Lim" userId="f7d9d122-1bc7-4ae4-8aa9-58f6b0e267c2" providerId="ADAL" clId="{5BA609B5-BD34-4CEE-8AAF-DE0292E583CC}" dt="2022-05-19T07:18:26.882" v="373" actId="20577"/>
          <ac:spMkLst>
            <pc:docMk/>
            <pc:sldMk cId="3088966254" sldId="9265"/>
            <ac:spMk id="11" creationId="{24749563-9E7B-41BC-8DEA-5A36EE8FD67E}"/>
          </ac:spMkLst>
        </pc:spChg>
        <pc:spChg chg="mod">
          <ac:chgData name="Shufan Lim" userId="f7d9d122-1bc7-4ae4-8aa9-58f6b0e267c2" providerId="ADAL" clId="{5BA609B5-BD34-4CEE-8AAF-DE0292E583CC}" dt="2022-05-19T07:22:43.885" v="381" actId="20577"/>
          <ac:spMkLst>
            <pc:docMk/>
            <pc:sldMk cId="3088966254" sldId="9265"/>
            <ac:spMk id="20" creationId="{0F344FFD-3C59-8F77-1A44-84973EC2A6C6}"/>
          </ac:spMkLst>
        </pc:spChg>
        <pc:picChg chg="del mod">
          <ac:chgData name="Shufan Lim" userId="f7d9d122-1bc7-4ae4-8aa9-58f6b0e267c2" providerId="ADAL" clId="{5BA609B5-BD34-4CEE-8AAF-DE0292E583CC}" dt="2022-05-19T07:14:41.136" v="350" actId="478"/>
          <ac:picMkLst>
            <pc:docMk/>
            <pc:sldMk cId="3088966254" sldId="9265"/>
            <ac:picMk id="3" creationId="{5D398F16-158F-1A5B-5EF8-0FD29243A2C5}"/>
          </ac:picMkLst>
        </pc:picChg>
        <pc:picChg chg="add mod ord">
          <ac:chgData name="Shufan Lim" userId="f7d9d122-1bc7-4ae4-8aa9-58f6b0e267c2" providerId="ADAL" clId="{5BA609B5-BD34-4CEE-8AAF-DE0292E583CC}" dt="2022-05-19T07:13:15.546" v="329" actId="1038"/>
          <ac:picMkLst>
            <pc:docMk/>
            <pc:sldMk cId="3088966254" sldId="9265"/>
            <ac:picMk id="4" creationId="{44D6922E-3182-B767-A04B-22967A4E179E}"/>
          </ac:picMkLst>
        </pc:picChg>
        <pc:picChg chg="del">
          <ac:chgData name="Shufan Lim" userId="f7d9d122-1bc7-4ae4-8aa9-58f6b0e267c2" providerId="ADAL" clId="{5BA609B5-BD34-4CEE-8AAF-DE0292E583CC}" dt="2022-05-19T07:12:21.371" v="320" actId="478"/>
          <ac:picMkLst>
            <pc:docMk/>
            <pc:sldMk cId="3088966254" sldId="9265"/>
            <ac:picMk id="5" creationId="{8E900ECB-6362-B79B-D53D-DF0B88ABBABB}"/>
          </ac:picMkLst>
        </pc:picChg>
        <pc:picChg chg="del">
          <ac:chgData name="Shufan Lim" userId="f7d9d122-1bc7-4ae4-8aa9-58f6b0e267c2" providerId="ADAL" clId="{5BA609B5-BD34-4CEE-8AAF-DE0292E583CC}" dt="2022-05-19T07:12:22.055" v="321" actId="478"/>
          <ac:picMkLst>
            <pc:docMk/>
            <pc:sldMk cId="3088966254" sldId="9265"/>
            <ac:picMk id="12" creationId="{3707DB24-3313-4339-C2ED-A284CF42D89D}"/>
          </ac:picMkLst>
        </pc:picChg>
        <pc:picChg chg="add mod ord">
          <ac:chgData name="Shufan Lim" userId="f7d9d122-1bc7-4ae4-8aa9-58f6b0e267c2" providerId="ADAL" clId="{5BA609B5-BD34-4CEE-8AAF-DE0292E583CC}" dt="2022-05-19T07:13:47.332" v="335" actId="1035"/>
          <ac:picMkLst>
            <pc:docMk/>
            <pc:sldMk cId="3088966254" sldId="9265"/>
            <ac:picMk id="13" creationId="{2544E8CD-242B-3BDA-87A8-862E6E657E8E}"/>
          </ac:picMkLst>
        </pc:picChg>
        <pc:picChg chg="add mod">
          <ac:chgData name="Shufan Lim" userId="f7d9d122-1bc7-4ae4-8aa9-58f6b0e267c2" providerId="ADAL" clId="{5BA609B5-BD34-4CEE-8AAF-DE0292E583CC}" dt="2022-05-19T07:15:05.830" v="352" actId="1076"/>
          <ac:picMkLst>
            <pc:docMk/>
            <pc:sldMk cId="3088966254" sldId="9265"/>
            <ac:picMk id="16" creationId="{562524A3-F827-B503-A52F-3F9C6983BA6B}"/>
          </ac:picMkLst>
        </pc:picChg>
      </pc:sldChg>
      <pc:sldChg chg="addSp delSp modSp mod">
        <pc:chgData name="Shufan Lim" userId="f7d9d122-1bc7-4ae4-8aa9-58f6b0e267c2" providerId="ADAL" clId="{5BA609B5-BD34-4CEE-8AAF-DE0292E583CC}" dt="2022-05-20T00:59:44.250" v="550" actId="20577"/>
        <pc:sldMkLst>
          <pc:docMk/>
          <pc:sldMk cId="1488474017" sldId="9266"/>
        </pc:sldMkLst>
        <pc:spChg chg="mod">
          <ac:chgData name="Shufan Lim" userId="f7d9d122-1bc7-4ae4-8aa9-58f6b0e267c2" providerId="ADAL" clId="{5BA609B5-BD34-4CEE-8AAF-DE0292E583CC}" dt="2022-05-19T08:15:03.115" v="511" actId="20577"/>
          <ac:spMkLst>
            <pc:docMk/>
            <pc:sldMk cId="1488474017" sldId="9266"/>
            <ac:spMk id="2" creationId="{1928A0BC-1C79-9D82-347C-F3062655C287}"/>
          </ac:spMkLst>
        </pc:spChg>
        <pc:spChg chg="add mod">
          <ac:chgData name="Shufan Lim" userId="f7d9d122-1bc7-4ae4-8aa9-58f6b0e267c2" providerId="ADAL" clId="{5BA609B5-BD34-4CEE-8AAF-DE0292E583CC}" dt="2022-05-19T07:45:18.961" v="491" actId="1035"/>
          <ac:spMkLst>
            <pc:docMk/>
            <pc:sldMk cId="1488474017" sldId="9266"/>
            <ac:spMk id="5" creationId="{4A504642-DC7D-0926-C805-08882CB3D98F}"/>
          </ac:spMkLst>
        </pc:spChg>
        <pc:spChg chg="add mod">
          <ac:chgData name="Shufan Lim" userId="f7d9d122-1bc7-4ae4-8aa9-58f6b0e267c2" providerId="ADAL" clId="{5BA609B5-BD34-4CEE-8AAF-DE0292E583CC}" dt="2022-05-20T00:59:44.250" v="550" actId="20577"/>
          <ac:spMkLst>
            <pc:docMk/>
            <pc:sldMk cId="1488474017" sldId="9266"/>
            <ac:spMk id="8" creationId="{EBF40D78-71A1-EAC0-CD7B-BC451CDEE47E}"/>
          </ac:spMkLst>
        </pc:spChg>
        <pc:picChg chg="add del mod">
          <ac:chgData name="Shufan Lim" userId="f7d9d122-1bc7-4ae4-8aa9-58f6b0e267c2" providerId="ADAL" clId="{5BA609B5-BD34-4CEE-8AAF-DE0292E583CC}" dt="2022-05-19T07:44:23.250" v="468" actId="478"/>
          <ac:picMkLst>
            <pc:docMk/>
            <pc:sldMk cId="1488474017" sldId="9266"/>
            <ac:picMk id="4" creationId="{56197466-899F-A57C-08C9-5F96B640D739}"/>
          </ac:picMkLst>
        </pc:picChg>
        <pc:picChg chg="del">
          <ac:chgData name="Shufan Lim" userId="f7d9d122-1bc7-4ae4-8aa9-58f6b0e267c2" providerId="ADAL" clId="{5BA609B5-BD34-4CEE-8AAF-DE0292E583CC}" dt="2022-05-12T01:01:23.838" v="15" actId="478"/>
          <ac:picMkLst>
            <pc:docMk/>
            <pc:sldMk cId="1488474017" sldId="9266"/>
            <ac:picMk id="6" creationId="{85ABED41-D586-4BBD-1044-490D254B3B96}"/>
          </ac:picMkLst>
        </pc:picChg>
        <pc:picChg chg="add mod">
          <ac:chgData name="Shufan Lim" userId="f7d9d122-1bc7-4ae4-8aa9-58f6b0e267c2" providerId="ADAL" clId="{5BA609B5-BD34-4CEE-8AAF-DE0292E583CC}" dt="2022-05-19T07:45:18.961" v="491" actId="1035"/>
          <ac:picMkLst>
            <pc:docMk/>
            <pc:sldMk cId="1488474017" sldId="9266"/>
            <ac:picMk id="7" creationId="{B7CAD61D-C411-CFD7-387A-04C17BA22B6C}"/>
          </ac:picMkLst>
        </pc:picChg>
        <pc:picChg chg="add mod ord">
          <ac:chgData name="Shufan Lim" userId="f7d9d122-1bc7-4ae4-8aa9-58f6b0e267c2" providerId="ADAL" clId="{5BA609B5-BD34-4CEE-8AAF-DE0292E583CC}" dt="2022-05-19T07:45:26.803" v="503" actId="1037"/>
          <ac:picMkLst>
            <pc:docMk/>
            <pc:sldMk cId="1488474017" sldId="9266"/>
            <ac:picMk id="15" creationId="{BFCD71F4-13A1-96E1-5F98-94E14F790E2D}"/>
          </ac:picMkLst>
        </pc:picChg>
        <pc:cxnChg chg="add del">
          <ac:chgData name="Shufan Lim" userId="f7d9d122-1bc7-4ae4-8aa9-58f6b0e267c2" providerId="ADAL" clId="{5BA609B5-BD34-4CEE-8AAF-DE0292E583CC}" dt="2022-05-19T07:36:50.078" v="459" actId="11529"/>
          <ac:cxnSpMkLst>
            <pc:docMk/>
            <pc:sldMk cId="1488474017" sldId="9266"/>
            <ac:cxnSpMk id="9" creationId="{2361D837-A689-EDA2-194A-0FFCF73F386D}"/>
          </ac:cxnSpMkLst>
        </pc:cxnChg>
        <pc:cxnChg chg="add mod">
          <ac:chgData name="Shufan Lim" userId="f7d9d122-1bc7-4ae4-8aa9-58f6b0e267c2" providerId="ADAL" clId="{5BA609B5-BD34-4CEE-8AAF-DE0292E583CC}" dt="2022-05-19T07:45:18.961" v="491" actId="1035"/>
          <ac:cxnSpMkLst>
            <pc:docMk/>
            <pc:sldMk cId="1488474017" sldId="9266"/>
            <ac:cxnSpMk id="11" creationId="{07B02D6A-4BE8-7269-962C-2888339DD261}"/>
          </ac:cxnSpMkLst>
        </pc:cxnChg>
        <pc:cxnChg chg="add mod">
          <ac:chgData name="Shufan Lim" userId="f7d9d122-1bc7-4ae4-8aa9-58f6b0e267c2" providerId="ADAL" clId="{5BA609B5-BD34-4CEE-8AAF-DE0292E583CC}" dt="2022-05-19T07:45:18.961" v="491" actId="1035"/>
          <ac:cxnSpMkLst>
            <pc:docMk/>
            <pc:sldMk cId="1488474017" sldId="9266"/>
            <ac:cxnSpMk id="12" creationId="{9D547A14-B6BB-5CD2-23BB-006361783119}"/>
          </ac:cxnSpMkLst>
        </pc:cxnChg>
      </pc:sldChg>
      <pc:sldChg chg="addSp delSp modSp mod">
        <pc:chgData name="Shufan Lim" userId="f7d9d122-1bc7-4ae4-8aa9-58f6b0e267c2" providerId="ADAL" clId="{5BA609B5-BD34-4CEE-8AAF-DE0292E583CC}" dt="2022-05-20T02:41:40.020" v="702" actId="20577"/>
        <pc:sldMkLst>
          <pc:docMk/>
          <pc:sldMk cId="3207611533" sldId="9267"/>
        </pc:sldMkLst>
        <pc:spChg chg="mod">
          <ac:chgData name="Shufan Lim" userId="f7d9d122-1bc7-4ae4-8aa9-58f6b0e267c2" providerId="ADAL" clId="{5BA609B5-BD34-4CEE-8AAF-DE0292E583CC}" dt="2022-05-20T02:41:40.020" v="702" actId="20577"/>
          <ac:spMkLst>
            <pc:docMk/>
            <pc:sldMk cId="3207611533" sldId="9267"/>
            <ac:spMk id="2" creationId="{1928A0BC-1C79-9D82-347C-F3062655C287}"/>
          </ac:spMkLst>
        </pc:spChg>
        <pc:spChg chg="add mod">
          <ac:chgData name="Shufan Lim" userId="f7d9d122-1bc7-4ae4-8aa9-58f6b0e267c2" providerId="ADAL" clId="{5BA609B5-BD34-4CEE-8AAF-DE0292E583CC}" dt="2022-05-20T01:04:09.711" v="568" actId="20577"/>
          <ac:spMkLst>
            <pc:docMk/>
            <pc:sldMk cId="3207611533" sldId="9267"/>
            <ac:spMk id="5" creationId="{0EB5A59A-FAE6-3752-36BC-950F5D4B5BEC}"/>
          </ac:spMkLst>
        </pc:spChg>
        <pc:picChg chg="add mod">
          <ac:chgData name="Shufan Lim" userId="f7d9d122-1bc7-4ae4-8aa9-58f6b0e267c2" providerId="ADAL" clId="{5BA609B5-BD34-4CEE-8AAF-DE0292E583CC}" dt="2022-05-20T01:03:36.042" v="564" actId="1038"/>
          <ac:picMkLst>
            <pc:docMk/>
            <pc:sldMk cId="3207611533" sldId="9267"/>
            <ac:picMk id="4" creationId="{270F60E0-FC2A-226B-BD3C-F00A4CE8F05B}"/>
          </ac:picMkLst>
        </pc:picChg>
        <pc:picChg chg="del">
          <ac:chgData name="Shufan Lim" userId="f7d9d122-1bc7-4ae4-8aa9-58f6b0e267c2" providerId="ADAL" clId="{5BA609B5-BD34-4CEE-8AAF-DE0292E583CC}" dt="2022-05-12T01:01:22.141" v="14" actId="478"/>
          <ac:picMkLst>
            <pc:docMk/>
            <pc:sldMk cId="3207611533" sldId="9267"/>
            <ac:picMk id="4" creationId="{5D9D6830-E104-E59D-70CF-0B1926C248D4}"/>
          </ac:picMkLst>
        </pc:picChg>
        <pc:picChg chg="add mod">
          <ac:chgData name="Shufan Lim" userId="f7d9d122-1bc7-4ae4-8aa9-58f6b0e267c2" providerId="ADAL" clId="{5BA609B5-BD34-4CEE-8AAF-DE0292E583CC}" dt="2022-05-20T01:03:48.063" v="565"/>
          <ac:picMkLst>
            <pc:docMk/>
            <pc:sldMk cId="3207611533" sldId="9267"/>
            <ac:picMk id="6" creationId="{8CD6CD2E-C476-9ED7-991A-C356DCC2A126}"/>
          </ac:picMkLst>
        </pc:picChg>
        <pc:cxnChg chg="add mod">
          <ac:chgData name="Shufan Lim" userId="f7d9d122-1bc7-4ae4-8aa9-58f6b0e267c2" providerId="ADAL" clId="{5BA609B5-BD34-4CEE-8AAF-DE0292E583CC}" dt="2022-05-20T01:03:48.063" v="565"/>
          <ac:cxnSpMkLst>
            <pc:docMk/>
            <pc:sldMk cId="3207611533" sldId="9267"/>
            <ac:cxnSpMk id="7" creationId="{E3A7CD0E-64D2-4459-6A72-1CAC3F609527}"/>
          </ac:cxnSpMkLst>
        </pc:cxnChg>
        <pc:cxnChg chg="add mod">
          <ac:chgData name="Shufan Lim" userId="f7d9d122-1bc7-4ae4-8aa9-58f6b0e267c2" providerId="ADAL" clId="{5BA609B5-BD34-4CEE-8AAF-DE0292E583CC}" dt="2022-05-20T01:03:48.063" v="565"/>
          <ac:cxnSpMkLst>
            <pc:docMk/>
            <pc:sldMk cId="3207611533" sldId="9267"/>
            <ac:cxnSpMk id="8" creationId="{90A385A1-A3EB-8AC0-7360-1B1F7BDF6C83}"/>
          </ac:cxnSpMkLst>
        </pc:cxnChg>
      </pc:sldChg>
      <pc:sldChg chg="addSp delSp modSp mod">
        <pc:chgData name="Shufan Lim" userId="f7d9d122-1bc7-4ae4-8aa9-58f6b0e267c2" providerId="ADAL" clId="{5BA609B5-BD34-4CEE-8AAF-DE0292E583CC}" dt="2022-05-20T02:41:47.539" v="706" actId="20577"/>
        <pc:sldMkLst>
          <pc:docMk/>
          <pc:sldMk cId="2016242455" sldId="9268"/>
        </pc:sldMkLst>
        <pc:spChg chg="mod">
          <ac:chgData name="Shufan Lim" userId="f7d9d122-1bc7-4ae4-8aa9-58f6b0e267c2" providerId="ADAL" clId="{5BA609B5-BD34-4CEE-8AAF-DE0292E583CC}" dt="2022-05-20T02:41:47.539" v="706" actId="20577"/>
          <ac:spMkLst>
            <pc:docMk/>
            <pc:sldMk cId="2016242455" sldId="9268"/>
            <ac:spMk id="2" creationId="{1928A0BC-1C79-9D82-347C-F3062655C287}"/>
          </ac:spMkLst>
        </pc:spChg>
        <pc:spChg chg="add mod">
          <ac:chgData name="Shufan Lim" userId="f7d9d122-1bc7-4ae4-8aa9-58f6b0e267c2" providerId="ADAL" clId="{5BA609B5-BD34-4CEE-8AAF-DE0292E583CC}" dt="2022-05-20T01:25:10.229" v="576" actId="20577"/>
          <ac:spMkLst>
            <pc:docMk/>
            <pc:sldMk cId="2016242455" sldId="9268"/>
            <ac:spMk id="5" creationId="{B80E31C2-D9BE-77AB-50F9-57EA3BE98A8D}"/>
          </ac:spMkLst>
        </pc:spChg>
        <pc:picChg chg="del">
          <ac:chgData name="Shufan Lim" userId="f7d9d122-1bc7-4ae4-8aa9-58f6b0e267c2" providerId="ADAL" clId="{5BA609B5-BD34-4CEE-8AAF-DE0292E583CC}" dt="2022-05-12T01:01:19.672" v="13" actId="478"/>
          <ac:picMkLst>
            <pc:docMk/>
            <pc:sldMk cId="2016242455" sldId="9268"/>
            <ac:picMk id="4" creationId="{3D5D7111-7A1F-1A22-6693-ECD96E43AECB}"/>
          </ac:picMkLst>
        </pc:picChg>
        <pc:picChg chg="add">
          <ac:chgData name="Shufan Lim" userId="f7d9d122-1bc7-4ae4-8aa9-58f6b0e267c2" providerId="ADAL" clId="{5BA609B5-BD34-4CEE-8AAF-DE0292E583CC}" dt="2022-05-20T01:24:29.911" v="569" actId="22"/>
          <ac:picMkLst>
            <pc:docMk/>
            <pc:sldMk cId="2016242455" sldId="9268"/>
            <ac:picMk id="4" creationId="{5759364B-E475-2A27-2DDD-05F05A7FE887}"/>
          </ac:picMkLst>
        </pc:picChg>
        <pc:picChg chg="add mod">
          <ac:chgData name="Shufan Lim" userId="f7d9d122-1bc7-4ae4-8aa9-58f6b0e267c2" providerId="ADAL" clId="{5BA609B5-BD34-4CEE-8AAF-DE0292E583CC}" dt="2022-05-20T01:24:37.382" v="570"/>
          <ac:picMkLst>
            <pc:docMk/>
            <pc:sldMk cId="2016242455" sldId="9268"/>
            <ac:picMk id="6" creationId="{B4414D32-5CE3-0D75-1264-3717CACC567E}"/>
          </ac:picMkLst>
        </pc:picChg>
        <pc:cxnChg chg="add mod">
          <ac:chgData name="Shufan Lim" userId="f7d9d122-1bc7-4ae4-8aa9-58f6b0e267c2" providerId="ADAL" clId="{5BA609B5-BD34-4CEE-8AAF-DE0292E583CC}" dt="2022-05-20T01:24:37.382" v="570"/>
          <ac:cxnSpMkLst>
            <pc:docMk/>
            <pc:sldMk cId="2016242455" sldId="9268"/>
            <ac:cxnSpMk id="7" creationId="{944292A4-AEC0-8DF7-1B4A-63A6CCB61744}"/>
          </ac:cxnSpMkLst>
        </pc:cxnChg>
        <pc:cxnChg chg="add mod">
          <ac:chgData name="Shufan Lim" userId="f7d9d122-1bc7-4ae4-8aa9-58f6b0e267c2" providerId="ADAL" clId="{5BA609B5-BD34-4CEE-8AAF-DE0292E583CC}" dt="2022-05-20T01:24:37.382" v="570"/>
          <ac:cxnSpMkLst>
            <pc:docMk/>
            <pc:sldMk cId="2016242455" sldId="9268"/>
            <ac:cxnSpMk id="8" creationId="{9F36008A-D97E-CC47-2EB2-0C972B4452A5}"/>
          </ac:cxnSpMkLst>
        </pc:cxnChg>
      </pc:sldChg>
      <pc:sldChg chg="addSp delSp modSp mod">
        <pc:chgData name="Shufan Lim" userId="f7d9d122-1bc7-4ae4-8aa9-58f6b0e267c2" providerId="ADAL" clId="{5BA609B5-BD34-4CEE-8AAF-DE0292E583CC}" dt="2022-05-20T02:41:55.220" v="714" actId="20577"/>
        <pc:sldMkLst>
          <pc:docMk/>
          <pc:sldMk cId="1941490757" sldId="9269"/>
        </pc:sldMkLst>
        <pc:spChg chg="mod">
          <ac:chgData name="Shufan Lim" userId="f7d9d122-1bc7-4ae4-8aa9-58f6b0e267c2" providerId="ADAL" clId="{5BA609B5-BD34-4CEE-8AAF-DE0292E583CC}" dt="2022-05-20T02:41:55.220" v="714" actId="20577"/>
          <ac:spMkLst>
            <pc:docMk/>
            <pc:sldMk cId="1941490757" sldId="9269"/>
            <ac:spMk id="2" creationId="{1928A0BC-1C79-9D82-347C-F3062655C287}"/>
          </ac:spMkLst>
        </pc:spChg>
        <pc:spChg chg="add mod">
          <ac:chgData name="Shufan Lim" userId="f7d9d122-1bc7-4ae4-8aa9-58f6b0e267c2" providerId="ADAL" clId="{5BA609B5-BD34-4CEE-8AAF-DE0292E583CC}" dt="2022-05-20T01:45:04.116" v="585" actId="20577"/>
          <ac:spMkLst>
            <pc:docMk/>
            <pc:sldMk cId="1941490757" sldId="9269"/>
            <ac:spMk id="5" creationId="{57257952-3213-4AC3-4BF3-53E2A3811ACB}"/>
          </ac:spMkLst>
        </pc:spChg>
        <pc:picChg chg="add mod">
          <ac:chgData name="Shufan Lim" userId="f7d9d122-1bc7-4ae4-8aa9-58f6b0e267c2" providerId="ADAL" clId="{5BA609B5-BD34-4CEE-8AAF-DE0292E583CC}" dt="2022-05-20T01:44:26.421" v="580" actId="1038"/>
          <ac:picMkLst>
            <pc:docMk/>
            <pc:sldMk cId="1941490757" sldId="9269"/>
            <ac:picMk id="4" creationId="{7EEF7EFA-D130-5DA0-7F2A-96B9A9BF1740}"/>
          </ac:picMkLst>
        </pc:picChg>
        <pc:picChg chg="del">
          <ac:chgData name="Shufan Lim" userId="f7d9d122-1bc7-4ae4-8aa9-58f6b0e267c2" providerId="ADAL" clId="{5BA609B5-BD34-4CEE-8AAF-DE0292E583CC}" dt="2022-05-12T01:01:17.315" v="12" actId="478"/>
          <ac:picMkLst>
            <pc:docMk/>
            <pc:sldMk cId="1941490757" sldId="9269"/>
            <ac:picMk id="4" creationId="{E895C667-9129-D363-06D8-E06F9B0C210D}"/>
          </ac:picMkLst>
        </pc:picChg>
        <pc:picChg chg="add mod">
          <ac:chgData name="Shufan Lim" userId="f7d9d122-1bc7-4ae4-8aa9-58f6b0e267c2" providerId="ADAL" clId="{5BA609B5-BD34-4CEE-8AAF-DE0292E583CC}" dt="2022-05-20T01:44:43.852" v="581"/>
          <ac:picMkLst>
            <pc:docMk/>
            <pc:sldMk cId="1941490757" sldId="9269"/>
            <ac:picMk id="6" creationId="{A96B1FA3-880F-0508-7BC5-2CAD4E0CD9D8}"/>
          </ac:picMkLst>
        </pc:picChg>
        <pc:cxnChg chg="add mod">
          <ac:chgData name="Shufan Lim" userId="f7d9d122-1bc7-4ae4-8aa9-58f6b0e267c2" providerId="ADAL" clId="{5BA609B5-BD34-4CEE-8AAF-DE0292E583CC}" dt="2022-05-20T01:44:43.852" v="581"/>
          <ac:cxnSpMkLst>
            <pc:docMk/>
            <pc:sldMk cId="1941490757" sldId="9269"/>
            <ac:cxnSpMk id="7" creationId="{BDC82431-2929-9293-910F-B0F5F4611DFB}"/>
          </ac:cxnSpMkLst>
        </pc:cxnChg>
        <pc:cxnChg chg="add mod">
          <ac:chgData name="Shufan Lim" userId="f7d9d122-1bc7-4ae4-8aa9-58f6b0e267c2" providerId="ADAL" clId="{5BA609B5-BD34-4CEE-8AAF-DE0292E583CC}" dt="2022-05-20T01:44:43.852" v="581"/>
          <ac:cxnSpMkLst>
            <pc:docMk/>
            <pc:sldMk cId="1941490757" sldId="9269"/>
            <ac:cxnSpMk id="8" creationId="{5560D51D-D608-3265-7FBA-8E1D54E7A354}"/>
          </ac:cxnSpMkLst>
        </pc:cxnChg>
      </pc:sldChg>
      <pc:sldChg chg="addSp delSp modSp mod">
        <pc:chgData name="Shufan Lim" userId="f7d9d122-1bc7-4ae4-8aa9-58f6b0e267c2" providerId="ADAL" clId="{5BA609B5-BD34-4CEE-8AAF-DE0292E583CC}" dt="2022-05-19T07:01:44.558" v="292" actId="20577"/>
        <pc:sldMkLst>
          <pc:docMk/>
          <pc:sldMk cId="3169033127" sldId="9271"/>
        </pc:sldMkLst>
        <pc:spChg chg="del">
          <ac:chgData name="Shufan Lim" userId="f7d9d122-1bc7-4ae4-8aa9-58f6b0e267c2" providerId="ADAL" clId="{5BA609B5-BD34-4CEE-8AAF-DE0292E583CC}" dt="2022-05-19T06:58:12.264" v="222" actId="478"/>
          <ac:spMkLst>
            <pc:docMk/>
            <pc:sldMk cId="3169033127" sldId="9271"/>
            <ac:spMk id="9" creationId="{448D2179-AD24-4647-817A-DDCD031F2C99}"/>
          </ac:spMkLst>
        </pc:spChg>
        <pc:spChg chg="del mod">
          <ac:chgData name="Shufan Lim" userId="f7d9d122-1bc7-4ae4-8aa9-58f6b0e267c2" providerId="ADAL" clId="{5BA609B5-BD34-4CEE-8AAF-DE0292E583CC}" dt="2022-05-19T06:58:27.366" v="224" actId="478"/>
          <ac:spMkLst>
            <pc:docMk/>
            <pc:sldMk cId="3169033127" sldId="9271"/>
            <ac:spMk id="11" creationId="{CB87D9E2-B9BE-48FA-8039-1B07B4362ABA}"/>
          </ac:spMkLst>
        </pc:spChg>
        <pc:spChg chg="mod">
          <ac:chgData name="Shufan Lim" userId="f7d9d122-1bc7-4ae4-8aa9-58f6b0e267c2" providerId="ADAL" clId="{5BA609B5-BD34-4CEE-8AAF-DE0292E583CC}" dt="2022-05-19T07:01:44.558" v="292" actId="20577"/>
          <ac:spMkLst>
            <pc:docMk/>
            <pc:sldMk cId="3169033127" sldId="9271"/>
            <ac:spMk id="12" creationId="{47C6018F-38AD-797D-3F4C-AD7021BD3571}"/>
          </ac:spMkLst>
        </pc:spChg>
        <pc:spChg chg="add mod">
          <ac:chgData name="Shufan Lim" userId="f7d9d122-1bc7-4ae4-8aa9-58f6b0e267c2" providerId="ADAL" clId="{5BA609B5-BD34-4CEE-8AAF-DE0292E583CC}" dt="2022-05-19T06:58:12.739" v="223"/>
          <ac:spMkLst>
            <pc:docMk/>
            <pc:sldMk cId="3169033127" sldId="9271"/>
            <ac:spMk id="13" creationId="{5978222D-5D36-5098-5DBA-FF7DC51BBE8A}"/>
          </ac:spMkLst>
        </pc:spChg>
        <pc:spChg chg="add mod">
          <ac:chgData name="Shufan Lim" userId="f7d9d122-1bc7-4ae4-8aa9-58f6b0e267c2" providerId="ADAL" clId="{5BA609B5-BD34-4CEE-8AAF-DE0292E583CC}" dt="2022-05-19T06:58:47.381" v="246" actId="20577"/>
          <ac:spMkLst>
            <pc:docMk/>
            <pc:sldMk cId="3169033127" sldId="9271"/>
            <ac:spMk id="14" creationId="{E764EABE-7AAD-E945-3368-CFB378F9B6D3}"/>
          </ac:spMkLst>
        </pc:spChg>
        <pc:picChg chg="del">
          <ac:chgData name="Shufan Lim" userId="f7d9d122-1bc7-4ae4-8aa9-58f6b0e267c2" providerId="ADAL" clId="{5BA609B5-BD34-4CEE-8AAF-DE0292E583CC}" dt="2022-05-12T01:01:44.956" v="21" actId="478"/>
          <ac:picMkLst>
            <pc:docMk/>
            <pc:sldMk cId="3169033127" sldId="9271"/>
            <ac:picMk id="3" creationId="{A578348B-23C0-DB0D-39C9-A2351BFEC02D}"/>
          </ac:picMkLst>
        </pc:picChg>
        <pc:picChg chg="add mod ord">
          <ac:chgData name="Shufan Lim" userId="f7d9d122-1bc7-4ae4-8aa9-58f6b0e267c2" providerId="ADAL" clId="{5BA609B5-BD34-4CEE-8AAF-DE0292E583CC}" dt="2022-05-13T00:47:25.545" v="55" actId="14100"/>
          <ac:picMkLst>
            <pc:docMk/>
            <pc:sldMk cId="3169033127" sldId="9271"/>
            <ac:picMk id="3" creationId="{CD11823A-573F-C010-F123-C1A007E653F3}"/>
          </ac:picMkLst>
        </pc:picChg>
        <pc:picChg chg="add mod">
          <ac:chgData name="Shufan Lim" userId="f7d9d122-1bc7-4ae4-8aa9-58f6b0e267c2" providerId="ADAL" clId="{5BA609B5-BD34-4CEE-8AAF-DE0292E583CC}" dt="2022-05-19T06:57:41.811" v="212" actId="1076"/>
          <ac:picMkLst>
            <pc:docMk/>
            <pc:sldMk cId="3169033127" sldId="9271"/>
            <ac:picMk id="4" creationId="{0F56F2B4-5D8C-8EAE-BB68-302F7C826BA9}"/>
          </ac:picMkLst>
        </pc:picChg>
        <pc:picChg chg="del">
          <ac:chgData name="Shufan Lim" userId="f7d9d122-1bc7-4ae4-8aa9-58f6b0e267c2" providerId="ADAL" clId="{5BA609B5-BD34-4CEE-8AAF-DE0292E583CC}" dt="2022-05-12T01:01:41.850" v="20" actId="478"/>
          <ac:picMkLst>
            <pc:docMk/>
            <pc:sldMk cId="3169033127" sldId="9271"/>
            <ac:picMk id="5" creationId="{004DE4AD-43EB-01C7-48EF-DD41FF6D6C8C}"/>
          </ac:picMkLst>
        </pc:picChg>
      </pc:sldChg>
      <pc:sldChg chg="addSp delSp modSp add mod">
        <pc:chgData name="Shufan Lim" userId="f7d9d122-1bc7-4ae4-8aa9-58f6b0e267c2" providerId="ADAL" clId="{5BA609B5-BD34-4CEE-8AAF-DE0292E583CC}" dt="2022-05-19T08:21:27.054" v="540" actId="20577"/>
        <pc:sldMkLst>
          <pc:docMk/>
          <pc:sldMk cId="2006868577" sldId="9272"/>
        </pc:sldMkLst>
        <pc:spChg chg="mod">
          <ac:chgData name="Shufan Lim" userId="f7d9d122-1bc7-4ae4-8aa9-58f6b0e267c2" providerId="ADAL" clId="{5BA609B5-BD34-4CEE-8AAF-DE0292E583CC}" dt="2022-05-19T08:15:12.610" v="515" actId="20577"/>
          <ac:spMkLst>
            <pc:docMk/>
            <pc:sldMk cId="2006868577" sldId="9272"/>
            <ac:spMk id="2" creationId="{1928A0BC-1C79-9D82-347C-F3062655C287}"/>
          </ac:spMkLst>
        </pc:spChg>
        <pc:spChg chg="mod">
          <ac:chgData name="Shufan Lim" userId="f7d9d122-1bc7-4ae4-8aa9-58f6b0e267c2" providerId="ADAL" clId="{5BA609B5-BD34-4CEE-8AAF-DE0292E583CC}" dt="2022-05-19T08:15:33.621" v="520" actId="20577"/>
          <ac:spMkLst>
            <pc:docMk/>
            <pc:sldMk cId="2006868577" sldId="9272"/>
            <ac:spMk id="5" creationId="{4A504642-DC7D-0926-C805-08882CB3D98F}"/>
          </ac:spMkLst>
        </pc:spChg>
        <pc:spChg chg="add mod">
          <ac:chgData name="Shufan Lim" userId="f7d9d122-1bc7-4ae4-8aa9-58f6b0e267c2" providerId="ADAL" clId="{5BA609B5-BD34-4CEE-8AAF-DE0292E583CC}" dt="2022-05-19T08:21:27.054" v="540" actId="20577"/>
          <ac:spMkLst>
            <pc:docMk/>
            <pc:sldMk cId="2006868577" sldId="9272"/>
            <ac:spMk id="10" creationId="{5E4F9AA4-3F04-352B-9C70-E41CBC10ABC4}"/>
          </ac:spMkLst>
        </pc:spChg>
        <pc:picChg chg="add mod ord">
          <ac:chgData name="Shufan Lim" userId="f7d9d122-1bc7-4ae4-8aa9-58f6b0e267c2" providerId="ADAL" clId="{5BA609B5-BD34-4CEE-8AAF-DE0292E583CC}" dt="2022-05-19T08:17:51.092" v="535" actId="167"/>
          <ac:picMkLst>
            <pc:docMk/>
            <pc:sldMk cId="2006868577" sldId="9272"/>
            <ac:picMk id="4" creationId="{C108F9B8-C352-175A-7E15-5E46D2439BC1}"/>
          </ac:picMkLst>
        </pc:picChg>
        <pc:picChg chg="del">
          <ac:chgData name="Shufan Lim" userId="f7d9d122-1bc7-4ae4-8aa9-58f6b0e267c2" providerId="ADAL" clId="{5BA609B5-BD34-4CEE-8AAF-DE0292E583CC}" dt="2022-05-19T08:15:21.229" v="516" actId="478"/>
          <ac:picMkLst>
            <pc:docMk/>
            <pc:sldMk cId="2006868577" sldId="9272"/>
            <ac:picMk id="15" creationId="{BFCD71F4-13A1-96E1-5F98-94E14F790E2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417" cy="49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05" tIns="45802" rIns="91605" bIns="45802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606" y="0"/>
            <a:ext cx="2949417" cy="49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05" tIns="45802" rIns="91605" bIns="45802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TW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9985"/>
            <a:ext cx="2949417" cy="49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05" tIns="45802" rIns="91605" bIns="45802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606" y="9439985"/>
            <a:ext cx="2949417" cy="49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05" tIns="45802" rIns="91605" bIns="45802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B4673345-8B68-4D02-86C5-93A0949055A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179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417" cy="49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05" tIns="45802" rIns="91605" bIns="45802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606" y="0"/>
            <a:ext cx="2949417" cy="49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05" tIns="45802" rIns="91605" bIns="45802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TW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880" y="4721584"/>
            <a:ext cx="5443854" cy="4471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05" tIns="45802" rIns="91605" bIns="458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9985"/>
            <a:ext cx="2949417" cy="49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05" tIns="45802" rIns="91605" bIns="45802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606" y="9439985"/>
            <a:ext cx="2949417" cy="49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05" tIns="45802" rIns="91605" bIns="45802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AA4AD5FB-4F80-4F41-B2CC-293A3F11450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9007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AD5FB-4F80-4F41-B2CC-293A3F114501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3455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AD5FB-4F80-4F41-B2CC-293A3F114501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2779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AD5FB-4F80-4F41-B2CC-293A3F114501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75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AD5FB-4F80-4F41-B2CC-293A3F114501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783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69" y="137160"/>
            <a:ext cx="9797831" cy="7078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569" y="845046"/>
            <a:ext cx="9797831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600" dirty="0">
                <a:solidFill>
                  <a:prstClr val="white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b="0">
                <a:solidFill>
                  <a:prstClr val="white"/>
                </a:solidFill>
              </a:endParaRP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pPr defTabSz="914354" fontAlgn="auto">
              <a:spcBef>
                <a:spcPts val="0"/>
              </a:spcBef>
              <a:spcAft>
                <a:spcPts val="0"/>
              </a:spcAft>
            </a:pPr>
            <a:fld id="{F68327C5-B821-4FE9-A59A-A60D9EB59A9A}" type="slidenum">
              <a:rPr kumimoji="0" lang="en-US" b="0" smtClean="0">
                <a:latin typeface="Calibri"/>
                <a:ea typeface=""/>
              </a:rPr>
              <a:pPr defTabSz="914354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 b="0" dirty="0">
              <a:latin typeface="Calibri"/>
              <a:ea typeface="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796" y="229538"/>
            <a:ext cx="1627773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73936" y="95859"/>
            <a:ext cx="1593494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</a:pPr>
            <a:endParaRPr kumimoji="0" lang="en-US" b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18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2116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2919" y="4406802"/>
            <a:ext cx="10362901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2919" y="2906613"/>
            <a:ext cx="10362901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57" indent="0">
              <a:buNone/>
              <a:defRPr sz="1300"/>
            </a:lvl2pPr>
            <a:lvl3pPr marL="642915" indent="0">
              <a:buNone/>
              <a:defRPr sz="1100"/>
            </a:lvl3pPr>
            <a:lvl4pPr marL="964372" indent="0">
              <a:buNone/>
              <a:defRPr sz="1000"/>
            </a:lvl4pPr>
            <a:lvl5pPr marL="1285829" indent="0">
              <a:buNone/>
              <a:defRPr sz="1000"/>
            </a:lvl5pPr>
            <a:lvl6pPr marL="1607287" indent="0">
              <a:buNone/>
              <a:defRPr sz="1000"/>
            </a:lvl6pPr>
            <a:lvl7pPr marL="1928744" indent="0">
              <a:buNone/>
              <a:defRPr sz="1000"/>
            </a:lvl7pPr>
            <a:lvl8pPr marL="2250201" indent="0">
              <a:buNone/>
              <a:defRPr sz="1000"/>
            </a:lvl8pPr>
            <a:lvl9pPr marL="257165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0670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90626" y="3536156"/>
            <a:ext cx="4833937" cy="79474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67438" y="3536156"/>
            <a:ext cx="4833937" cy="79474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06007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0197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1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0196" y="2174380"/>
            <a:ext cx="5386091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2741" y="1534791"/>
            <a:ext cx="5389065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2741" y="2174380"/>
            <a:ext cx="5389065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51367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711708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557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0197" y="273474"/>
            <a:ext cx="401091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4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10197" y="1435448"/>
            <a:ext cx="401091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1556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0181" y="4800825"/>
            <a:ext cx="7314903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90181" y="612800"/>
            <a:ext cx="7314903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endParaRPr lang="zh-TW" altLang="en-US" noProof="0">
              <a:sym typeface="Helvetica Light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90181" y="5367859"/>
            <a:ext cx="7314903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12856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342312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548687" y="1151931"/>
            <a:ext cx="2452688" cy="3178969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90626" y="1151931"/>
            <a:ext cx="7215188" cy="317896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6576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600" dirty="0">
                <a:solidFill>
                  <a:prstClr val="white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b="0">
                <a:solidFill>
                  <a:prstClr val="white"/>
                </a:solidFill>
              </a:endParaRPr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pPr defTabSz="914354" fontAlgn="auto">
              <a:spcBef>
                <a:spcPts val="0"/>
              </a:spcBef>
              <a:spcAft>
                <a:spcPts val="0"/>
              </a:spcAft>
            </a:pPr>
            <a:fld id="{F68327C5-B821-4FE9-A59A-A60D9EB59A9A}" type="slidenum">
              <a:rPr kumimoji="0" lang="en-US" b="0" smtClean="0">
                <a:latin typeface="Calibri"/>
                <a:ea typeface=""/>
              </a:rPr>
              <a:pPr defTabSz="914354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 b="0" dirty="0">
              <a:latin typeface="Calibri"/>
              <a:ea typeface="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8488" y="229538"/>
            <a:ext cx="1627773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</a:pPr>
            <a:endParaRPr kumimoji="0" lang="en-US" b="0">
              <a:solidFill>
                <a:prstClr val="white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A1CCD-60C5-486B-ACAD-47D83FA9ECF8}"/>
              </a:ext>
            </a:extLst>
          </p:cNvPr>
          <p:cNvSpPr/>
          <p:nvPr userDrawn="1"/>
        </p:nvSpPr>
        <p:spPr>
          <a:xfrm>
            <a:off x="119336" y="6021288"/>
            <a:ext cx="936104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</a:pPr>
            <a:endParaRPr kumimoji="0" lang="en-US" b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1601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165351" y="2205039"/>
            <a:ext cx="9692216" cy="14700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304245" y="4941168"/>
            <a:ext cx="3445372" cy="7921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noProof="0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222945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9457" y="116632"/>
            <a:ext cx="9217024" cy="50405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5414" y="836713"/>
            <a:ext cx="10561172" cy="518467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  <a:endParaRPr lang="en-US" altLang="zh-TW" dirty="0"/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89271-45BA-420D-B615-3F5309169CE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96866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35626" y="4406901"/>
            <a:ext cx="8590657" cy="1362075"/>
          </a:xfrm>
          <a:prstGeom prst="rect">
            <a:avLst/>
          </a:prstGeo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735626" y="2906713"/>
            <a:ext cx="859065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49559-81F0-4E39-B4D9-FC94E85142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51898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9403" y="836713"/>
            <a:ext cx="5275064" cy="518467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533" y="836713"/>
            <a:ext cx="5275064" cy="518467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199457" y="116632"/>
            <a:ext cx="9217024" cy="50405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DF094-A096-4CF0-A48D-4501011CFC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73027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19403" y="782166"/>
            <a:ext cx="5257732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19403" y="1421928"/>
            <a:ext cx="5257732" cy="445534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214866" y="782166"/>
            <a:ext cx="5257732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14866" y="1421928"/>
            <a:ext cx="5257732" cy="445534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199457" y="116632"/>
            <a:ext cx="9217024" cy="50405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44DB1-7831-4BFB-B3BE-760ED77D5C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540521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199457" y="116632"/>
            <a:ext cx="9217024" cy="50405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FEAEC-3AA3-41BB-9561-5404B62D87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54829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91DEB-B3D2-4E33-A51D-1A8DE93D2AC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88997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5414" y="836712"/>
            <a:ext cx="3531031" cy="1152128"/>
          </a:xfrm>
          <a:prstGeom prst="rect">
            <a:avLst/>
          </a:prstGeom>
        </p:spPr>
        <p:txBody>
          <a:bodyPr anchor="t"/>
          <a:lstStyle>
            <a:lvl1pPr algn="l">
              <a:defRPr sz="2000" b="1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59829" y="836713"/>
            <a:ext cx="6816757" cy="514543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15414" y="2060849"/>
            <a:ext cx="3531031" cy="39212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A4827-623F-46CE-9403-5A6098FDD8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9006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5520" y="4656584"/>
            <a:ext cx="8736971" cy="566738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75520" y="836713"/>
            <a:ext cx="875536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75520" y="5223322"/>
            <a:ext cx="8736971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AD564-1B5D-4F4C-B5BF-F99071E8A3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9539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27382" y="836713"/>
            <a:ext cx="11330185" cy="5184677"/>
          </a:xfrm>
        </p:spPr>
        <p:txBody>
          <a:bodyPr vert="eaVert"/>
          <a:lstStyle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199457" y="116632"/>
            <a:ext cx="9217024" cy="50405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6A882-43CD-450F-94C9-0F26243914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735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69" y="137160"/>
            <a:ext cx="9797831" cy="7078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569" y="845046"/>
            <a:ext cx="9797831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3" name="Rectangle 12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600" dirty="0">
                <a:solidFill>
                  <a:prstClr val="white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b="0">
                <a:solidFill>
                  <a:prstClr val="white"/>
                </a:solidFill>
              </a:endParaRPr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defTabSz="914354" fontAlgn="auto">
              <a:spcBef>
                <a:spcPts val="0"/>
              </a:spcBef>
              <a:spcAft>
                <a:spcPts val="0"/>
              </a:spcAft>
            </a:pPr>
            <a:fld id="{F68327C5-B821-4FE9-A59A-A60D9EB59A9A}" type="slidenum">
              <a:rPr kumimoji="0" lang="en-US" b="0" smtClean="0">
                <a:solidFill>
                  <a:prstClr val="white"/>
                </a:solidFill>
                <a:latin typeface="Calibri"/>
                <a:ea typeface=""/>
              </a:rPr>
              <a:pPr defTabSz="914354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 b="0" dirty="0">
              <a:solidFill>
                <a:prstClr val="white"/>
              </a:solidFill>
              <a:latin typeface="Calibri"/>
              <a:ea typeface="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796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73936" y="95859"/>
            <a:ext cx="1593494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</a:pPr>
            <a:endParaRPr kumimoji="0" lang="en-US" b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330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529233" y="836712"/>
            <a:ext cx="2423584" cy="5184676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31371" y="836712"/>
            <a:ext cx="8894663" cy="5184676"/>
          </a:xfrm>
        </p:spPr>
        <p:txBody>
          <a:bodyPr vert="eaVert"/>
          <a:lstStyle>
            <a:lvl3pPr>
              <a:defRPr kumimoji="1" lang="zh-TW" altLang="en-US" sz="200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>
              <a:defRPr kumimoji="1" lang="zh-TW" altLang="en-US" sz="180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kumimoji="1" lang="zh-TW" altLang="en-US" sz="1600" dirty="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96CE8-2B50-421B-8FBB-1FB0B94A453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475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600" dirty="0">
                <a:solidFill>
                  <a:prstClr val="white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b="0">
                <a:solidFill>
                  <a:prstClr val="white"/>
                </a:solidFill>
              </a:endParaRPr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defTabSz="914354" fontAlgn="auto">
              <a:spcBef>
                <a:spcPts val="0"/>
              </a:spcBef>
              <a:spcAft>
                <a:spcPts val="0"/>
              </a:spcAft>
            </a:pPr>
            <a:fld id="{F68327C5-B821-4FE9-A59A-A60D9EB59A9A}" type="slidenum">
              <a:rPr kumimoji="0" lang="en-US" b="0" smtClean="0">
                <a:solidFill>
                  <a:prstClr val="white"/>
                </a:solidFill>
                <a:latin typeface="Calibri"/>
                <a:ea typeface=""/>
              </a:rPr>
              <a:pPr defTabSz="914354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 b="0" dirty="0">
              <a:solidFill>
                <a:prstClr val="white"/>
              </a:solidFill>
              <a:latin typeface="Calibri"/>
              <a:ea typeface="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3757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</a:pPr>
            <a:endParaRPr kumimoji="0" lang="en-US" b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8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Left (dark)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sz="1600" dirty="0">
                <a:solidFill>
                  <a:prstClr val="white"/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b="0">
                <a:solidFill>
                  <a:prstClr val="white"/>
                </a:solidFill>
              </a:endParaRPr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defTabSz="914354" fontAlgn="auto">
              <a:spcBef>
                <a:spcPts val="0"/>
              </a:spcBef>
              <a:spcAft>
                <a:spcPts val="0"/>
              </a:spcAft>
            </a:pPr>
            <a:fld id="{F68327C5-B821-4FE9-A59A-A60D9EB59A9A}" type="slidenum">
              <a:rPr kumimoji="0" lang="en-US" b="0" smtClean="0">
                <a:solidFill>
                  <a:prstClr val="white"/>
                </a:solidFill>
                <a:latin typeface="Calibri"/>
                <a:ea typeface=""/>
              </a:rPr>
              <a:pPr defTabSz="914354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 b="0" dirty="0">
              <a:solidFill>
                <a:prstClr val="white"/>
              </a:solidFill>
              <a:latin typeface="Calibri"/>
              <a:ea typeface="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3757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chemeClr val="tx1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</a:pPr>
            <a:endParaRPr kumimoji="0" lang="en-US" b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01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4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</a:pPr>
            <a:endParaRPr kumimoji="0" lang="en-US" b="0">
              <a:solidFill>
                <a:prstClr val="white"/>
              </a:solidFill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704796" y="6336792"/>
            <a:ext cx="1470980" cy="307777"/>
            <a:chOff x="8616280" y="6285754"/>
            <a:chExt cx="1470980" cy="307777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54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sz="1400" b="0">
                  <a:solidFill>
                    <a:srgbClr val="95A5A6"/>
                  </a:solidFill>
                  <a:latin typeface="Calibri"/>
                  <a:ea typeface=""/>
                </a:rPr>
                <a:t>Made with       by </a:t>
              </a:r>
            </a:p>
          </p:txBody>
        </p:sp>
        <p:sp>
          <p:nvSpPr>
            <p:cNvPr id="13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350" b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96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228855"/>
            <a:ext cx="11233248" cy="954108"/>
          </a:xfrm>
        </p:spPr>
        <p:txBody>
          <a:bodyPr wrap="square" anchor="b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 fontAlgn="auto">
              <a:spcBef>
                <a:spcPts val="0"/>
              </a:spcBef>
              <a:spcAft>
                <a:spcPts val="0"/>
              </a:spcAft>
            </a:pPr>
            <a:endParaRPr kumimoji="0" lang="en-US" sz="1351" b="0">
              <a:solidFill>
                <a:prstClr val="white"/>
              </a:solidFill>
            </a:endParaRPr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5"/>
            <a:ext cx="1627773" cy="451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8994" y="1426467"/>
            <a:ext cx="6338473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89943" y="1700811"/>
            <a:ext cx="5616575" cy="31680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9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3806" y="2130849"/>
            <a:ext cx="10364391" cy="1470049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099" y="3886648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62625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200" b="0" dirty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5" name="MSIPCMContentMarking" descr="{&quot;HashCode&quot;:598257548,&quot;Placement&quot;:&quot;Footer&quot;,&quot;Top&quot;:513.960144,&quot;Left&quot;:0.0,&quot;SlideWidth&quot;:960,&quot;SlideHeight&quot;:540}">
            <a:extLst>
              <a:ext uri="{FF2B5EF4-FFF2-40B4-BE49-F238E27FC236}">
                <a16:creationId xmlns:a16="http://schemas.microsoft.com/office/drawing/2014/main" id="{51495D1B-C198-4D56-8D54-96CB78B8ECCF}"/>
              </a:ext>
            </a:extLst>
          </p:cNvPr>
          <p:cNvSpPr txBox="1"/>
          <p:nvPr userDrawn="1"/>
        </p:nvSpPr>
        <p:spPr>
          <a:xfrm>
            <a:off x="0" y="6527294"/>
            <a:ext cx="1672627" cy="33070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000000"/>
                </a:solidFill>
                <a:latin typeface="Calibri" panose="020F0502020204030204" pitchFamily="34" charset="0"/>
              </a:rPr>
              <a:t>Confidential </a:t>
            </a:r>
            <a:r>
              <a:rPr lang="zh-TW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機密 </a:t>
            </a:r>
          </a:p>
        </p:txBody>
      </p:sp>
    </p:spTree>
    <p:extLst>
      <p:ext uri="{BB962C8B-B14F-4D97-AF65-F5344CB8AC3E}">
        <p14:creationId xmlns:p14="http://schemas.microsoft.com/office/powerpoint/2010/main" val="188268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</p:sldLayoutIdLst>
  <p:hf hdr="0" ftr="0" dt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/>
          </p:cNvSpPr>
          <p:nvPr>
            <p:ph type="title"/>
          </p:nvPr>
        </p:nvSpPr>
        <p:spPr bwMode="auto">
          <a:xfrm>
            <a:off x="1192213" y="1152525"/>
            <a:ext cx="9810750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TW">
                <a:sym typeface="Helvetica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/>
          </p:cNvSpPr>
          <p:nvPr>
            <p:ph type="body" idx="1"/>
          </p:nvPr>
        </p:nvSpPr>
        <p:spPr bwMode="auto">
          <a:xfrm>
            <a:off x="1192213" y="3535363"/>
            <a:ext cx="9810750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TW">
                <a:sym typeface="Helvetica Light" charset="0"/>
              </a:rPr>
              <a:t>Click to edit Master text styles</a:t>
            </a:r>
          </a:p>
          <a:p>
            <a:pPr lvl="1"/>
            <a:r>
              <a:rPr lang="zh-TW" altLang="zh-TW">
                <a:sym typeface="Helvetica Light" charset="0"/>
              </a:rPr>
              <a:t>Second level</a:t>
            </a:r>
          </a:p>
          <a:p>
            <a:pPr lvl="2"/>
            <a:r>
              <a:rPr lang="zh-TW" altLang="zh-TW">
                <a:sym typeface="Helvetica Light" charset="0"/>
              </a:rPr>
              <a:t>Third level</a:t>
            </a:r>
          </a:p>
          <a:p>
            <a:pPr lvl="3"/>
            <a:r>
              <a:rPr lang="zh-TW" altLang="zh-TW">
                <a:sym typeface="Helvetica Light" charset="0"/>
              </a:rPr>
              <a:t>Fourth level</a:t>
            </a:r>
          </a:p>
          <a:p>
            <a:pPr lvl="4"/>
            <a:r>
              <a:rPr lang="zh-TW" altLang="zh-TW">
                <a:sym typeface="Helvetica Light" charset="0"/>
              </a:rPr>
              <a:t>Fifth level</a:t>
            </a:r>
          </a:p>
        </p:txBody>
      </p:sp>
      <p:sp>
        <p:nvSpPr>
          <p:cNvPr id="3" name="MSIPCMContentMarking" descr="{&quot;HashCode&quot;:598257548,&quot;Placement&quot;:&quot;Footer&quot;,&quot;Top&quot;:513.960144,&quot;Left&quot;:0.0,&quot;SlideWidth&quot;:960,&quot;SlideHeight&quot;:540}">
            <a:extLst>
              <a:ext uri="{FF2B5EF4-FFF2-40B4-BE49-F238E27FC236}">
                <a16:creationId xmlns:a16="http://schemas.microsoft.com/office/drawing/2014/main" id="{8BC9F629-3374-416A-A339-D426494A2137}"/>
              </a:ext>
            </a:extLst>
          </p:cNvPr>
          <p:cNvSpPr txBox="1"/>
          <p:nvPr userDrawn="1"/>
        </p:nvSpPr>
        <p:spPr>
          <a:xfrm>
            <a:off x="0" y="6527294"/>
            <a:ext cx="1672627" cy="33070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000000"/>
                </a:solidFill>
                <a:latin typeface="Calibri" panose="020F0502020204030204" pitchFamily="34" charset="0"/>
              </a:rPr>
              <a:t>Confidential </a:t>
            </a:r>
            <a:r>
              <a:rPr lang="zh-TW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機密 </a:t>
            </a:r>
          </a:p>
        </p:txBody>
      </p:sp>
    </p:spTree>
    <p:extLst>
      <p:ext uri="{BB962C8B-B14F-4D97-AF65-F5344CB8AC3E}">
        <p14:creationId xmlns:p14="http://schemas.microsoft.com/office/powerpoint/2010/main" val="93575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409575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Arial" panose="020B0604020202020204" pitchFamily="34" charset="0"/>
          <a:ea typeface="+mj-ea"/>
          <a:cs typeface="Arial" panose="020B0604020202020204" pitchFamily="34" charset="0"/>
          <a:sym typeface="Helvetica" charset="0"/>
        </a:defRPr>
      </a:lvl1pPr>
      <a:lvl2pPr algn="l" defTabSz="409575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Arial" pitchFamily="34" charset="0"/>
          <a:ea typeface="Helvetica" pitchFamily="34" charset="0"/>
          <a:cs typeface="Arial" pitchFamily="34" charset="0"/>
          <a:sym typeface="Helvetica" charset="0"/>
        </a:defRPr>
      </a:lvl2pPr>
      <a:lvl3pPr algn="l" defTabSz="409575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Arial" pitchFamily="34" charset="0"/>
          <a:ea typeface="Helvetica" pitchFamily="34" charset="0"/>
          <a:cs typeface="Arial" pitchFamily="34" charset="0"/>
          <a:sym typeface="Helvetica" charset="0"/>
        </a:defRPr>
      </a:lvl3pPr>
      <a:lvl4pPr algn="l" defTabSz="409575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Arial" pitchFamily="34" charset="0"/>
          <a:ea typeface="Helvetica" pitchFamily="34" charset="0"/>
          <a:cs typeface="Arial" pitchFamily="34" charset="0"/>
          <a:sym typeface="Helvetica" charset="0"/>
        </a:defRPr>
      </a:lvl4pPr>
      <a:lvl5pPr algn="l" defTabSz="409575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Arial" pitchFamily="34" charset="0"/>
          <a:ea typeface="Helvetica" pitchFamily="34" charset="0"/>
          <a:cs typeface="Arial" pitchFamily="34" charset="0"/>
          <a:sym typeface="Helvetica" charset="0"/>
        </a:defRPr>
      </a:lvl5pPr>
      <a:lvl6pPr marL="321457" algn="l" defTabSz="410751" rtl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Helvetica" pitchFamily="34" charset="0"/>
          <a:ea typeface="Helvetica" pitchFamily="34" charset="0"/>
          <a:cs typeface="Helvetica" pitchFamily="34" charset="0"/>
          <a:sym typeface="Helvetica" pitchFamily="34" charset="0"/>
        </a:defRPr>
      </a:lvl6pPr>
      <a:lvl7pPr marL="642915" algn="l" defTabSz="410751" rtl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Helvetica" pitchFamily="34" charset="0"/>
          <a:ea typeface="Helvetica" pitchFamily="34" charset="0"/>
          <a:cs typeface="Helvetica" pitchFamily="34" charset="0"/>
          <a:sym typeface="Helvetica" pitchFamily="34" charset="0"/>
        </a:defRPr>
      </a:lvl7pPr>
      <a:lvl8pPr marL="964372" algn="l" defTabSz="410751" rtl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Helvetica" pitchFamily="34" charset="0"/>
          <a:ea typeface="Helvetica" pitchFamily="34" charset="0"/>
          <a:cs typeface="Helvetica" pitchFamily="34" charset="0"/>
          <a:sym typeface="Helvetica" pitchFamily="34" charset="0"/>
        </a:defRPr>
      </a:lvl8pPr>
      <a:lvl9pPr marL="1285829" algn="l" defTabSz="410751" rtl="0" fontAlgn="base" hangingPunct="0">
        <a:spcBef>
          <a:spcPct val="0"/>
        </a:spcBef>
        <a:spcAft>
          <a:spcPct val="0"/>
        </a:spcAft>
        <a:defRPr sz="2700" b="1">
          <a:solidFill>
            <a:srgbClr val="0365C0"/>
          </a:solidFill>
          <a:latin typeface="Helvetica" pitchFamily="34" charset="0"/>
          <a:ea typeface="Helvetica" pitchFamily="34" charset="0"/>
          <a:cs typeface="Helvetica" pitchFamily="34" charset="0"/>
          <a:sym typeface="Helvetica" pitchFamily="34" charset="0"/>
        </a:defRPr>
      </a:lvl9pPr>
    </p:titleStyle>
    <p:bodyStyle>
      <a:lvl1pPr marL="311150" indent="-311150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623888" indent="-311150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936625" indent="-311150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1249363" indent="-311150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1562100" indent="-311150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884097" indent="-312528" algn="l" defTabSz="410751" rtl="0" fontAlgn="base" hangingPunct="0">
        <a:spcBef>
          <a:spcPts val="2953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6pPr>
      <a:lvl7pPr marL="2205554" indent="-312528" algn="l" defTabSz="410751" rtl="0" fontAlgn="base" hangingPunct="0">
        <a:spcBef>
          <a:spcPts val="2953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7pPr>
      <a:lvl8pPr marL="2527012" indent="-312528" algn="l" defTabSz="410751" rtl="0" fontAlgn="base" hangingPunct="0">
        <a:spcBef>
          <a:spcPts val="2953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8pPr>
      <a:lvl9pPr marL="2848469" indent="-312528" algn="l" defTabSz="410751" rtl="0" fontAlgn="base" hangingPunct="0">
        <a:spcBef>
          <a:spcPts val="2953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9pPr>
    </p:bodyStyle>
    <p:otherStyle>
      <a:defPPr>
        <a:defRPr lang="zh-TW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836614"/>
            <a:ext cx="10562167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9185" y="6454775"/>
            <a:ext cx="1500716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ECA9CE8-0589-490B-AA83-4AF275447B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" name="MSIPCMContentMarking" descr="{&quot;HashCode&quot;:598257548,&quot;Placement&quot;:&quot;Footer&quot;,&quot;Top&quot;:513.960144,&quot;Left&quot;:0.0,&quot;SlideWidth&quot;:960,&quot;SlideHeight&quot;:540}">
            <a:extLst>
              <a:ext uri="{FF2B5EF4-FFF2-40B4-BE49-F238E27FC236}">
                <a16:creationId xmlns:a16="http://schemas.microsoft.com/office/drawing/2014/main" id="{CF8940F6-8647-413B-AFC4-FE52B2640B77}"/>
              </a:ext>
            </a:extLst>
          </p:cNvPr>
          <p:cNvSpPr txBox="1"/>
          <p:nvPr userDrawn="1"/>
        </p:nvSpPr>
        <p:spPr>
          <a:xfrm>
            <a:off x="0" y="6527294"/>
            <a:ext cx="1672627" cy="33070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alibri" panose="020F0502020204030204" pitchFamily="34" charset="0"/>
              </a:rPr>
              <a:t>Confidential </a:t>
            </a:r>
            <a:r>
              <a:rPr lang="ja-JP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機密 </a:t>
            </a:r>
            <a:endParaRPr lang="en-US" sz="1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82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FF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FF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FF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0000FF"/>
          </a:solidFill>
          <a:latin typeface="Arial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 b="1">
          <a:solidFill>
            <a:srgbClr val="FF6309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 b="1">
          <a:solidFill>
            <a:srgbClr val="FF6309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 b="1">
          <a:solidFill>
            <a:srgbClr val="FF6309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 b="1">
          <a:solidFill>
            <a:srgbClr val="FF6309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99FF"/>
        </a:buClr>
        <a:buSzPct val="70000"/>
        <a:buFont typeface="Wingdings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50000"/>
        </a:spcBef>
        <a:spcAft>
          <a:spcPct val="0"/>
        </a:spcAft>
        <a:buClr>
          <a:srgbClr val="0099FF"/>
        </a:buClr>
        <a:buSzPct val="5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Wingdings" pitchFamily="2" charset="2"/>
        <a:defRPr kumimoji="1" sz="1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png"/><Relationship Id="rId5" Type="http://schemas.openxmlformats.org/officeDocument/2006/relationships/image" Target="../media/image37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8"/>
          <p:cNvSpPr>
            <a:spLocks noGrp="1"/>
          </p:cNvSpPr>
          <p:nvPr>
            <p:ph type="ctrTitle"/>
          </p:nvPr>
        </p:nvSpPr>
        <p:spPr bwMode="auto">
          <a:xfrm>
            <a:off x="2747479" y="1934223"/>
            <a:ext cx="6697042" cy="259228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sz="3200" dirty="0"/>
              <a:t>11kW OBC CLLLC CV Reverse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9827-56B8-444A-93D6-7D7334D21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1317" y="5013176"/>
            <a:ext cx="2584029" cy="792162"/>
          </a:xfrm>
        </p:spPr>
        <p:txBody>
          <a:bodyPr/>
          <a:lstStyle/>
          <a:p>
            <a:r>
              <a:rPr lang="en-US" dirty="0"/>
              <a:t>Lim Shu Fan</a:t>
            </a:r>
          </a:p>
          <a:p>
            <a:r>
              <a:rPr lang="en-US" dirty="0"/>
              <a:t>13.5.2022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0060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A0BC-1C79-9D82-347C-F3062655C287}"/>
              </a:ext>
            </a:extLst>
          </p:cNvPr>
          <p:cNvSpPr txBox="1">
            <a:spLocks/>
          </p:cNvSpPr>
          <p:nvPr/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At 350V input, 800V output and 11kW,</a:t>
            </a:r>
            <a:endParaRPr kumimoji="0" lang="en-SG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F60E0-FC2A-226B-BD3C-F00A4CE8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4" y="692696"/>
            <a:ext cx="11712624" cy="55819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B5A59A-FAE6-3752-36BC-950F5D4B5BEC}"/>
              </a:ext>
            </a:extLst>
          </p:cNvPr>
          <p:cNvSpPr txBox="1"/>
          <p:nvPr/>
        </p:nvSpPr>
        <p:spPr>
          <a:xfrm>
            <a:off x="2351584" y="3491716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Init value of controller is 437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D6CD2E-C476-9ED7-991A-C356DCC2A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7915"/>
            <a:ext cx="5909000" cy="232999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A7CD0E-64D2-4459-6A72-1CAC3F609527}"/>
              </a:ext>
            </a:extLst>
          </p:cNvPr>
          <p:cNvCxnSpPr/>
          <p:nvPr/>
        </p:nvCxnSpPr>
        <p:spPr bwMode="auto">
          <a:xfrm>
            <a:off x="2639616" y="3162594"/>
            <a:ext cx="0" cy="329122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A385A1-A3EB-8AC0-7360-1B1F7BDF6C83}"/>
              </a:ext>
            </a:extLst>
          </p:cNvPr>
          <p:cNvCxnSpPr>
            <a:cxnSpLocks/>
          </p:cNvCxnSpPr>
          <p:nvPr/>
        </p:nvCxnSpPr>
        <p:spPr bwMode="auto">
          <a:xfrm>
            <a:off x="2999656" y="3286065"/>
            <a:ext cx="0" cy="205651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207611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A0BC-1C79-9D82-347C-F3062655C287}"/>
              </a:ext>
            </a:extLst>
          </p:cNvPr>
          <p:cNvSpPr txBox="1">
            <a:spLocks/>
          </p:cNvSpPr>
          <p:nvPr/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At 400V input, 800V output and 11kW,</a:t>
            </a:r>
            <a:endParaRPr kumimoji="0" lang="en-SG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59364B-E475-2A27-2DDD-05F05A7FE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805"/>
            <a:ext cx="12192000" cy="58103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0E31C2-D9BE-77AB-50F9-57EA3BE98A8D}"/>
              </a:ext>
            </a:extLst>
          </p:cNvPr>
          <p:cNvSpPr txBox="1"/>
          <p:nvPr/>
        </p:nvSpPr>
        <p:spPr>
          <a:xfrm>
            <a:off x="2351584" y="3491716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Init value of controller is 399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414D32-5CE3-0D75-1264-3717CACC5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7915"/>
            <a:ext cx="5909000" cy="232999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4292A4-AEC0-8DF7-1B4A-63A6CCB61744}"/>
              </a:ext>
            </a:extLst>
          </p:cNvPr>
          <p:cNvCxnSpPr/>
          <p:nvPr/>
        </p:nvCxnSpPr>
        <p:spPr bwMode="auto">
          <a:xfrm>
            <a:off x="2639616" y="3162594"/>
            <a:ext cx="0" cy="329122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36008A-D97E-CC47-2EB2-0C972B4452A5}"/>
              </a:ext>
            </a:extLst>
          </p:cNvPr>
          <p:cNvCxnSpPr>
            <a:cxnSpLocks/>
          </p:cNvCxnSpPr>
          <p:nvPr/>
        </p:nvCxnSpPr>
        <p:spPr bwMode="auto">
          <a:xfrm>
            <a:off x="2999656" y="3286065"/>
            <a:ext cx="0" cy="205651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01624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A0BC-1C79-9D82-347C-F3062655C287}"/>
              </a:ext>
            </a:extLst>
          </p:cNvPr>
          <p:cNvSpPr txBox="1">
            <a:spLocks/>
          </p:cNvSpPr>
          <p:nvPr/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At 470V input, 800V output and 11kW,</a:t>
            </a:r>
            <a:endParaRPr kumimoji="0" lang="en-SG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F7EFA-D130-5DA0-7F2A-96B9A9BF1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6" y="683629"/>
            <a:ext cx="11856640" cy="56505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257952-3213-4AC3-4BF3-53E2A3811ACB}"/>
              </a:ext>
            </a:extLst>
          </p:cNvPr>
          <p:cNvSpPr txBox="1"/>
          <p:nvPr/>
        </p:nvSpPr>
        <p:spPr>
          <a:xfrm>
            <a:off x="2351584" y="3491716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Init value of controller is 363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6B1FA3-880F-0508-7BC5-2CAD4E0CD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7915"/>
            <a:ext cx="5909000" cy="232999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C82431-2929-9293-910F-B0F5F4611DFB}"/>
              </a:ext>
            </a:extLst>
          </p:cNvPr>
          <p:cNvCxnSpPr/>
          <p:nvPr/>
        </p:nvCxnSpPr>
        <p:spPr bwMode="auto">
          <a:xfrm>
            <a:off x="2639616" y="3162594"/>
            <a:ext cx="0" cy="329122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60D51D-D608-3265-7FBA-8E1D54E7A354}"/>
              </a:ext>
            </a:extLst>
          </p:cNvPr>
          <p:cNvCxnSpPr>
            <a:cxnSpLocks/>
          </p:cNvCxnSpPr>
          <p:nvPr/>
        </p:nvCxnSpPr>
        <p:spPr bwMode="auto">
          <a:xfrm>
            <a:off x="2999656" y="3286065"/>
            <a:ext cx="0" cy="205651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941490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AF32-53B6-1EF6-095B-D63F22F848D1}"/>
              </a:ext>
            </a:extLst>
          </p:cNvPr>
          <p:cNvSpPr txBox="1">
            <a:spLocks/>
          </p:cNvSpPr>
          <p:nvPr/>
        </p:nvSpPr>
        <p:spPr>
          <a:xfrm>
            <a:off x="899592" y="116632"/>
            <a:ext cx="10164959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sz="2000" kern="0" dirty="0"/>
              <a:t>Control design using PID tuner – Settings for simulation run at 250V 8.35kW</a:t>
            </a:r>
            <a:endParaRPr kumimoji="0" lang="en-SG" sz="2000" kern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CB2C1-ED17-78A7-5E16-A3CE3BF72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56" y="641914"/>
            <a:ext cx="11352584" cy="601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00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F4D7D2B-5C1D-ED43-10D7-DD6A38C181D9}"/>
              </a:ext>
            </a:extLst>
          </p:cNvPr>
          <p:cNvSpPr txBox="1">
            <a:spLocks/>
          </p:cNvSpPr>
          <p:nvPr/>
        </p:nvSpPr>
        <p:spPr>
          <a:xfrm>
            <a:off x="899592" y="116632"/>
            <a:ext cx="10164959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Control design using PID tuner – Plant identification</a:t>
            </a:r>
            <a:endParaRPr kumimoji="0" lang="en-SG" kern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A4C295-397A-5DB4-AF05-8D8C43173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673820"/>
            <a:ext cx="11292408" cy="598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74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9C1063-6688-B341-566B-2E419511854A}"/>
              </a:ext>
            </a:extLst>
          </p:cNvPr>
          <p:cNvSpPr txBox="1">
            <a:spLocks/>
          </p:cNvSpPr>
          <p:nvPr/>
        </p:nvSpPr>
        <p:spPr>
          <a:xfrm>
            <a:off x="899592" y="116632"/>
            <a:ext cx="10164959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Control design using PID tuner – PID tuning</a:t>
            </a:r>
            <a:endParaRPr kumimoji="0" lang="en-SG" kern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85C1A8-578C-9680-E15C-F67F6C558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620688"/>
            <a:ext cx="11371887" cy="605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8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45022E-6891-6FAF-EBE4-B1ACEB993261}"/>
              </a:ext>
            </a:extLst>
          </p:cNvPr>
          <p:cNvSpPr txBox="1">
            <a:spLocks/>
          </p:cNvSpPr>
          <p:nvPr/>
        </p:nvSpPr>
        <p:spPr>
          <a:xfrm>
            <a:off x="899592" y="116632"/>
            <a:ext cx="10164959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Bode plot of plant and Open loop bode plot</a:t>
            </a:r>
            <a:endParaRPr kumimoji="0" lang="en-SG" kern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2C41E-C7FB-142E-56E5-9AA3EFDE9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84" y="821368"/>
            <a:ext cx="5466193" cy="52152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9B0FC1-3B85-4078-2D45-7E6D8442E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08" y="821368"/>
            <a:ext cx="5567920" cy="52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42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D834DF8-1CAB-165D-6105-3A3832C26B39}"/>
              </a:ext>
            </a:extLst>
          </p:cNvPr>
          <p:cNvSpPr txBox="1">
            <a:spLocks/>
          </p:cNvSpPr>
          <p:nvPr/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At 250V input, 800V output and 8.35kW,</a:t>
            </a:r>
            <a:endParaRPr kumimoji="0" lang="en-SG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DD041-8748-FEE0-8418-BFF7FBFB7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0" y="684144"/>
            <a:ext cx="11568608" cy="5802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1BC8DA-B78A-2A46-922F-D8CB17DA6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174379"/>
            <a:ext cx="5519936" cy="16065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9C05A0-5F46-D936-BCFF-7E004AE845C3}"/>
              </a:ext>
            </a:extLst>
          </p:cNvPr>
          <p:cNvSpPr txBox="1"/>
          <p:nvPr/>
        </p:nvSpPr>
        <p:spPr>
          <a:xfrm>
            <a:off x="2718810" y="2453381"/>
            <a:ext cx="3288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Init value of controller is 511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AC9B56-BE1A-00EF-0A15-713C0418D214}"/>
              </a:ext>
            </a:extLst>
          </p:cNvPr>
          <p:cNvCxnSpPr/>
          <p:nvPr/>
        </p:nvCxnSpPr>
        <p:spPr bwMode="auto">
          <a:xfrm>
            <a:off x="3006842" y="2124259"/>
            <a:ext cx="0" cy="329122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627134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EAF4C4F-5119-0C58-FAEC-90BC59C610C4}"/>
              </a:ext>
            </a:extLst>
          </p:cNvPr>
          <p:cNvSpPr txBox="1">
            <a:spLocks/>
          </p:cNvSpPr>
          <p:nvPr/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At 350V input, 800V output and 11kW,</a:t>
            </a:r>
            <a:endParaRPr kumimoji="0" lang="en-SG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225FCF-0E4F-517C-5A9A-A92D1FD24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684146"/>
            <a:ext cx="11568608" cy="58023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4384C3-0660-D182-F3BE-B00130DFF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174379"/>
            <a:ext cx="5519936" cy="1606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7FE3F1-18E5-78AB-665A-9862491C6E07}"/>
              </a:ext>
            </a:extLst>
          </p:cNvPr>
          <p:cNvSpPr txBox="1"/>
          <p:nvPr/>
        </p:nvSpPr>
        <p:spPr>
          <a:xfrm>
            <a:off x="2718810" y="2453381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Init value of controller is 436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F8A568-2CE5-47E8-43BE-8BBEB6EA53B5}"/>
              </a:ext>
            </a:extLst>
          </p:cNvPr>
          <p:cNvCxnSpPr/>
          <p:nvPr/>
        </p:nvCxnSpPr>
        <p:spPr bwMode="auto">
          <a:xfrm>
            <a:off x="3006842" y="2124259"/>
            <a:ext cx="0" cy="329122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086884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5C3F9AB-F023-7D5D-A553-CDF86BB65863}"/>
              </a:ext>
            </a:extLst>
          </p:cNvPr>
          <p:cNvSpPr txBox="1">
            <a:spLocks/>
          </p:cNvSpPr>
          <p:nvPr/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At 400V input, 800V output and 11kW,</a:t>
            </a:r>
            <a:endParaRPr kumimoji="0" lang="en-SG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590DF3-969E-B579-6B31-75FAD7679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684145"/>
            <a:ext cx="11568608" cy="5802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83E6D3-D80D-E107-BD2F-0486F3E73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174379"/>
            <a:ext cx="5519936" cy="1606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50E628-C73E-800C-023D-E110F303AC46}"/>
              </a:ext>
            </a:extLst>
          </p:cNvPr>
          <p:cNvSpPr txBox="1"/>
          <p:nvPr/>
        </p:nvSpPr>
        <p:spPr>
          <a:xfrm>
            <a:off x="2718810" y="2453381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Init value of controller is 397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754A00-63A3-92B4-65D3-89F91A995AA0}"/>
              </a:ext>
            </a:extLst>
          </p:cNvPr>
          <p:cNvCxnSpPr/>
          <p:nvPr/>
        </p:nvCxnSpPr>
        <p:spPr bwMode="auto">
          <a:xfrm>
            <a:off x="3006842" y="2124259"/>
            <a:ext cx="0" cy="329122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99363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D08C28-9A91-2276-4F2D-7ED742659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0" y="725785"/>
            <a:ext cx="11925300" cy="414337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70D85B23-4EB8-4017-91AD-D7AEA951D15D}"/>
              </a:ext>
            </a:extLst>
          </p:cNvPr>
          <p:cNvSpPr txBox="1">
            <a:spLocks noChangeArrowheads="1"/>
          </p:cNvSpPr>
          <p:nvPr/>
        </p:nvSpPr>
        <p:spPr>
          <a:xfrm>
            <a:off x="334963" y="687735"/>
            <a:ext cx="7207250" cy="581025"/>
          </a:xfrm>
          <a:prstGeom prst="rect">
            <a:avLst/>
          </a:prstGeom>
        </p:spPr>
        <p:txBody>
          <a:bodyPr lIns="35717" tIns="35717" rIns="35717" bIns="35717" anchor="ctr"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pitchFamily="34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itchFamily="34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itchFamily="34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itchFamily="34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itchFamily="34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pPr eaLnBrk="1">
              <a:defRPr/>
            </a:pPr>
            <a:endParaRPr kumimoji="0" lang="zh-TW" altLang="zh-TW" sz="1800" kern="0" dirty="0">
              <a:solidFill>
                <a:srgbClr val="0000FF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B19F3D-0158-43F3-B4BC-47C60DBFDC0F}"/>
              </a:ext>
            </a:extLst>
          </p:cNvPr>
          <p:cNvSpPr txBox="1">
            <a:spLocks/>
          </p:cNvSpPr>
          <p:nvPr/>
        </p:nvSpPr>
        <p:spPr>
          <a:xfrm>
            <a:off x="331852" y="116632"/>
            <a:ext cx="11596796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Getting the plant transfer function (Ts to </a:t>
            </a:r>
            <a:r>
              <a:rPr kumimoji="0" lang="en-US" kern="0" dirty="0" err="1"/>
              <a:t>Vpri</a:t>
            </a:r>
            <a:r>
              <a:rPr kumimoji="0" lang="en-US" kern="0" dirty="0"/>
              <a:t> for CV in reverse mode)  </a:t>
            </a:r>
            <a:endParaRPr kumimoji="0" lang="en-SG" kern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DB962-9DF8-4D49-91C7-94CD870C0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22" y="5132940"/>
            <a:ext cx="3473578" cy="10373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94C4AD-C3FA-472E-9C9A-A90955A72E73}"/>
              </a:ext>
            </a:extLst>
          </p:cNvPr>
          <p:cNvSpPr txBox="1"/>
          <p:nvPr/>
        </p:nvSpPr>
        <p:spPr>
          <a:xfrm>
            <a:off x="479376" y="5939988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Input perturbation – switching period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C28EC-5703-42D3-96D8-AA7FA48FADA2}"/>
              </a:ext>
            </a:extLst>
          </p:cNvPr>
          <p:cNvSpPr txBox="1"/>
          <p:nvPr/>
        </p:nvSpPr>
        <p:spPr>
          <a:xfrm>
            <a:off x="0" y="3206186"/>
            <a:ext cx="41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Output signal– Primary side voltage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EA0C27-17FD-4B0D-AA63-950703FC7B0E}"/>
              </a:ext>
            </a:extLst>
          </p:cNvPr>
          <p:cNvCxnSpPr/>
          <p:nvPr/>
        </p:nvCxnSpPr>
        <p:spPr bwMode="auto">
          <a:xfrm>
            <a:off x="1055440" y="5651602"/>
            <a:ext cx="144016" cy="333997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00D0F7-A938-4535-9445-EA0E1F6EB45E}"/>
              </a:ext>
            </a:extLst>
          </p:cNvPr>
          <p:cNvCxnSpPr>
            <a:cxnSpLocks/>
          </p:cNvCxnSpPr>
          <p:nvPr/>
        </p:nvCxnSpPr>
        <p:spPr bwMode="auto">
          <a:xfrm flipH="1">
            <a:off x="767408" y="1889214"/>
            <a:ext cx="864096" cy="1063348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781728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DCE220F-B025-3D0C-81AF-92EBBBD3F98A}"/>
              </a:ext>
            </a:extLst>
          </p:cNvPr>
          <p:cNvSpPr txBox="1">
            <a:spLocks/>
          </p:cNvSpPr>
          <p:nvPr/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At 800V input, 470V output and 11kW,</a:t>
            </a:r>
            <a:endParaRPr kumimoji="0" lang="en-SG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323B41-C0E2-FBAA-DA1F-DEA1A8D5E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0" y="720261"/>
            <a:ext cx="11496600" cy="57662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FAE3B4-B98F-1588-EB4C-02C3B7F7F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174379"/>
            <a:ext cx="5519936" cy="1606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873C72-F868-8A65-FDE7-AA4C1C50DF0F}"/>
              </a:ext>
            </a:extLst>
          </p:cNvPr>
          <p:cNvSpPr txBox="1"/>
          <p:nvPr/>
        </p:nvSpPr>
        <p:spPr>
          <a:xfrm>
            <a:off x="2718810" y="2453381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Init value of controller </a:t>
            </a:r>
            <a:r>
              <a:rPr lang="en-SG"/>
              <a:t>is 361</a:t>
            </a:r>
            <a:endParaRPr lang="en-SG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A0AE64-435A-D796-83A5-CC177B390ED6}"/>
              </a:ext>
            </a:extLst>
          </p:cNvPr>
          <p:cNvCxnSpPr/>
          <p:nvPr/>
        </p:nvCxnSpPr>
        <p:spPr bwMode="auto">
          <a:xfrm>
            <a:off x="3006842" y="2124259"/>
            <a:ext cx="0" cy="329122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82527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C426-0EB3-4B19-BA59-E67062CBB864}"/>
              </a:ext>
            </a:extLst>
          </p:cNvPr>
          <p:cNvSpPr txBox="1">
            <a:spLocks/>
          </p:cNvSpPr>
          <p:nvPr/>
        </p:nvSpPr>
        <p:spPr>
          <a:xfrm>
            <a:off x="331852" y="116632"/>
            <a:ext cx="11596796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Steps to get Bode plots in MATLAB</a:t>
            </a:r>
            <a:endParaRPr kumimoji="0" lang="en-SG" kern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052417-F589-4F4E-B969-DE92D16B2E00}"/>
              </a:ext>
            </a:extLst>
          </p:cNvPr>
          <p:cNvSpPr txBox="1"/>
          <p:nvPr/>
        </p:nvSpPr>
        <p:spPr>
          <a:xfrm>
            <a:off x="479376" y="1052736"/>
            <a:ext cx="114492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G" sz="2000" b="0" dirty="0"/>
              <a:t>Go to Apps -&gt; linearization manager -&gt; select the switching period as input perturbation and output current as output signal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000" b="0" dirty="0"/>
              <a:t>Go to Apps -&gt; Model linearizer -&gt; estimation tab 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000" b="0" dirty="0"/>
              <a:t>In Estimation tab -&gt; Model initial conditions -&gt; take simulation snapshot -&gt; put in simulation steady state time at 0.012s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000" b="0" dirty="0"/>
              <a:t>In Estimation tab -&gt; input signal -&gt; select fixed sample time </a:t>
            </a:r>
            <a:r>
              <a:rPr lang="en-SG" sz="2000" b="0" dirty="0" err="1"/>
              <a:t>sinestream</a:t>
            </a:r>
            <a:r>
              <a:rPr lang="en-SG" sz="2000" b="0" dirty="0"/>
              <a:t>	</a:t>
            </a:r>
          </a:p>
          <a:p>
            <a:pPr lvl="1"/>
            <a:r>
              <a:rPr lang="en-SG" sz="2000" b="0" dirty="0"/>
              <a:t>Sample time -&gt; 1e-7 (if 50e-6, can only measure frequency range up to 10kHz)</a:t>
            </a:r>
          </a:p>
          <a:p>
            <a:pPr lvl="1"/>
            <a:r>
              <a:rPr lang="en-SG" sz="2000" b="0" dirty="0"/>
              <a:t>Frequency unit -&gt; Hz</a:t>
            </a:r>
          </a:p>
          <a:p>
            <a:pPr lvl="1"/>
            <a:r>
              <a:rPr lang="en-SG" sz="2000" b="0" dirty="0"/>
              <a:t>Add new frequencies to the signals -&gt; 10Hz to 100kHz, number of frequencies 30</a:t>
            </a:r>
          </a:p>
          <a:p>
            <a:pPr lvl="1"/>
            <a:r>
              <a:rPr lang="en-SG" sz="2000" b="0" dirty="0"/>
              <a:t>Select all the frequencies and change amplitude to 20/10 (because +/-2kHz around 58kHz/82kHz)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000" b="0" dirty="0"/>
              <a:t>Select Bode and simulation will start	</a:t>
            </a:r>
          </a:p>
          <a:p>
            <a:pPr lvl="1"/>
            <a:endParaRPr lang="en-SG" sz="2000" b="0" dirty="0"/>
          </a:p>
        </p:txBody>
      </p:sp>
    </p:spTree>
    <p:extLst>
      <p:ext uri="{BB962C8B-B14F-4D97-AF65-F5344CB8AC3E}">
        <p14:creationId xmlns:p14="http://schemas.microsoft.com/office/powerpoint/2010/main" val="70771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17789C-ECC4-0AAB-166A-04F05AF6F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96" y="687734"/>
            <a:ext cx="7032103" cy="5505191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70D85B23-4EB8-4017-91AD-D7AEA951D15D}"/>
              </a:ext>
            </a:extLst>
          </p:cNvPr>
          <p:cNvSpPr txBox="1">
            <a:spLocks noChangeArrowheads="1"/>
          </p:cNvSpPr>
          <p:nvPr/>
        </p:nvSpPr>
        <p:spPr>
          <a:xfrm>
            <a:off x="334963" y="687735"/>
            <a:ext cx="7207250" cy="581025"/>
          </a:xfrm>
          <a:prstGeom prst="rect">
            <a:avLst/>
          </a:prstGeom>
        </p:spPr>
        <p:txBody>
          <a:bodyPr lIns="35717" tIns="35717" rIns="35717" bIns="35717" anchor="ctr"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pitchFamily="34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itchFamily="34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itchFamily="34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itchFamily="34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itchFamily="34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pPr eaLnBrk="1">
              <a:defRPr/>
            </a:pPr>
            <a:endParaRPr kumimoji="0" lang="zh-TW" altLang="zh-TW" sz="1800" kern="0" dirty="0">
              <a:solidFill>
                <a:srgbClr val="0000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F6308F3-E9DF-46D4-9FD4-CB4D392F5858}"/>
              </a:ext>
            </a:extLst>
          </p:cNvPr>
          <p:cNvSpPr txBox="1">
            <a:spLocks/>
          </p:cNvSpPr>
          <p:nvPr/>
        </p:nvSpPr>
        <p:spPr>
          <a:xfrm>
            <a:off x="623392" y="116632"/>
            <a:ext cx="11233248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The plant transfer function (open loop sweep) 250V output 8.35kW</a:t>
            </a:r>
            <a:endParaRPr kumimoji="0" lang="en-SG" kern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87D9E2-B9BE-48FA-8039-1B07B4362ABA}"/>
              </a:ext>
            </a:extLst>
          </p:cNvPr>
          <p:cNvSpPr txBox="1"/>
          <p:nvPr/>
        </p:nvSpPr>
        <p:spPr>
          <a:xfrm>
            <a:off x="456317" y="1662628"/>
            <a:ext cx="5063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/>
              <a:t>GDC=11.6841, KDC=10^(GDC/20), fz1= 12kHz, fp1=35Hz, fp2=2.4kHz</a:t>
            </a:r>
            <a:endParaRPr lang="en-SG" sz="16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8D2179-AD24-4647-817A-DDCD031F2C99}"/>
                  </a:ext>
                </a:extLst>
              </p:cNvPr>
              <p:cNvSpPr txBox="1"/>
              <p:nvPr/>
            </p:nvSpPr>
            <p:spPr>
              <a:xfrm>
                <a:off x="741584" y="692696"/>
                <a:ext cx="3449407" cy="9011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𝒑𝒍𝒂𝒏𝒕</m:t>
                          </m:r>
                        </m:sub>
                      </m:sSub>
                      <m:d>
                        <m:dPr>
                          <m:ctrlPr>
                            <a:rPr lang="en-SG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SG" sz="14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  <m:d>
                            <m:d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num>
                                <m:den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  <m:sSub>
                                    <m:sSubPr>
                                      <m:ctrlP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𝒛</m:t>
                                      </m:r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num>
                                <m:den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  <m:sSub>
                                    <m:sSubPr>
                                      <m:ctrlP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num>
                                <m:den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  <m:sSub>
                                    <m:sSubPr>
                                      <m:ctrlP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SG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8D2179-AD24-4647-817A-DDCD031F2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84" y="692696"/>
                <a:ext cx="3449407" cy="901144"/>
              </a:xfrm>
              <a:prstGeom prst="rect">
                <a:avLst/>
              </a:prstGeom>
              <a:blipFill>
                <a:blip r:embed="rId4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7C6018F-38AD-797D-3F4C-AD7021BD3571}"/>
              </a:ext>
            </a:extLst>
          </p:cNvPr>
          <p:cNvSpPr txBox="1"/>
          <p:nvPr/>
        </p:nvSpPr>
        <p:spPr>
          <a:xfrm>
            <a:off x="6378116" y="4149574"/>
            <a:ext cx="17620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Operating point</a:t>
            </a:r>
          </a:p>
          <a:p>
            <a:r>
              <a:rPr lang="en-US" b="0" dirty="0"/>
              <a:t>Vin = 250V</a:t>
            </a:r>
          </a:p>
          <a:p>
            <a:r>
              <a:rPr lang="en-US" b="0" dirty="0" err="1"/>
              <a:t>Vout</a:t>
            </a:r>
            <a:r>
              <a:rPr lang="en-US" b="0" dirty="0"/>
              <a:t> = 800V</a:t>
            </a:r>
          </a:p>
          <a:p>
            <a:r>
              <a:rPr lang="en-US" b="0" dirty="0" err="1"/>
              <a:t>Iout</a:t>
            </a:r>
            <a:r>
              <a:rPr lang="en-US" b="0" dirty="0"/>
              <a:t> = 10.31A</a:t>
            </a:r>
          </a:p>
          <a:p>
            <a:r>
              <a:rPr lang="en-US" b="0" dirty="0" err="1"/>
              <a:t>Fsw</a:t>
            </a:r>
            <a:r>
              <a:rPr lang="en-US" b="0" dirty="0"/>
              <a:t> = 58kHz</a:t>
            </a:r>
            <a:endParaRPr lang="en-SG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EBCF55-7F5C-63D8-1523-85C0F11DE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405" y="2262015"/>
            <a:ext cx="4762500" cy="3867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FB462D-9A30-030B-5B4C-A43BE481237B}"/>
              </a:ext>
            </a:extLst>
          </p:cNvPr>
          <p:cNvSpPr txBox="1"/>
          <p:nvPr/>
        </p:nvSpPr>
        <p:spPr>
          <a:xfrm>
            <a:off x="6500941" y="5960269"/>
            <a:ext cx="521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NOTE: Simulation cannot run at 250V 9.25kW!</a:t>
            </a:r>
          </a:p>
        </p:txBody>
      </p:sp>
    </p:spTree>
    <p:extLst>
      <p:ext uri="{BB962C8B-B14F-4D97-AF65-F5344CB8AC3E}">
        <p14:creationId xmlns:p14="http://schemas.microsoft.com/office/powerpoint/2010/main" val="165649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11823A-573F-C010-F123-C1A007E65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911" y="704428"/>
            <a:ext cx="6864195" cy="5535941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70D85B23-4EB8-4017-91AD-D7AEA951D15D}"/>
              </a:ext>
            </a:extLst>
          </p:cNvPr>
          <p:cNvSpPr txBox="1">
            <a:spLocks noChangeArrowheads="1"/>
          </p:cNvSpPr>
          <p:nvPr/>
        </p:nvSpPr>
        <p:spPr>
          <a:xfrm>
            <a:off x="334963" y="687735"/>
            <a:ext cx="7207250" cy="581025"/>
          </a:xfrm>
          <a:prstGeom prst="rect">
            <a:avLst/>
          </a:prstGeom>
        </p:spPr>
        <p:txBody>
          <a:bodyPr lIns="35717" tIns="35717" rIns="35717" bIns="35717" anchor="ctr"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pitchFamily="34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itchFamily="34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itchFamily="34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itchFamily="34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pitchFamily="34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pPr eaLnBrk="1">
              <a:defRPr/>
            </a:pPr>
            <a:endParaRPr kumimoji="0" lang="zh-TW" altLang="zh-TW" sz="1800" kern="0" dirty="0">
              <a:solidFill>
                <a:srgbClr val="0000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F6308F3-E9DF-46D4-9FD4-CB4D392F5858}"/>
              </a:ext>
            </a:extLst>
          </p:cNvPr>
          <p:cNvSpPr txBox="1">
            <a:spLocks/>
          </p:cNvSpPr>
          <p:nvPr/>
        </p:nvSpPr>
        <p:spPr>
          <a:xfrm>
            <a:off x="899592" y="116632"/>
            <a:ext cx="10813032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The plant transfer function (open loop sweep) 470V output 11kW</a:t>
            </a:r>
            <a:endParaRPr kumimoji="0" lang="en-SG" kern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C6018F-38AD-797D-3F4C-AD7021BD3571}"/>
              </a:ext>
            </a:extLst>
          </p:cNvPr>
          <p:cNvSpPr txBox="1"/>
          <p:nvPr/>
        </p:nvSpPr>
        <p:spPr>
          <a:xfrm>
            <a:off x="6384032" y="4149080"/>
            <a:ext cx="17620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Operating point</a:t>
            </a:r>
          </a:p>
          <a:p>
            <a:r>
              <a:rPr lang="en-US" b="0" dirty="0"/>
              <a:t>Vin = 470V</a:t>
            </a:r>
          </a:p>
          <a:p>
            <a:r>
              <a:rPr lang="en-US" b="0" dirty="0" err="1"/>
              <a:t>Vout</a:t>
            </a:r>
            <a:r>
              <a:rPr lang="en-US" b="0" dirty="0"/>
              <a:t> = 800V</a:t>
            </a:r>
          </a:p>
          <a:p>
            <a:r>
              <a:rPr lang="en-US" b="0" dirty="0" err="1"/>
              <a:t>Iout</a:t>
            </a:r>
            <a:r>
              <a:rPr lang="en-US" b="0" dirty="0"/>
              <a:t> = 13.75A</a:t>
            </a:r>
          </a:p>
          <a:p>
            <a:r>
              <a:rPr lang="en-US" b="0" dirty="0" err="1"/>
              <a:t>Fsw</a:t>
            </a:r>
            <a:r>
              <a:rPr lang="en-US" b="0" dirty="0"/>
              <a:t> = 82kHz</a:t>
            </a:r>
            <a:endParaRPr lang="en-SG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56F2B4-5D8C-8EAE-BB68-302F7C826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63" y="2371668"/>
            <a:ext cx="4667250" cy="3857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78222D-5D36-5098-5DBA-FF7DC51BBE8A}"/>
                  </a:ext>
                </a:extLst>
              </p:cNvPr>
              <p:cNvSpPr txBox="1"/>
              <p:nvPr/>
            </p:nvSpPr>
            <p:spPr>
              <a:xfrm>
                <a:off x="741584" y="692696"/>
                <a:ext cx="3449407" cy="9011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𝒑𝒍𝒂𝒏𝒕</m:t>
                          </m:r>
                        </m:sub>
                      </m:sSub>
                      <m:d>
                        <m:dPr>
                          <m:ctrlPr>
                            <a:rPr lang="en-SG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SG" sz="14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  <m:d>
                            <m:d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num>
                                <m:den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  <m:sSub>
                                    <m:sSubPr>
                                      <m:ctrlP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𝒛</m:t>
                                      </m:r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num>
                                <m:den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  <m:sSub>
                                    <m:sSubPr>
                                      <m:ctrlP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num>
                                <m:den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  <m:sSub>
                                    <m:sSubPr>
                                      <m:ctrlP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SG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78222D-5D36-5098-5DBA-FF7DC51BB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84" y="692696"/>
                <a:ext cx="3449407" cy="901144"/>
              </a:xfrm>
              <a:prstGeom prst="rect">
                <a:avLst/>
              </a:prstGeom>
              <a:blipFill>
                <a:blip r:embed="rId5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764EABE-7AAD-E945-3368-CFB378F9B6D3}"/>
              </a:ext>
            </a:extLst>
          </p:cNvPr>
          <p:cNvSpPr txBox="1"/>
          <p:nvPr/>
        </p:nvSpPr>
        <p:spPr>
          <a:xfrm>
            <a:off x="456317" y="1662628"/>
            <a:ext cx="5063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/>
              <a:t>GDC=12.7054, KDC=10^(GDC/20), fz1= 15kHz, fp1=200Hz, fp2=4kHz</a:t>
            </a:r>
            <a:endParaRPr lang="en-SG" sz="1600" b="0" dirty="0"/>
          </a:p>
        </p:txBody>
      </p:sp>
    </p:spTree>
    <p:extLst>
      <p:ext uri="{BB962C8B-B14F-4D97-AF65-F5344CB8AC3E}">
        <p14:creationId xmlns:p14="http://schemas.microsoft.com/office/powerpoint/2010/main" val="3169033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9B8B858-72F2-4756-8A5F-2D9E47AAE3AD}"/>
              </a:ext>
            </a:extLst>
          </p:cNvPr>
          <p:cNvSpPr txBox="1">
            <a:spLocks/>
          </p:cNvSpPr>
          <p:nvPr/>
        </p:nvSpPr>
        <p:spPr>
          <a:xfrm>
            <a:off x="899592" y="116632"/>
            <a:ext cx="9876927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sz="2400" kern="0" dirty="0"/>
              <a:t>The uncompensated open loop gain at 470V and 250V respectively</a:t>
            </a:r>
            <a:endParaRPr kumimoji="0" lang="en-SG" sz="2400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DFC89E-DFFE-6731-C9DB-2103707CBB5E}"/>
              </a:ext>
            </a:extLst>
          </p:cNvPr>
          <p:cNvSpPr txBox="1"/>
          <p:nvPr/>
        </p:nvSpPr>
        <p:spPr>
          <a:xfrm>
            <a:off x="899593" y="653581"/>
            <a:ext cx="4326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Uncompensated loop gain 470V 11kW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C92AEB-5F16-C553-FDC3-952E0DAA4768}"/>
              </a:ext>
            </a:extLst>
          </p:cNvPr>
          <p:cNvSpPr txBox="1"/>
          <p:nvPr/>
        </p:nvSpPr>
        <p:spPr>
          <a:xfrm>
            <a:off x="6960096" y="653581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Uncompensated loop gain 250V 8.35kW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7E068D-46C5-FEDB-E624-5CFF1D28A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25" y="980728"/>
            <a:ext cx="4772025" cy="3895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677572-A00B-4D7A-BA01-A4E6D4587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999778"/>
            <a:ext cx="4714875" cy="3876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1B1CBE-C489-589C-DAD1-7981EA52F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979" y="4869160"/>
            <a:ext cx="5715943" cy="188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1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544E8CD-242B-3BDA-87A8-862E6E657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747" y="980728"/>
            <a:ext cx="4733925" cy="3848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D6922E-3182-B767-A04B-22967A4E1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12" y="982960"/>
            <a:ext cx="4724400" cy="38862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5336F81-D4E5-478C-8307-B4CBEF19CF98}"/>
              </a:ext>
            </a:extLst>
          </p:cNvPr>
          <p:cNvSpPr txBox="1">
            <a:spLocks/>
          </p:cNvSpPr>
          <p:nvPr/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PI compensator design (50us)</a:t>
            </a:r>
            <a:endParaRPr kumimoji="0" lang="en-SG" kern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2E11A-58DB-4B81-803F-804F91D6F61F}"/>
              </a:ext>
            </a:extLst>
          </p:cNvPr>
          <p:cNvSpPr txBox="1"/>
          <p:nvPr/>
        </p:nvSpPr>
        <p:spPr>
          <a:xfrm>
            <a:off x="899593" y="653581"/>
            <a:ext cx="405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Compensated loop gain 470V 11kW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8E7B88-A4B3-4D14-98C2-754D5147FB95}"/>
              </a:ext>
            </a:extLst>
          </p:cNvPr>
          <p:cNvSpPr txBox="1"/>
          <p:nvPr/>
        </p:nvSpPr>
        <p:spPr>
          <a:xfrm>
            <a:off x="7680176" y="653581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Compensated loop gain 250V 8.35kW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7BBA0-EA79-4189-9AF4-369D25B69A64}"/>
              </a:ext>
            </a:extLst>
          </p:cNvPr>
          <p:cNvSpPr txBox="1"/>
          <p:nvPr/>
        </p:nvSpPr>
        <p:spPr>
          <a:xfrm>
            <a:off x="802032" y="4834284"/>
            <a:ext cx="2287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parameters</a:t>
            </a:r>
          </a:p>
          <a:p>
            <a:r>
              <a:rPr lang="en-US" dirty="0" err="1"/>
              <a:t>FzL</a:t>
            </a:r>
            <a:r>
              <a:rPr lang="en-US" dirty="0"/>
              <a:t> =20Hz</a:t>
            </a:r>
          </a:p>
          <a:p>
            <a:r>
              <a:rPr lang="en-US" dirty="0" err="1"/>
              <a:t>Gfc</a:t>
            </a:r>
            <a:r>
              <a:rPr lang="en-US" dirty="0"/>
              <a:t>=15.38dB</a:t>
            </a:r>
          </a:p>
          <a:p>
            <a:r>
              <a:rPr lang="en-US" dirty="0"/>
              <a:t>KL=1/(10^(</a:t>
            </a:r>
            <a:r>
              <a:rPr lang="en-US" dirty="0" err="1"/>
              <a:t>Gfc</a:t>
            </a:r>
            <a:r>
              <a:rPr lang="en-US" dirty="0"/>
              <a:t>/20)) 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14BE18-B4DE-44D4-A379-A7C83F32AE90}"/>
                  </a:ext>
                </a:extLst>
              </p:cNvPr>
              <p:cNvSpPr txBox="1"/>
              <p:nvPr/>
            </p:nvSpPr>
            <p:spPr>
              <a:xfrm>
                <a:off x="2549029" y="5061424"/>
                <a:ext cx="3449406" cy="484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d>
                        <m:dPr>
                          <m:ctrlPr>
                            <a:rPr lang="en-SG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SG" sz="1400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SG" sz="1400" i="1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en-SG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1400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SG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  <m:sSub>
                                <m:sSubPr>
                                  <m:ctrlPr>
                                    <a:rPr lang="en-SG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𝒛𝑳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SG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14BE18-B4DE-44D4-A379-A7C83F32A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029" y="5061424"/>
                <a:ext cx="3449406" cy="4840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587FDE-13C1-4E07-8275-85CAAB55E91E}"/>
              </a:ext>
            </a:extLst>
          </p:cNvPr>
          <p:cNvCxnSpPr>
            <a:cxnSpLocks/>
          </p:cNvCxnSpPr>
          <p:nvPr/>
        </p:nvCxnSpPr>
        <p:spPr bwMode="auto">
          <a:xfrm>
            <a:off x="5981176" y="5509099"/>
            <a:ext cx="69685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FCE11CF-81EE-4BF5-BD5A-AAE3BE95354D}"/>
              </a:ext>
            </a:extLst>
          </p:cNvPr>
          <p:cNvSpPr txBox="1"/>
          <p:nvPr/>
        </p:nvSpPr>
        <p:spPr>
          <a:xfrm>
            <a:off x="5852505" y="5054240"/>
            <a:ext cx="86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Tustin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749563-9E7B-41BC-8DEA-5A36EE8FD67E}"/>
              </a:ext>
            </a:extLst>
          </p:cNvPr>
          <p:cNvSpPr txBox="1"/>
          <p:nvPr/>
        </p:nvSpPr>
        <p:spPr>
          <a:xfrm>
            <a:off x="1045688" y="3382758"/>
            <a:ext cx="1774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Output</a:t>
            </a:r>
          </a:p>
          <a:p>
            <a:r>
              <a:rPr lang="en-US" dirty="0"/>
              <a:t>Fc =255Hz</a:t>
            </a:r>
          </a:p>
          <a:p>
            <a:r>
              <a:rPr lang="en-US" dirty="0"/>
              <a:t>PM =56deg</a:t>
            </a:r>
          </a:p>
          <a:p>
            <a:r>
              <a:rPr lang="en-US" dirty="0"/>
              <a:t>GM=-19dB</a:t>
            </a:r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344FFD-3C59-8F77-1A44-84973EC2A6C6}"/>
              </a:ext>
            </a:extLst>
          </p:cNvPr>
          <p:cNvSpPr txBox="1"/>
          <p:nvPr/>
        </p:nvSpPr>
        <p:spPr>
          <a:xfrm>
            <a:off x="7902073" y="3349991"/>
            <a:ext cx="1774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Output</a:t>
            </a:r>
          </a:p>
          <a:p>
            <a:r>
              <a:rPr lang="en-US" dirty="0"/>
              <a:t>Fc =81Hz</a:t>
            </a:r>
          </a:p>
          <a:p>
            <a:r>
              <a:rPr lang="en-US" dirty="0"/>
              <a:t>PM =64deg</a:t>
            </a:r>
          </a:p>
          <a:p>
            <a:r>
              <a:rPr lang="en-US" dirty="0"/>
              <a:t>GM=-25dB</a:t>
            </a:r>
            <a:endParaRPr lang="en-S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62524A3-F827-B503-A52F-3F9C6983BA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3012" y="5011620"/>
            <a:ext cx="18002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66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FCD71F4-13A1-96E1-5F98-94E14F790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684145"/>
            <a:ext cx="11568608" cy="5802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28A0BC-1C79-9D82-347C-F3062655C287}"/>
              </a:ext>
            </a:extLst>
          </p:cNvPr>
          <p:cNvSpPr txBox="1">
            <a:spLocks/>
          </p:cNvSpPr>
          <p:nvPr/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At 250V input, 800V output and 8.35kW,</a:t>
            </a:r>
            <a:endParaRPr kumimoji="0" lang="en-SG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04642-DC7D-0926-C805-08882CB3D98F}"/>
              </a:ext>
            </a:extLst>
          </p:cNvPr>
          <p:cNvSpPr txBox="1"/>
          <p:nvPr/>
        </p:nvSpPr>
        <p:spPr>
          <a:xfrm>
            <a:off x="2351584" y="3491716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Init value of controller is 513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CAD61D-C411-CFD7-387A-04C17BA22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7915"/>
            <a:ext cx="5909000" cy="232999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B02D6A-4BE8-7269-962C-2888339DD261}"/>
              </a:ext>
            </a:extLst>
          </p:cNvPr>
          <p:cNvCxnSpPr/>
          <p:nvPr/>
        </p:nvCxnSpPr>
        <p:spPr bwMode="auto">
          <a:xfrm>
            <a:off x="2639616" y="3162594"/>
            <a:ext cx="0" cy="329122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547A14-B6BB-5CD2-23BB-006361783119}"/>
              </a:ext>
            </a:extLst>
          </p:cNvPr>
          <p:cNvCxnSpPr>
            <a:cxnSpLocks/>
          </p:cNvCxnSpPr>
          <p:nvPr/>
        </p:nvCxnSpPr>
        <p:spPr bwMode="auto">
          <a:xfrm>
            <a:off x="2999656" y="3286065"/>
            <a:ext cx="0" cy="205651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F40D78-71A1-EAC0-CD7B-BC451CDEE47E}"/>
              </a:ext>
            </a:extLst>
          </p:cNvPr>
          <p:cNvSpPr txBox="1"/>
          <p:nvPr/>
        </p:nvSpPr>
        <p:spPr>
          <a:xfrm>
            <a:off x="6456040" y="908720"/>
            <a:ext cx="5282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Output ripple specs is +/-2% of output voltage.</a:t>
            </a:r>
          </a:p>
          <a:p>
            <a:r>
              <a:rPr lang="en-SG" dirty="0"/>
              <a:t>At 800V, output ripple should be &lt; +/-16V.</a:t>
            </a:r>
          </a:p>
        </p:txBody>
      </p:sp>
    </p:spTree>
    <p:extLst>
      <p:ext uri="{BB962C8B-B14F-4D97-AF65-F5344CB8AC3E}">
        <p14:creationId xmlns:p14="http://schemas.microsoft.com/office/powerpoint/2010/main" val="148847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08F9B8-C352-175A-7E15-5E46D2439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684144"/>
            <a:ext cx="11568608" cy="58023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28A0BC-1C79-9D82-347C-F3062655C287}"/>
              </a:ext>
            </a:extLst>
          </p:cNvPr>
          <p:cNvSpPr txBox="1">
            <a:spLocks/>
          </p:cNvSpPr>
          <p:nvPr/>
        </p:nvSpPr>
        <p:spPr>
          <a:xfrm>
            <a:off x="899593" y="116632"/>
            <a:ext cx="6912768" cy="504056"/>
          </a:xfrm>
          <a:prstGeom prst="rect">
            <a:avLst/>
          </a:prstGeom>
        </p:spPr>
        <p:txBody>
          <a:bodyPr/>
          <a:lstStyle>
            <a:lvl1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 charset="0"/>
              </a:defRPr>
            </a:lvl1pPr>
            <a:lvl2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2pPr>
            <a:lvl3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3pPr>
            <a:lvl4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4pPr>
            <a:lvl5pPr algn="l" defTabSz="4095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Arial" pitchFamily="34" charset="0"/>
                <a:ea typeface="Helvetica" pitchFamily="34" charset="0"/>
                <a:cs typeface="Arial" pitchFamily="34" charset="0"/>
                <a:sym typeface="Helvetica" charset="0"/>
              </a:defRPr>
            </a:lvl5pPr>
            <a:lvl6pPr marL="321457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6pPr>
            <a:lvl7pPr marL="642915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7pPr>
            <a:lvl8pPr marL="964372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8pPr>
            <a:lvl9pPr marL="1285829" algn="l" defTabSz="410751" rtl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0365C0"/>
                </a:solidFill>
                <a:latin typeface="Helvetica" pitchFamily="34" charset="0"/>
                <a:ea typeface="Helvetica" pitchFamily="34" charset="0"/>
                <a:cs typeface="Helvetica" pitchFamily="34" charset="0"/>
                <a:sym typeface="Helvetica" pitchFamily="34" charset="0"/>
              </a:defRPr>
            </a:lvl9pPr>
          </a:lstStyle>
          <a:p>
            <a:r>
              <a:rPr kumimoji="0" lang="en-US" kern="0" dirty="0"/>
              <a:t>At 250V input, 800V output and 8.9kW,</a:t>
            </a:r>
            <a:endParaRPr kumimoji="0" lang="en-SG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04642-DC7D-0926-C805-08882CB3D98F}"/>
              </a:ext>
            </a:extLst>
          </p:cNvPr>
          <p:cNvSpPr txBox="1"/>
          <p:nvPr/>
        </p:nvSpPr>
        <p:spPr>
          <a:xfrm>
            <a:off x="2351584" y="3491716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Init value of controller is 531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CAD61D-C411-CFD7-387A-04C17BA22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7915"/>
            <a:ext cx="5909000" cy="232999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B02D6A-4BE8-7269-962C-2888339DD261}"/>
              </a:ext>
            </a:extLst>
          </p:cNvPr>
          <p:cNvCxnSpPr/>
          <p:nvPr/>
        </p:nvCxnSpPr>
        <p:spPr bwMode="auto">
          <a:xfrm>
            <a:off x="2639616" y="3162594"/>
            <a:ext cx="0" cy="329122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547A14-B6BB-5CD2-23BB-006361783119}"/>
              </a:ext>
            </a:extLst>
          </p:cNvPr>
          <p:cNvCxnSpPr>
            <a:cxnSpLocks/>
          </p:cNvCxnSpPr>
          <p:nvPr/>
        </p:nvCxnSpPr>
        <p:spPr bwMode="auto">
          <a:xfrm>
            <a:off x="2999656" y="3286065"/>
            <a:ext cx="0" cy="205651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miter lim="0"/>
            <a:headEnd type="none" w="med" len="med"/>
            <a:tailEnd type="triangle"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E4F9AA4-3F04-352B-9C70-E41CBC10ABC4}"/>
              </a:ext>
            </a:extLst>
          </p:cNvPr>
          <p:cNvSpPr txBox="1"/>
          <p:nvPr/>
        </p:nvSpPr>
        <p:spPr>
          <a:xfrm>
            <a:off x="6500941" y="5960269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NOTE: Simulation cannot run at 250V &gt;9kW!</a:t>
            </a:r>
          </a:p>
        </p:txBody>
      </p:sp>
    </p:spTree>
    <p:extLst>
      <p:ext uri="{BB962C8B-B14F-4D97-AF65-F5344CB8AC3E}">
        <p14:creationId xmlns:p14="http://schemas.microsoft.com/office/powerpoint/2010/main" val="200686857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theme/theme1.xml><?xml version="1.0" encoding="utf-8"?>
<a:theme xmlns:a="http://schemas.openxmlformats.org/drawingml/2006/main" name="Showeet theme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White - 標題與副標題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 - 標題與副標題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zh-TW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zh-TW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6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39C0458000994DAED8E184E894E99F" ma:contentTypeVersion="9" ma:contentTypeDescription="Create a new document." ma:contentTypeScope="" ma:versionID="8a153e580738fc9da9e63405dc68c2b1">
  <xsd:schema xmlns:xsd="http://www.w3.org/2001/XMLSchema" xmlns:xs="http://www.w3.org/2001/XMLSchema" xmlns:p="http://schemas.microsoft.com/office/2006/metadata/properties" xmlns:ns2="d9d23d79-0cfa-4b7a-b7be-e989efe02778" targetNamespace="http://schemas.microsoft.com/office/2006/metadata/properties" ma:root="true" ma:fieldsID="2584e3c0bd86e878f1317a8936c95341" ns2:_="">
    <xsd:import namespace="d9d23d79-0cfa-4b7a-b7be-e989efe027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23d79-0cfa-4b7a-b7be-e989efe027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CD4CF6-B8FA-4FE4-A831-A861A90A9F9A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d9d23d79-0cfa-4b7a-b7be-e989efe02778"/>
  </ds:schemaRefs>
</ds:datastoreItem>
</file>

<file path=customXml/itemProps2.xml><?xml version="1.0" encoding="utf-8"?>
<ds:datastoreItem xmlns:ds="http://schemas.openxmlformats.org/officeDocument/2006/customXml" ds:itemID="{0877792D-3A4A-40C3-B93F-FB8F776688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d23d79-0cfa-4b7a-b7be-e989efe027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D3D93F-DCC3-4991-B773-2A6AE99CA9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18103</TotalTime>
  <Words>563</Words>
  <Application>Microsoft Office PowerPoint</Application>
  <PresentationFormat>Widescreen</PresentationFormat>
  <Paragraphs>82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Helvetica</vt:lpstr>
      <vt:lpstr>Helvetica Light</vt:lpstr>
      <vt:lpstr>Open Sans</vt:lpstr>
      <vt:lpstr>Wingdings</vt:lpstr>
      <vt:lpstr>Showeet theme</vt:lpstr>
      <vt:lpstr>1_White - 標題與副標題</vt:lpstr>
      <vt:lpstr>預設簡報設計</vt:lpstr>
      <vt:lpstr>11kW OBC CLLLC CV Reverse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Project Execution Plan</dc:title>
  <dc:creator>Richard JL Chen</dc:creator>
  <cp:lastModifiedBy>Shufan Lim</cp:lastModifiedBy>
  <cp:revision>1373</cp:revision>
  <dcterms:created xsi:type="dcterms:W3CDTF">2020-08-09T17:15:13Z</dcterms:created>
  <dcterms:modified xsi:type="dcterms:W3CDTF">2022-05-20T03:50:43Z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0x010100D539C0458000994DAED8E184E894E99F</vt:lpwstr>
  </property>
  <property fmtid="{D5CDD505-2E9C-101B-9397-08002B2CF9AE}" pid="3" name="MSIP_Label_837a6a87-16fa-4e0c-a824-9a465bc29104_Enabled">
    <vt:lpwstr>true</vt:lpwstr>
  </property>
  <property fmtid="{D5CDD505-2E9C-101B-9397-08002B2CF9AE}" pid="4" name="MSIP_Label_837a6a87-16fa-4e0c-a824-9a465bc29104_SetDate">
    <vt:lpwstr>2022-04-12T07:54:02Z</vt:lpwstr>
  </property>
  <property fmtid="{D5CDD505-2E9C-101B-9397-08002B2CF9AE}" pid="5" name="MSIP_Label_837a6a87-16fa-4e0c-a824-9a465bc29104_Method">
    <vt:lpwstr>Privileged</vt:lpwstr>
  </property>
  <property fmtid="{D5CDD505-2E9C-101B-9397-08002B2CF9AE}" pid="6" name="MSIP_Label_837a6a87-16fa-4e0c-a824-9a465bc29104_Name">
    <vt:lpwstr>837a6a87-16fa-4e0c-a824-9a465bc29104</vt:lpwstr>
  </property>
  <property fmtid="{D5CDD505-2E9C-101B-9397-08002B2CF9AE}" pid="7" name="MSIP_Label_837a6a87-16fa-4e0c-a824-9a465bc29104_SiteId">
    <vt:lpwstr>5a7a259b-6730-404b-bc25-5c6c773229ca</vt:lpwstr>
  </property>
  <property fmtid="{D5CDD505-2E9C-101B-9397-08002B2CF9AE}" pid="8" name="MSIP_Label_837a6a87-16fa-4e0c-a824-9a465bc29104_ActionId">
    <vt:lpwstr>ba5543ae-4b77-4e75-9406-858ea5f65f72</vt:lpwstr>
  </property>
  <property fmtid="{D5CDD505-2E9C-101B-9397-08002B2CF9AE}" pid="9" name="MSIP_Label_837a6a87-16fa-4e0c-a824-9a465bc29104_ContentBits">
    <vt:lpwstr>3</vt:lpwstr>
  </property>
</Properties>
</file>