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aveSubsetFonts="1">
  <p:sldMasterIdLst>
    <p:sldMasterId id="2147483649" r:id="rId1"/>
    <p:sldMasterId id="2147483650" r:id="rId2"/>
  </p:sldMasterIdLst>
  <p:notesMasterIdLst>
    <p:notesMasterId r:id="rId22"/>
  </p:notesMasterIdLst>
  <p:sldIdLst>
    <p:sldId id="256" r:id="rId3"/>
    <p:sldId id="2379" r:id="rId4"/>
    <p:sldId id="2380" r:id="rId5"/>
    <p:sldId id="2381" r:id="rId6"/>
    <p:sldId id="2382" r:id="rId7"/>
    <p:sldId id="2384" r:id="rId8"/>
    <p:sldId id="2385" r:id="rId9"/>
    <p:sldId id="2386" r:id="rId10"/>
    <p:sldId id="2387" r:id="rId11"/>
    <p:sldId id="2388" r:id="rId12"/>
    <p:sldId id="2393" r:id="rId13"/>
    <p:sldId id="2390" r:id="rId14"/>
    <p:sldId id="2391" r:id="rId15"/>
    <p:sldId id="2394" r:id="rId16"/>
    <p:sldId id="2395" r:id="rId17"/>
    <p:sldId id="2396" r:id="rId18"/>
    <p:sldId id="586" r:id="rId19"/>
    <p:sldId id="587" r:id="rId20"/>
    <p:sldId id="588" r:id="rId21"/>
  </p:sldIdLst>
  <p:sldSz cx="12192000" cy="6858000"/>
  <p:notesSz cx="6805613" cy="9939338"/>
  <p:defaultTextStyle>
    <a:defPPr>
      <a:defRPr lang="zh-TW"/>
    </a:defPPr>
    <a:lvl1pPr algn="l" defTabSz="409575" rtl="0" eaLnBrk="0" fontAlgn="base" hangingPunct="0">
      <a:spcBef>
        <a:spcPct val="0"/>
      </a:spcBef>
      <a:spcAft>
        <a:spcPct val="0"/>
      </a:spcAft>
      <a:defRPr sz="25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1pPr>
    <a:lvl2pPr marL="320675" indent="-160338" algn="l" defTabSz="409575" rtl="0" eaLnBrk="0" fontAlgn="base" hangingPunct="0">
      <a:spcBef>
        <a:spcPct val="0"/>
      </a:spcBef>
      <a:spcAft>
        <a:spcPct val="0"/>
      </a:spcAft>
      <a:defRPr sz="25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2pPr>
    <a:lvl3pPr marL="641350" indent="-320675" algn="l" defTabSz="409575" rtl="0" eaLnBrk="0" fontAlgn="base" hangingPunct="0">
      <a:spcBef>
        <a:spcPct val="0"/>
      </a:spcBef>
      <a:spcAft>
        <a:spcPct val="0"/>
      </a:spcAft>
      <a:defRPr sz="25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3pPr>
    <a:lvl4pPr marL="963613" indent="-481013" algn="l" defTabSz="409575" rtl="0" eaLnBrk="0" fontAlgn="base" hangingPunct="0">
      <a:spcBef>
        <a:spcPct val="0"/>
      </a:spcBef>
      <a:spcAft>
        <a:spcPct val="0"/>
      </a:spcAft>
      <a:defRPr sz="25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4pPr>
    <a:lvl5pPr marL="1284288" indent="-641350" algn="l" defTabSz="409575" rtl="0" eaLnBrk="0" fontAlgn="base" hangingPunct="0">
      <a:spcBef>
        <a:spcPct val="0"/>
      </a:spcBef>
      <a:spcAft>
        <a:spcPct val="0"/>
      </a:spcAft>
      <a:defRPr sz="25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5pPr>
    <a:lvl6pPr marL="2286000" algn="l" defTabSz="914400" rtl="0" eaLnBrk="1" latinLnBrk="0" hangingPunct="1">
      <a:defRPr sz="25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6pPr>
    <a:lvl7pPr marL="2743200" algn="l" defTabSz="914400" rtl="0" eaLnBrk="1" latinLnBrk="0" hangingPunct="1">
      <a:defRPr sz="25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7pPr>
    <a:lvl8pPr marL="3200400" algn="l" defTabSz="914400" rtl="0" eaLnBrk="1" latinLnBrk="0" hangingPunct="1">
      <a:defRPr sz="25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8pPr>
    <a:lvl9pPr marL="3657600" algn="l" defTabSz="914400" rtl="0" eaLnBrk="1" latinLnBrk="0" hangingPunct="1">
      <a:defRPr sz="25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naku Lee" initials="" lastIdx="1" clrIdx="0"/>
  <p:cmAuthor id="2" name="未知的使用者1" initials="未知的使用者1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8F8F8"/>
    <a:srgbClr val="BC8F00"/>
    <a:srgbClr val="FF6600"/>
    <a:srgbClr val="5D2274"/>
    <a:srgbClr val="009627"/>
    <a:srgbClr val="00B0F0"/>
    <a:srgbClr val="4F28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17D124-A04F-4AFE-B5A1-BA1FE094B80C}" v="59" dt="2022-07-27T11:31:05.6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>
      <p:cViewPr varScale="1">
        <p:scale>
          <a:sx n="80" d="100"/>
          <a:sy n="80" d="100"/>
        </p:scale>
        <p:origin x="30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naku Lee" userId="43a78ebd-cc7c-4ee9-a800-48e9062837d5" providerId="ADAL" clId="{AA17D124-A04F-4AFE-B5A1-BA1FE094B80C}"/>
    <pc:docChg chg="undo custSel addSld delSld modSld sldOrd delSection modSection">
      <pc:chgData name="Snaku Lee" userId="43a78ebd-cc7c-4ee9-a800-48e9062837d5" providerId="ADAL" clId="{AA17D124-A04F-4AFE-B5A1-BA1FE094B80C}" dt="2022-07-27T11:47:57.736" v="3945" actId="20577"/>
      <pc:docMkLst>
        <pc:docMk/>
      </pc:docMkLst>
      <pc:sldChg chg="addSp delSp modSp mod">
        <pc:chgData name="Snaku Lee" userId="43a78ebd-cc7c-4ee9-a800-48e9062837d5" providerId="ADAL" clId="{AA17D124-A04F-4AFE-B5A1-BA1FE094B80C}" dt="2022-07-27T11:47:43.754" v="3928" actId="20577"/>
        <pc:sldMkLst>
          <pc:docMk/>
          <pc:sldMk cId="0" sldId="256"/>
        </pc:sldMkLst>
        <pc:spChg chg="mod">
          <ac:chgData name="Snaku Lee" userId="43a78ebd-cc7c-4ee9-a800-48e9062837d5" providerId="ADAL" clId="{AA17D124-A04F-4AFE-B5A1-BA1FE094B80C}" dt="2022-07-27T11:47:43.754" v="3928" actId="20577"/>
          <ac:spMkLst>
            <pc:docMk/>
            <pc:sldMk cId="0" sldId="256"/>
            <ac:spMk id="2" creationId="{BC6FB610-3ACB-3DBF-25B9-61632071DF0E}"/>
          </ac:spMkLst>
        </pc:spChg>
        <pc:spChg chg="add mod">
          <ac:chgData name="Snaku Lee" userId="43a78ebd-cc7c-4ee9-a800-48e9062837d5" providerId="ADAL" clId="{AA17D124-A04F-4AFE-B5A1-BA1FE094B80C}" dt="2022-07-05T01:42:50.733" v="102" actId="1076"/>
          <ac:spMkLst>
            <pc:docMk/>
            <pc:sldMk cId="0" sldId="256"/>
            <ac:spMk id="3" creationId="{23BE5EF4-1C23-E9AF-022C-F8A3C70ECBEC}"/>
          </ac:spMkLst>
        </pc:spChg>
        <pc:spChg chg="del mod">
          <ac:chgData name="Snaku Lee" userId="43a78ebd-cc7c-4ee9-a800-48e9062837d5" providerId="ADAL" clId="{AA17D124-A04F-4AFE-B5A1-BA1FE094B80C}" dt="2022-07-05T01:41:39.149" v="29" actId="478"/>
          <ac:spMkLst>
            <pc:docMk/>
            <pc:sldMk cId="0" sldId="256"/>
            <ac:spMk id="4098" creationId="{87CF3F7B-A1D8-49E6-B7E6-EE200E3BEF51}"/>
          </ac:spMkLst>
        </pc:spChg>
      </pc:sldChg>
      <pc:sldChg chg="del">
        <pc:chgData name="Snaku Lee" userId="43a78ebd-cc7c-4ee9-a800-48e9062837d5" providerId="ADAL" clId="{AA17D124-A04F-4AFE-B5A1-BA1FE094B80C}" dt="2022-07-05T02:32:47.977" v="264" actId="47"/>
        <pc:sldMkLst>
          <pc:docMk/>
          <pc:sldMk cId="1941100596" sldId="264"/>
        </pc:sldMkLst>
      </pc:sldChg>
      <pc:sldChg chg="del">
        <pc:chgData name="Snaku Lee" userId="43a78ebd-cc7c-4ee9-a800-48e9062837d5" providerId="ADAL" clId="{AA17D124-A04F-4AFE-B5A1-BA1FE094B80C}" dt="2022-07-05T02:32:47.977" v="264" actId="47"/>
        <pc:sldMkLst>
          <pc:docMk/>
          <pc:sldMk cId="2520878806" sldId="294"/>
        </pc:sldMkLst>
      </pc:sldChg>
      <pc:sldChg chg="modSp add mod ord">
        <pc:chgData name="Snaku Lee" userId="43a78ebd-cc7c-4ee9-a800-48e9062837d5" providerId="ADAL" clId="{AA17D124-A04F-4AFE-B5A1-BA1FE094B80C}" dt="2022-07-27T11:43:55.912" v="3924" actId="113"/>
        <pc:sldMkLst>
          <pc:docMk/>
          <pc:sldMk cId="595946773" sldId="586"/>
        </pc:sldMkLst>
        <pc:spChg chg="mod">
          <ac:chgData name="Snaku Lee" userId="43a78ebd-cc7c-4ee9-a800-48e9062837d5" providerId="ADAL" clId="{AA17D124-A04F-4AFE-B5A1-BA1FE094B80C}" dt="2022-07-27T11:31:05.647" v="3839"/>
          <ac:spMkLst>
            <pc:docMk/>
            <pc:sldMk cId="595946773" sldId="586"/>
            <ac:spMk id="2" creationId="{0DF1EF59-D92A-42AE-A890-25726BF4A98D}"/>
          </ac:spMkLst>
        </pc:spChg>
        <pc:spChg chg="mod">
          <ac:chgData name="Snaku Lee" userId="43a78ebd-cc7c-4ee9-a800-48e9062837d5" providerId="ADAL" clId="{AA17D124-A04F-4AFE-B5A1-BA1FE094B80C}" dt="2022-07-27T11:31:41.947" v="3864" actId="6549"/>
          <ac:spMkLst>
            <pc:docMk/>
            <pc:sldMk cId="595946773" sldId="586"/>
            <ac:spMk id="3" creationId="{A6359556-D808-41B3-9B79-11C5021A5439}"/>
          </ac:spMkLst>
        </pc:spChg>
        <pc:spChg chg="mod">
          <ac:chgData name="Snaku Lee" userId="43a78ebd-cc7c-4ee9-a800-48e9062837d5" providerId="ADAL" clId="{AA17D124-A04F-4AFE-B5A1-BA1FE094B80C}" dt="2022-07-27T11:43:55.912" v="3924" actId="113"/>
          <ac:spMkLst>
            <pc:docMk/>
            <pc:sldMk cId="595946773" sldId="586"/>
            <ac:spMk id="5" creationId="{958C22B8-942A-4B11-BED1-EADF5F8CD43B}"/>
          </ac:spMkLst>
        </pc:spChg>
      </pc:sldChg>
      <pc:sldChg chg="modSp add mod ord">
        <pc:chgData name="Snaku Lee" userId="43a78ebd-cc7c-4ee9-a800-48e9062837d5" providerId="ADAL" clId="{AA17D124-A04F-4AFE-B5A1-BA1FE094B80C}" dt="2022-07-27T11:40:07.761" v="3913"/>
        <pc:sldMkLst>
          <pc:docMk/>
          <pc:sldMk cId="2506084545" sldId="587"/>
        </pc:sldMkLst>
        <pc:spChg chg="mod">
          <ac:chgData name="Snaku Lee" userId="43a78ebd-cc7c-4ee9-a800-48e9062837d5" providerId="ADAL" clId="{AA17D124-A04F-4AFE-B5A1-BA1FE094B80C}" dt="2022-07-27T11:31:05.647" v="3839"/>
          <ac:spMkLst>
            <pc:docMk/>
            <pc:sldMk cId="2506084545" sldId="587"/>
            <ac:spMk id="2" creationId="{0DF1EF59-D92A-42AE-A890-25726BF4A98D}"/>
          </ac:spMkLst>
        </pc:spChg>
        <pc:spChg chg="mod">
          <ac:chgData name="Snaku Lee" userId="43a78ebd-cc7c-4ee9-a800-48e9062837d5" providerId="ADAL" clId="{AA17D124-A04F-4AFE-B5A1-BA1FE094B80C}" dt="2022-07-27T11:31:49.460" v="3872" actId="20577"/>
          <ac:spMkLst>
            <pc:docMk/>
            <pc:sldMk cId="2506084545" sldId="587"/>
            <ac:spMk id="3" creationId="{A6359556-D808-41B3-9B79-11C5021A5439}"/>
          </ac:spMkLst>
        </pc:spChg>
        <pc:spChg chg="mod">
          <ac:chgData name="Snaku Lee" userId="43a78ebd-cc7c-4ee9-a800-48e9062837d5" providerId="ADAL" clId="{AA17D124-A04F-4AFE-B5A1-BA1FE094B80C}" dt="2022-07-27T11:37:40.496" v="3907" actId="403"/>
          <ac:spMkLst>
            <pc:docMk/>
            <pc:sldMk cId="2506084545" sldId="587"/>
            <ac:spMk id="5" creationId="{958C22B8-942A-4B11-BED1-EADF5F8CD43B}"/>
          </ac:spMkLst>
        </pc:spChg>
      </pc:sldChg>
      <pc:sldChg chg="modSp add mod ord">
        <pc:chgData name="Snaku Lee" userId="43a78ebd-cc7c-4ee9-a800-48e9062837d5" providerId="ADAL" clId="{AA17D124-A04F-4AFE-B5A1-BA1FE094B80C}" dt="2022-07-27T11:40:19.895" v="3918" actId="403"/>
        <pc:sldMkLst>
          <pc:docMk/>
          <pc:sldMk cId="2179432966" sldId="588"/>
        </pc:sldMkLst>
        <pc:spChg chg="mod">
          <ac:chgData name="Snaku Lee" userId="43a78ebd-cc7c-4ee9-a800-48e9062837d5" providerId="ADAL" clId="{AA17D124-A04F-4AFE-B5A1-BA1FE094B80C}" dt="2022-07-27T11:31:05.647" v="3839"/>
          <ac:spMkLst>
            <pc:docMk/>
            <pc:sldMk cId="2179432966" sldId="588"/>
            <ac:spMk id="2" creationId="{0DF1EF59-D92A-42AE-A890-25726BF4A98D}"/>
          </ac:spMkLst>
        </pc:spChg>
        <pc:spChg chg="mod">
          <ac:chgData name="Snaku Lee" userId="43a78ebd-cc7c-4ee9-a800-48e9062837d5" providerId="ADAL" clId="{AA17D124-A04F-4AFE-B5A1-BA1FE094B80C}" dt="2022-07-27T11:31:54.219" v="3880" actId="20577"/>
          <ac:spMkLst>
            <pc:docMk/>
            <pc:sldMk cId="2179432966" sldId="588"/>
            <ac:spMk id="3" creationId="{A6359556-D808-41B3-9B79-11C5021A5439}"/>
          </ac:spMkLst>
        </pc:spChg>
        <pc:spChg chg="mod">
          <ac:chgData name="Snaku Lee" userId="43a78ebd-cc7c-4ee9-a800-48e9062837d5" providerId="ADAL" clId="{AA17D124-A04F-4AFE-B5A1-BA1FE094B80C}" dt="2022-07-27T11:40:19.895" v="3918" actId="403"/>
          <ac:spMkLst>
            <pc:docMk/>
            <pc:sldMk cId="2179432966" sldId="588"/>
            <ac:spMk id="5" creationId="{958C22B8-942A-4B11-BED1-EADF5F8CD43B}"/>
          </ac:spMkLst>
        </pc:spChg>
      </pc:sldChg>
      <pc:sldChg chg="del">
        <pc:chgData name="Snaku Lee" userId="43a78ebd-cc7c-4ee9-a800-48e9062837d5" providerId="ADAL" clId="{AA17D124-A04F-4AFE-B5A1-BA1FE094B80C}" dt="2022-07-05T02:32:47.977" v="264" actId="47"/>
        <pc:sldMkLst>
          <pc:docMk/>
          <pc:sldMk cId="2268621269" sldId="2330"/>
        </pc:sldMkLst>
      </pc:sldChg>
      <pc:sldChg chg="modSp mod">
        <pc:chgData name="Snaku Lee" userId="43a78ebd-cc7c-4ee9-a800-48e9062837d5" providerId="ADAL" clId="{AA17D124-A04F-4AFE-B5A1-BA1FE094B80C}" dt="2022-07-27T11:47:57.736" v="3945" actId="20577"/>
        <pc:sldMkLst>
          <pc:docMk/>
          <pc:sldMk cId="3097157255" sldId="2379"/>
        </pc:sldMkLst>
        <pc:spChg chg="mod">
          <ac:chgData name="Snaku Lee" userId="43a78ebd-cc7c-4ee9-a800-48e9062837d5" providerId="ADAL" clId="{AA17D124-A04F-4AFE-B5A1-BA1FE094B80C}" dt="2022-07-27T11:47:57.736" v="3945" actId="20577"/>
          <ac:spMkLst>
            <pc:docMk/>
            <pc:sldMk cId="3097157255" sldId="2379"/>
            <ac:spMk id="37" creationId="{6AEC7F7B-1332-09CC-423A-30DA01A99411}"/>
          </ac:spMkLst>
        </pc:spChg>
      </pc:sldChg>
      <pc:sldChg chg="addSp delSp modSp new mod">
        <pc:chgData name="Snaku Lee" userId="43a78ebd-cc7c-4ee9-a800-48e9062837d5" providerId="ADAL" clId="{AA17D124-A04F-4AFE-B5A1-BA1FE094B80C}" dt="2022-07-05T02:53:01.624" v="384" actId="1036"/>
        <pc:sldMkLst>
          <pc:docMk/>
          <pc:sldMk cId="2984048323" sldId="2380"/>
        </pc:sldMkLst>
        <pc:spChg chg="del">
          <ac:chgData name="Snaku Lee" userId="43a78ebd-cc7c-4ee9-a800-48e9062837d5" providerId="ADAL" clId="{AA17D124-A04F-4AFE-B5A1-BA1FE094B80C}" dt="2022-07-05T02:32:59.216" v="267" actId="478"/>
          <ac:spMkLst>
            <pc:docMk/>
            <pc:sldMk cId="2984048323" sldId="2380"/>
            <ac:spMk id="2" creationId="{19C74F4A-D961-FBE0-5803-D6D2DA86F733}"/>
          </ac:spMkLst>
        </pc:spChg>
        <pc:spChg chg="add del">
          <ac:chgData name="Snaku Lee" userId="43a78ebd-cc7c-4ee9-a800-48e9062837d5" providerId="ADAL" clId="{AA17D124-A04F-4AFE-B5A1-BA1FE094B80C}" dt="2022-07-05T02:33:02.968" v="269" actId="478"/>
          <ac:spMkLst>
            <pc:docMk/>
            <pc:sldMk cId="2984048323" sldId="2380"/>
            <ac:spMk id="4" creationId="{E1F0DED1-040C-9AC2-FC94-A7E1EB36359A}"/>
          </ac:spMkLst>
        </pc:spChg>
        <pc:spChg chg="add del">
          <ac:chgData name="Snaku Lee" userId="43a78ebd-cc7c-4ee9-a800-48e9062837d5" providerId="ADAL" clId="{AA17D124-A04F-4AFE-B5A1-BA1FE094B80C}" dt="2022-07-05T02:33:31.129" v="295" actId="478"/>
          <ac:spMkLst>
            <pc:docMk/>
            <pc:sldMk cId="2984048323" sldId="2380"/>
            <ac:spMk id="6" creationId="{B44B938C-2180-E285-7A3D-0AA53FEC66C8}"/>
          </ac:spMkLst>
        </pc:spChg>
        <pc:spChg chg="add mod">
          <ac:chgData name="Snaku Lee" userId="43a78ebd-cc7c-4ee9-a800-48e9062837d5" providerId="ADAL" clId="{AA17D124-A04F-4AFE-B5A1-BA1FE094B80C}" dt="2022-07-05T02:51:28.341" v="363" actId="20577"/>
          <ac:spMkLst>
            <pc:docMk/>
            <pc:sldMk cId="2984048323" sldId="2380"/>
            <ac:spMk id="7" creationId="{C98BBE1F-F575-5619-FCE6-55203A877CDA}"/>
          </ac:spMkLst>
        </pc:spChg>
        <pc:spChg chg="add mod">
          <ac:chgData name="Snaku Lee" userId="43a78ebd-cc7c-4ee9-a800-48e9062837d5" providerId="ADAL" clId="{AA17D124-A04F-4AFE-B5A1-BA1FE094B80C}" dt="2022-07-05T02:37:29.644" v="300"/>
          <ac:spMkLst>
            <pc:docMk/>
            <pc:sldMk cId="2984048323" sldId="2380"/>
            <ac:spMk id="8" creationId="{1A1106E8-131B-FB98-39BB-D187433C8D92}"/>
          </ac:spMkLst>
        </pc:spChg>
        <pc:spChg chg="add mod">
          <ac:chgData name="Snaku Lee" userId="43a78ebd-cc7c-4ee9-a800-48e9062837d5" providerId="ADAL" clId="{AA17D124-A04F-4AFE-B5A1-BA1FE094B80C}" dt="2022-07-05T02:37:29.644" v="300"/>
          <ac:spMkLst>
            <pc:docMk/>
            <pc:sldMk cId="2984048323" sldId="2380"/>
            <ac:spMk id="9" creationId="{9858FD9E-5874-EBB6-10D2-FABFE7B3124B}"/>
          </ac:spMkLst>
        </pc:spChg>
        <pc:spChg chg="add mod">
          <ac:chgData name="Snaku Lee" userId="43a78ebd-cc7c-4ee9-a800-48e9062837d5" providerId="ADAL" clId="{AA17D124-A04F-4AFE-B5A1-BA1FE094B80C}" dt="2022-07-05T02:37:29.644" v="300"/>
          <ac:spMkLst>
            <pc:docMk/>
            <pc:sldMk cId="2984048323" sldId="2380"/>
            <ac:spMk id="10" creationId="{AC1E4884-AE4E-5030-C504-9B5D156CD980}"/>
          </ac:spMkLst>
        </pc:spChg>
        <pc:spChg chg="add mod">
          <ac:chgData name="Snaku Lee" userId="43a78ebd-cc7c-4ee9-a800-48e9062837d5" providerId="ADAL" clId="{AA17D124-A04F-4AFE-B5A1-BA1FE094B80C}" dt="2022-07-05T02:37:29.644" v="300"/>
          <ac:spMkLst>
            <pc:docMk/>
            <pc:sldMk cId="2984048323" sldId="2380"/>
            <ac:spMk id="11" creationId="{CC757807-92BE-CDD7-0965-9A92A5443E09}"/>
          </ac:spMkLst>
        </pc:spChg>
        <pc:spChg chg="add mod">
          <ac:chgData name="Snaku Lee" userId="43a78ebd-cc7c-4ee9-a800-48e9062837d5" providerId="ADAL" clId="{AA17D124-A04F-4AFE-B5A1-BA1FE094B80C}" dt="2022-07-05T02:37:29.644" v="300"/>
          <ac:spMkLst>
            <pc:docMk/>
            <pc:sldMk cId="2984048323" sldId="2380"/>
            <ac:spMk id="12" creationId="{7C20A6E1-0E24-3A23-DCA1-B966E8199506}"/>
          </ac:spMkLst>
        </pc:spChg>
        <pc:spChg chg="add mod">
          <ac:chgData name="Snaku Lee" userId="43a78ebd-cc7c-4ee9-a800-48e9062837d5" providerId="ADAL" clId="{AA17D124-A04F-4AFE-B5A1-BA1FE094B80C}" dt="2022-07-05T02:42:33.949" v="337" actId="1582"/>
          <ac:spMkLst>
            <pc:docMk/>
            <pc:sldMk cId="2984048323" sldId="2380"/>
            <ac:spMk id="13" creationId="{CC11B312-14E1-DC6F-ADA4-25D89EEFF96B}"/>
          </ac:spMkLst>
        </pc:spChg>
        <pc:spChg chg="add mod">
          <ac:chgData name="Snaku Lee" userId="43a78ebd-cc7c-4ee9-a800-48e9062837d5" providerId="ADAL" clId="{AA17D124-A04F-4AFE-B5A1-BA1FE094B80C}" dt="2022-07-05T02:37:29.644" v="300"/>
          <ac:spMkLst>
            <pc:docMk/>
            <pc:sldMk cId="2984048323" sldId="2380"/>
            <ac:spMk id="14" creationId="{FA54FD68-D51D-011C-C0EF-ADA8D26CCCAC}"/>
          </ac:spMkLst>
        </pc:spChg>
        <pc:spChg chg="add mod">
          <ac:chgData name="Snaku Lee" userId="43a78ebd-cc7c-4ee9-a800-48e9062837d5" providerId="ADAL" clId="{AA17D124-A04F-4AFE-B5A1-BA1FE094B80C}" dt="2022-07-05T02:37:29.644" v="300"/>
          <ac:spMkLst>
            <pc:docMk/>
            <pc:sldMk cId="2984048323" sldId="2380"/>
            <ac:spMk id="15" creationId="{D1BDCC80-FD07-F8E7-5962-AD196CB0A9FD}"/>
          </ac:spMkLst>
        </pc:spChg>
        <pc:spChg chg="add mod">
          <ac:chgData name="Snaku Lee" userId="43a78ebd-cc7c-4ee9-a800-48e9062837d5" providerId="ADAL" clId="{AA17D124-A04F-4AFE-B5A1-BA1FE094B80C}" dt="2022-07-05T02:37:29.644" v="300"/>
          <ac:spMkLst>
            <pc:docMk/>
            <pc:sldMk cId="2984048323" sldId="2380"/>
            <ac:spMk id="16" creationId="{59509AC1-9374-9F66-FF4A-E484AD356A34}"/>
          </ac:spMkLst>
        </pc:spChg>
        <pc:spChg chg="add mod">
          <ac:chgData name="Snaku Lee" userId="43a78ebd-cc7c-4ee9-a800-48e9062837d5" providerId="ADAL" clId="{AA17D124-A04F-4AFE-B5A1-BA1FE094B80C}" dt="2022-07-05T02:37:29.644" v="300"/>
          <ac:spMkLst>
            <pc:docMk/>
            <pc:sldMk cId="2984048323" sldId="2380"/>
            <ac:spMk id="17" creationId="{4A35F546-555E-27C3-310A-C4F2C47F09CA}"/>
          </ac:spMkLst>
        </pc:spChg>
        <pc:spChg chg="add mod">
          <ac:chgData name="Snaku Lee" userId="43a78ebd-cc7c-4ee9-a800-48e9062837d5" providerId="ADAL" clId="{AA17D124-A04F-4AFE-B5A1-BA1FE094B80C}" dt="2022-07-05T02:37:29.644" v="300"/>
          <ac:spMkLst>
            <pc:docMk/>
            <pc:sldMk cId="2984048323" sldId="2380"/>
            <ac:spMk id="18" creationId="{9C40E9AE-B76F-0AB5-5642-E2786FEADE28}"/>
          </ac:spMkLst>
        </pc:spChg>
        <pc:spChg chg="add mod">
          <ac:chgData name="Snaku Lee" userId="43a78ebd-cc7c-4ee9-a800-48e9062837d5" providerId="ADAL" clId="{AA17D124-A04F-4AFE-B5A1-BA1FE094B80C}" dt="2022-07-05T02:52:02.869" v="365" actId="20577"/>
          <ac:spMkLst>
            <pc:docMk/>
            <pc:sldMk cId="2984048323" sldId="2380"/>
            <ac:spMk id="19" creationId="{27CC1DFE-D534-3011-064B-066F801A499E}"/>
          </ac:spMkLst>
        </pc:spChg>
        <pc:spChg chg="add mod">
          <ac:chgData name="Snaku Lee" userId="43a78ebd-cc7c-4ee9-a800-48e9062837d5" providerId="ADAL" clId="{AA17D124-A04F-4AFE-B5A1-BA1FE094B80C}" dt="2022-07-05T02:43:36.185" v="344" actId="20577"/>
          <ac:spMkLst>
            <pc:docMk/>
            <pc:sldMk cId="2984048323" sldId="2380"/>
            <ac:spMk id="20" creationId="{70AA360C-C4AD-A1E7-792D-6DA885CCC0AD}"/>
          </ac:spMkLst>
        </pc:spChg>
        <pc:spChg chg="add mod">
          <ac:chgData name="Snaku Lee" userId="43a78ebd-cc7c-4ee9-a800-48e9062837d5" providerId="ADAL" clId="{AA17D124-A04F-4AFE-B5A1-BA1FE094B80C}" dt="2022-07-05T02:37:29.644" v="300"/>
          <ac:spMkLst>
            <pc:docMk/>
            <pc:sldMk cId="2984048323" sldId="2380"/>
            <ac:spMk id="21" creationId="{DF086836-600B-7687-A1F5-AF55843889DE}"/>
          </ac:spMkLst>
        </pc:spChg>
        <pc:spChg chg="add mod">
          <ac:chgData name="Snaku Lee" userId="43a78ebd-cc7c-4ee9-a800-48e9062837d5" providerId="ADAL" clId="{AA17D124-A04F-4AFE-B5A1-BA1FE094B80C}" dt="2022-07-05T02:43:44.905" v="345" actId="1582"/>
          <ac:spMkLst>
            <pc:docMk/>
            <pc:sldMk cId="2984048323" sldId="2380"/>
            <ac:spMk id="22" creationId="{D4DBD87D-1293-585E-D0E4-FEB02095BB46}"/>
          </ac:spMkLst>
        </pc:spChg>
        <pc:spChg chg="mod">
          <ac:chgData name="Snaku Lee" userId="43a78ebd-cc7c-4ee9-a800-48e9062837d5" providerId="ADAL" clId="{AA17D124-A04F-4AFE-B5A1-BA1FE094B80C}" dt="2022-07-05T02:37:29.644" v="300"/>
          <ac:spMkLst>
            <pc:docMk/>
            <pc:sldMk cId="2984048323" sldId="2380"/>
            <ac:spMk id="24" creationId="{A6274A05-3F51-07E1-BBAC-1106A468EE81}"/>
          </ac:spMkLst>
        </pc:spChg>
        <pc:spChg chg="mod">
          <ac:chgData name="Snaku Lee" userId="43a78ebd-cc7c-4ee9-a800-48e9062837d5" providerId="ADAL" clId="{AA17D124-A04F-4AFE-B5A1-BA1FE094B80C}" dt="2022-07-05T02:37:29.644" v="300"/>
          <ac:spMkLst>
            <pc:docMk/>
            <pc:sldMk cId="2984048323" sldId="2380"/>
            <ac:spMk id="25" creationId="{1405D458-0FD9-3A32-C1C5-94F15C97E6B1}"/>
          </ac:spMkLst>
        </pc:spChg>
        <pc:spChg chg="add mod">
          <ac:chgData name="Snaku Lee" userId="43a78ebd-cc7c-4ee9-a800-48e9062837d5" providerId="ADAL" clId="{AA17D124-A04F-4AFE-B5A1-BA1FE094B80C}" dt="2022-07-05T02:37:29.644" v="300"/>
          <ac:spMkLst>
            <pc:docMk/>
            <pc:sldMk cId="2984048323" sldId="2380"/>
            <ac:spMk id="26" creationId="{8CFD1C7A-9734-1C2C-A8CB-6305C0D3F2B9}"/>
          </ac:spMkLst>
        </pc:spChg>
        <pc:spChg chg="add mod">
          <ac:chgData name="Snaku Lee" userId="43a78ebd-cc7c-4ee9-a800-48e9062837d5" providerId="ADAL" clId="{AA17D124-A04F-4AFE-B5A1-BA1FE094B80C}" dt="2022-07-05T02:37:29.644" v="300"/>
          <ac:spMkLst>
            <pc:docMk/>
            <pc:sldMk cId="2984048323" sldId="2380"/>
            <ac:spMk id="27" creationId="{06BC08F9-B0B6-9F0B-4DB3-A2793AA2FB2D}"/>
          </ac:spMkLst>
        </pc:spChg>
        <pc:spChg chg="add mod">
          <ac:chgData name="Snaku Lee" userId="43a78ebd-cc7c-4ee9-a800-48e9062837d5" providerId="ADAL" clId="{AA17D124-A04F-4AFE-B5A1-BA1FE094B80C}" dt="2022-07-05T02:37:29.644" v="300"/>
          <ac:spMkLst>
            <pc:docMk/>
            <pc:sldMk cId="2984048323" sldId="2380"/>
            <ac:spMk id="28" creationId="{BE564D4F-5D7E-B022-7890-5F89F81E4BDF}"/>
          </ac:spMkLst>
        </pc:spChg>
        <pc:spChg chg="add mod">
          <ac:chgData name="Snaku Lee" userId="43a78ebd-cc7c-4ee9-a800-48e9062837d5" providerId="ADAL" clId="{AA17D124-A04F-4AFE-B5A1-BA1FE094B80C}" dt="2022-07-05T02:42:21.593" v="334" actId="1582"/>
          <ac:spMkLst>
            <pc:docMk/>
            <pc:sldMk cId="2984048323" sldId="2380"/>
            <ac:spMk id="29" creationId="{6B978C25-67BA-0F64-214B-BE2B1E09D536}"/>
          </ac:spMkLst>
        </pc:spChg>
        <pc:spChg chg="add mod">
          <ac:chgData name="Snaku Lee" userId="43a78ebd-cc7c-4ee9-a800-48e9062837d5" providerId="ADAL" clId="{AA17D124-A04F-4AFE-B5A1-BA1FE094B80C}" dt="2022-07-05T02:37:29.644" v="300"/>
          <ac:spMkLst>
            <pc:docMk/>
            <pc:sldMk cId="2984048323" sldId="2380"/>
            <ac:spMk id="30" creationId="{C2EBDECE-0A6B-09C2-2F42-F084F7A041ED}"/>
          </ac:spMkLst>
        </pc:spChg>
        <pc:spChg chg="add mod">
          <ac:chgData name="Snaku Lee" userId="43a78ebd-cc7c-4ee9-a800-48e9062837d5" providerId="ADAL" clId="{AA17D124-A04F-4AFE-B5A1-BA1FE094B80C}" dt="2022-07-05T02:37:29.644" v="300"/>
          <ac:spMkLst>
            <pc:docMk/>
            <pc:sldMk cId="2984048323" sldId="2380"/>
            <ac:spMk id="31" creationId="{E156F780-3B5F-EA72-6451-B22FA354C28C}"/>
          </ac:spMkLst>
        </pc:spChg>
        <pc:spChg chg="add mod">
          <ac:chgData name="Snaku Lee" userId="43a78ebd-cc7c-4ee9-a800-48e9062837d5" providerId="ADAL" clId="{AA17D124-A04F-4AFE-B5A1-BA1FE094B80C}" dt="2022-07-05T02:37:29.644" v="300"/>
          <ac:spMkLst>
            <pc:docMk/>
            <pc:sldMk cId="2984048323" sldId="2380"/>
            <ac:spMk id="32" creationId="{474E02BF-7A78-B077-2228-1F12B3CA640A}"/>
          </ac:spMkLst>
        </pc:spChg>
        <pc:spChg chg="add mod">
          <ac:chgData name="Snaku Lee" userId="43a78ebd-cc7c-4ee9-a800-48e9062837d5" providerId="ADAL" clId="{AA17D124-A04F-4AFE-B5A1-BA1FE094B80C}" dt="2022-07-05T02:37:29.644" v="300"/>
          <ac:spMkLst>
            <pc:docMk/>
            <pc:sldMk cId="2984048323" sldId="2380"/>
            <ac:spMk id="33" creationId="{3DD4234B-C979-A349-4A67-993AB6AF05F8}"/>
          </ac:spMkLst>
        </pc:spChg>
        <pc:spChg chg="add mod">
          <ac:chgData name="Snaku Lee" userId="43a78ebd-cc7c-4ee9-a800-48e9062837d5" providerId="ADAL" clId="{AA17D124-A04F-4AFE-B5A1-BA1FE094B80C}" dt="2022-07-05T02:37:29.644" v="300"/>
          <ac:spMkLst>
            <pc:docMk/>
            <pc:sldMk cId="2984048323" sldId="2380"/>
            <ac:spMk id="34" creationId="{C6CAA51C-7065-0D08-F9A4-06975332C31A}"/>
          </ac:spMkLst>
        </pc:spChg>
        <pc:spChg chg="add mod">
          <ac:chgData name="Snaku Lee" userId="43a78ebd-cc7c-4ee9-a800-48e9062837d5" providerId="ADAL" clId="{AA17D124-A04F-4AFE-B5A1-BA1FE094B80C}" dt="2022-07-05T02:37:29.644" v="300"/>
          <ac:spMkLst>
            <pc:docMk/>
            <pc:sldMk cId="2984048323" sldId="2380"/>
            <ac:spMk id="35" creationId="{4F2E0F31-7180-5BBA-0248-3C3BCED83102}"/>
          </ac:spMkLst>
        </pc:spChg>
        <pc:spChg chg="add mod">
          <ac:chgData name="Snaku Lee" userId="43a78ebd-cc7c-4ee9-a800-48e9062837d5" providerId="ADAL" clId="{AA17D124-A04F-4AFE-B5A1-BA1FE094B80C}" dt="2022-07-05T02:37:29.644" v="300"/>
          <ac:spMkLst>
            <pc:docMk/>
            <pc:sldMk cId="2984048323" sldId="2380"/>
            <ac:spMk id="36" creationId="{92C2B273-73E0-37F9-6848-6794A0C1D8AF}"/>
          </ac:spMkLst>
        </pc:spChg>
        <pc:spChg chg="add mod">
          <ac:chgData name="Snaku Lee" userId="43a78ebd-cc7c-4ee9-a800-48e9062837d5" providerId="ADAL" clId="{AA17D124-A04F-4AFE-B5A1-BA1FE094B80C}" dt="2022-07-05T02:37:29.644" v="300"/>
          <ac:spMkLst>
            <pc:docMk/>
            <pc:sldMk cId="2984048323" sldId="2380"/>
            <ac:spMk id="37" creationId="{D09B4683-EA13-57F9-50E9-523FD448EE18}"/>
          </ac:spMkLst>
        </pc:spChg>
        <pc:spChg chg="add mod">
          <ac:chgData name="Snaku Lee" userId="43a78ebd-cc7c-4ee9-a800-48e9062837d5" providerId="ADAL" clId="{AA17D124-A04F-4AFE-B5A1-BA1FE094B80C}" dt="2022-07-05T02:37:29.644" v="300"/>
          <ac:spMkLst>
            <pc:docMk/>
            <pc:sldMk cId="2984048323" sldId="2380"/>
            <ac:spMk id="38" creationId="{3948BB69-F3C7-C7CE-6399-756FC128C3E3}"/>
          </ac:spMkLst>
        </pc:spChg>
        <pc:spChg chg="add mod">
          <ac:chgData name="Snaku Lee" userId="43a78ebd-cc7c-4ee9-a800-48e9062837d5" providerId="ADAL" clId="{AA17D124-A04F-4AFE-B5A1-BA1FE094B80C}" dt="2022-07-05T02:37:29.644" v="300"/>
          <ac:spMkLst>
            <pc:docMk/>
            <pc:sldMk cId="2984048323" sldId="2380"/>
            <ac:spMk id="39" creationId="{34CE7487-7DFC-17CB-673F-C211C50B1492}"/>
          </ac:spMkLst>
        </pc:spChg>
        <pc:spChg chg="add mod">
          <ac:chgData name="Snaku Lee" userId="43a78ebd-cc7c-4ee9-a800-48e9062837d5" providerId="ADAL" clId="{AA17D124-A04F-4AFE-B5A1-BA1FE094B80C}" dt="2022-07-05T02:37:29.644" v="300"/>
          <ac:spMkLst>
            <pc:docMk/>
            <pc:sldMk cId="2984048323" sldId="2380"/>
            <ac:spMk id="40" creationId="{A52FA776-010C-0732-48BA-B4C525EF40E0}"/>
          </ac:spMkLst>
        </pc:spChg>
        <pc:spChg chg="add mod">
          <ac:chgData name="Snaku Lee" userId="43a78ebd-cc7c-4ee9-a800-48e9062837d5" providerId="ADAL" clId="{AA17D124-A04F-4AFE-B5A1-BA1FE094B80C}" dt="2022-07-05T02:37:29.644" v="300"/>
          <ac:spMkLst>
            <pc:docMk/>
            <pc:sldMk cId="2984048323" sldId="2380"/>
            <ac:spMk id="41" creationId="{4E1AD60E-6503-65E6-8AB9-2751813C0993}"/>
          </ac:spMkLst>
        </pc:spChg>
        <pc:spChg chg="add mod">
          <ac:chgData name="Snaku Lee" userId="43a78ebd-cc7c-4ee9-a800-48e9062837d5" providerId="ADAL" clId="{AA17D124-A04F-4AFE-B5A1-BA1FE094B80C}" dt="2022-07-05T02:37:29.644" v="300"/>
          <ac:spMkLst>
            <pc:docMk/>
            <pc:sldMk cId="2984048323" sldId="2380"/>
            <ac:spMk id="42" creationId="{8E5568F0-9F34-F14B-AEFB-3C22DCCB31EA}"/>
          </ac:spMkLst>
        </pc:spChg>
        <pc:spChg chg="add mod">
          <ac:chgData name="Snaku Lee" userId="43a78ebd-cc7c-4ee9-a800-48e9062837d5" providerId="ADAL" clId="{AA17D124-A04F-4AFE-B5A1-BA1FE094B80C}" dt="2022-07-05T02:37:29.644" v="300"/>
          <ac:spMkLst>
            <pc:docMk/>
            <pc:sldMk cId="2984048323" sldId="2380"/>
            <ac:spMk id="43" creationId="{47F67027-7819-0775-BBA5-7216EA16E1CD}"/>
          </ac:spMkLst>
        </pc:spChg>
        <pc:spChg chg="add mod">
          <ac:chgData name="Snaku Lee" userId="43a78ebd-cc7c-4ee9-a800-48e9062837d5" providerId="ADAL" clId="{AA17D124-A04F-4AFE-B5A1-BA1FE094B80C}" dt="2022-07-05T02:37:29.644" v="300"/>
          <ac:spMkLst>
            <pc:docMk/>
            <pc:sldMk cId="2984048323" sldId="2380"/>
            <ac:spMk id="44" creationId="{65762CC1-6334-6DC7-2094-3F0C1A526349}"/>
          </ac:spMkLst>
        </pc:spChg>
        <pc:spChg chg="add mod">
          <ac:chgData name="Snaku Lee" userId="43a78ebd-cc7c-4ee9-a800-48e9062837d5" providerId="ADAL" clId="{AA17D124-A04F-4AFE-B5A1-BA1FE094B80C}" dt="2022-07-05T02:37:29.644" v="300"/>
          <ac:spMkLst>
            <pc:docMk/>
            <pc:sldMk cId="2984048323" sldId="2380"/>
            <ac:spMk id="45" creationId="{5E245B5B-2539-0523-8C96-C7ECB4BAEEFA}"/>
          </ac:spMkLst>
        </pc:spChg>
        <pc:spChg chg="add mod">
          <ac:chgData name="Snaku Lee" userId="43a78ebd-cc7c-4ee9-a800-48e9062837d5" providerId="ADAL" clId="{AA17D124-A04F-4AFE-B5A1-BA1FE094B80C}" dt="2022-07-05T02:37:29.644" v="300"/>
          <ac:spMkLst>
            <pc:docMk/>
            <pc:sldMk cId="2984048323" sldId="2380"/>
            <ac:spMk id="46" creationId="{A7C38F9D-8B08-4E0E-7155-D54278E2071B}"/>
          </ac:spMkLst>
        </pc:spChg>
        <pc:spChg chg="add mod">
          <ac:chgData name="Snaku Lee" userId="43a78ebd-cc7c-4ee9-a800-48e9062837d5" providerId="ADAL" clId="{AA17D124-A04F-4AFE-B5A1-BA1FE094B80C}" dt="2022-07-05T02:37:29.644" v="300"/>
          <ac:spMkLst>
            <pc:docMk/>
            <pc:sldMk cId="2984048323" sldId="2380"/>
            <ac:spMk id="47" creationId="{716F318C-8A8F-4F23-218F-121F9E86D46A}"/>
          </ac:spMkLst>
        </pc:spChg>
        <pc:spChg chg="add mod">
          <ac:chgData name="Snaku Lee" userId="43a78ebd-cc7c-4ee9-a800-48e9062837d5" providerId="ADAL" clId="{AA17D124-A04F-4AFE-B5A1-BA1FE094B80C}" dt="2022-07-05T02:37:29.644" v="300"/>
          <ac:spMkLst>
            <pc:docMk/>
            <pc:sldMk cId="2984048323" sldId="2380"/>
            <ac:spMk id="49" creationId="{E1A4EB17-7630-B15C-2406-C1143BA82142}"/>
          </ac:spMkLst>
        </pc:spChg>
        <pc:spChg chg="add mod">
          <ac:chgData name="Snaku Lee" userId="43a78ebd-cc7c-4ee9-a800-48e9062837d5" providerId="ADAL" clId="{AA17D124-A04F-4AFE-B5A1-BA1FE094B80C}" dt="2022-07-05T02:37:29.644" v="300"/>
          <ac:spMkLst>
            <pc:docMk/>
            <pc:sldMk cId="2984048323" sldId="2380"/>
            <ac:spMk id="50" creationId="{D3BC0F20-BA7F-179E-B77B-BBFBAB2BC16C}"/>
          </ac:spMkLst>
        </pc:spChg>
        <pc:spChg chg="add mod">
          <ac:chgData name="Snaku Lee" userId="43a78ebd-cc7c-4ee9-a800-48e9062837d5" providerId="ADAL" clId="{AA17D124-A04F-4AFE-B5A1-BA1FE094B80C}" dt="2022-07-05T02:37:29.644" v="300"/>
          <ac:spMkLst>
            <pc:docMk/>
            <pc:sldMk cId="2984048323" sldId="2380"/>
            <ac:spMk id="51" creationId="{9B6AC9BF-9D6F-58A1-098C-D4FCCC963BE1}"/>
          </ac:spMkLst>
        </pc:spChg>
        <pc:spChg chg="add mod">
          <ac:chgData name="Snaku Lee" userId="43a78ebd-cc7c-4ee9-a800-48e9062837d5" providerId="ADAL" clId="{AA17D124-A04F-4AFE-B5A1-BA1FE094B80C}" dt="2022-07-05T02:37:29.644" v="300"/>
          <ac:spMkLst>
            <pc:docMk/>
            <pc:sldMk cId="2984048323" sldId="2380"/>
            <ac:spMk id="52" creationId="{8011B147-21B3-65CD-F16E-9322DC8B2E3B}"/>
          </ac:spMkLst>
        </pc:spChg>
        <pc:spChg chg="add mod">
          <ac:chgData name="Snaku Lee" userId="43a78ebd-cc7c-4ee9-a800-48e9062837d5" providerId="ADAL" clId="{AA17D124-A04F-4AFE-B5A1-BA1FE094B80C}" dt="2022-07-05T02:37:29.644" v="300"/>
          <ac:spMkLst>
            <pc:docMk/>
            <pc:sldMk cId="2984048323" sldId="2380"/>
            <ac:spMk id="53" creationId="{1EBC1828-E919-CD6C-B34A-31EF97F9D3BA}"/>
          </ac:spMkLst>
        </pc:spChg>
        <pc:spChg chg="add mod">
          <ac:chgData name="Snaku Lee" userId="43a78ebd-cc7c-4ee9-a800-48e9062837d5" providerId="ADAL" clId="{AA17D124-A04F-4AFE-B5A1-BA1FE094B80C}" dt="2022-07-05T02:37:29.644" v="300"/>
          <ac:spMkLst>
            <pc:docMk/>
            <pc:sldMk cId="2984048323" sldId="2380"/>
            <ac:spMk id="54" creationId="{A1744A45-8594-6F93-CF50-14F8E7BABF2F}"/>
          </ac:spMkLst>
        </pc:spChg>
        <pc:spChg chg="add mod">
          <ac:chgData name="Snaku Lee" userId="43a78ebd-cc7c-4ee9-a800-48e9062837d5" providerId="ADAL" clId="{AA17D124-A04F-4AFE-B5A1-BA1FE094B80C}" dt="2022-07-05T02:37:29.644" v="300"/>
          <ac:spMkLst>
            <pc:docMk/>
            <pc:sldMk cId="2984048323" sldId="2380"/>
            <ac:spMk id="55" creationId="{984A01E7-3B71-76FF-AA20-1A4AED54478B}"/>
          </ac:spMkLst>
        </pc:spChg>
        <pc:spChg chg="add mod">
          <ac:chgData name="Snaku Lee" userId="43a78ebd-cc7c-4ee9-a800-48e9062837d5" providerId="ADAL" clId="{AA17D124-A04F-4AFE-B5A1-BA1FE094B80C}" dt="2022-07-05T02:37:29.644" v="300"/>
          <ac:spMkLst>
            <pc:docMk/>
            <pc:sldMk cId="2984048323" sldId="2380"/>
            <ac:spMk id="56" creationId="{FAF0D0A9-796B-B283-FA67-1861C2F95CDA}"/>
          </ac:spMkLst>
        </pc:spChg>
        <pc:spChg chg="add mod">
          <ac:chgData name="Snaku Lee" userId="43a78ebd-cc7c-4ee9-a800-48e9062837d5" providerId="ADAL" clId="{AA17D124-A04F-4AFE-B5A1-BA1FE094B80C}" dt="2022-07-05T02:43:44.905" v="345" actId="1582"/>
          <ac:spMkLst>
            <pc:docMk/>
            <pc:sldMk cId="2984048323" sldId="2380"/>
            <ac:spMk id="57" creationId="{F7FB1CC7-9B50-610A-8A74-D44066091BBB}"/>
          </ac:spMkLst>
        </pc:spChg>
        <pc:spChg chg="add mod">
          <ac:chgData name="Snaku Lee" userId="43a78ebd-cc7c-4ee9-a800-48e9062837d5" providerId="ADAL" clId="{AA17D124-A04F-4AFE-B5A1-BA1FE094B80C}" dt="2022-07-05T02:46:50.379" v="356" actId="207"/>
          <ac:spMkLst>
            <pc:docMk/>
            <pc:sldMk cId="2984048323" sldId="2380"/>
            <ac:spMk id="58" creationId="{E1204703-9BF7-98EF-F6E9-9DCF09EA7C79}"/>
          </ac:spMkLst>
        </pc:spChg>
        <pc:spChg chg="add mod">
          <ac:chgData name="Snaku Lee" userId="43a78ebd-cc7c-4ee9-a800-48e9062837d5" providerId="ADAL" clId="{AA17D124-A04F-4AFE-B5A1-BA1FE094B80C}" dt="2022-07-05T02:38:44.236" v="309" actId="2085"/>
          <ac:spMkLst>
            <pc:docMk/>
            <pc:sldMk cId="2984048323" sldId="2380"/>
            <ac:spMk id="59" creationId="{8D0E13C6-18F2-F28E-B716-1D47A42BCA43}"/>
          </ac:spMkLst>
        </pc:spChg>
        <pc:spChg chg="add mod">
          <ac:chgData name="Snaku Lee" userId="43a78ebd-cc7c-4ee9-a800-48e9062837d5" providerId="ADAL" clId="{AA17D124-A04F-4AFE-B5A1-BA1FE094B80C}" dt="2022-07-05T02:37:29.644" v="300"/>
          <ac:spMkLst>
            <pc:docMk/>
            <pc:sldMk cId="2984048323" sldId="2380"/>
            <ac:spMk id="60" creationId="{065CBCC2-840C-C8C8-2620-83197A2839A5}"/>
          </ac:spMkLst>
        </pc:spChg>
        <pc:spChg chg="add mod">
          <ac:chgData name="Snaku Lee" userId="43a78ebd-cc7c-4ee9-a800-48e9062837d5" providerId="ADAL" clId="{AA17D124-A04F-4AFE-B5A1-BA1FE094B80C}" dt="2022-07-05T02:37:29.644" v="300"/>
          <ac:spMkLst>
            <pc:docMk/>
            <pc:sldMk cId="2984048323" sldId="2380"/>
            <ac:spMk id="61" creationId="{7D660D37-F634-4CD1-18CE-B830CDB7779D}"/>
          </ac:spMkLst>
        </pc:spChg>
        <pc:spChg chg="add del mod">
          <ac:chgData name="Snaku Lee" userId="43a78ebd-cc7c-4ee9-a800-48e9062837d5" providerId="ADAL" clId="{AA17D124-A04F-4AFE-B5A1-BA1FE094B80C}" dt="2022-07-05T02:42:55.612" v="341" actId="208"/>
          <ac:spMkLst>
            <pc:docMk/>
            <pc:sldMk cId="2984048323" sldId="2380"/>
            <ac:spMk id="62" creationId="{EAB25260-8EEE-F2E3-9201-2EF68BF71DB8}"/>
          </ac:spMkLst>
        </pc:spChg>
        <pc:spChg chg="add mod">
          <ac:chgData name="Snaku Lee" userId="43a78ebd-cc7c-4ee9-a800-48e9062837d5" providerId="ADAL" clId="{AA17D124-A04F-4AFE-B5A1-BA1FE094B80C}" dt="2022-07-05T02:37:29.644" v="300"/>
          <ac:spMkLst>
            <pc:docMk/>
            <pc:sldMk cId="2984048323" sldId="2380"/>
            <ac:spMk id="63" creationId="{0E2C8A1F-4B61-721A-7FE7-F2CBB626E258}"/>
          </ac:spMkLst>
        </pc:spChg>
        <pc:spChg chg="add mod">
          <ac:chgData name="Snaku Lee" userId="43a78ebd-cc7c-4ee9-a800-48e9062837d5" providerId="ADAL" clId="{AA17D124-A04F-4AFE-B5A1-BA1FE094B80C}" dt="2022-07-05T02:38:44.236" v="309" actId="2085"/>
          <ac:spMkLst>
            <pc:docMk/>
            <pc:sldMk cId="2984048323" sldId="2380"/>
            <ac:spMk id="64" creationId="{5BB1AC4F-2C3A-7B75-5BC9-FC6EA0119372}"/>
          </ac:spMkLst>
        </pc:spChg>
        <pc:spChg chg="add mod">
          <ac:chgData name="Snaku Lee" userId="43a78ebd-cc7c-4ee9-a800-48e9062837d5" providerId="ADAL" clId="{AA17D124-A04F-4AFE-B5A1-BA1FE094B80C}" dt="2022-07-05T02:37:29.644" v="300"/>
          <ac:spMkLst>
            <pc:docMk/>
            <pc:sldMk cId="2984048323" sldId="2380"/>
            <ac:spMk id="65" creationId="{CA5F6FB6-11FA-775E-2EED-CF819265126B}"/>
          </ac:spMkLst>
        </pc:spChg>
        <pc:spChg chg="add mod">
          <ac:chgData name="Snaku Lee" userId="43a78ebd-cc7c-4ee9-a800-48e9062837d5" providerId="ADAL" clId="{AA17D124-A04F-4AFE-B5A1-BA1FE094B80C}" dt="2022-07-05T02:38:29.081" v="308" actId="2085"/>
          <ac:spMkLst>
            <pc:docMk/>
            <pc:sldMk cId="2984048323" sldId="2380"/>
            <ac:spMk id="66" creationId="{CFB9C35C-F88E-93B8-0DF9-C70ED312C951}"/>
          </ac:spMkLst>
        </pc:spChg>
        <pc:spChg chg="add mod">
          <ac:chgData name="Snaku Lee" userId="43a78ebd-cc7c-4ee9-a800-48e9062837d5" providerId="ADAL" clId="{AA17D124-A04F-4AFE-B5A1-BA1FE094B80C}" dt="2022-07-05T02:37:29.644" v="300"/>
          <ac:spMkLst>
            <pc:docMk/>
            <pc:sldMk cId="2984048323" sldId="2380"/>
            <ac:spMk id="67" creationId="{BA879079-46A9-05EF-CA1A-647E406BB788}"/>
          </ac:spMkLst>
        </pc:spChg>
        <pc:spChg chg="add mod">
          <ac:chgData name="Snaku Lee" userId="43a78ebd-cc7c-4ee9-a800-48e9062837d5" providerId="ADAL" clId="{AA17D124-A04F-4AFE-B5A1-BA1FE094B80C}" dt="2022-07-05T02:37:29.644" v="300"/>
          <ac:spMkLst>
            <pc:docMk/>
            <pc:sldMk cId="2984048323" sldId="2380"/>
            <ac:spMk id="68" creationId="{72C64965-B80E-964E-65EA-F8D057AAECC3}"/>
          </ac:spMkLst>
        </pc:spChg>
        <pc:spChg chg="add mod">
          <ac:chgData name="Snaku Lee" userId="43a78ebd-cc7c-4ee9-a800-48e9062837d5" providerId="ADAL" clId="{AA17D124-A04F-4AFE-B5A1-BA1FE094B80C}" dt="2022-07-05T02:37:29.644" v="300"/>
          <ac:spMkLst>
            <pc:docMk/>
            <pc:sldMk cId="2984048323" sldId="2380"/>
            <ac:spMk id="69" creationId="{1E2AA579-D612-3C42-E319-A1C685F4BF9A}"/>
          </ac:spMkLst>
        </pc:spChg>
        <pc:spChg chg="add mod">
          <ac:chgData name="Snaku Lee" userId="43a78ebd-cc7c-4ee9-a800-48e9062837d5" providerId="ADAL" clId="{AA17D124-A04F-4AFE-B5A1-BA1FE094B80C}" dt="2022-07-05T02:46:37.778" v="355" actId="1582"/>
          <ac:spMkLst>
            <pc:docMk/>
            <pc:sldMk cId="2984048323" sldId="2380"/>
            <ac:spMk id="70" creationId="{BD1E2B24-FBFA-DF79-2C90-8A5ABFAE16F5}"/>
          </ac:spMkLst>
        </pc:spChg>
        <pc:spChg chg="add mod">
          <ac:chgData name="Snaku Lee" userId="43a78ebd-cc7c-4ee9-a800-48e9062837d5" providerId="ADAL" clId="{AA17D124-A04F-4AFE-B5A1-BA1FE094B80C}" dt="2022-07-05T02:37:29.644" v="300"/>
          <ac:spMkLst>
            <pc:docMk/>
            <pc:sldMk cId="2984048323" sldId="2380"/>
            <ac:spMk id="71" creationId="{A2281A55-D2E5-4DA4-84A5-42FF39EDFBC8}"/>
          </ac:spMkLst>
        </pc:spChg>
        <pc:spChg chg="add mod">
          <ac:chgData name="Snaku Lee" userId="43a78ebd-cc7c-4ee9-a800-48e9062837d5" providerId="ADAL" clId="{AA17D124-A04F-4AFE-B5A1-BA1FE094B80C}" dt="2022-07-05T02:37:29.644" v="300"/>
          <ac:spMkLst>
            <pc:docMk/>
            <pc:sldMk cId="2984048323" sldId="2380"/>
            <ac:spMk id="72" creationId="{50170131-B9D7-4972-6F4A-BE4661C990BE}"/>
          </ac:spMkLst>
        </pc:spChg>
        <pc:spChg chg="add mod">
          <ac:chgData name="Snaku Lee" userId="43a78ebd-cc7c-4ee9-a800-48e9062837d5" providerId="ADAL" clId="{AA17D124-A04F-4AFE-B5A1-BA1FE094B80C}" dt="2022-07-05T02:37:29.644" v="300"/>
          <ac:spMkLst>
            <pc:docMk/>
            <pc:sldMk cId="2984048323" sldId="2380"/>
            <ac:spMk id="73" creationId="{B6AF9643-1D7C-3F90-A855-AA21BC0B8A6C}"/>
          </ac:spMkLst>
        </pc:spChg>
        <pc:spChg chg="add mod">
          <ac:chgData name="Snaku Lee" userId="43a78ebd-cc7c-4ee9-a800-48e9062837d5" providerId="ADAL" clId="{AA17D124-A04F-4AFE-B5A1-BA1FE094B80C}" dt="2022-07-05T02:37:29.644" v="300"/>
          <ac:spMkLst>
            <pc:docMk/>
            <pc:sldMk cId="2984048323" sldId="2380"/>
            <ac:spMk id="74" creationId="{DECB3B0E-D5C2-71A7-1A57-894CFE0E1C22}"/>
          </ac:spMkLst>
        </pc:spChg>
        <pc:spChg chg="add mod">
          <ac:chgData name="Snaku Lee" userId="43a78ebd-cc7c-4ee9-a800-48e9062837d5" providerId="ADAL" clId="{AA17D124-A04F-4AFE-B5A1-BA1FE094B80C}" dt="2022-07-05T02:44:14.153" v="349" actId="208"/>
          <ac:spMkLst>
            <pc:docMk/>
            <pc:sldMk cId="2984048323" sldId="2380"/>
            <ac:spMk id="75" creationId="{07760F10-9A74-F43F-7E8B-3E4810295830}"/>
          </ac:spMkLst>
        </pc:spChg>
        <pc:spChg chg="add mod">
          <ac:chgData name="Snaku Lee" userId="43a78ebd-cc7c-4ee9-a800-48e9062837d5" providerId="ADAL" clId="{AA17D124-A04F-4AFE-B5A1-BA1FE094B80C}" dt="2022-07-05T02:44:14.153" v="349" actId="208"/>
          <ac:spMkLst>
            <pc:docMk/>
            <pc:sldMk cId="2984048323" sldId="2380"/>
            <ac:spMk id="76" creationId="{0248E74D-D956-E642-D391-16BE4F74AD5A}"/>
          </ac:spMkLst>
        </pc:spChg>
        <pc:spChg chg="add mod">
          <ac:chgData name="Snaku Lee" userId="43a78ebd-cc7c-4ee9-a800-48e9062837d5" providerId="ADAL" clId="{AA17D124-A04F-4AFE-B5A1-BA1FE094B80C}" dt="2022-07-05T02:37:29.644" v="300"/>
          <ac:spMkLst>
            <pc:docMk/>
            <pc:sldMk cId="2984048323" sldId="2380"/>
            <ac:spMk id="77" creationId="{A896C9F7-A19F-0AA2-7BA3-831CD3972B14}"/>
          </ac:spMkLst>
        </pc:spChg>
        <pc:spChg chg="add mod">
          <ac:chgData name="Snaku Lee" userId="43a78ebd-cc7c-4ee9-a800-48e9062837d5" providerId="ADAL" clId="{AA17D124-A04F-4AFE-B5A1-BA1FE094B80C}" dt="2022-07-05T02:37:29.644" v="300"/>
          <ac:spMkLst>
            <pc:docMk/>
            <pc:sldMk cId="2984048323" sldId="2380"/>
            <ac:spMk id="78" creationId="{E3613509-9B79-4CAF-3C17-7F4BF491D529}"/>
          </ac:spMkLst>
        </pc:spChg>
        <pc:spChg chg="add mod">
          <ac:chgData name="Snaku Lee" userId="43a78ebd-cc7c-4ee9-a800-48e9062837d5" providerId="ADAL" clId="{AA17D124-A04F-4AFE-B5A1-BA1FE094B80C}" dt="2022-07-05T02:37:29.644" v="300"/>
          <ac:spMkLst>
            <pc:docMk/>
            <pc:sldMk cId="2984048323" sldId="2380"/>
            <ac:spMk id="79" creationId="{399451B9-A8A9-BDDE-C635-B40D914B317B}"/>
          </ac:spMkLst>
        </pc:spChg>
        <pc:spChg chg="add mod">
          <ac:chgData name="Snaku Lee" userId="43a78ebd-cc7c-4ee9-a800-48e9062837d5" providerId="ADAL" clId="{AA17D124-A04F-4AFE-B5A1-BA1FE094B80C}" dt="2022-07-05T02:45:05.596" v="352" actId="208"/>
          <ac:spMkLst>
            <pc:docMk/>
            <pc:sldMk cId="2984048323" sldId="2380"/>
            <ac:spMk id="80" creationId="{92C06BD1-4DD5-08DC-A3C3-4DD5E6920796}"/>
          </ac:spMkLst>
        </pc:spChg>
        <pc:spChg chg="add mod">
          <ac:chgData name="Snaku Lee" userId="43a78ebd-cc7c-4ee9-a800-48e9062837d5" providerId="ADAL" clId="{AA17D124-A04F-4AFE-B5A1-BA1FE094B80C}" dt="2022-07-05T02:37:29.644" v="300"/>
          <ac:spMkLst>
            <pc:docMk/>
            <pc:sldMk cId="2984048323" sldId="2380"/>
            <ac:spMk id="81" creationId="{F8EE1B54-A15F-C021-14AE-8FE768B6674E}"/>
          </ac:spMkLst>
        </pc:spChg>
        <pc:spChg chg="add mod">
          <ac:chgData name="Snaku Lee" userId="43a78ebd-cc7c-4ee9-a800-48e9062837d5" providerId="ADAL" clId="{AA17D124-A04F-4AFE-B5A1-BA1FE094B80C}" dt="2022-07-05T02:45:38.462" v="354" actId="1582"/>
          <ac:spMkLst>
            <pc:docMk/>
            <pc:sldMk cId="2984048323" sldId="2380"/>
            <ac:spMk id="82" creationId="{E1E0D09B-1F5F-3BD5-8E54-321F9DCB1BF4}"/>
          </ac:spMkLst>
        </pc:spChg>
        <pc:spChg chg="add mod">
          <ac:chgData name="Snaku Lee" userId="43a78ebd-cc7c-4ee9-a800-48e9062837d5" providerId="ADAL" clId="{AA17D124-A04F-4AFE-B5A1-BA1FE094B80C}" dt="2022-07-05T02:38:44.236" v="309" actId="2085"/>
          <ac:spMkLst>
            <pc:docMk/>
            <pc:sldMk cId="2984048323" sldId="2380"/>
            <ac:spMk id="83" creationId="{5CB65818-A4A7-A4C8-CE95-7B91AB272660}"/>
          </ac:spMkLst>
        </pc:spChg>
        <pc:spChg chg="add mod">
          <ac:chgData name="Snaku Lee" userId="43a78ebd-cc7c-4ee9-a800-48e9062837d5" providerId="ADAL" clId="{AA17D124-A04F-4AFE-B5A1-BA1FE094B80C}" dt="2022-07-05T02:37:29.644" v="300"/>
          <ac:spMkLst>
            <pc:docMk/>
            <pc:sldMk cId="2984048323" sldId="2380"/>
            <ac:spMk id="84" creationId="{7682CAB4-728F-3B6C-055C-14B511C9ADCC}"/>
          </ac:spMkLst>
        </pc:spChg>
        <pc:spChg chg="add mod">
          <ac:chgData name="Snaku Lee" userId="43a78ebd-cc7c-4ee9-a800-48e9062837d5" providerId="ADAL" clId="{AA17D124-A04F-4AFE-B5A1-BA1FE094B80C}" dt="2022-07-05T02:37:29.644" v="300"/>
          <ac:spMkLst>
            <pc:docMk/>
            <pc:sldMk cId="2984048323" sldId="2380"/>
            <ac:spMk id="85" creationId="{9CEB8C7E-E2C0-9AB7-9801-0DFE43E194D4}"/>
          </ac:spMkLst>
        </pc:spChg>
        <pc:spChg chg="add mod">
          <ac:chgData name="Snaku Lee" userId="43a78ebd-cc7c-4ee9-a800-48e9062837d5" providerId="ADAL" clId="{AA17D124-A04F-4AFE-B5A1-BA1FE094B80C}" dt="2022-07-05T02:37:29.644" v="300"/>
          <ac:spMkLst>
            <pc:docMk/>
            <pc:sldMk cId="2984048323" sldId="2380"/>
            <ac:spMk id="86" creationId="{DAB74DEA-1485-D808-31EC-9BF36724F450}"/>
          </ac:spMkLst>
        </pc:spChg>
        <pc:spChg chg="add del mod">
          <ac:chgData name="Snaku Lee" userId="43a78ebd-cc7c-4ee9-a800-48e9062837d5" providerId="ADAL" clId="{AA17D124-A04F-4AFE-B5A1-BA1FE094B80C}" dt="2022-07-05T02:37:33.977" v="301" actId="478"/>
          <ac:spMkLst>
            <pc:docMk/>
            <pc:sldMk cId="2984048323" sldId="2380"/>
            <ac:spMk id="87" creationId="{356D3C32-55E7-93A1-8733-ECFCECAFFF6E}"/>
          </ac:spMkLst>
        </pc:spChg>
        <pc:spChg chg="add del mod">
          <ac:chgData name="Snaku Lee" userId="43a78ebd-cc7c-4ee9-a800-48e9062837d5" providerId="ADAL" clId="{AA17D124-A04F-4AFE-B5A1-BA1FE094B80C}" dt="2022-07-05T02:37:33.977" v="301" actId="478"/>
          <ac:spMkLst>
            <pc:docMk/>
            <pc:sldMk cId="2984048323" sldId="2380"/>
            <ac:spMk id="88" creationId="{C8111C7F-CB8F-25AF-EFA8-AB8BDBFCF12B}"/>
          </ac:spMkLst>
        </pc:spChg>
        <pc:spChg chg="add del mod">
          <ac:chgData name="Snaku Lee" userId="43a78ebd-cc7c-4ee9-a800-48e9062837d5" providerId="ADAL" clId="{AA17D124-A04F-4AFE-B5A1-BA1FE094B80C}" dt="2022-07-05T02:37:33.977" v="301" actId="478"/>
          <ac:spMkLst>
            <pc:docMk/>
            <pc:sldMk cId="2984048323" sldId="2380"/>
            <ac:spMk id="89" creationId="{70D11312-2F5C-11E8-87BE-A277C617F42C}"/>
          </ac:spMkLst>
        </pc:spChg>
        <pc:spChg chg="add mod">
          <ac:chgData name="Snaku Lee" userId="43a78ebd-cc7c-4ee9-a800-48e9062837d5" providerId="ADAL" clId="{AA17D124-A04F-4AFE-B5A1-BA1FE094B80C}" dt="2022-07-05T02:38:55.575" v="310" actId="2085"/>
          <ac:spMkLst>
            <pc:docMk/>
            <pc:sldMk cId="2984048323" sldId="2380"/>
            <ac:spMk id="90" creationId="{94D46F63-35B9-453D-11D0-D1AF390B5460}"/>
          </ac:spMkLst>
        </pc:spChg>
        <pc:spChg chg="add mod">
          <ac:chgData name="Snaku Lee" userId="43a78ebd-cc7c-4ee9-a800-48e9062837d5" providerId="ADAL" clId="{AA17D124-A04F-4AFE-B5A1-BA1FE094B80C}" dt="2022-07-05T02:39:22.857" v="315" actId="2085"/>
          <ac:spMkLst>
            <pc:docMk/>
            <pc:sldMk cId="2984048323" sldId="2380"/>
            <ac:spMk id="91" creationId="{9B31D8FF-11E0-C1E3-4813-84C19C7FEB63}"/>
          </ac:spMkLst>
        </pc:spChg>
        <pc:spChg chg="add mod">
          <ac:chgData name="Snaku Lee" userId="43a78ebd-cc7c-4ee9-a800-48e9062837d5" providerId="ADAL" clId="{AA17D124-A04F-4AFE-B5A1-BA1FE094B80C}" dt="2022-07-05T02:53:01.624" v="384" actId="1036"/>
          <ac:spMkLst>
            <pc:docMk/>
            <pc:sldMk cId="2984048323" sldId="2380"/>
            <ac:spMk id="92" creationId="{5D32BCE9-54D3-00AB-3A79-4561137ED9BB}"/>
          </ac:spMkLst>
        </pc:spChg>
        <pc:spChg chg="add mod">
          <ac:chgData name="Snaku Lee" userId="43a78ebd-cc7c-4ee9-a800-48e9062837d5" providerId="ADAL" clId="{AA17D124-A04F-4AFE-B5A1-BA1FE094B80C}" dt="2022-07-05T02:53:01.624" v="384" actId="1036"/>
          <ac:spMkLst>
            <pc:docMk/>
            <pc:sldMk cId="2984048323" sldId="2380"/>
            <ac:spMk id="93" creationId="{D54868E1-9664-B7CB-D096-3B632B70F973}"/>
          </ac:spMkLst>
        </pc:spChg>
        <pc:grpChg chg="add mod">
          <ac:chgData name="Snaku Lee" userId="43a78ebd-cc7c-4ee9-a800-48e9062837d5" providerId="ADAL" clId="{AA17D124-A04F-4AFE-B5A1-BA1FE094B80C}" dt="2022-07-05T02:37:29.644" v="300"/>
          <ac:grpSpMkLst>
            <pc:docMk/>
            <pc:sldMk cId="2984048323" sldId="2380"/>
            <ac:grpSpMk id="23" creationId="{04324D1B-262F-13F1-097F-3965E220E70C}"/>
          </ac:grpSpMkLst>
        </pc:grpChg>
        <pc:cxnChg chg="add mod">
          <ac:chgData name="Snaku Lee" userId="43a78ebd-cc7c-4ee9-a800-48e9062837d5" providerId="ADAL" clId="{AA17D124-A04F-4AFE-B5A1-BA1FE094B80C}" dt="2022-07-05T02:37:29.644" v="300"/>
          <ac:cxnSpMkLst>
            <pc:docMk/>
            <pc:sldMk cId="2984048323" sldId="2380"/>
            <ac:cxnSpMk id="48" creationId="{336FD2C5-6FB7-5D1A-E005-F08402FE314E}"/>
          </ac:cxnSpMkLst>
        </pc:cxnChg>
      </pc:sldChg>
      <pc:sldChg chg="addSp delSp modSp add mod">
        <pc:chgData name="Snaku Lee" userId="43a78ebd-cc7c-4ee9-a800-48e9062837d5" providerId="ADAL" clId="{AA17D124-A04F-4AFE-B5A1-BA1FE094B80C}" dt="2022-07-06T10:03:45.914" v="1448" actId="207"/>
        <pc:sldMkLst>
          <pc:docMk/>
          <pc:sldMk cId="2168055175" sldId="2381"/>
        </pc:sldMkLst>
        <pc:spChg chg="add mod">
          <ac:chgData name="Snaku Lee" userId="43a78ebd-cc7c-4ee9-a800-48e9062837d5" providerId="ADAL" clId="{AA17D124-A04F-4AFE-B5A1-BA1FE094B80C}" dt="2022-07-05T08:54:40.307" v="1226" actId="1076"/>
          <ac:spMkLst>
            <pc:docMk/>
            <pc:sldMk cId="2168055175" sldId="2381"/>
            <ac:spMk id="3" creationId="{3CB2F8EE-35A2-A69A-7352-1A44FB5594AE}"/>
          </ac:spMkLst>
        </pc:spChg>
        <pc:spChg chg="mod">
          <ac:chgData name="Snaku Lee" userId="43a78ebd-cc7c-4ee9-a800-48e9062837d5" providerId="ADAL" clId="{AA17D124-A04F-4AFE-B5A1-BA1FE094B80C}" dt="2022-07-05T02:55:06.403" v="475" actId="20577"/>
          <ac:spMkLst>
            <pc:docMk/>
            <pc:sldMk cId="2168055175" sldId="2381"/>
            <ac:spMk id="7" creationId="{C98BBE1F-F575-5619-FCE6-55203A877CDA}"/>
          </ac:spMkLst>
        </pc:spChg>
        <pc:spChg chg="mod">
          <ac:chgData name="Snaku Lee" userId="43a78ebd-cc7c-4ee9-a800-48e9062837d5" providerId="ADAL" clId="{AA17D124-A04F-4AFE-B5A1-BA1FE094B80C}" dt="2022-07-05T06:33:47.516" v="1013" actId="14100"/>
          <ac:spMkLst>
            <pc:docMk/>
            <pc:sldMk cId="2168055175" sldId="2381"/>
            <ac:spMk id="8" creationId="{1A1106E8-131B-FB98-39BB-D187433C8D92}"/>
          </ac:spMkLst>
        </pc:spChg>
        <pc:spChg chg="mod">
          <ac:chgData name="Snaku Lee" userId="43a78ebd-cc7c-4ee9-a800-48e9062837d5" providerId="ADAL" clId="{AA17D124-A04F-4AFE-B5A1-BA1FE094B80C}" dt="2022-07-05T08:54:57.122" v="1246" actId="1035"/>
          <ac:spMkLst>
            <pc:docMk/>
            <pc:sldMk cId="2168055175" sldId="2381"/>
            <ac:spMk id="10" creationId="{AC1E4884-AE4E-5030-C504-9B5D156CD980}"/>
          </ac:spMkLst>
        </pc:spChg>
        <pc:spChg chg="mod">
          <ac:chgData name="Snaku Lee" userId="43a78ebd-cc7c-4ee9-a800-48e9062837d5" providerId="ADAL" clId="{AA17D124-A04F-4AFE-B5A1-BA1FE094B80C}" dt="2022-07-05T02:52:29.516" v="372" actId="20577"/>
          <ac:spMkLst>
            <pc:docMk/>
            <pc:sldMk cId="2168055175" sldId="2381"/>
            <ac:spMk id="11" creationId="{CC757807-92BE-CDD7-0965-9A92A5443E09}"/>
          </ac:spMkLst>
        </pc:spChg>
        <pc:spChg chg="mod">
          <ac:chgData name="Snaku Lee" userId="43a78ebd-cc7c-4ee9-a800-48e9062837d5" providerId="ADAL" clId="{AA17D124-A04F-4AFE-B5A1-BA1FE094B80C}" dt="2022-07-05T08:53:17.147" v="1199"/>
          <ac:spMkLst>
            <pc:docMk/>
            <pc:sldMk cId="2168055175" sldId="2381"/>
            <ac:spMk id="12" creationId="{7C20A6E1-0E24-3A23-DCA1-B966E8199506}"/>
          </ac:spMkLst>
        </pc:spChg>
        <pc:spChg chg="del">
          <ac:chgData name="Snaku Lee" userId="43a78ebd-cc7c-4ee9-a800-48e9062837d5" providerId="ADAL" clId="{AA17D124-A04F-4AFE-B5A1-BA1FE094B80C}" dt="2022-07-05T08:45:28.800" v="1180" actId="478"/>
          <ac:spMkLst>
            <pc:docMk/>
            <pc:sldMk cId="2168055175" sldId="2381"/>
            <ac:spMk id="13" creationId="{CC11B312-14E1-DC6F-ADA4-25D89EEFF96B}"/>
          </ac:spMkLst>
        </pc:spChg>
        <pc:spChg chg="mod">
          <ac:chgData name="Snaku Lee" userId="43a78ebd-cc7c-4ee9-a800-48e9062837d5" providerId="ADAL" clId="{AA17D124-A04F-4AFE-B5A1-BA1FE094B80C}" dt="2022-07-05T08:17:34.686" v="1158" actId="207"/>
          <ac:spMkLst>
            <pc:docMk/>
            <pc:sldMk cId="2168055175" sldId="2381"/>
            <ac:spMk id="14" creationId="{FA54FD68-D51D-011C-C0EF-ADA8D26CCCAC}"/>
          </ac:spMkLst>
        </pc:spChg>
        <pc:spChg chg="del">
          <ac:chgData name="Snaku Lee" userId="43a78ebd-cc7c-4ee9-a800-48e9062837d5" providerId="ADAL" clId="{AA17D124-A04F-4AFE-B5A1-BA1FE094B80C}" dt="2022-07-05T08:16:37.705" v="1124" actId="478"/>
          <ac:spMkLst>
            <pc:docMk/>
            <pc:sldMk cId="2168055175" sldId="2381"/>
            <ac:spMk id="15" creationId="{D1BDCC80-FD07-F8E7-5962-AD196CB0A9FD}"/>
          </ac:spMkLst>
        </pc:spChg>
        <pc:spChg chg="mod">
          <ac:chgData name="Snaku Lee" userId="43a78ebd-cc7c-4ee9-a800-48e9062837d5" providerId="ADAL" clId="{AA17D124-A04F-4AFE-B5A1-BA1FE094B80C}" dt="2022-07-05T08:53:40.970" v="1204"/>
          <ac:spMkLst>
            <pc:docMk/>
            <pc:sldMk cId="2168055175" sldId="2381"/>
            <ac:spMk id="16" creationId="{59509AC1-9374-9F66-FF4A-E484AD356A34}"/>
          </ac:spMkLst>
        </pc:spChg>
        <pc:spChg chg="del">
          <ac:chgData name="Snaku Lee" userId="43a78ebd-cc7c-4ee9-a800-48e9062837d5" providerId="ADAL" clId="{AA17D124-A04F-4AFE-B5A1-BA1FE094B80C}" dt="2022-07-05T08:53:35.978" v="1200" actId="478"/>
          <ac:spMkLst>
            <pc:docMk/>
            <pc:sldMk cId="2168055175" sldId="2381"/>
            <ac:spMk id="17" creationId="{4A35F546-555E-27C3-310A-C4F2C47F09CA}"/>
          </ac:spMkLst>
        </pc:spChg>
        <pc:spChg chg="del">
          <ac:chgData name="Snaku Lee" userId="43a78ebd-cc7c-4ee9-a800-48e9062837d5" providerId="ADAL" clId="{AA17D124-A04F-4AFE-B5A1-BA1FE094B80C}" dt="2022-07-05T08:16:38.401" v="1125" actId="478"/>
          <ac:spMkLst>
            <pc:docMk/>
            <pc:sldMk cId="2168055175" sldId="2381"/>
            <ac:spMk id="18" creationId="{9C40E9AE-B76F-0AB5-5642-E2786FEADE28}"/>
          </ac:spMkLst>
        </pc:spChg>
        <pc:spChg chg="mod">
          <ac:chgData name="Snaku Lee" userId="43a78ebd-cc7c-4ee9-a800-48e9062837d5" providerId="ADAL" clId="{AA17D124-A04F-4AFE-B5A1-BA1FE094B80C}" dt="2022-07-05T02:59:14.769" v="497" actId="13926"/>
          <ac:spMkLst>
            <pc:docMk/>
            <pc:sldMk cId="2168055175" sldId="2381"/>
            <ac:spMk id="19" creationId="{27CC1DFE-D534-3011-064B-066F801A499E}"/>
          </ac:spMkLst>
        </pc:spChg>
        <pc:spChg chg="add del mod">
          <ac:chgData name="Snaku Lee" userId="43a78ebd-cc7c-4ee9-a800-48e9062837d5" providerId="ADAL" clId="{AA17D124-A04F-4AFE-B5A1-BA1FE094B80C}" dt="2022-07-05T06:36:38.856" v="1069" actId="207"/>
          <ac:spMkLst>
            <pc:docMk/>
            <pc:sldMk cId="2168055175" sldId="2381"/>
            <ac:spMk id="20" creationId="{70AA360C-C4AD-A1E7-792D-6DA885CCC0AD}"/>
          </ac:spMkLst>
        </pc:spChg>
        <pc:spChg chg="del">
          <ac:chgData name="Snaku Lee" userId="43a78ebd-cc7c-4ee9-a800-48e9062837d5" providerId="ADAL" clId="{AA17D124-A04F-4AFE-B5A1-BA1FE094B80C}" dt="2022-07-05T06:33:01.470" v="998" actId="478"/>
          <ac:spMkLst>
            <pc:docMk/>
            <pc:sldMk cId="2168055175" sldId="2381"/>
            <ac:spMk id="21" creationId="{DF086836-600B-7687-A1F5-AF55843889DE}"/>
          </ac:spMkLst>
        </pc:spChg>
        <pc:spChg chg="del">
          <ac:chgData name="Snaku Lee" userId="43a78ebd-cc7c-4ee9-a800-48e9062837d5" providerId="ADAL" clId="{AA17D124-A04F-4AFE-B5A1-BA1FE094B80C}" dt="2022-07-05T06:32:56.885" v="995" actId="478"/>
          <ac:spMkLst>
            <pc:docMk/>
            <pc:sldMk cId="2168055175" sldId="2381"/>
            <ac:spMk id="22" creationId="{D4DBD87D-1293-585E-D0E4-FEB02095BB46}"/>
          </ac:spMkLst>
        </pc:spChg>
        <pc:spChg chg="mod topLvl">
          <ac:chgData name="Snaku Lee" userId="43a78ebd-cc7c-4ee9-a800-48e9062837d5" providerId="ADAL" clId="{AA17D124-A04F-4AFE-B5A1-BA1FE094B80C}" dt="2022-07-05T06:31:30.214" v="978" actId="20577"/>
          <ac:spMkLst>
            <pc:docMk/>
            <pc:sldMk cId="2168055175" sldId="2381"/>
            <ac:spMk id="24" creationId="{A6274A05-3F51-07E1-BBAC-1106A468EE81}"/>
          </ac:spMkLst>
        </pc:spChg>
        <pc:spChg chg="del topLvl">
          <ac:chgData name="Snaku Lee" userId="43a78ebd-cc7c-4ee9-a800-48e9062837d5" providerId="ADAL" clId="{AA17D124-A04F-4AFE-B5A1-BA1FE094B80C}" dt="2022-07-05T06:30:06.639" v="939" actId="478"/>
          <ac:spMkLst>
            <pc:docMk/>
            <pc:sldMk cId="2168055175" sldId="2381"/>
            <ac:spMk id="25" creationId="{1405D458-0FD9-3A32-C1C5-94F15C97E6B1}"/>
          </ac:spMkLst>
        </pc:spChg>
        <pc:spChg chg="mod">
          <ac:chgData name="Snaku Lee" userId="43a78ebd-cc7c-4ee9-a800-48e9062837d5" providerId="ADAL" clId="{AA17D124-A04F-4AFE-B5A1-BA1FE094B80C}" dt="2022-07-05T06:31:01.393" v="966" actId="14100"/>
          <ac:spMkLst>
            <pc:docMk/>
            <pc:sldMk cId="2168055175" sldId="2381"/>
            <ac:spMk id="26" creationId="{8CFD1C7A-9734-1C2C-A8CB-6305C0D3F2B9}"/>
          </ac:spMkLst>
        </pc:spChg>
        <pc:spChg chg="del">
          <ac:chgData name="Snaku Lee" userId="43a78ebd-cc7c-4ee9-a800-48e9062837d5" providerId="ADAL" clId="{AA17D124-A04F-4AFE-B5A1-BA1FE094B80C}" dt="2022-07-05T06:24:26.165" v="900" actId="478"/>
          <ac:spMkLst>
            <pc:docMk/>
            <pc:sldMk cId="2168055175" sldId="2381"/>
            <ac:spMk id="27" creationId="{06BC08F9-B0B6-9F0B-4DB3-A2793AA2FB2D}"/>
          </ac:spMkLst>
        </pc:spChg>
        <pc:spChg chg="del">
          <ac:chgData name="Snaku Lee" userId="43a78ebd-cc7c-4ee9-a800-48e9062837d5" providerId="ADAL" clId="{AA17D124-A04F-4AFE-B5A1-BA1FE094B80C}" dt="2022-07-05T06:24:27.701" v="902" actId="478"/>
          <ac:spMkLst>
            <pc:docMk/>
            <pc:sldMk cId="2168055175" sldId="2381"/>
            <ac:spMk id="28" creationId="{BE564D4F-5D7E-B022-7890-5F89F81E4BDF}"/>
          </ac:spMkLst>
        </pc:spChg>
        <pc:spChg chg="del">
          <ac:chgData name="Snaku Lee" userId="43a78ebd-cc7c-4ee9-a800-48e9062837d5" providerId="ADAL" clId="{AA17D124-A04F-4AFE-B5A1-BA1FE094B80C}" dt="2022-07-05T06:24:26.965" v="901" actId="478"/>
          <ac:spMkLst>
            <pc:docMk/>
            <pc:sldMk cId="2168055175" sldId="2381"/>
            <ac:spMk id="29" creationId="{6B978C25-67BA-0F64-214B-BE2B1E09D536}"/>
          </ac:spMkLst>
        </pc:spChg>
        <pc:spChg chg="mod">
          <ac:chgData name="Snaku Lee" userId="43a78ebd-cc7c-4ee9-a800-48e9062837d5" providerId="ADAL" clId="{AA17D124-A04F-4AFE-B5A1-BA1FE094B80C}" dt="2022-07-05T03:03:12.513" v="551" actId="14100"/>
          <ac:spMkLst>
            <pc:docMk/>
            <pc:sldMk cId="2168055175" sldId="2381"/>
            <ac:spMk id="30" creationId="{C2EBDECE-0A6B-09C2-2F42-F084F7A041ED}"/>
          </ac:spMkLst>
        </pc:spChg>
        <pc:spChg chg="add del">
          <ac:chgData name="Snaku Lee" userId="43a78ebd-cc7c-4ee9-a800-48e9062837d5" providerId="ADAL" clId="{AA17D124-A04F-4AFE-B5A1-BA1FE094B80C}" dt="2022-07-05T03:02:16.775" v="524" actId="478"/>
          <ac:spMkLst>
            <pc:docMk/>
            <pc:sldMk cId="2168055175" sldId="2381"/>
            <ac:spMk id="31" creationId="{E156F780-3B5F-EA72-6451-B22FA354C28C}"/>
          </ac:spMkLst>
        </pc:spChg>
        <pc:spChg chg="add del">
          <ac:chgData name="Snaku Lee" userId="43a78ebd-cc7c-4ee9-a800-48e9062837d5" providerId="ADAL" clId="{AA17D124-A04F-4AFE-B5A1-BA1FE094B80C}" dt="2022-07-05T03:02:19.328" v="527" actId="478"/>
          <ac:spMkLst>
            <pc:docMk/>
            <pc:sldMk cId="2168055175" sldId="2381"/>
            <ac:spMk id="32" creationId="{474E02BF-7A78-B077-2228-1F12B3CA640A}"/>
          </ac:spMkLst>
        </pc:spChg>
        <pc:spChg chg="add del">
          <ac:chgData name="Snaku Lee" userId="43a78ebd-cc7c-4ee9-a800-48e9062837d5" providerId="ADAL" clId="{AA17D124-A04F-4AFE-B5A1-BA1FE094B80C}" dt="2022-07-05T03:02:17.920" v="525" actId="478"/>
          <ac:spMkLst>
            <pc:docMk/>
            <pc:sldMk cId="2168055175" sldId="2381"/>
            <ac:spMk id="33" creationId="{3DD4234B-C979-A349-4A67-993AB6AF05F8}"/>
          </ac:spMkLst>
        </pc:spChg>
        <pc:spChg chg="add del">
          <ac:chgData name="Snaku Lee" userId="43a78ebd-cc7c-4ee9-a800-48e9062837d5" providerId="ADAL" clId="{AA17D124-A04F-4AFE-B5A1-BA1FE094B80C}" dt="2022-07-05T03:02:18.672" v="526" actId="478"/>
          <ac:spMkLst>
            <pc:docMk/>
            <pc:sldMk cId="2168055175" sldId="2381"/>
            <ac:spMk id="34" creationId="{C6CAA51C-7065-0D08-F9A4-06975332C31A}"/>
          </ac:spMkLst>
        </pc:spChg>
        <pc:spChg chg="mod">
          <ac:chgData name="Snaku Lee" userId="43a78ebd-cc7c-4ee9-a800-48e9062837d5" providerId="ADAL" clId="{AA17D124-A04F-4AFE-B5A1-BA1FE094B80C}" dt="2022-07-05T03:16:01.799" v="631" actId="14100"/>
          <ac:spMkLst>
            <pc:docMk/>
            <pc:sldMk cId="2168055175" sldId="2381"/>
            <ac:spMk id="35" creationId="{4F2E0F31-7180-5BBA-0248-3C3BCED83102}"/>
          </ac:spMkLst>
        </pc:spChg>
        <pc:spChg chg="del">
          <ac:chgData name="Snaku Lee" userId="43a78ebd-cc7c-4ee9-a800-48e9062837d5" providerId="ADAL" clId="{AA17D124-A04F-4AFE-B5A1-BA1FE094B80C}" dt="2022-07-05T03:15:01.421" v="620" actId="478"/>
          <ac:spMkLst>
            <pc:docMk/>
            <pc:sldMk cId="2168055175" sldId="2381"/>
            <ac:spMk id="36" creationId="{92C2B273-73E0-37F9-6848-6794A0C1D8AF}"/>
          </ac:spMkLst>
        </pc:spChg>
        <pc:spChg chg="mod">
          <ac:chgData name="Snaku Lee" userId="43a78ebd-cc7c-4ee9-a800-48e9062837d5" providerId="ADAL" clId="{AA17D124-A04F-4AFE-B5A1-BA1FE094B80C}" dt="2022-07-05T03:01:51.817" v="523" actId="207"/>
          <ac:spMkLst>
            <pc:docMk/>
            <pc:sldMk cId="2168055175" sldId="2381"/>
            <ac:spMk id="37" creationId="{D09B4683-EA13-57F9-50E9-523FD448EE18}"/>
          </ac:spMkLst>
        </pc:spChg>
        <pc:spChg chg="add del">
          <ac:chgData name="Snaku Lee" userId="43a78ebd-cc7c-4ee9-a800-48e9062837d5" providerId="ADAL" clId="{AA17D124-A04F-4AFE-B5A1-BA1FE094B80C}" dt="2022-07-05T02:59:45.497" v="498" actId="478"/>
          <ac:spMkLst>
            <pc:docMk/>
            <pc:sldMk cId="2168055175" sldId="2381"/>
            <ac:spMk id="38" creationId="{3948BB69-F3C7-C7CE-6399-756FC128C3E3}"/>
          </ac:spMkLst>
        </pc:spChg>
        <pc:spChg chg="add del">
          <ac:chgData name="Snaku Lee" userId="43a78ebd-cc7c-4ee9-a800-48e9062837d5" providerId="ADAL" clId="{AA17D124-A04F-4AFE-B5A1-BA1FE094B80C}" dt="2022-07-05T02:59:45.497" v="498" actId="478"/>
          <ac:spMkLst>
            <pc:docMk/>
            <pc:sldMk cId="2168055175" sldId="2381"/>
            <ac:spMk id="39" creationId="{34CE7487-7DFC-17CB-673F-C211C50B1492}"/>
          </ac:spMkLst>
        </pc:spChg>
        <pc:spChg chg="mod">
          <ac:chgData name="Snaku Lee" userId="43a78ebd-cc7c-4ee9-a800-48e9062837d5" providerId="ADAL" clId="{AA17D124-A04F-4AFE-B5A1-BA1FE094B80C}" dt="2022-07-05T06:45:18.584" v="1094" actId="207"/>
          <ac:spMkLst>
            <pc:docMk/>
            <pc:sldMk cId="2168055175" sldId="2381"/>
            <ac:spMk id="40" creationId="{A52FA776-010C-0732-48BA-B4C525EF40E0}"/>
          </ac:spMkLst>
        </pc:spChg>
        <pc:spChg chg="del">
          <ac:chgData name="Snaku Lee" userId="43a78ebd-cc7c-4ee9-a800-48e9062837d5" providerId="ADAL" clId="{AA17D124-A04F-4AFE-B5A1-BA1FE094B80C}" dt="2022-07-05T06:44:00.806" v="1070" actId="478"/>
          <ac:spMkLst>
            <pc:docMk/>
            <pc:sldMk cId="2168055175" sldId="2381"/>
            <ac:spMk id="41" creationId="{4E1AD60E-6503-65E6-8AB9-2751813C0993}"/>
          </ac:spMkLst>
        </pc:spChg>
        <pc:spChg chg="del">
          <ac:chgData name="Snaku Lee" userId="43a78ebd-cc7c-4ee9-a800-48e9062837d5" providerId="ADAL" clId="{AA17D124-A04F-4AFE-B5A1-BA1FE094B80C}" dt="2022-07-05T06:44:04.013" v="1072" actId="478"/>
          <ac:spMkLst>
            <pc:docMk/>
            <pc:sldMk cId="2168055175" sldId="2381"/>
            <ac:spMk id="42" creationId="{8E5568F0-9F34-F14B-AEFB-3C22DCCB31EA}"/>
          </ac:spMkLst>
        </pc:spChg>
        <pc:spChg chg="mod">
          <ac:chgData name="Snaku Lee" userId="43a78ebd-cc7c-4ee9-a800-48e9062837d5" providerId="ADAL" clId="{AA17D124-A04F-4AFE-B5A1-BA1FE094B80C}" dt="2022-07-05T03:22:20.551" v="679" actId="20577"/>
          <ac:spMkLst>
            <pc:docMk/>
            <pc:sldMk cId="2168055175" sldId="2381"/>
            <ac:spMk id="43" creationId="{47F67027-7819-0775-BBA5-7216EA16E1CD}"/>
          </ac:spMkLst>
        </pc:spChg>
        <pc:spChg chg="del">
          <ac:chgData name="Snaku Lee" userId="43a78ebd-cc7c-4ee9-a800-48e9062837d5" providerId="ADAL" clId="{AA17D124-A04F-4AFE-B5A1-BA1FE094B80C}" dt="2022-07-05T03:16:33.078" v="636" actId="478"/>
          <ac:spMkLst>
            <pc:docMk/>
            <pc:sldMk cId="2168055175" sldId="2381"/>
            <ac:spMk id="44" creationId="{65762CC1-6334-6DC7-2094-3F0C1A526349}"/>
          </ac:spMkLst>
        </pc:spChg>
        <pc:spChg chg="del">
          <ac:chgData name="Snaku Lee" userId="43a78ebd-cc7c-4ee9-a800-48e9062837d5" providerId="ADAL" clId="{AA17D124-A04F-4AFE-B5A1-BA1FE094B80C}" dt="2022-07-05T03:16:32.085" v="635" actId="478"/>
          <ac:spMkLst>
            <pc:docMk/>
            <pc:sldMk cId="2168055175" sldId="2381"/>
            <ac:spMk id="45" creationId="{5E245B5B-2539-0523-8C96-C7ECB4BAEEFA}"/>
          </ac:spMkLst>
        </pc:spChg>
        <pc:spChg chg="del">
          <ac:chgData name="Snaku Lee" userId="43a78ebd-cc7c-4ee9-a800-48e9062837d5" providerId="ADAL" clId="{AA17D124-A04F-4AFE-B5A1-BA1FE094B80C}" dt="2022-07-05T03:16:31.390" v="634" actId="478"/>
          <ac:spMkLst>
            <pc:docMk/>
            <pc:sldMk cId="2168055175" sldId="2381"/>
            <ac:spMk id="46" creationId="{A7C38F9D-8B08-4E0E-7155-D54278E2071B}"/>
          </ac:spMkLst>
        </pc:spChg>
        <pc:spChg chg="mod">
          <ac:chgData name="Snaku Lee" userId="43a78ebd-cc7c-4ee9-a800-48e9062837d5" providerId="ADAL" clId="{AA17D124-A04F-4AFE-B5A1-BA1FE094B80C}" dt="2022-07-05T08:55:02.555" v="1247" actId="14100"/>
          <ac:spMkLst>
            <pc:docMk/>
            <pc:sldMk cId="2168055175" sldId="2381"/>
            <ac:spMk id="47" creationId="{716F318C-8A8F-4F23-218F-121F9E86D46A}"/>
          </ac:spMkLst>
        </pc:spChg>
        <pc:spChg chg="mod">
          <ac:chgData name="Snaku Lee" userId="43a78ebd-cc7c-4ee9-a800-48e9062837d5" providerId="ADAL" clId="{AA17D124-A04F-4AFE-B5A1-BA1FE094B80C}" dt="2022-07-05T09:19:01.763" v="1362" actId="207"/>
          <ac:spMkLst>
            <pc:docMk/>
            <pc:sldMk cId="2168055175" sldId="2381"/>
            <ac:spMk id="49" creationId="{E1A4EB17-7630-B15C-2406-C1143BA82142}"/>
          </ac:spMkLst>
        </pc:spChg>
        <pc:spChg chg="mod">
          <ac:chgData name="Snaku Lee" userId="43a78ebd-cc7c-4ee9-a800-48e9062837d5" providerId="ADAL" clId="{AA17D124-A04F-4AFE-B5A1-BA1FE094B80C}" dt="2022-07-05T09:21:33.694" v="1364" actId="14100"/>
          <ac:spMkLst>
            <pc:docMk/>
            <pc:sldMk cId="2168055175" sldId="2381"/>
            <ac:spMk id="51" creationId="{9B6AC9BF-9D6F-58A1-098C-D4FCCC963BE1}"/>
          </ac:spMkLst>
        </pc:spChg>
        <pc:spChg chg="del">
          <ac:chgData name="Snaku Lee" userId="43a78ebd-cc7c-4ee9-a800-48e9062837d5" providerId="ADAL" clId="{AA17D124-A04F-4AFE-B5A1-BA1FE094B80C}" dt="2022-07-05T08:56:14.833" v="1248" actId="478"/>
          <ac:spMkLst>
            <pc:docMk/>
            <pc:sldMk cId="2168055175" sldId="2381"/>
            <ac:spMk id="52" creationId="{8011B147-21B3-65CD-F16E-9322DC8B2E3B}"/>
          </ac:spMkLst>
        </pc:spChg>
        <pc:spChg chg="del mod">
          <ac:chgData name="Snaku Lee" userId="43a78ebd-cc7c-4ee9-a800-48e9062837d5" providerId="ADAL" clId="{AA17D124-A04F-4AFE-B5A1-BA1FE094B80C}" dt="2022-07-05T08:57:19.172" v="1268" actId="478"/>
          <ac:spMkLst>
            <pc:docMk/>
            <pc:sldMk cId="2168055175" sldId="2381"/>
            <ac:spMk id="53" creationId="{1EBC1828-E919-CD6C-B34A-31EF97F9D3BA}"/>
          </ac:spMkLst>
        </pc:spChg>
        <pc:spChg chg="del mod">
          <ac:chgData name="Snaku Lee" userId="43a78ebd-cc7c-4ee9-a800-48e9062837d5" providerId="ADAL" clId="{AA17D124-A04F-4AFE-B5A1-BA1FE094B80C}" dt="2022-07-05T08:57:19.172" v="1268" actId="478"/>
          <ac:spMkLst>
            <pc:docMk/>
            <pc:sldMk cId="2168055175" sldId="2381"/>
            <ac:spMk id="54" creationId="{A1744A45-8594-6F93-CF50-14F8E7BABF2F}"/>
          </ac:spMkLst>
        </pc:spChg>
        <pc:spChg chg="del mod">
          <ac:chgData name="Snaku Lee" userId="43a78ebd-cc7c-4ee9-a800-48e9062837d5" providerId="ADAL" clId="{AA17D124-A04F-4AFE-B5A1-BA1FE094B80C}" dt="2022-07-05T08:57:19.172" v="1268" actId="478"/>
          <ac:spMkLst>
            <pc:docMk/>
            <pc:sldMk cId="2168055175" sldId="2381"/>
            <ac:spMk id="55" creationId="{984A01E7-3B71-76FF-AA20-1A4AED54478B}"/>
          </ac:spMkLst>
        </pc:spChg>
        <pc:spChg chg="del mod">
          <ac:chgData name="Snaku Lee" userId="43a78ebd-cc7c-4ee9-a800-48e9062837d5" providerId="ADAL" clId="{AA17D124-A04F-4AFE-B5A1-BA1FE094B80C}" dt="2022-07-05T08:57:19.172" v="1268" actId="478"/>
          <ac:spMkLst>
            <pc:docMk/>
            <pc:sldMk cId="2168055175" sldId="2381"/>
            <ac:spMk id="56" creationId="{FAF0D0A9-796B-B283-FA67-1861C2F95CDA}"/>
          </ac:spMkLst>
        </pc:spChg>
        <pc:spChg chg="del">
          <ac:chgData name="Snaku Lee" userId="43a78ebd-cc7c-4ee9-a800-48e9062837d5" providerId="ADAL" clId="{AA17D124-A04F-4AFE-B5A1-BA1FE094B80C}" dt="2022-07-05T06:33:02.373" v="999" actId="478"/>
          <ac:spMkLst>
            <pc:docMk/>
            <pc:sldMk cId="2168055175" sldId="2381"/>
            <ac:spMk id="57" creationId="{F7FB1CC7-9B50-610A-8A74-D44066091BBB}"/>
          </ac:spMkLst>
        </pc:spChg>
        <pc:spChg chg="mod">
          <ac:chgData name="Snaku Lee" userId="43a78ebd-cc7c-4ee9-a800-48e9062837d5" providerId="ADAL" clId="{AA17D124-A04F-4AFE-B5A1-BA1FE094B80C}" dt="2022-07-05T06:45:31.470" v="1100" actId="20577"/>
          <ac:spMkLst>
            <pc:docMk/>
            <pc:sldMk cId="2168055175" sldId="2381"/>
            <ac:spMk id="58" creationId="{E1204703-9BF7-98EF-F6E9-9DCF09EA7C79}"/>
          </ac:spMkLst>
        </pc:spChg>
        <pc:spChg chg="mod">
          <ac:chgData name="Snaku Lee" userId="43a78ebd-cc7c-4ee9-a800-48e9062837d5" providerId="ADAL" clId="{AA17D124-A04F-4AFE-B5A1-BA1FE094B80C}" dt="2022-07-05T06:06:11.211" v="806" actId="14100"/>
          <ac:spMkLst>
            <pc:docMk/>
            <pc:sldMk cId="2168055175" sldId="2381"/>
            <ac:spMk id="59" creationId="{8D0E13C6-18F2-F28E-B716-1D47A42BCA43}"/>
          </ac:spMkLst>
        </pc:spChg>
        <pc:spChg chg="del">
          <ac:chgData name="Snaku Lee" userId="43a78ebd-cc7c-4ee9-a800-48e9062837d5" providerId="ADAL" clId="{AA17D124-A04F-4AFE-B5A1-BA1FE094B80C}" dt="2022-07-05T03:16:20.309" v="633" actId="478"/>
          <ac:spMkLst>
            <pc:docMk/>
            <pc:sldMk cId="2168055175" sldId="2381"/>
            <ac:spMk id="60" creationId="{065CBCC2-840C-C8C8-2620-83197A2839A5}"/>
          </ac:spMkLst>
        </pc:spChg>
        <pc:spChg chg="del">
          <ac:chgData name="Snaku Lee" userId="43a78ebd-cc7c-4ee9-a800-48e9062837d5" providerId="ADAL" clId="{AA17D124-A04F-4AFE-B5A1-BA1FE094B80C}" dt="2022-07-05T03:16:19.238" v="632" actId="478"/>
          <ac:spMkLst>
            <pc:docMk/>
            <pc:sldMk cId="2168055175" sldId="2381"/>
            <ac:spMk id="61" creationId="{7D660D37-F634-4CD1-18CE-B830CDB7779D}"/>
          </ac:spMkLst>
        </pc:spChg>
        <pc:spChg chg="mod">
          <ac:chgData name="Snaku Lee" userId="43a78ebd-cc7c-4ee9-a800-48e9062837d5" providerId="ADAL" clId="{AA17D124-A04F-4AFE-B5A1-BA1FE094B80C}" dt="2022-07-05T03:22:17.501" v="677" actId="20577"/>
          <ac:spMkLst>
            <pc:docMk/>
            <pc:sldMk cId="2168055175" sldId="2381"/>
            <ac:spMk id="62" creationId="{EAB25260-8EEE-F2E3-9201-2EF68BF71DB8}"/>
          </ac:spMkLst>
        </pc:spChg>
        <pc:spChg chg="del">
          <ac:chgData name="Snaku Lee" userId="43a78ebd-cc7c-4ee9-a800-48e9062837d5" providerId="ADAL" clId="{AA17D124-A04F-4AFE-B5A1-BA1FE094B80C}" dt="2022-07-05T03:03:29.263" v="552" actId="478"/>
          <ac:spMkLst>
            <pc:docMk/>
            <pc:sldMk cId="2168055175" sldId="2381"/>
            <ac:spMk id="63" creationId="{0E2C8A1F-4B61-721A-7FE7-F2CBB626E258}"/>
          </ac:spMkLst>
        </pc:spChg>
        <pc:spChg chg="mod">
          <ac:chgData name="Snaku Lee" userId="43a78ebd-cc7c-4ee9-a800-48e9062837d5" providerId="ADAL" clId="{AA17D124-A04F-4AFE-B5A1-BA1FE094B80C}" dt="2022-07-05T06:32:12.196" v="994" actId="207"/>
          <ac:spMkLst>
            <pc:docMk/>
            <pc:sldMk cId="2168055175" sldId="2381"/>
            <ac:spMk id="64" creationId="{5BB1AC4F-2C3A-7B75-5BC9-FC6EA0119372}"/>
          </ac:spMkLst>
        </pc:spChg>
        <pc:spChg chg="del">
          <ac:chgData name="Snaku Lee" userId="43a78ebd-cc7c-4ee9-a800-48e9062837d5" providerId="ADAL" clId="{AA17D124-A04F-4AFE-B5A1-BA1FE094B80C}" dt="2022-07-05T06:30:16.798" v="940" actId="478"/>
          <ac:spMkLst>
            <pc:docMk/>
            <pc:sldMk cId="2168055175" sldId="2381"/>
            <ac:spMk id="65" creationId="{CA5F6FB6-11FA-775E-2EED-CF819265126B}"/>
          </ac:spMkLst>
        </pc:spChg>
        <pc:spChg chg="mod">
          <ac:chgData name="Snaku Lee" userId="43a78ebd-cc7c-4ee9-a800-48e9062837d5" providerId="ADAL" clId="{AA17D124-A04F-4AFE-B5A1-BA1FE094B80C}" dt="2022-07-05T08:52:28.546" v="1189" actId="20577"/>
          <ac:spMkLst>
            <pc:docMk/>
            <pc:sldMk cId="2168055175" sldId="2381"/>
            <ac:spMk id="66" creationId="{CFB9C35C-F88E-93B8-0DF9-C70ED312C951}"/>
          </ac:spMkLst>
        </pc:spChg>
        <pc:spChg chg="del">
          <ac:chgData name="Snaku Lee" userId="43a78ebd-cc7c-4ee9-a800-48e9062837d5" providerId="ADAL" clId="{AA17D124-A04F-4AFE-B5A1-BA1FE094B80C}" dt="2022-07-05T03:30:22.765" v="779" actId="478"/>
          <ac:spMkLst>
            <pc:docMk/>
            <pc:sldMk cId="2168055175" sldId="2381"/>
            <ac:spMk id="67" creationId="{BA879079-46A9-05EF-CA1A-647E406BB788}"/>
          </ac:spMkLst>
        </pc:spChg>
        <pc:spChg chg="del">
          <ac:chgData name="Snaku Lee" userId="43a78ebd-cc7c-4ee9-a800-48e9062837d5" providerId="ADAL" clId="{AA17D124-A04F-4AFE-B5A1-BA1FE094B80C}" dt="2022-07-05T03:30:19.781" v="777" actId="478"/>
          <ac:spMkLst>
            <pc:docMk/>
            <pc:sldMk cId="2168055175" sldId="2381"/>
            <ac:spMk id="68" creationId="{72C64965-B80E-964E-65EA-F8D057AAECC3}"/>
          </ac:spMkLst>
        </pc:spChg>
        <pc:spChg chg="del">
          <ac:chgData name="Snaku Lee" userId="43a78ebd-cc7c-4ee9-a800-48e9062837d5" providerId="ADAL" clId="{AA17D124-A04F-4AFE-B5A1-BA1FE094B80C}" dt="2022-07-05T03:30:22.006" v="778" actId="478"/>
          <ac:spMkLst>
            <pc:docMk/>
            <pc:sldMk cId="2168055175" sldId="2381"/>
            <ac:spMk id="69" creationId="{1E2AA579-D612-3C42-E319-A1C685F4BF9A}"/>
          </ac:spMkLst>
        </pc:spChg>
        <pc:spChg chg="del mod">
          <ac:chgData name="Snaku Lee" userId="43a78ebd-cc7c-4ee9-a800-48e9062837d5" providerId="ADAL" clId="{AA17D124-A04F-4AFE-B5A1-BA1FE094B80C}" dt="2022-07-05T03:30:18.237" v="776" actId="478"/>
          <ac:spMkLst>
            <pc:docMk/>
            <pc:sldMk cId="2168055175" sldId="2381"/>
            <ac:spMk id="70" creationId="{BD1E2B24-FBFA-DF79-2C90-8A5ABFAE16F5}"/>
          </ac:spMkLst>
        </pc:spChg>
        <pc:spChg chg="del">
          <ac:chgData name="Snaku Lee" userId="43a78ebd-cc7c-4ee9-a800-48e9062837d5" providerId="ADAL" clId="{AA17D124-A04F-4AFE-B5A1-BA1FE094B80C}" dt="2022-07-05T03:30:17.702" v="775" actId="478"/>
          <ac:spMkLst>
            <pc:docMk/>
            <pc:sldMk cId="2168055175" sldId="2381"/>
            <ac:spMk id="71" creationId="{A2281A55-D2E5-4DA4-84A5-42FF39EDFBC8}"/>
          </ac:spMkLst>
        </pc:spChg>
        <pc:spChg chg="del">
          <ac:chgData name="Snaku Lee" userId="43a78ebd-cc7c-4ee9-a800-48e9062837d5" providerId="ADAL" clId="{AA17D124-A04F-4AFE-B5A1-BA1FE094B80C}" dt="2022-07-05T03:30:17.277" v="774" actId="478"/>
          <ac:spMkLst>
            <pc:docMk/>
            <pc:sldMk cId="2168055175" sldId="2381"/>
            <ac:spMk id="72" creationId="{50170131-B9D7-4972-6F4A-BE4661C990BE}"/>
          </ac:spMkLst>
        </pc:spChg>
        <pc:spChg chg="mod">
          <ac:chgData name="Snaku Lee" userId="43a78ebd-cc7c-4ee9-a800-48e9062837d5" providerId="ADAL" clId="{AA17D124-A04F-4AFE-B5A1-BA1FE094B80C}" dt="2022-07-05T06:44:08.983" v="1073" actId="14100"/>
          <ac:spMkLst>
            <pc:docMk/>
            <pc:sldMk cId="2168055175" sldId="2381"/>
            <ac:spMk id="73" creationId="{B6AF9643-1D7C-3F90-A855-AA21BC0B8A6C}"/>
          </ac:spMkLst>
        </pc:spChg>
        <pc:spChg chg="del">
          <ac:chgData name="Snaku Lee" userId="43a78ebd-cc7c-4ee9-a800-48e9062837d5" providerId="ADAL" clId="{AA17D124-A04F-4AFE-B5A1-BA1FE094B80C}" dt="2022-07-05T03:33:14.375" v="796" actId="478"/>
          <ac:spMkLst>
            <pc:docMk/>
            <pc:sldMk cId="2168055175" sldId="2381"/>
            <ac:spMk id="74" creationId="{DECB3B0E-D5C2-71A7-1A57-894CFE0E1C22}"/>
          </ac:spMkLst>
        </pc:spChg>
        <pc:spChg chg="del mod">
          <ac:chgData name="Snaku Lee" userId="43a78ebd-cc7c-4ee9-a800-48e9062837d5" providerId="ADAL" clId="{AA17D124-A04F-4AFE-B5A1-BA1FE094B80C}" dt="2022-07-05T03:33:15.367" v="797" actId="478"/>
          <ac:spMkLst>
            <pc:docMk/>
            <pc:sldMk cId="2168055175" sldId="2381"/>
            <ac:spMk id="75" creationId="{07760F10-9A74-F43F-7E8B-3E4810295830}"/>
          </ac:spMkLst>
        </pc:spChg>
        <pc:spChg chg="del mod">
          <ac:chgData name="Snaku Lee" userId="43a78ebd-cc7c-4ee9-a800-48e9062837d5" providerId="ADAL" clId="{AA17D124-A04F-4AFE-B5A1-BA1FE094B80C}" dt="2022-07-05T06:44:03.102" v="1071" actId="478"/>
          <ac:spMkLst>
            <pc:docMk/>
            <pc:sldMk cId="2168055175" sldId="2381"/>
            <ac:spMk id="76" creationId="{0248E74D-D956-E642-D391-16BE4F74AD5A}"/>
          </ac:spMkLst>
        </pc:spChg>
        <pc:spChg chg="mod">
          <ac:chgData name="Snaku Lee" userId="43a78ebd-cc7c-4ee9-a800-48e9062837d5" providerId="ADAL" clId="{AA17D124-A04F-4AFE-B5A1-BA1FE094B80C}" dt="2022-07-05T08:54:01.331" v="1211" actId="1035"/>
          <ac:spMkLst>
            <pc:docMk/>
            <pc:sldMk cId="2168055175" sldId="2381"/>
            <ac:spMk id="77" creationId="{A896C9F7-A19F-0AA2-7BA3-831CD3972B14}"/>
          </ac:spMkLst>
        </pc:spChg>
        <pc:spChg chg="del">
          <ac:chgData name="Snaku Lee" userId="43a78ebd-cc7c-4ee9-a800-48e9062837d5" providerId="ADAL" clId="{AA17D124-A04F-4AFE-B5A1-BA1FE094B80C}" dt="2022-07-05T06:49:49.165" v="1101" actId="478"/>
          <ac:spMkLst>
            <pc:docMk/>
            <pc:sldMk cId="2168055175" sldId="2381"/>
            <ac:spMk id="78" creationId="{E3613509-9B79-4CAF-3C17-7F4BF491D529}"/>
          </ac:spMkLst>
        </pc:spChg>
        <pc:spChg chg="del">
          <ac:chgData name="Snaku Lee" userId="43a78ebd-cc7c-4ee9-a800-48e9062837d5" providerId="ADAL" clId="{AA17D124-A04F-4AFE-B5A1-BA1FE094B80C}" dt="2022-07-05T06:49:50.436" v="1102" actId="478"/>
          <ac:spMkLst>
            <pc:docMk/>
            <pc:sldMk cId="2168055175" sldId="2381"/>
            <ac:spMk id="79" creationId="{399451B9-A8A9-BDDE-C635-B40D914B317B}"/>
          </ac:spMkLst>
        </pc:spChg>
        <pc:spChg chg="mod">
          <ac:chgData name="Snaku Lee" userId="43a78ebd-cc7c-4ee9-a800-48e9062837d5" providerId="ADAL" clId="{AA17D124-A04F-4AFE-B5A1-BA1FE094B80C}" dt="2022-07-06T10:03:45.914" v="1448" actId="207"/>
          <ac:spMkLst>
            <pc:docMk/>
            <pc:sldMk cId="2168055175" sldId="2381"/>
            <ac:spMk id="80" creationId="{92C06BD1-4DD5-08DC-A3C3-4DD5E6920796}"/>
          </ac:spMkLst>
        </pc:spChg>
        <pc:spChg chg="del">
          <ac:chgData name="Snaku Lee" userId="43a78ebd-cc7c-4ee9-a800-48e9062837d5" providerId="ADAL" clId="{AA17D124-A04F-4AFE-B5A1-BA1FE094B80C}" dt="2022-07-05T08:44:57.569" v="1159" actId="478"/>
          <ac:spMkLst>
            <pc:docMk/>
            <pc:sldMk cId="2168055175" sldId="2381"/>
            <ac:spMk id="81" creationId="{F8EE1B54-A15F-C021-14AE-8FE768B6674E}"/>
          </ac:spMkLst>
        </pc:spChg>
        <pc:spChg chg="del mod">
          <ac:chgData name="Snaku Lee" userId="43a78ebd-cc7c-4ee9-a800-48e9062837d5" providerId="ADAL" clId="{AA17D124-A04F-4AFE-B5A1-BA1FE094B80C}" dt="2022-07-05T08:57:12.363" v="1267" actId="478"/>
          <ac:spMkLst>
            <pc:docMk/>
            <pc:sldMk cId="2168055175" sldId="2381"/>
            <ac:spMk id="82" creationId="{E1E0D09B-1F5F-3BD5-8E54-321F9DCB1BF4}"/>
          </ac:spMkLst>
        </pc:spChg>
        <pc:spChg chg="mod">
          <ac:chgData name="Snaku Lee" userId="43a78ebd-cc7c-4ee9-a800-48e9062837d5" providerId="ADAL" clId="{AA17D124-A04F-4AFE-B5A1-BA1FE094B80C}" dt="2022-07-05T06:22:22.688" v="869" actId="207"/>
          <ac:spMkLst>
            <pc:docMk/>
            <pc:sldMk cId="2168055175" sldId="2381"/>
            <ac:spMk id="83" creationId="{5CB65818-A4A7-A4C8-CE95-7B91AB272660}"/>
          </ac:spMkLst>
        </pc:spChg>
        <pc:spChg chg="del">
          <ac:chgData name="Snaku Lee" userId="43a78ebd-cc7c-4ee9-a800-48e9062837d5" providerId="ADAL" clId="{AA17D124-A04F-4AFE-B5A1-BA1FE094B80C}" dt="2022-07-05T03:33:11.304" v="795" actId="478"/>
          <ac:spMkLst>
            <pc:docMk/>
            <pc:sldMk cId="2168055175" sldId="2381"/>
            <ac:spMk id="84" creationId="{7682CAB4-728F-3B6C-055C-14B511C9ADCC}"/>
          </ac:spMkLst>
        </pc:spChg>
        <pc:spChg chg="del">
          <ac:chgData name="Snaku Lee" userId="43a78ebd-cc7c-4ee9-a800-48e9062837d5" providerId="ADAL" clId="{AA17D124-A04F-4AFE-B5A1-BA1FE094B80C}" dt="2022-07-05T03:33:10.510" v="794" actId="478"/>
          <ac:spMkLst>
            <pc:docMk/>
            <pc:sldMk cId="2168055175" sldId="2381"/>
            <ac:spMk id="85" creationId="{9CEB8C7E-E2C0-9AB7-9801-0DFE43E194D4}"/>
          </ac:spMkLst>
        </pc:spChg>
        <pc:spChg chg="del">
          <ac:chgData name="Snaku Lee" userId="43a78ebd-cc7c-4ee9-a800-48e9062837d5" providerId="ADAL" clId="{AA17D124-A04F-4AFE-B5A1-BA1FE094B80C}" dt="2022-07-05T03:05:12.831" v="568" actId="478"/>
          <ac:spMkLst>
            <pc:docMk/>
            <pc:sldMk cId="2168055175" sldId="2381"/>
            <ac:spMk id="86" creationId="{DAB74DEA-1485-D808-31EC-9BF36724F450}"/>
          </ac:spMkLst>
        </pc:spChg>
        <pc:spChg chg="add del">
          <ac:chgData name="Snaku Lee" userId="43a78ebd-cc7c-4ee9-a800-48e9062837d5" providerId="ADAL" clId="{AA17D124-A04F-4AFE-B5A1-BA1FE094B80C}" dt="2022-07-05T03:03:36.693" v="554" actId="22"/>
          <ac:spMkLst>
            <pc:docMk/>
            <pc:sldMk cId="2168055175" sldId="2381"/>
            <ac:spMk id="87" creationId="{1A29DF23-4518-BA7E-75DB-FB3A06C7A3A2}"/>
          </ac:spMkLst>
        </pc:spChg>
        <pc:spChg chg="add mod">
          <ac:chgData name="Snaku Lee" userId="43a78ebd-cc7c-4ee9-a800-48e9062837d5" providerId="ADAL" clId="{AA17D124-A04F-4AFE-B5A1-BA1FE094B80C}" dt="2022-07-05T06:34:12.208" v="1019" actId="14100"/>
          <ac:spMkLst>
            <pc:docMk/>
            <pc:sldMk cId="2168055175" sldId="2381"/>
            <ac:spMk id="88" creationId="{534A5DF5-1AC2-66A2-2D4B-82B5F493A1A6}"/>
          </ac:spMkLst>
        </pc:spChg>
        <pc:spChg chg="mod">
          <ac:chgData name="Snaku Lee" userId="43a78ebd-cc7c-4ee9-a800-48e9062837d5" providerId="ADAL" clId="{AA17D124-A04F-4AFE-B5A1-BA1FE094B80C}" dt="2022-07-05T08:56:28.858" v="1254" actId="1036"/>
          <ac:spMkLst>
            <pc:docMk/>
            <pc:sldMk cId="2168055175" sldId="2381"/>
            <ac:spMk id="91" creationId="{9B31D8FF-11E0-C1E3-4813-84C19C7FEB63}"/>
          </ac:spMkLst>
        </pc:spChg>
        <pc:spChg chg="del">
          <ac:chgData name="Snaku Lee" userId="43a78ebd-cc7c-4ee9-a800-48e9062837d5" providerId="ADAL" clId="{AA17D124-A04F-4AFE-B5A1-BA1FE094B80C}" dt="2022-07-05T02:52:48.588" v="379" actId="478"/>
          <ac:spMkLst>
            <pc:docMk/>
            <pc:sldMk cId="2168055175" sldId="2381"/>
            <ac:spMk id="92" creationId="{5D32BCE9-54D3-00AB-3A79-4561137ED9BB}"/>
          </ac:spMkLst>
        </pc:spChg>
        <pc:spChg chg="del">
          <ac:chgData name="Snaku Lee" userId="43a78ebd-cc7c-4ee9-a800-48e9062837d5" providerId="ADAL" clId="{AA17D124-A04F-4AFE-B5A1-BA1FE094B80C}" dt="2022-07-05T02:52:48.588" v="379" actId="478"/>
          <ac:spMkLst>
            <pc:docMk/>
            <pc:sldMk cId="2168055175" sldId="2381"/>
            <ac:spMk id="93" creationId="{D54868E1-9664-B7CB-D096-3B632B70F973}"/>
          </ac:spMkLst>
        </pc:spChg>
        <pc:spChg chg="add mod">
          <ac:chgData name="Snaku Lee" userId="43a78ebd-cc7c-4ee9-a800-48e9062837d5" providerId="ADAL" clId="{AA17D124-A04F-4AFE-B5A1-BA1FE094B80C}" dt="2022-07-05T08:57:00.133" v="1266" actId="20577"/>
          <ac:spMkLst>
            <pc:docMk/>
            <pc:sldMk cId="2168055175" sldId="2381"/>
            <ac:spMk id="94" creationId="{9854DFED-8389-0CCA-BFEA-138CE9B63384}"/>
          </ac:spMkLst>
        </pc:spChg>
        <pc:grpChg chg="del">
          <ac:chgData name="Snaku Lee" userId="43a78ebd-cc7c-4ee9-a800-48e9062837d5" providerId="ADAL" clId="{AA17D124-A04F-4AFE-B5A1-BA1FE094B80C}" dt="2022-07-05T06:30:06.639" v="939" actId="478"/>
          <ac:grpSpMkLst>
            <pc:docMk/>
            <pc:sldMk cId="2168055175" sldId="2381"/>
            <ac:grpSpMk id="23" creationId="{04324D1B-262F-13F1-097F-3965E220E70C}"/>
          </ac:grpSpMkLst>
        </pc:grpChg>
      </pc:sldChg>
      <pc:sldChg chg="addSp delSp modSp new mod">
        <pc:chgData name="Snaku Lee" userId="43a78ebd-cc7c-4ee9-a800-48e9062837d5" providerId="ADAL" clId="{AA17D124-A04F-4AFE-B5A1-BA1FE094B80C}" dt="2022-07-07T01:07:28.376" v="1609" actId="22"/>
        <pc:sldMkLst>
          <pc:docMk/>
          <pc:sldMk cId="2455829705" sldId="2382"/>
        </pc:sldMkLst>
        <pc:spChg chg="del">
          <ac:chgData name="Snaku Lee" userId="43a78ebd-cc7c-4ee9-a800-48e9062837d5" providerId="ADAL" clId="{AA17D124-A04F-4AFE-B5A1-BA1FE094B80C}" dt="2022-07-05T13:02:22.927" v="1366" actId="478"/>
          <ac:spMkLst>
            <pc:docMk/>
            <pc:sldMk cId="2455829705" sldId="2382"/>
            <ac:spMk id="2" creationId="{F8805BEA-A7BC-6EDD-EF24-D45B1C855CE6}"/>
          </ac:spMkLst>
        </pc:spChg>
        <pc:spChg chg="add mod">
          <ac:chgData name="Snaku Lee" userId="43a78ebd-cc7c-4ee9-a800-48e9062837d5" providerId="ADAL" clId="{AA17D124-A04F-4AFE-B5A1-BA1FE094B80C}" dt="2022-07-06T11:33:34.445" v="1586" actId="6549"/>
          <ac:spMkLst>
            <pc:docMk/>
            <pc:sldMk cId="2455829705" sldId="2382"/>
            <ac:spMk id="5" creationId="{E0D3742E-9FE7-437E-D212-7C9B229D16E7}"/>
          </ac:spMkLst>
        </pc:spChg>
        <pc:picChg chg="add">
          <ac:chgData name="Snaku Lee" userId="43a78ebd-cc7c-4ee9-a800-48e9062837d5" providerId="ADAL" clId="{AA17D124-A04F-4AFE-B5A1-BA1FE094B80C}" dt="2022-07-07T01:07:28.376" v="1609" actId="22"/>
          <ac:picMkLst>
            <pc:docMk/>
            <pc:sldMk cId="2455829705" sldId="2382"/>
            <ac:picMk id="3" creationId="{1E48AE3E-8067-5502-C04E-B342E8F6D5FB}"/>
          </ac:picMkLst>
        </pc:picChg>
        <pc:picChg chg="add del mod">
          <ac:chgData name="Snaku Lee" userId="43a78ebd-cc7c-4ee9-a800-48e9062837d5" providerId="ADAL" clId="{AA17D124-A04F-4AFE-B5A1-BA1FE094B80C}" dt="2022-07-06T06:34:57.588" v="1441" actId="478"/>
          <ac:picMkLst>
            <pc:docMk/>
            <pc:sldMk cId="2455829705" sldId="2382"/>
            <ac:picMk id="3" creationId="{F7C6E585-F1DE-01BF-819C-D5DF8EFA59F2}"/>
          </ac:picMkLst>
        </pc:picChg>
        <pc:picChg chg="add del mod">
          <ac:chgData name="Snaku Lee" userId="43a78ebd-cc7c-4ee9-a800-48e9062837d5" providerId="ADAL" clId="{AA17D124-A04F-4AFE-B5A1-BA1FE094B80C}" dt="2022-07-06T06:20:42.381" v="1372" actId="478"/>
          <ac:picMkLst>
            <pc:docMk/>
            <pc:sldMk cId="2455829705" sldId="2382"/>
            <ac:picMk id="4" creationId="{A5AB8AE7-3EDD-C0B1-C22D-115DEAFAD474}"/>
          </ac:picMkLst>
        </pc:picChg>
        <pc:picChg chg="add del mod">
          <ac:chgData name="Snaku Lee" userId="43a78ebd-cc7c-4ee9-a800-48e9062837d5" providerId="ADAL" clId="{AA17D124-A04F-4AFE-B5A1-BA1FE094B80C}" dt="2022-07-06T11:31:57.659" v="1554" actId="478"/>
          <ac:picMkLst>
            <pc:docMk/>
            <pc:sldMk cId="2455829705" sldId="2382"/>
            <ac:picMk id="7" creationId="{FF2DEB1D-B8D4-CCB6-4F6A-271A34E0E123}"/>
          </ac:picMkLst>
        </pc:picChg>
        <pc:picChg chg="add del">
          <ac:chgData name="Snaku Lee" userId="43a78ebd-cc7c-4ee9-a800-48e9062837d5" providerId="ADAL" clId="{AA17D124-A04F-4AFE-B5A1-BA1FE094B80C}" dt="2022-07-07T01:07:27.769" v="1608" actId="478"/>
          <ac:picMkLst>
            <pc:docMk/>
            <pc:sldMk cId="2455829705" sldId="2382"/>
            <ac:picMk id="9" creationId="{7654103D-E733-84E1-C8B8-F29E00AD5567}"/>
          </ac:picMkLst>
        </pc:picChg>
      </pc:sldChg>
      <pc:sldChg chg="addSp delSp modSp add del mod">
        <pc:chgData name="Snaku Lee" userId="43a78ebd-cc7c-4ee9-a800-48e9062837d5" providerId="ADAL" clId="{AA17D124-A04F-4AFE-B5A1-BA1FE094B80C}" dt="2022-07-06T10:04:47.107" v="1456" actId="47"/>
        <pc:sldMkLst>
          <pc:docMk/>
          <pc:sldMk cId="45400393" sldId="2383"/>
        </pc:sldMkLst>
        <pc:spChg chg="mod">
          <ac:chgData name="Snaku Lee" userId="43a78ebd-cc7c-4ee9-a800-48e9062837d5" providerId="ADAL" clId="{AA17D124-A04F-4AFE-B5A1-BA1FE094B80C}" dt="2022-07-06T06:23:11.390" v="1418" actId="20577"/>
          <ac:spMkLst>
            <pc:docMk/>
            <pc:sldMk cId="45400393" sldId="2383"/>
            <ac:spMk id="5" creationId="{E0D3742E-9FE7-437E-D212-7C9B229D16E7}"/>
          </ac:spMkLst>
        </pc:spChg>
        <pc:picChg chg="del">
          <ac:chgData name="Snaku Lee" userId="43a78ebd-cc7c-4ee9-a800-48e9062837d5" providerId="ADAL" clId="{AA17D124-A04F-4AFE-B5A1-BA1FE094B80C}" dt="2022-07-06T06:23:06.263" v="1415" actId="478"/>
          <ac:picMkLst>
            <pc:docMk/>
            <pc:sldMk cId="45400393" sldId="2383"/>
            <ac:picMk id="3" creationId="{F7C6E585-F1DE-01BF-819C-D5DF8EFA59F2}"/>
          </ac:picMkLst>
        </pc:picChg>
        <pc:picChg chg="add del">
          <ac:chgData name="Snaku Lee" userId="43a78ebd-cc7c-4ee9-a800-48e9062837d5" providerId="ADAL" clId="{AA17D124-A04F-4AFE-B5A1-BA1FE094B80C}" dt="2022-07-06T10:04:31.829" v="1455" actId="478"/>
          <ac:picMkLst>
            <pc:docMk/>
            <pc:sldMk cId="45400393" sldId="2383"/>
            <ac:picMk id="4" creationId="{DED28351-2882-1D14-ADA7-C8E5FC1F1C12}"/>
          </ac:picMkLst>
        </pc:picChg>
      </pc:sldChg>
      <pc:sldChg chg="addSp delSp modSp add mod">
        <pc:chgData name="Snaku Lee" userId="43a78ebd-cc7c-4ee9-a800-48e9062837d5" providerId="ADAL" clId="{AA17D124-A04F-4AFE-B5A1-BA1FE094B80C}" dt="2022-07-07T01:55:43.988" v="1659" actId="20577"/>
        <pc:sldMkLst>
          <pc:docMk/>
          <pc:sldMk cId="2806377668" sldId="2384"/>
        </pc:sldMkLst>
        <pc:spChg chg="mod">
          <ac:chgData name="Snaku Lee" userId="43a78ebd-cc7c-4ee9-a800-48e9062837d5" providerId="ADAL" clId="{AA17D124-A04F-4AFE-B5A1-BA1FE094B80C}" dt="2022-07-07T01:55:43.988" v="1659" actId="20577"/>
          <ac:spMkLst>
            <pc:docMk/>
            <pc:sldMk cId="2806377668" sldId="2384"/>
            <ac:spMk id="5" creationId="{E0D3742E-9FE7-437E-D212-7C9B229D16E7}"/>
          </ac:spMkLst>
        </pc:spChg>
        <pc:picChg chg="add del mod">
          <ac:chgData name="Snaku Lee" userId="43a78ebd-cc7c-4ee9-a800-48e9062837d5" providerId="ADAL" clId="{AA17D124-A04F-4AFE-B5A1-BA1FE094B80C}" dt="2022-07-07T01:21:46.245" v="1617" actId="478"/>
          <ac:picMkLst>
            <pc:docMk/>
            <pc:sldMk cId="2806377668" sldId="2384"/>
            <ac:picMk id="3" creationId="{591B7CA5-2065-0D14-1131-D27BC3E8BACA}"/>
          </ac:picMkLst>
        </pc:picChg>
        <pc:picChg chg="del">
          <ac:chgData name="Snaku Lee" userId="43a78ebd-cc7c-4ee9-a800-48e9062837d5" providerId="ADAL" clId="{AA17D124-A04F-4AFE-B5A1-BA1FE094B80C}" dt="2022-07-06T10:06:24.476" v="1457" actId="478"/>
          <ac:picMkLst>
            <pc:docMk/>
            <pc:sldMk cId="2806377668" sldId="2384"/>
            <ac:picMk id="3" creationId="{F7C6E585-F1DE-01BF-819C-D5DF8EFA59F2}"/>
          </ac:picMkLst>
        </pc:picChg>
        <pc:picChg chg="add del mod">
          <ac:chgData name="Snaku Lee" userId="43a78ebd-cc7c-4ee9-a800-48e9062837d5" providerId="ADAL" clId="{AA17D124-A04F-4AFE-B5A1-BA1FE094B80C}" dt="2022-07-06T11:19:41.813" v="1493" actId="478"/>
          <ac:picMkLst>
            <pc:docMk/>
            <pc:sldMk cId="2806377668" sldId="2384"/>
            <ac:picMk id="4" creationId="{397A0FD0-E01F-682D-2D84-2CFB2EF08F61}"/>
          </ac:picMkLst>
        </pc:picChg>
        <pc:picChg chg="add del mod">
          <ac:chgData name="Snaku Lee" userId="43a78ebd-cc7c-4ee9-a800-48e9062837d5" providerId="ADAL" clId="{AA17D124-A04F-4AFE-B5A1-BA1FE094B80C}" dt="2022-07-07T01:55:42.837" v="1656" actId="478"/>
          <ac:picMkLst>
            <pc:docMk/>
            <pc:sldMk cId="2806377668" sldId="2384"/>
            <ac:picMk id="6" creationId="{86C09FD6-8410-F172-7E28-2E9CD1A2F77E}"/>
          </ac:picMkLst>
        </pc:picChg>
        <pc:picChg chg="add del mod">
          <ac:chgData name="Snaku Lee" userId="43a78ebd-cc7c-4ee9-a800-48e9062837d5" providerId="ADAL" clId="{AA17D124-A04F-4AFE-B5A1-BA1FE094B80C}" dt="2022-07-06T11:28:55.234" v="1546" actId="478"/>
          <ac:picMkLst>
            <pc:docMk/>
            <pc:sldMk cId="2806377668" sldId="2384"/>
            <ac:picMk id="7" creationId="{351BE68C-9110-12AE-CC90-C4B08C4F04F2}"/>
          </ac:picMkLst>
        </pc:picChg>
        <pc:picChg chg="add del mod">
          <ac:chgData name="Snaku Lee" userId="43a78ebd-cc7c-4ee9-a800-48e9062837d5" providerId="ADAL" clId="{AA17D124-A04F-4AFE-B5A1-BA1FE094B80C}" dt="2022-07-07T01:14:18.654" v="1610" actId="478"/>
          <ac:picMkLst>
            <pc:docMk/>
            <pc:sldMk cId="2806377668" sldId="2384"/>
            <ac:picMk id="9" creationId="{E125FFFB-5C29-2C86-BC6E-5EA362989741}"/>
          </ac:picMkLst>
        </pc:picChg>
      </pc:sldChg>
      <pc:sldChg chg="addSp delSp modSp new mod">
        <pc:chgData name="Snaku Lee" userId="43a78ebd-cc7c-4ee9-a800-48e9062837d5" providerId="ADAL" clId="{AA17D124-A04F-4AFE-B5A1-BA1FE094B80C}" dt="2022-07-07T01:54:50.651" v="1629" actId="1076"/>
        <pc:sldMkLst>
          <pc:docMk/>
          <pc:sldMk cId="1613947852" sldId="2385"/>
        </pc:sldMkLst>
        <pc:spChg chg="del">
          <ac:chgData name="Snaku Lee" userId="43a78ebd-cc7c-4ee9-a800-48e9062837d5" providerId="ADAL" clId="{AA17D124-A04F-4AFE-B5A1-BA1FE094B80C}" dt="2022-07-06T11:34:00.624" v="1598" actId="478"/>
          <ac:spMkLst>
            <pc:docMk/>
            <pc:sldMk cId="1613947852" sldId="2385"/>
            <ac:spMk id="2" creationId="{276F3C32-55AC-B051-48AC-6366C74818E1}"/>
          </ac:spMkLst>
        </pc:spChg>
        <pc:spChg chg="add del mod">
          <ac:chgData name="Snaku Lee" userId="43a78ebd-cc7c-4ee9-a800-48e9062837d5" providerId="ADAL" clId="{AA17D124-A04F-4AFE-B5A1-BA1FE094B80C}" dt="2022-07-06T11:33:50.741" v="1592" actId="478"/>
          <ac:spMkLst>
            <pc:docMk/>
            <pc:sldMk cId="1613947852" sldId="2385"/>
            <ac:spMk id="3" creationId="{921F267E-372C-6F26-9938-F71BCA286771}"/>
          </ac:spMkLst>
        </pc:spChg>
        <pc:spChg chg="add mod">
          <ac:chgData name="Snaku Lee" userId="43a78ebd-cc7c-4ee9-a800-48e9062837d5" providerId="ADAL" clId="{AA17D124-A04F-4AFE-B5A1-BA1FE094B80C}" dt="2022-07-06T11:33:57.452" v="1597" actId="20577"/>
          <ac:spMkLst>
            <pc:docMk/>
            <pc:sldMk cId="1613947852" sldId="2385"/>
            <ac:spMk id="4" creationId="{D800A519-41A8-6845-F2BE-BC497C6085B4}"/>
          </ac:spMkLst>
        </pc:spChg>
        <pc:picChg chg="add mod">
          <ac:chgData name="Snaku Lee" userId="43a78ebd-cc7c-4ee9-a800-48e9062837d5" providerId="ADAL" clId="{AA17D124-A04F-4AFE-B5A1-BA1FE094B80C}" dt="2022-07-07T01:54:50.651" v="1629" actId="1076"/>
          <ac:picMkLst>
            <pc:docMk/>
            <pc:sldMk cId="1613947852" sldId="2385"/>
            <ac:picMk id="3" creationId="{FB2A5568-BE04-6CA4-339B-29CC93D89273}"/>
          </ac:picMkLst>
        </pc:picChg>
        <pc:picChg chg="add del mod">
          <ac:chgData name="Snaku Lee" userId="43a78ebd-cc7c-4ee9-a800-48e9062837d5" providerId="ADAL" clId="{AA17D124-A04F-4AFE-B5A1-BA1FE094B80C}" dt="2022-07-07T01:54:00.386" v="1622" actId="478"/>
          <ac:picMkLst>
            <pc:docMk/>
            <pc:sldMk cId="1613947852" sldId="2385"/>
            <ac:picMk id="6" creationId="{8484B51B-74D1-E163-BC23-7AA0D4111F8D}"/>
          </ac:picMkLst>
        </pc:picChg>
      </pc:sldChg>
      <pc:sldChg chg="addSp delSp modSp add mod">
        <pc:chgData name="Snaku Lee" userId="43a78ebd-cc7c-4ee9-a800-48e9062837d5" providerId="ADAL" clId="{AA17D124-A04F-4AFE-B5A1-BA1FE094B80C}" dt="2022-07-07T02:14:57.816" v="1783" actId="1076"/>
        <pc:sldMkLst>
          <pc:docMk/>
          <pc:sldMk cId="2679045257" sldId="2386"/>
        </pc:sldMkLst>
        <pc:spChg chg="add del mod">
          <ac:chgData name="Snaku Lee" userId="43a78ebd-cc7c-4ee9-a800-48e9062837d5" providerId="ADAL" clId="{AA17D124-A04F-4AFE-B5A1-BA1FE094B80C}" dt="2022-07-07T02:06:01.343" v="1749" actId="478"/>
          <ac:spMkLst>
            <pc:docMk/>
            <pc:sldMk cId="2679045257" sldId="2386"/>
            <ac:spMk id="4" creationId="{B6F3438A-0310-18D6-1364-AABEBBA9E545}"/>
          </ac:spMkLst>
        </pc:spChg>
        <pc:spChg chg="mod">
          <ac:chgData name="Snaku Lee" userId="43a78ebd-cc7c-4ee9-a800-48e9062837d5" providerId="ADAL" clId="{AA17D124-A04F-4AFE-B5A1-BA1FE094B80C}" dt="2022-07-07T01:55:59.946" v="1696" actId="20577"/>
          <ac:spMkLst>
            <pc:docMk/>
            <pc:sldMk cId="2679045257" sldId="2386"/>
            <ac:spMk id="5" creationId="{E0D3742E-9FE7-437E-D212-7C9B229D16E7}"/>
          </ac:spMkLst>
        </pc:spChg>
        <pc:spChg chg="add mod">
          <ac:chgData name="Snaku Lee" userId="43a78ebd-cc7c-4ee9-a800-48e9062837d5" providerId="ADAL" clId="{AA17D124-A04F-4AFE-B5A1-BA1FE094B80C}" dt="2022-07-07T02:14:57.816" v="1783" actId="1076"/>
          <ac:spMkLst>
            <pc:docMk/>
            <pc:sldMk cId="2679045257" sldId="2386"/>
            <ac:spMk id="6" creationId="{CC0FBD73-3F72-4E58-6B63-205F1F825EAD}"/>
          </ac:spMkLst>
        </pc:spChg>
        <pc:spChg chg="add mod">
          <ac:chgData name="Snaku Lee" userId="43a78ebd-cc7c-4ee9-a800-48e9062837d5" providerId="ADAL" clId="{AA17D124-A04F-4AFE-B5A1-BA1FE094B80C}" dt="2022-07-07T02:14:57.816" v="1783" actId="1076"/>
          <ac:spMkLst>
            <pc:docMk/>
            <pc:sldMk cId="2679045257" sldId="2386"/>
            <ac:spMk id="7" creationId="{0924E6D2-9E14-4F1F-2B2E-67E8A5F11794}"/>
          </ac:spMkLst>
        </pc:spChg>
        <pc:spChg chg="add mod">
          <ac:chgData name="Snaku Lee" userId="43a78ebd-cc7c-4ee9-a800-48e9062837d5" providerId="ADAL" clId="{AA17D124-A04F-4AFE-B5A1-BA1FE094B80C}" dt="2022-07-07T02:14:57.816" v="1783" actId="1076"/>
          <ac:spMkLst>
            <pc:docMk/>
            <pc:sldMk cId="2679045257" sldId="2386"/>
            <ac:spMk id="8" creationId="{524DF2B5-A9AA-A658-CE17-E2715AAE1934}"/>
          </ac:spMkLst>
        </pc:spChg>
        <pc:spChg chg="add mod">
          <ac:chgData name="Snaku Lee" userId="43a78ebd-cc7c-4ee9-a800-48e9062837d5" providerId="ADAL" clId="{AA17D124-A04F-4AFE-B5A1-BA1FE094B80C}" dt="2022-07-07T02:14:57.816" v="1783" actId="1076"/>
          <ac:spMkLst>
            <pc:docMk/>
            <pc:sldMk cId="2679045257" sldId="2386"/>
            <ac:spMk id="9" creationId="{154ADF25-F2D5-B541-41A3-3693E31D4392}"/>
          </ac:spMkLst>
        </pc:spChg>
        <pc:spChg chg="add mod">
          <ac:chgData name="Snaku Lee" userId="43a78ebd-cc7c-4ee9-a800-48e9062837d5" providerId="ADAL" clId="{AA17D124-A04F-4AFE-B5A1-BA1FE094B80C}" dt="2022-07-07T02:14:57.816" v="1783" actId="1076"/>
          <ac:spMkLst>
            <pc:docMk/>
            <pc:sldMk cId="2679045257" sldId="2386"/>
            <ac:spMk id="10" creationId="{EFEC63FD-230D-3E3E-3FA0-163D37869F2D}"/>
          </ac:spMkLst>
        </pc:spChg>
        <pc:spChg chg="add mod">
          <ac:chgData name="Snaku Lee" userId="43a78ebd-cc7c-4ee9-a800-48e9062837d5" providerId="ADAL" clId="{AA17D124-A04F-4AFE-B5A1-BA1FE094B80C}" dt="2022-07-07T02:14:57.816" v="1783" actId="1076"/>
          <ac:spMkLst>
            <pc:docMk/>
            <pc:sldMk cId="2679045257" sldId="2386"/>
            <ac:spMk id="14" creationId="{5D9EB144-7D3A-E843-2A40-B1DC276210F2}"/>
          </ac:spMkLst>
        </pc:spChg>
        <pc:spChg chg="add mod">
          <ac:chgData name="Snaku Lee" userId="43a78ebd-cc7c-4ee9-a800-48e9062837d5" providerId="ADAL" clId="{AA17D124-A04F-4AFE-B5A1-BA1FE094B80C}" dt="2022-07-07T02:14:57.816" v="1783" actId="1076"/>
          <ac:spMkLst>
            <pc:docMk/>
            <pc:sldMk cId="2679045257" sldId="2386"/>
            <ac:spMk id="15" creationId="{55D2C6ED-5D8A-DEC8-B792-93B39D4B15BD}"/>
          </ac:spMkLst>
        </pc:spChg>
        <pc:picChg chg="del">
          <ac:chgData name="Snaku Lee" userId="43a78ebd-cc7c-4ee9-a800-48e9062837d5" providerId="ADAL" clId="{AA17D124-A04F-4AFE-B5A1-BA1FE094B80C}" dt="2022-07-07T01:55:04.972" v="1631" actId="478"/>
          <ac:picMkLst>
            <pc:docMk/>
            <pc:sldMk cId="2679045257" sldId="2386"/>
            <ac:picMk id="3" creationId="{1E48AE3E-8067-5502-C04E-B342E8F6D5FB}"/>
          </ac:picMkLst>
        </pc:picChg>
        <pc:picChg chg="add mod">
          <ac:chgData name="Snaku Lee" userId="43a78ebd-cc7c-4ee9-a800-48e9062837d5" providerId="ADAL" clId="{AA17D124-A04F-4AFE-B5A1-BA1FE094B80C}" dt="2022-07-07T02:14:57.816" v="1783" actId="1076"/>
          <ac:picMkLst>
            <pc:docMk/>
            <pc:sldMk cId="2679045257" sldId="2386"/>
            <ac:picMk id="11" creationId="{C8AE3CAC-B7CF-FC03-C28D-D3B6A6FF24B8}"/>
          </ac:picMkLst>
        </pc:picChg>
        <pc:picChg chg="add mod">
          <ac:chgData name="Snaku Lee" userId="43a78ebd-cc7c-4ee9-a800-48e9062837d5" providerId="ADAL" clId="{AA17D124-A04F-4AFE-B5A1-BA1FE094B80C}" dt="2022-07-07T02:14:57.816" v="1783" actId="1076"/>
          <ac:picMkLst>
            <pc:docMk/>
            <pc:sldMk cId="2679045257" sldId="2386"/>
            <ac:picMk id="13" creationId="{15D6D5DA-BFA4-4E08-4FF5-9D6DCD59AD04}"/>
          </ac:picMkLst>
        </pc:picChg>
      </pc:sldChg>
      <pc:sldChg chg="addSp delSp new mod">
        <pc:chgData name="Snaku Lee" userId="43a78ebd-cc7c-4ee9-a800-48e9062837d5" providerId="ADAL" clId="{AA17D124-A04F-4AFE-B5A1-BA1FE094B80C}" dt="2022-07-07T02:18:39.318" v="1786" actId="22"/>
        <pc:sldMkLst>
          <pc:docMk/>
          <pc:sldMk cId="1229689047" sldId="2387"/>
        </pc:sldMkLst>
        <pc:spChg chg="del">
          <ac:chgData name="Snaku Lee" userId="43a78ebd-cc7c-4ee9-a800-48e9062837d5" providerId="ADAL" clId="{AA17D124-A04F-4AFE-B5A1-BA1FE094B80C}" dt="2022-07-07T02:18:38.889" v="1785" actId="478"/>
          <ac:spMkLst>
            <pc:docMk/>
            <pc:sldMk cId="1229689047" sldId="2387"/>
            <ac:spMk id="2" creationId="{0058CCA6-0719-98BE-D37B-FE04AD8C8F18}"/>
          </ac:spMkLst>
        </pc:spChg>
        <pc:picChg chg="add">
          <ac:chgData name="Snaku Lee" userId="43a78ebd-cc7c-4ee9-a800-48e9062837d5" providerId="ADAL" clId="{AA17D124-A04F-4AFE-B5A1-BA1FE094B80C}" dt="2022-07-07T02:18:39.318" v="1786" actId="22"/>
          <ac:picMkLst>
            <pc:docMk/>
            <pc:sldMk cId="1229689047" sldId="2387"/>
            <ac:picMk id="4" creationId="{815E8A3E-9694-601F-F932-258D13320CF6}"/>
          </ac:picMkLst>
        </pc:picChg>
      </pc:sldChg>
      <pc:sldChg chg="addSp delSp modSp new mod">
        <pc:chgData name="Snaku Lee" userId="43a78ebd-cc7c-4ee9-a800-48e9062837d5" providerId="ADAL" clId="{AA17D124-A04F-4AFE-B5A1-BA1FE094B80C}" dt="2022-07-27T11:32:56.569" v="3885" actId="20577"/>
        <pc:sldMkLst>
          <pc:docMk/>
          <pc:sldMk cId="4214621761" sldId="2388"/>
        </pc:sldMkLst>
        <pc:spChg chg="del">
          <ac:chgData name="Snaku Lee" userId="43a78ebd-cc7c-4ee9-a800-48e9062837d5" providerId="ADAL" clId="{AA17D124-A04F-4AFE-B5A1-BA1FE094B80C}" dt="2022-07-27T09:00:44.014" v="1850" actId="478"/>
          <ac:spMkLst>
            <pc:docMk/>
            <pc:sldMk cId="4214621761" sldId="2388"/>
            <ac:spMk id="2" creationId="{79C9C1B8-F660-CE2A-E22D-15B690CFDF45}"/>
          </ac:spMkLst>
        </pc:spChg>
        <pc:spChg chg="add mod">
          <ac:chgData name="Snaku Lee" userId="43a78ebd-cc7c-4ee9-a800-48e9062837d5" providerId="ADAL" clId="{AA17D124-A04F-4AFE-B5A1-BA1FE094B80C}" dt="2022-07-27T11:32:56.569" v="3885" actId="20577"/>
          <ac:spMkLst>
            <pc:docMk/>
            <pc:sldMk cId="4214621761" sldId="2388"/>
            <ac:spMk id="3" creationId="{0BAAAD39-4E39-58C9-19B5-227CDB127C94}"/>
          </ac:spMkLst>
        </pc:spChg>
        <pc:spChg chg="add mod">
          <ac:chgData name="Snaku Lee" userId="43a78ebd-cc7c-4ee9-a800-48e9062837d5" providerId="ADAL" clId="{AA17D124-A04F-4AFE-B5A1-BA1FE094B80C}" dt="2022-07-27T09:42:15.050" v="2421" actId="20577"/>
          <ac:spMkLst>
            <pc:docMk/>
            <pc:sldMk cId="4214621761" sldId="2388"/>
            <ac:spMk id="4" creationId="{90D4CF15-7480-A64E-8EE6-A6E30AF92610}"/>
          </ac:spMkLst>
        </pc:spChg>
        <pc:picChg chg="add del mod">
          <ac:chgData name="Snaku Lee" userId="43a78ebd-cc7c-4ee9-a800-48e9062837d5" providerId="ADAL" clId="{AA17D124-A04F-4AFE-B5A1-BA1FE094B80C}" dt="2022-07-27T10:01:26.272" v="2433" actId="478"/>
          <ac:picMkLst>
            <pc:docMk/>
            <pc:sldMk cId="4214621761" sldId="2388"/>
            <ac:picMk id="5" creationId="{F973E60C-0C55-934A-DC8E-3E0D51172CC2}"/>
          </ac:picMkLst>
        </pc:picChg>
        <pc:picChg chg="add mod ord">
          <ac:chgData name="Snaku Lee" userId="43a78ebd-cc7c-4ee9-a800-48e9062837d5" providerId="ADAL" clId="{AA17D124-A04F-4AFE-B5A1-BA1FE094B80C}" dt="2022-07-27T10:01:39.987" v="2440" actId="1076"/>
          <ac:picMkLst>
            <pc:docMk/>
            <pc:sldMk cId="4214621761" sldId="2388"/>
            <ac:picMk id="8" creationId="{12F6D685-6CC9-99EC-5D7E-F8C19458E29B}"/>
          </ac:picMkLst>
        </pc:picChg>
        <pc:cxnChg chg="add mod">
          <ac:chgData name="Snaku Lee" userId="43a78ebd-cc7c-4ee9-a800-48e9062837d5" providerId="ADAL" clId="{AA17D124-A04F-4AFE-B5A1-BA1FE094B80C}" dt="2022-07-27T10:00:19.714" v="2431"/>
          <ac:cxnSpMkLst>
            <pc:docMk/>
            <pc:sldMk cId="4214621761" sldId="2388"/>
            <ac:cxnSpMk id="6" creationId="{179FB20B-7D0E-4BEE-34D5-519757A1B281}"/>
          </ac:cxnSpMkLst>
        </pc:cxnChg>
      </pc:sldChg>
      <pc:sldChg chg="addSp delSp modSp new del mod">
        <pc:chgData name="Snaku Lee" userId="43a78ebd-cc7c-4ee9-a800-48e9062837d5" providerId="ADAL" clId="{AA17D124-A04F-4AFE-B5A1-BA1FE094B80C}" dt="2022-07-27T10:00:22.934" v="2432" actId="47"/>
        <pc:sldMkLst>
          <pc:docMk/>
          <pc:sldMk cId="3470845085" sldId="2389"/>
        </pc:sldMkLst>
        <pc:spChg chg="del">
          <ac:chgData name="Snaku Lee" userId="43a78ebd-cc7c-4ee9-a800-48e9062837d5" providerId="ADAL" clId="{AA17D124-A04F-4AFE-B5A1-BA1FE094B80C}" dt="2022-07-27T09:38:04.008" v="2293" actId="478"/>
          <ac:spMkLst>
            <pc:docMk/>
            <pc:sldMk cId="3470845085" sldId="2389"/>
            <ac:spMk id="2" creationId="{953DF00E-8B1C-28CE-46C6-63D3E4E34AF9}"/>
          </ac:spMkLst>
        </pc:spChg>
        <pc:spChg chg="add mod">
          <ac:chgData name="Snaku Lee" userId="43a78ebd-cc7c-4ee9-a800-48e9062837d5" providerId="ADAL" clId="{AA17D124-A04F-4AFE-B5A1-BA1FE094B80C}" dt="2022-07-27T09:38:01.378" v="2292" actId="20577"/>
          <ac:spMkLst>
            <pc:docMk/>
            <pc:sldMk cId="3470845085" sldId="2389"/>
            <ac:spMk id="3" creationId="{9DE5BAA9-FCFB-F59E-C870-583C2C297F49}"/>
          </ac:spMkLst>
        </pc:spChg>
        <pc:spChg chg="add mod">
          <ac:chgData name="Snaku Lee" userId="43a78ebd-cc7c-4ee9-a800-48e9062837d5" providerId="ADAL" clId="{AA17D124-A04F-4AFE-B5A1-BA1FE094B80C}" dt="2022-07-27T09:39:57.353" v="2356" actId="20577"/>
          <ac:spMkLst>
            <pc:docMk/>
            <pc:sldMk cId="3470845085" sldId="2389"/>
            <ac:spMk id="4" creationId="{F9CA2E3E-FEE7-6630-EAE2-D653CC7DA122}"/>
          </ac:spMkLst>
        </pc:spChg>
        <pc:picChg chg="add del mod">
          <ac:chgData name="Snaku Lee" userId="43a78ebd-cc7c-4ee9-a800-48e9062837d5" providerId="ADAL" clId="{AA17D124-A04F-4AFE-B5A1-BA1FE094B80C}" dt="2022-07-27T10:00:16.620" v="2430" actId="21"/>
          <ac:picMkLst>
            <pc:docMk/>
            <pc:sldMk cId="3470845085" sldId="2389"/>
            <ac:picMk id="6" creationId="{94F155BD-F96B-7D2F-613C-57337992BD4C}"/>
          </ac:picMkLst>
        </pc:picChg>
        <pc:cxnChg chg="add del mod">
          <ac:chgData name="Snaku Lee" userId="43a78ebd-cc7c-4ee9-a800-48e9062837d5" providerId="ADAL" clId="{AA17D124-A04F-4AFE-B5A1-BA1FE094B80C}" dt="2022-07-27T10:00:16.620" v="2430" actId="21"/>
          <ac:cxnSpMkLst>
            <pc:docMk/>
            <pc:sldMk cId="3470845085" sldId="2389"/>
            <ac:cxnSpMk id="8" creationId="{EACA63E4-EA4D-FBC0-87BB-D221FD498752}"/>
          </ac:cxnSpMkLst>
        </pc:cxnChg>
      </pc:sldChg>
      <pc:sldChg chg="addSp delSp modSp new mod">
        <pc:chgData name="Snaku Lee" userId="43a78ebd-cc7c-4ee9-a800-48e9062837d5" providerId="ADAL" clId="{AA17D124-A04F-4AFE-B5A1-BA1FE094B80C}" dt="2022-07-27T11:33:07.076" v="3890" actId="20577"/>
        <pc:sldMkLst>
          <pc:docMk/>
          <pc:sldMk cId="3098780034" sldId="2390"/>
        </pc:sldMkLst>
        <pc:spChg chg="del">
          <ac:chgData name="Snaku Lee" userId="43a78ebd-cc7c-4ee9-a800-48e9062837d5" providerId="ADAL" clId="{AA17D124-A04F-4AFE-B5A1-BA1FE094B80C}" dt="2022-07-27T10:02:14.839" v="2441" actId="478"/>
          <ac:spMkLst>
            <pc:docMk/>
            <pc:sldMk cId="3098780034" sldId="2390"/>
            <ac:spMk id="2" creationId="{E6FA3905-7188-311C-2272-22B32AA003CD}"/>
          </ac:spMkLst>
        </pc:spChg>
        <pc:spChg chg="add mod">
          <ac:chgData name="Snaku Lee" userId="43a78ebd-cc7c-4ee9-a800-48e9062837d5" providerId="ADAL" clId="{AA17D124-A04F-4AFE-B5A1-BA1FE094B80C}" dt="2022-07-27T10:17:38.651" v="2619" actId="20577"/>
          <ac:spMkLst>
            <pc:docMk/>
            <pc:sldMk cId="3098780034" sldId="2390"/>
            <ac:spMk id="3" creationId="{9EF82E76-D0AA-D536-DB27-E9E4CF8F6358}"/>
          </ac:spMkLst>
        </pc:spChg>
        <pc:spChg chg="add mod">
          <ac:chgData name="Snaku Lee" userId="43a78ebd-cc7c-4ee9-a800-48e9062837d5" providerId="ADAL" clId="{AA17D124-A04F-4AFE-B5A1-BA1FE094B80C}" dt="2022-07-27T11:33:07.076" v="3890" actId="20577"/>
          <ac:spMkLst>
            <pc:docMk/>
            <pc:sldMk cId="3098780034" sldId="2390"/>
            <ac:spMk id="4" creationId="{594C4819-32BD-0EDD-E673-925C8F540374}"/>
          </ac:spMkLst>
        </pc:spChg>
        <pc:spChg chg="add mod">
          <ac:chgData name="Snaku Lee" userId="43a78ebd-cc7c-4ee9-a800-48e9062837d5" providerId="ADAL" clId="{AA17D124-A04F-4AFE-B5A1-BA1FE094B80C}" dt="2022-07-27T10:20:48.430" v="2656" actId="20577"/>
          <ac:spMkLst>
            <pc:docMk/>
            <pc:sldMk cId="3098780034" sldId="2390"/>
            <ac:spMk id="9" creationId="{EA2F452F-BA2A-BFCF-EA2D-2E8495585DE7}"/>
          </ac:spMkLst>
        </pc:spChg>
        <pc:spChg chg="add mod">
          <ac:chgData name="Snaku Lee" userId="43a78ebd-cc7c-4ee9-a800-48e9062837d5" providerId="ADAL" clId="{AA17D124-A04F-4AFE-B5A1-BA1FE094B80C}" dt="2022-07-27T10:15:54.234" v="2587" actId="20577"/>
          <ac:spMkLst>
            <pc:docMk/>
            <pc:sldMk cId="3098780034" sldId="2390"/>
            <ac:spMk id="10" creationId="{E7FC3390-5DFE-6C99-6CF7-1A7D88E47CA5}"/>
          </ac:spMkLst>
        </pc:spChg>
        <pc:picChg chg="add del mod">
          <ac:chgData name="Snaku Lee" userId="43a78ebd-cc7c-4ee9-a800-48e9062837d5" providerId="ADAL" clId="{AA17D124-A04F-4AFE-B5A1-BA1FE094B80C}" dt="2022-07-27T10:08:04.249" v="2500" actId="478"/>
          <ac:picMkLst>
            <pc:docMk/>
            <pc:sldMk cId="3098780034" sldId="2390"/>
            <ac:picMk id="6" creationId="{6513E8A7-AA34-1A09-5CA7-2F4BDB47922C}"/>
          </ac:picMkLst>
        </pc:picChg>
        <pc:picChg chg="add mod">
          <ac:chgData name="Snaku Lee" userId="43a78ebd-cc7c-4ee9-a800-48e9062837d5" providerId="ADAL" clId="{AA17D124-A04F-4AFE-B5A1-BA1FE094B80C}" dt="2022-07-27T10:10:23.844" v="2509" actId="1076"/>
          <ac:picMkLst>
            <pc:docMk/>
            <pc:sldMk cId="3098780034" sldId="2390"/>
            <ac:picMk id="8" creationId="{2744602E-FA9E-767A-4A13-4DF9C6085768}"/>
          </ac:picMkLst>
        </pc:picChg>
      </pc:sldChg>
      <pc:sldChg chg="del">
        <pc:chgData name="Snaku Lee" userId="43a78ebd-cc7c-4ee9-a800-48e9062837d5" providerId="ADAL" clId="{AA17D124-A04F-4AFE-B5A1-BA1FE094B80C}" dt="2022-07-05T02:32:47.977" v="264" actId="47"/>
        <pc:sldMkLst>
          <pc:docMk/>
          <pc:sldMk cId="4210061435" sldId="2390"/>
        </pc:sldMkLst>
      </pc:sldChg>
      <pc:sldChg chg="del">
        <pc:chgData name="Snaku Lee" userId="43a78ebd-cc7c-4ee9-a800-48e9062837d5" providerId="ADAL" clId="{AA17D124-A04F-4AFE-B5A1-BA1FE094B80C}" dt="2022-07-05T02:32:47.977" v="264" actId="47"/>
        <pc:sldMkLst>
          <pc:docMk/>
          <pc:sldMk cId="865723148" sldId="2391"/>
        </pc:sldMkLst>
      </pc:sldChg>
      <pc:sldChg chg="addSp delSp modSp new mod">
        <pc:chgData name="Snaku Lee" userId="43a78ebd-cc7c-4ee9-a800-48e9062837d5" providerId="ADAL" clId="{AA17D124-A04F-4AFE-B5A1-BA1FE094B80C}" dt="2022-07-27T11:33:14.108" v="3891" actId="20577"/>
        <pc:sldMkLst>
          <pc:docMk/>
          <pc:sldMk cId="3329493819" sldId="2391"/>
        </pc:sldMkLst>
        <pc:spChg chg="del">
          <ac:chgData name="Snaku Lee" userId="43a78ebd-cc7c-4ee9-a800-48e9062837d5" providerId="ADAL" clId="{AA17D124-A04F-4AFE-B5A1-BA1FE094B80C}" dt="2022-07-27T10:25:57.120" v="2658" actId="478"/>
          <ac:spMkLst>
            <pc:docMk/>
            <pc:sldMk cId="3329493819" sldId="2391"/>
            <ac:spMk id="2" creationId="{D38F351C-A10B-D0A7-B76C-306F4241C5F2}"/>
          </ac:spMkLst>
        </pc:spChg>
        <pc:spChg chg="add mod">
          <ac:chgData name="Snaku Lee" userId="43a78ebd-cc7c-4ee9-a800-48e9062837d5" providerId="ADAL" clId="{AA17D124-A04F-4AFE-B5A1-BA1FE094B80C}" dt="2022-07-27T11:33:14.108" v="3891" actId="20577"/>
          <ac:spMkLst>
            <pc:docMk/>
            <pc:sldMk cId="3329493819" sldId="2391"/>
            <ac:spMk id="5" creationId="{E204B455-41D1-CB61-84CA-FC34B349C654}"/>
          </ac:spMkLst>
        </pc:spChg>
        <pc:spChg chg="add mod">
          <ac:chgData name="Snaku Lee" userId="43a78ebd-cc7c-4ee9-a800-48e9062837d5" providerId="ADAL" clId="{AA17D124-A04F-4AFE-B5A1-BA1FE094B80C}" dt="2022-07-27T10:28:52.022" v="2775" actId="1076"/>
          <ac:spMkLst>
            <pc:docMk/>
            <pc:sldMk cId="3329493819" sldId="2391"/>
            <ac:spMk id="6" creationId="{CC2C8ADA-573B-4E78-AD87-841CAD8DDF8E}"/>
          </ac:spMkLst>
        </pc:spChg>
        <pc:spChg chg="add mod">
          <ac:chgData name="Snaku Lee" userId="43a78ebd-cc7c-4ee9-a800-48e9062837d5" providerId="ADAL" clId="{AA17D124-A04F-4AFE-B5A1-BA1FE094B80C}" dt="2022-07-27T10:30:34.772" v="2911" actId="20577"/>
          <ac:spMkLst>
            <pc:docMk/>
            <pc:sldMk cId="3329493819" sldId="2391"/>
            <ac:spMk id="7" creationId="{2D34F033-9402-4BAC-5A75-655454107D7E}"/>
          </ac:spMkLst>
        </pc:spChg>
        <pc:picChg chg="add mod">
          <ac:chgData name="Snaku Lee" userId="43a78ebd-cc7c-4ee9-a800-48e9062837d5" providerId="ADAL" clId="{AA17D124-A04F-4AFE-B5A1-BA1FE094B80C}" dt="2022-07-27T10:28:01.973" v="2768" actId="14100"/>
          <ac:picMkLst>
            <pc:docMk/>
            <pc:sldMk cId="3329493819" sldId="2391"/>
            <ac:picMk id="4" creationId="{C8677C78-1DDB-D6D3-2C65-5CE54D4A2384}"/>
          </ac:picMkLst>
        </pc:picChg>
      </pc:sldChg>
      <pc:sldChg chg="addSp delSp modSp new del mod">
        <pc:chgData name="Snaku Lee" userId="43a78ebd-cc7c-4ee9-a800-48e9062837d5" providerId="ADAL" clId="{AA17D124-A04F-4AFE-B5A1-BA1FE094B80C}" dt="2022-07-27T11:32:51.986" v="3884" actId="47"/>
        <pc:sldMkLst>
          <pc:docMk/>
          <pc:sldMk cId="3053310350" sldId="2392"/>
        </pc:sldMkLst>
        <pc:spChg chg="del">
          <ac:chgData name="Snaku Lee" userId="43a78ebd-cc7c-4ee9-a800-48e9062837d5" providerId="ADAL" clId="{AA17D124-A04F-4AFE-B5A1-BA1FE094B80C}" dt="2022-07-27T10:35:43.550" v="2913" actId="478"/>
          <ac:spMkLst>
            <pc:docMk/>
            <pc:sldMk cId="3053310350" sldId="2392"/>
            <ac:spMk id="2" creationId="{95173156-6832-153F-4856-91090971E5A5}"/>
          </ac:spMkLst>
        </pc:spChg>
        <pc:spChg chg="add mod">
          <ac:chgData name="Snaku Lee" userId="43a78ebd-cc7c-4ee9-a800-48e9062837d5" providerId="ADAL" clId="{AA17D124-A04F-4AFE-B5A1-BA1FE094B80C}" dt="2022-07-27T10:42:01.801" v="2959" actId="20577"/>
          <ac:spMkLst>
            <pc:docMk/>
            <pc:sldMk cId="3053310350" sldId="2392"/>
            <ac:spMk id="5" creationId="{4251BF95-0C51-52B0-DE40-828024758C04}"/>
          </ac:spMkLst>
        </pc:spChg>
        <pc:spChg chg="add mod">
          <ac:chgData name="Snaku Lee" userId="43a78ebd-cc7c-4ee9-a800-48e9062837d5" providerId="ADAL" clId="{AA17D124-A04F-4AFE-B5A1-BA1FE094B80C}" dt="2022-07-27T10:40:38.563" v="2947" actId="20577"/>
          <ac:spMkLst>
            <pc:docMk/>
            <pc:sldMk cId="3053310350" sldId="2392"/>
            <ac:spMk id="6" creationId="{64DED45D-094B-F4CC-8764-56F9BD605AAB}"/>
          </ac:spMkLst>
        </pc:spChg>
        <pc:picChg chg="add mod">
          <ac:chgData name="Snaku Lee" userId="43a78ebd-cc7c-4ee9-a800-48e9062837d5" providerId="ADAL" clId="{AA17D124-A04F-4AFE-B5A1-BA1FE094B80C}" dt="2022-07-27T10:36:07.712" v="2920" actId="1076"/>
          <ac:picMkLst>
            <pc:docMk/>
            <pc:sldMk cId="3053310350" sldId="2392"/>
            <ac:picMk id="4" creationId="{8E2636C6-719D-B95F-5243-B60FDE119D16}"/>
          </ac:picMkLst>
        </pc:picChg>
      </pc:sldChg>
      <pc:sldChg chg="addSp delSp modSp new mod">
        <pc:chgData name="Snaku Lee" userId="43a78ebd-cc7c-4ee9-a800-48e9062837d5" providerId="ADAL" clId="{AA17D124-A04F-4AFE-B5A1-BA1FE094B80C}" dt="2022-07-27T11:32:59.790" v="3886" actId="20577"/>
        <pc:sldMkLst>
          <pc:docMk/>
          <pc:sldMk cId="3478478538" sldId="2393"/>
        </pc:sldMkLst>
        <pc:spChg chg="del">
          <ac:chgData name="Snaku Lee" userId="43a78ebd-cc7c-4ee9-a800-48e9062837d5" providerId="ADAL" clId="{AA17D124-A04F-4AFE-B5A1-BA1FE094B80C}" dt="2022-07-27T10:41:32.855" v="2949" actId="478"/>
          <ac:spMkLst>
            <pc:docMk/>
            <pc:sldMk cId="3478478538" sldId="2393"/>
            <ac:spMk id="2" creationId="{9BEF7DD1-868A-CDFE-6913-DD87C6ADB437}"/>
          </ac:spMkLst>
        </pc:spChg>
        <pc:spChg chg="add mod">
          <ac:chgData name="Snaku Lee" userId="43a78ebd-cc7c-4ee9-a800-48e9062837d5" providerId="ADAL" clId="{AA17D124-A04F-4AFE-B5A1-BA1FE094B80C}" dt="2022-07-27T11:32:59.790" v="3886" actId="20577"/>
          <ac:spMkLst>
            <pc:docMk/>
            <pc:sldMk cId="3478478538" sldId="2393"/>
            <ac:spMk id="5" creationId="{B0D63B7F-DD6B-E18B-E38E-A6807355F87F}"/>
          </ac:spMkLst>
        </pc:spChg>
        <pc:spChg chg="add mod">
          <ac:chgData name="Snaku Lee" userId="43a78ebd-cc7c-4ee9-a800-48e9062837d5" providerId="ADAL" clId="{AA17D124-A04F-4AFE-B5A1-BA1FE094B80C}" dt="2022-07-27T10:59:25.274" v="3211" actId="207"/>
          <ac:spMkLst>
            <pc:docMk/>
            <pc:sldMk cId="3478478538" sldId="2393"/>
            <ac:spMk id="6" creationId="{0E4E5FA6-2B87-23D9-A8BF-80A4895D5C95}"/>
          </ac:spMkLst>
        </pc:spChg>
        <pc:spChg chg="add mod">
          <ac:chgData name="Snaku Lee" userId="43a78ebd-cc7c-4ee9-a800-48e9062837d5" providerId="ADAL" clId="{AA17D124-A04F-4AFE-B5A1-BA1FE094B80C}" dt="2022-07-27T10:57:29.381" v="3169" actId="1035"/>
          <ac:spMkLst>
            <pc:docMk/>
            <pc:sldMk cId="3478478538" sldId="2393"/>
            <ac:spMk id="7" creationId="{077CA024-68EC-F145-3B04-D58431F7F3D1}"/>
          </ac:spMkLst>
        </pc:spChg>
        <pc:picChg chg="add mod">
          <ac:chgData name="Snaku Lee" userId="43a78ebd-cc7c-4ee9-a800-48e9062837d5" providerId="ADAL" clId="{AA17D124-A04F-4AFE-B5A1-BA1FE094B80C}" dt="2022-07-27T10:57:29.381" v="3169" actId="1035"/>
          <ac:picMkLst>
            <pc:docMk/>
            <pc:sldMk cId="3478478538" sldId="2393"/>
            <ac:picMk id="4" creationId="{143718E6-476E-D60C-D7F7-679285214EBD}"/>
          </ac:picMkLst>
        </pc:picChg>
      </pc:sldChg>
      <pc:sldChg chg="addSp delSp modSp new mod">
        <pc:chgData name="Snaku Lee" userId="43a78ebd-cc7c-4ee9-a800-48e9062837d5" providerId="ADAL" clId="{AA17D124-A04F-4AFE-B5A1-BA1FE094B80C}" dt="2022-07-27T11:10:55.495" v="3479" actId="20577"/>
        <pc:sldMkLst>
          <pc:docMk/>
          <pc:sldMk cId="4061720765" sldId="2394"/>
        </pc:sldMkLst>
        <pc:spChg chg="del">
          <ac:chgData name="Snaku Lee" userId="43a78ebd-cc7c-4ee9-a800-48e9062837d5" providerId="ADAL" clId="{AA17D124-A04F-4AFE-B5A1-BA1FE094B80C}" dt="2022-07-27T11:06:22.442" v="3251" actId="478"/>
          <ac:spMkLst>
            <pc:docMk/>
            <pc:sldMk cId="4061720765" sldId="2394"/>
            <ac:spMk id="2" creationId="{3AA97315-F576-2B5E-08DA-BB240E7CA239}"/>
          </ac:spMkLst>
        </pc:spChg>
        <pc:spChg chg="add mod">
          <ac:chgData name="Snaku Lee" userId="43a78ebd-cc7c-4ee9-a800-48e9062837d5" providerId="ADAL" clId="{AA17D124-A04F-4AFE-B5A1-BA1FE094B80C}" dt="2022-07-27T11:10:55.495" v="3479" actId="20577"/>
          <ac:spMkLst>
            <pc:docMk/>
            <pc:sldMk cId="4061720765" sldId="2394"/>
            <ac:spMk id="3" creationId="{2E3C6449-87DE-D4F9-B96D-9DFFCC466198}"/>
          </ac:spMkLst>
        </pc:spChg>
        <pc:spChg chg="add mod">
          <ac:chgData name="Snaku Lee" userId="43a78ebd-cc7c-4ee9-a800-48e9062837d5" providerId="ADAL" clId="{AA17D124-A04F-4AFE-B5A1-BA1FE094B80C}" dt="2022-07-27T11:06:23.701" v="3252"/>
          <ac:spMkLst>
            <pc:docMk/>
            <pc:sldMk cId="4061720765" sldId="2394"/>
            <ac:spMk id="4" creationId="{2A604A9D-26FB-9C8B-14DA-37DC8ECA24EE}"/>
          </ac:spMkLst>
        </pc:spChg>
        <pc:spChg chg="add mod">
          <ac:chgData name="Snaku Lee" userId="43a78ebd-cc7c-4ee9-a800-48e9062837d5" providerId="ADAL" clId="{AA17D124-A04F-4AFE-B5A1-BA1FE094B80C}" dt="2022-07-27T11:06:23.701" v="3252"/>
          <ac:spMkLst>
            <pc:docMk/>
            <pc:sldMk cId="4061720765" sldId="2394"/>
            <ac:spMk id="5" creationId="{88A26D28-FBBD-4B53-F461-464AE14EFE47}"/>
          </ac:spMkLst>
        </pc:spChg>
        <pc:spChg chg="add mod">
          <ac:chgData name="Snaku Lee" userId="43a78ebd-cc7c-4ee9-a800-48e9062837d5" providerId="ADAL" clId="{AA17D124-A04F-4AFE-B5A1-BA1FE094B80C}" dt="2022-07-27T11:06:23.701" v="3252"/>
          <ac:spMkLst>
            <pc:docMk/>
            <pc:sldMk cId="4061720765" sldId="2394"/>
            <ac:spMk id="6" creationId="{295BDCFC-97E1-444F-BE80-976B8C248D43}"/>
          </ac:spMkLst>
        </pc:spChg>
        <pc:spChg chg="add mod">
          <ac:chgData name="Snaku Lee" userId="43a78ebd-cc7c-4ee9-a800-48e9062837d5" providerId="ADAL" clId="{AA17D124-A04F-4AFE-B5A1-BA1FE094B80C}" dt="2022-07-27T11:06:23.701" v="3252"/>
          <ac:spMkLst>
            <pc:docMk/>
            <pc:sldMk cId="4061720765" sldId="2394"/>
            <ac:spMk id="7" creationId="{A24328B7-F219-12A7-4F0D-DA8364B6E141}"/>
          </ac:spMkLst>
        </pc:spChg>
        <pc:spChg chg="add mod">
          <ac:chgData name="Snaku Lee" userId="43a78ebd-cc7c-4ee9-a800-48e9062837d5" providerId="ADAL" clId="{AA17D124-A04F-4AFE-B5A1-BA1FE094B80C}" dt="2022-07-27T11:06:23.701" v="3252"/>
          <ac:spMkLst>
            <pc:docMk/>
            <pc:sldMk cId="4061720765" sldId="2394"/>
            <ac:spMk id="8" creationId="{4501CBFF-90CD-39B8-8CD9-E162B8EE7FC7}"/>
          </ac:spMkLst>
        </pc:spChg>
        <pc:spChg chg="add mod">
          <ac:chgData name="Snaku Lee" userId="43a78ebd-cc7c-4ee9-a800-48e9062837d5" providerId="ADAL" clId="{AA17D124-A04F-4AFE-B5A1-BA1FE094B80C}" dt="2022-07-27T11:06:23.701" v="3252"/>
          <ac:spMkLst>
            <pc:docMk/>
            <pc:sldMk cId="4061720765" sldId="2394"/>
            <ac:spMk id="10" creationId="{5214842A-14E4-3009-84BA-EAE677667B96}"/>
          </ac:spMkLst>
        </pc:spChg>
        <pc:spChg chg="add mod">
          <ac:chgData name="Snaku Lee" userId="43a78ebd-cc7c-4ee9-a800-48e9062837d5" providerId="ADAL" clId="{AA17D124-A04F-4AFE-B5A1-BA1FE094B80C}" dt="2022-07-27T11:06:23.701" v="3252"/>
          <ac:spMkLst>
            <pc:docMk/>
            <pc:sldMk cId="4061720765" sldId="2394"/>
            <ac:spMk id="11" creationId="{752C29A2-84E0-5330-78D6-32641E5E0588}"/>
          </ac:spMkLst>
        </pc:spChg>
        <pc:spChg chg="add mod">
          <ac:chgData name="Snaku Lee" userId="43a78ebd-cc7c-4ee9-a800-48e9062837d5" providerId="ADAL" clId="{AA17D124-A04F-4AFE-B5A1-BA1FE094B80C}" dt="2022-07-27T11:06:23.701" v="3252"/>
          <ac:spMkLst>
            <pc:docMk/>
            <pc:sldMk cId="4061720765" sldId="2394"/>
            <ac:spMk id="13" creationId="{E51A1472-DBCE-9084-80A6-1953142C3C3A}"/>
          </ac:spMkLst>
        </pc:spChg>
        <pc:spChg chg="add mod">
          <ac:chgData name="Snaku Lee" userId="43a78ebd-cc7c-4ee9-a800-48e9062837d5" providerId="ADAL" clId="{AA17D124-A04F-4AFE-B5A1-BA1FE094B80C}" dt="2022-07-27T11:06:23.701" v="3252"/>
          <ac:spMkLst>
            <pc:docMk/>
            <pc:sldMk cId="4061720765" sldId="2394"/>
            <ac:spMk id="14" creationId="{585FF53B-8AD8-484A-F836-4911CA84893B}"/>
          </ac:spMkLst>
        </pc:spChg>
        <pc:spChg chg="add mod">
          <ac:chgData name="Snaku Lee" userId="43a78ebd-cc7c-4ee9-a800-48e9062837d5" providerId="ADAL" clId="{AA17D124-A04F-4AFE-B5A1-BA1FE094B80C}" dt="2022-07-27T11:06:23.701" v="3252"/>
          <ac:spMkLst>
            <pc:docMk/>
            <pc:sldMk cId="4061720765" sldId="2394"/>
            <ac:spMk id="15" creationId="{F1F6E98C-2CD1-3460-C281-ED22694DE21A}"/>
          </ac:spMkLst>
        </pc:spChg>
        <pc:spChg chg="add mod">
          <ac:chgData name="Snaku Lee" userId="43a78ebd-cc7c-4ee9-a800-48e9062837d5" providerId="ADAL" clId="{AA17D124-A04F-4AFE-B5A1-BA1FE094B80C}" dt="2022-07-27T11:06:23.701" v="3252"/>
          <ac:spMkLst>
            <pc:docMk/>
            <pc:sldMk cId="4061720765" sldId="2394"/>
            <ac:spMk id="16" creationId="{DD76A559-D0B9-4DC4-EC3E-0176C9BD1B79}"/>
          </ac:spMkLst>
        </pc:spChg>
        <pc:spChg chg="add mod">
          <ac:chgData name="Snaku Lee" userId="43a78ebd-cc7c-4ee9-a800-48e9062837d5" providerId="ADAL" clId="{AA17D124-A04F-4AFE-B5A1-BA1FE094B80C}" dt="2022-07-27T11:06:23.701" v="3252"/>
          <ac:spMkLst>
            <pc:docMk/>
            <pc:sldMk cId="4061720765" sldId="2394"/>
            <ac:spMk id="17" creationId="{73E98FC5-ABB9-CDB3-49D4-8A10C08B8F99}"/>
          </ac:spMkLst>
        </pc:spChg>
        <pc:spChg chg="add mod">
          <ac:chgData name="Snaku Lee" userId="43a78ebd-cc7c-4ee9-a800-48e9062837d5" providerId="ADAL" clId="{AA17D124-A04F-4AFE-B5A1-BA1FE094B80C}" dt="2022-07-27T11:06:23.701" v="3252"/>
          <ac:spMkLst>
            <pc:docMk/>
            <pc:sldMk cId="4061720765" sldId="2394"/>
            <ac:spMk id="18" creationId="{2A3DC9EB-5D2B-D655-D23A-F6A30D63CBC5}"/>
          </ac:spMkLst>
        </pc:spChg>
        <pc:spChg chg="add mod">
          <ac:chgData name="Snaku Lee" userId="43a78ebd-cc7c-4ee9-a800-48e9062837d5" providerId="ADAL" clId="{AA17D124-A04F-4AFE-B5A1-BA1FE094B80C}" dt="2022-07-27T11:06:23.701" v="3252"/>
          <ac:spMkLst>
            <pc:docMk/>
            <pc:sldMk cId="4061720765" sldId="2394"/>
            <ac:spMk id="19" creationId="{95DD88A5-9E9E-B998-5351-4A824C95FD32}"/>
          </ac:spMkLst>
        </pc:spChg>
        <pc:spChg chg="add mod">
          <ac:chgData name="Snaku Lee" userId="43a78ebd-cc7c-4ee9-a800-48e9062837d5" providerId="ADAL" clId="{AA17D124-A04F-4AFE-B5A1-BA1FE094B80C}" dt="2022-07-27T11:06:23.701" v="3252"/>
          <ac:spMkLst>
            <pc:docMk/>
            <pc:sldMk cId="4061720765" sldId="2394"/>
            <ac:spMk id="20" creationId="{41C3BA60-C84F-AC67-FDCD-4FE21E6EE2DB}"/>
          </ac:spMkLst>
        </pc:spChg>
        <pc:spChg chg="add mod">
          <ac:chgData name="Snaku Lee" userId="43a78ebd-cc7c-4ee9-a800-48e9062837d5" providerId="ADAL" clId="{AA17D124-A04F-4AFE-B5A1-BA1FE094B80C}" dt="2022-07-27T11:06:23.701" v="3252"/>
          <ac:spMkLst>
            <pc:docMk/>
            <pc:sldMk cId="4061720765" sldId="2394"/>
            <ac:spMk id="22" creationId="{E4C4459E-5C23-8EF4-BA76-3D539B042231}"/>
          </ac:spMkLst>
        </pc:spChg>
        <pc:spChg chg="add mod">
          <ac:chgData name="Snaku Lee" userId="43a78ebd-cc7c-4ee9-a800-48e9062837d5" providerId="ADAL" clId="{AA17D124-A04F-4AFE-B5A1-BA1FE094B80C}" dt="2022-07-27T11:06:23.701" v="3252"/>
          <ac:spMkLst>
            <pc:docMk/>
            <pc:sldMk cId="4061720765" sldId="2394"/>
            <ac:spMk id="23" creationId="{4695E446-01F1-D674-D389-2C0B78487BCD}"/>
          </ac:spMkLst>
        </pc:spChg>
        <pc:spChg chg="add mod">
          <ac:chgData name="Snaku Lee" userId="43a78ebd-cc7c-4ee9-a800-48e9062837d5" providerId="ADAL" clId="{AA17D124-A04F-4AFE-B5A1-BA1FE094B80C}" dt="2022-07-27T11:06:23.701" v="3252"/>
          <ac:spMkLst>
            <pc:docMk/>
            <pc:sldMk cId="4061720765" sldId="2394"/>
            <ac:spMk id="25" creationId="{104F4A1D-6C4D-F227-0C92-A4E726DF6843}"/>
          </ac:spMkLst>
        </pc:spChg>
        <pc:spChg chg="add mod">
          <ac:chgData name="Snaku Lee" userId="43a78ebd-cc7c-4ee9-a800-48e9062837d5" providerId="ADAL" clId="{AA17D124-A04F-4AFE-B5A1-BA1FE094B80C}" dt="2022-07-27T11:06:23.701" v="3252"/>
          <ac:spMkLst>
            <pc:docMk/>
            <pc:sldMk cId="4061720765" sldId="2394"/>
            <ac:spMk id="30" creationId="{75EF9EF7-55AA-CF1E-3C8B-AD65ADF81E65}"/>
          </ac:spMkLst>
        </pc:spChg>
        <pc:spChg chg="add mod">
          <ac:chgData name="Snaku Lee" userId="43a78ebd-cc7c-4ee9-a800-48e9062837d5" providerId="ADAL" clId="{AA17D124-A04F-4AFE-B5A1-BA1FE094B80C}" dt="2022-07-27T11:06:34.597" v="3265" actId="20577"/>
          <ac:spMkLst>
            <pc:docMk/>
            <pc:sldMk cId="4061720765" sldId="2394"/>
            <ac:spMk id="33" creationId="{38E73AB8-F1A7-71CB-1C58-6C8CED187AE1}"/>
          </ac:spMkLst>
        </pc:spChg>
        <pc:spChg chg="add mod">
          <ac:chgData name="Snaku Lee" userId="43a78ebd-cc7c-4ee9-a800-48e9062837d5" providerId="ADAL" clId="{AA17D124-A04F-4AFE-B5A1-BA1FE094B80C}" dt="2022-07-27T11:08:41.149" v="3403" actId="20577"/>
          <ac:spMkLst>
            <pc:docMk/>
            <pc:sldMk cId="4061720765" sldId="2394"/>
            <ac:spMk id="34" creationId="{511AA245-3611-5219-5ECD-FFA2AF0A62B7}"/>
          </ac:spMkLst>
        </pc:spChg>
        <pc:spChg chg="add mod">
          <ac:chgData name="Snaku Lee" userId="43a78ebd-cc7c-4ee9-a800-48e9062837d5" providerId="ADAL" clId="{AA17D124-A04F-4AFE-B5A1-BA1FE094B80C}" dt="2022-07-27T11:09:39.304" v="3465" actId="1076"/>
          <ac:spMkLst>
            <pc:docMk/>
            <pc:sldMk cId="4061720765" sldId="2394"/>
            <ac:spMk id="36" creationId="{0762D1F6-3DD8-2F71-A379-8EB1BEA0739C}"/>
          </ac:spMkLst>
        </pc:spChg>
        <pc:spChg chg="add mod">
          <ac:chgData name="Snaku Lee" userId="43a78ebd-cc7c-4ee9-a800-48e9062837d5" providerId="ADAL" clId="{AA17D124-A04F-4AFE-B5A1-BA1FE094B80C}" dt="2022-07-27T11:06:23.701" v="3252"/>
          <ac:spMkLst>
            <pc:docMk/>
            <pc:sldMk cId="4061720765" sldId="2394"/>
            <ac:spMk id="37" creationId="{9F38CDEC-9B7A-699D-6BF3-B0534699C722}"/>
          </ac:spMkLst>
        </pc:spChg>
        <pc:spChg chg="add mod">
          <ac:chgData name="Snaku Lee" userId="43a78ebd-cc7c-4ee9-a800-48e9062837d5" providerId="ADAL" clId="{AA17D124-A04F-4AFE-B5A1-BA1FE094B80C}" dt="2022-07-27T11:06:23.701" v="3252"/>
          <ac:spMkLst>
            <pc:docMk/>
            <pc:sldMk cId="4061720765" sldId="2394"/>
            <ac:spMk id="38" creationId="{9DD155A3-EA18-748E-1C17-FEF1685AE83B}"/>
          </ac:spMkLst>
        </pc:spChg>
        <pc:spChg chg="add mod">
          <ac:chgData name="Snaku Lee" userId="43a78ebd-cc7c-4ee9-a800-48e9062837d5" providerId="ADAL" clId="{AA17D124-A04F-4AFE-B5A1-BA1FE094B80C}" dt="2022-07-27T11:06:23.701" v="3252"/>
          <ac:spMkLst>
            <pc:docMk/>
            <pc:sldMk cId="4061720765" sldId="2394"/>
            <ac:spMk id="39" creationId="{A6D0E758-7ECD-4974-F645-E31AC1FD2B3E}"/>
          </ac:spMkLst>
        </pc:spChg>
        <pc:spChg chg="add mod">
          <ac:chgData name="Snaku Lee" userId="43a78ebd-cc7c-4ee9-a800-48e9062837d5" providerId="ADAL" clId="{AA17D124-A04F-4AFE-B5A1-BA1FE094B80C}" dt="2022-07-27T11:06:23.701" v="3252"/>
          <ac:spMkLst>
            <pc:docMk/>
            <pc:sldMk cId="4061720765" sldId="2394"/>
            <ac:spMk id="40" creationId="{0A698CA8-F449-0EE6-DD1D-BA54E092898C}"/>
          </ac:spMkLst>
        </pc:spChg>
        <pc:spChg chg="add mod">
          <ac:chgData name="Snaku Lee" userId="43a78ebd-cc7c-4ee9-a800-48e9062837d5" providerId="ADAL" clId="{AA17D124-A04F-4AFE-B5A1-BA1FE094B80C}" dt="2022-07-27T11:06:23.701" v="3252"/>
          <ac:spMkLst>
            <pc:docMk/>
            <pc:sldMk cId="4061720765" sldId="2394"/>
            <ac:spMk id="41" creationId="{3C5BD675-0FF2-B7E7-BA7B-3AC641E387EA}"/>
          </ac:spMkLst>
        </pc:spChg>
        <pc:spChg chg="add mod">
          <ac:chgData name="Snaku Lee" userId="43a78ebd-cc7c-4ee9-a800-48e9062837d5" providerId="ADAL" clId="{AA17D124-A04F-4AFE-B5A1-BA1FE094B80C}" dt="2022-07-27T11:06:23.701" v="3252"/>
          <ac:spMkLst>
            <pc:docMk/>
            <pc:sldMk cId="4061720765" sldId="2394"/>
            <ac:spMk id="42" creationId="{FEC5DC98-212B-12A0-AD77-811126B7FA04}"/>
          </ac:spMkLst>
        </pc:spChg>
        <pc:spChg chg="add mod">
          <ac:chgData name="Snaku Lee" userId="43a78ebd-cc7c-4ee9-a800-48e9062837d5" providerId="ADAL" clId="{AA17D124-A04F-4AFE-B5A1-BA1FE094B80C}" dt="2022-07-27T11:06:23.701" v="3252"/>
          <ac:spMkLst>
            <pc:docMk/>
            <pc:sldMk cId="4061720765" sldId="2394"/>
            <ac:spMk id="43" creationId="{83577F50-444F-D89C-52E3-EA16074B2CB5}"/>
          </ac:spMkLst>
        </pc:spChg>
        <pc:cxnChg chg="add mod">
          <ac:chgData name="Snaku Lee" userId="43a78ebd-cc7c-4ee9-a800-48e9062837d5" providerId="ADAL" clId="{AA17D124-A04F-4AFE-B5A1-BA1FE094B80C}" dt="2022-07-27T11:06:23.701" v="3252"/>
          <ac:cxnSpMkLst>
            <pc:docMk/>
            <pc:sldMk cId="4061720765" sldId="2394"/>
            <ac:cxnSpMk id="9" creationId="{D7AC5C92-F9CB-AA05-900E-3AE70E2DAA5E}"/>
          </ac:cxnSpMkLst>
        </pc:cxnChg>
        <pc:cxnChg chg="add mod">
          <ac:chgData name="Snaku Lee" userId="43a78ebd-cc7c-4ee9-a800-48e9062837d5" providerId="ADAL" clId="{AA17D124-A04F-4AFE-B5A1-BA1FE094B80C}" dt="2022-07-27T11:06:23.701" v="3252"/>
          <ac:cxnSpMkLst>
            <pc:docMk/>
            <pc:sldMk cId="4061720765" sldId="2394"/>
            <ac:cxnSpMk id="12" creationId="{FA1582F0-7D99-7320-3CF8-026E5E449BC0}"/>
          </ac:cxnSpMkLst>
        </pc:cxnChg>
        <pc:cxnChg chg="add mod">
          <ac:chgData name="Snaku Lee" userId="43a78ebd-cc7c-4ee9-a800-48e9062837d5" providerId="ADAL" clId="{AA17D124-A04F-4AFE-B5A1-BA1FE094B80C}" dt="2022-07-27T11:06:23.701" v="3252"/>
          <ac:cxnSpMkLst>
            <pc:docMk/>
            <pc:sldMk cId="4061720765" sldId="2394"/>
            <ac:cxnSpMk id="21" creationId="{7878FC11-081D-FF31-9610-9A368084389E}"/>
          </ac:cxnSpMkLst>
        </pc:cxnChg>
        <pc:cxnChg chg="add mod">
          <ac:chgData name="Snaku Lee" userId="43a78ebd-cc7c-4ee9-a800-48e9062837d5" providerId="ADAL" clId="{AA17D124-A04F-4AFE-B5A1-BA1FE094B80C}" dt="2022-07-27T11:06:23.701" v="3252"/>
          <ac:cxnSpMkLst>
            <pc:docMk/>
            <pc:sldMk cId="4061720765" sldId="2394"/>
            <ac:cxnSpMk id="24" creationId="{6AFF59D3-5278-E8CF-C261-14A89BC82CF9}"/>
          </ac:cxnSpMkLst>
        </pc:cxnChg>
        <pc:cxnChg chg="add mod">
          <ac:chgData name="Snaku Lee" userId="43a78ebd-cc7c-4ee9-a800-48e9062837d5" providerId="ADAL" clId="{AA17D124-A04F-4AFE-B5A1-BA1FE094B80C}" dt="2022-07-27T11:06:23.701" v="3252"/>
          <ac:cxnSpMkLst>
            <pc:docMk/>
            <pc:sldMk cId="4061720765" sldId="2394"/>
            <ac:cxnSpMk id="26" creationId="{BDD28ADE-3398-67DD-4165-4E027C6A285E}"/>
          </ac:cxnSpMkLst>
        </pc:cxnChg>
        <pc:cxnChg chg="add mod">
          <ac:chgData name="Snaku Lee" userId="43a78ebd-cc7c-4ee9-a800-48e9062837d5" providerId="ADAL" clId="{AA17D124-A04F-4AFE-B5A1-BA1FE094B80C}" dt="2022-07-27T11:06:23.701" v="3252"/>
          <ac:cxnSpMkLst>
            <pc:docMk/>
            <pc:sldMk cId="4061720765" sldId="2394"/>
            <ac:cxnSpMk id="27" creationId="{3ED063DB-A1AF-F52B-4DBD-08C5696CF706}"/>
          </ac:cxnSpMkLst>
        </pc:cxnChg>
        <pc:cxnChg chg="add mod">
          <ac:chgData name="Snaku Lee" userId="43a78ebd-cc7c-4ee9-a800-48e9062837d5" providerId="ADAL" clId="{AA17D124-A04F-4AFE-B5A1-BA1FE094B80C}" dt="2022-07-27T11:06:23.701" v="3252"/>
          <ac:cxnSpMkLst>
            <pc:docMk/>
            <pc:sldMk cId="4061720765" sldId="2394"/>
            <ac:cxnSpMk id="28" creationId="{1550EA1E-8939-B9A5-5DE5-D02FD37C2596}"/>
          </ac:cxnSpMkLst>
        </pc:cxnChg>
        <pc:cxnChg chg="add mod">
          <ac:chgData name="Snaku Lee" userId="43a78ebd-cc7c-4ee9-a800-48e9062837d5" providerId="ADAL" clId="{AA17D124-A04F-4AFE-B5A1-BA1FE094B80C}" dt="2022-07-27T11:06:23.701" v="3252"/>
          <ac:cxnSpMkLst>
            <pc:docMk/>
            <pc:sldMk cId="4061720765" sldId="2394"/>
            <ac:cxnSpMk id="29" creationId="{F74A4B45-2A54-F12D-69D7-E1D81D9358A9}"/>
          </ac:cxnSpMkLst>
        </pc:cxnChg>
        <pc:cxnChg chg="add mod">
          <ac:chgData name="Snaku Lee" userId="43a78ebd-cc7c-4ee9-a800-48e9062837d5" providerId="ADAL" clId="{AA17D124-A04F-4AFE-B5A1-BA1FE094B80C}" dt="2022-07-27T11:06:23.701" v="3252"/>
          <ac:cxnSpMkLst>
            <pc:docMk/>
            <pc:sldMk cId="4061720765" sldId="2394"/>
            <ac:cxnSpMk id="31" creationId="{D5E5D715-7840-BD24-6E8C-EDE0DFCA6350}"/>
          </ac:cxnSpMkLst>
        </pc:cxnChg>
        <pc:cxnChg chg="add mod">
          <ac:chgData name="Snaku Lee" userId="43a78ebd-cc7c-4ee9-a800-48e9062837d5" providerId="ADAL" clId="{AA17D124-A04F-4AFE-B5A1-BA1FE094B80C}" dt="2022-07-27T11:06:23.701" v="3252"/>
          <ac:cxnSpMkLst>
            <pc:docMk/>
            <pc:sldMk cId="4061720765" sldId="2394"/>
            <ac:cxnSpMk id="32" creationId="{F9FCFD65-926A-1998-4AC4-DB2A6AB0BF94}"/>
          </ac:cxnSpMkLst>
        </pc:cxnChg>
        <pc:cxnChg chg="add mod">
          <ac:chgData name="Snaku Lee" userId="43a78ebd-cc7c-4ee9-a800-48e9062837d5" providerId="ADAL" clId="{AA17D124-A04F-4AFE-B5A1-BA1FE094B80C}" dt="2022-07-27T11:06:23.701" v="3252"/>
          <ac:cxnSpMkLst>
            <pc:docMk/>
            <pc:sldMk cId="4061720765" sldId="2394"/>
            <ac:cxnSpMk id="35" creationId="{50557616-5031-4764-1EAC-E042DAB5BB21}"/>
          </ac:cxnSpMkLst>
        </pc:cxnChg>
      </pc:sldChg>
      <pc:sldChg chg="addSp delSp modSp add mod">
        <pc:chgData name="Snaku Lee" userId="43a78ebd-cc7c-4ee9-a800-48e9062837d5" providerId="ADAL" clId="{AA17D124-A04F-4AFE-B5A1-BA1FE094B80C}" dt="2022-07-27T11:13:50.711" v="3564"/>
        <pc:sldMkLst>
          <pc:docMk/>
          <pc:sldMk cId="4075179438" sldId="2395"/>
        </pc:sldMkLst>
        <pc:spChg chg="del mod">
          <ac:chgData name="Snaku Lee" userId="43a78ebd-cc7c-4ee9-a800-48e9062837d5" providerId="ADAL" clId="{AA17D124-A04F-4AFE-B5A1-BA1FE094B80C}" dt="2022-07-27T11:10:44.879" v="3475" actId="478"/>
          <ac:spMkLst>
            <pc:docMk/>
            <pc:sldMk cId="4075179438" sldId="2395"/>
            <ac:spMk id="3" creationId="{2E3C6449-87DE-D4F9-B96D-9DFFCC466198}"/>
          </ac:spMkLst>
        </pc:spChg>
        <pc:spChg chg="del">
          <ac:chgData name="Snaku Lee" userId="43a78ebd-cc7c-4ee9-a800-48e9062837d5" providerId="ADAL" clId="{AA17D124-A04F-4AFE-B5A1-BA1FE094B80C}" dt="2022-07-27T11:10:27.447" v="3472" actId="478"/>
          <ac:spMkLst>
            <pc:docMk/>
            <pc:sldMk cId="4075179438" sldId="2395"/>
            <ac:spMk id="4" creationId="{2A604A9D-26FB-9C8B-14DA-37DC8ECA24EE}"/>
          </ac:spMkLst>
        </pc:spChg>
        <pc:spChg chg="del">
          <ac:chgData name="Snaku Lee" userId="43a78ebd-cc7c-4ee9-a800-48e9062837d5" providerId="ADAL" clId="{AA17D124-A04F-4AFE-B5A1-BA1FE094B80C}" dt="2022-07-27T11:10:27.447" v="3472" actId="478"/>
          <ac:spMkLst>
            <pc:docMk/>
            <pc:sldMk cId="4075179438" sldId="2395"/>
            <ac:spMk id="5" creationId="{88A26D28-FBBD-4B53-F461-464AE14EFE47}"/>
          </ac:spMkLst>
        </pc:spChg>
        <pc:spChg chg="del">
          <ac:chgData name="Snaku Lee" userId="43a78ebd-cc7c-4ee9-a800-48e9062837d5" providerId="ADAL" clId="{AA17D124-A04F-4AFE-B5A1-BA1FE094B80C}" dt="2022-07-27T11:10:27.447" v="3472" actId="478"/>
          <ac:spMkLst>
            <pc:docMk/>
            <pc:sldMk cId="4075179438" sldId="2395"/>
            <ac:spMk id="6" creationId="{295BDCFC-97E1-444F-BE80-976B8C248D43}"/>
          </ac:spMkLst>
        </pc:spChg>
        <pc:spChg chg="del">
          <ac:chgData name="Snaku Lee" userId="43a78ebd-cc7c-4ee9-a800-48e9062837d5" providerId="ADAL" clId="{AA17D124-A04F-4AFE-B5A1-BA1FE094B80C}" dt="2022-07-27T11:10:27.447" v="3472" actId="478"/>
          <ac:spMkLst>
            <pc:docMk/>
            <pc:sldMk cId="4075179438" sldId="2395"/>
            <ac:spMk id="7" creationId="{A24328B7-F219-12A7-4F0D-DA8364B6E141}"/>
          </ac:spMkLst>
        </pc:spChg>
        <pc:spChg chg="del">
          <ac:chgData name="Snaku Lee" userId="43a78ebd-cc7c-4ee9-a800-48e9062837d5" providerId="ADAL" clId="{AA17D124-A04F-4AFE-B5A1-BA1FE094B80C}" dt="2022-07-27T11:10:27.447" v="3472" actId="478"/>
          <ac:spMkLst>
            <pc:docMk/>
            <pc:sldMk cId="4075179438" sldId="2395"/>
            <ac:spMk id="8" creationId="{4501CBFF-90CD-39B8-8CD9-E162B8EE7FC7}"/>
          </ac:spMkLst>
        </pc:spChg>
        <pc:spChg chg="del">
          <ac:chgData name="Snaku Lee" userId="43a78ebd-cc7c-4ee9-a800-48e9062837d5" providerId="ADAL" clId="{AA17D124-A04F-4AFE-B5A1-BA1FE094B80C}" dt="2022-07-27T11:10:27.447" v="3472" actId="478"/>
          <ac:spMkLst>
            <pc:docMk/>
            <pc:sldMk cId="4075179438" sldId="2395"/>
            <ac:spMk id="10" creationId="{5214842A-14E4-3009-84BA-EAE677667B96}"/>
          </ac:spMkLst>
        </pc:spChg>
        <pc:spChg chg="del">
          <ac:chgData name="Snaku Lee" userId="43a78ebd-cc7c-4ee9-a800-48e9062837d5" providerId="ADAL" clId="{AA17D124-A04F-4AFE-B5A1-BA1FE094B80C}" dt="2022-07-27T11:10:27.447" v="3472" actId="478"/>
          <ac:spMkLst>
            <pc:docMk/>
            <pc:sldMk cId="4075179438" sldId="2395"/>
            <ac:spMk id="11" creationId="{752C29A2-84E0-5330-78D6-32641E5E0588}"/>
          </ac:spMkLst>
        </pc:spChg>
        <pc:spChg chg="del">
          <ac:chgData name="Snaku Lee" userId="43a78ebd-cc7c-4ee9-a800-48e9062837d5" providerId="ADAL" clId="{AA17D124-A04F-4AFE-B5A1-BA1FE094B80C}" dt="2022-07-27T11:10:27.447" v="3472" actId="478"/>
          <ac:spMkLst>
            <pc:docMk/>
            <pc:sldMk cId="4075179438" sldId="2395"/>
            <ac:spMk id="13" creationId="{E51A1472-DBCE-9084-80A6-1953142C3C3A}"/>
          </ac:spMkLst>
        </pc:spChg>
        <pc:spChg chg="del">
          <ac:chgData name="Snaku Lee" userId="43a78ebd-cc7c-4ee9-a800-48e9062837d5" providerId="ADAL" clId="{AA17D124-A04F-4AFE-B5A1-BA1FE094B80C}" dt="2022-07-27T11:10:27.447" v="3472" actId="478"/>
          <ac:spMkLst>
            <pc:docMk/>
            <pc:sldMk cId="4075179438" sldId="2395"/>
            <ac:spMk id="14" creationId="{585FF53B-8AD8-484A-F836-4911CA84893B}"/>
          </ac:spMkLst>
        </pc:spChg>
        <pc:spChg chg="del">
          <ac:chgData name="Snaku Lee" userId="43a78ebd-cc7c-4ee9-a800-48e9062837d5" providerId="ADAL" clId="{AA17D124-A04F-4AFE-B5A1-BA1FE094B80C}" dt="2022-07-27T11:10:27.447" v="3472" actId="478"/>
          <ac:spMkLst>
            <pc:docMk/>
            <pc:sldMk cId="4075179438" sldId="2395"/>
            <ac:spMk id="15" creationId="{F1F6E98C-2CD1-3460-C281-ED22694DE21A}"/>
          </ac:spMkLst>
        </pc:spChg>
        <pc:spChg chg="del">
          <ac:chgData name="Snaku Lee" userId="43a78ebd-cc7c-4ee9-a800-48e9062837d5" providerId="ADAL" clId="{AA17D124-A04F-4AFE-B5A1-BA1FE094B80C}" dt="2022-07-27T11:10:27.447" v="3472" actId="478"/>
          <ac:spMkLst>
            <pc:docMk/>
            <pc:sldMk cId="4075179438" sldId="2395"/>
            <ac:spMk id="16" creationId="{DD76A559-D0B9-4DC4-EC3E-0176C9BD1B79}"/>
          </ac:spMkLst>
        </pc:spChg>
        <pc:spChg chg="del">
          <ac:chgData name="Snaku Lee" userId="43a78ebd-cc7c-4ee9-a800-48e9062837d5" providerId="ADAL" clId="{AA17D124-A04F-4AFE-B5A1-BA1FE094B80C}" dt="2022-07-27T11:10:27.447" v="3472" actId="478"/>
          <ac:spMkLst>
            <pc:docMk/>
            <pc:sldMk cId="4075179438" sldId="2395"/>
            <ac:spMk id="17" creationId="{73E98FC5-ABB9-CDB3-49D4-8A10C08B8F99}"/>
          </ac:spMkLst>
        </pc:spChg>
        <pc:spChg chg="del">
          <ac:chgData name="Snaku Lee" userId="43a78ebd-cc7c-4ee9-a800-48e9062837d5" providerId="ADAL" clId="{AA17D124-A04F-4AFE-B5A1-BA1FE094B80C}" dt="2022-07-27T11:10:27.447" v="3472" actId="478"/>
          <ac:spMkLst>
            <pc:docMk/>
            <pc:sldMk cId="4075179438" sldId="2395"/>
            <ac:spMk id="18" creationId="{2A3DC9EB-5D2B-D655-D23A-F6A30D63CBC5}"/>
          </ac:spMkLst>
        </pc:spChg>
        <pc:spChg chg="del">
          <ac:chgData name="Snaku Lee" userId="43a78ebd-cc7c-4ee9-a800-48e9062837d5" providerId="ADAL" clId="{AA17D124-A04F-4AFE-B5A1-BA1FE094B80C}" dt="2022-07-27T11:10:27.447" v="3472" actId="478"/>
          <ac:spMkLst>
            <pc:docMk/>
            <pc:sldMk cId="4075179438" sldId="2395"/>
            <ac:spMk id="19" creationId="{95DD88A5-9E9E-B998-5351-4A824C95FD32}"/>
          </ac:spMkLst>
        </pc:spChg>
        <pc:spChg chg="del">
          <ac:chgData name="Snaku Lee" userId="43a78ebd-cc7c-4ee9-a800-48e9062837d5" providerId="ADAL" clId="{AA17D124-A04F-4AFE-B5A1-BA1FE094B80C}" dt="2022-07-27T11:10:27.447" v="3472" actId="478"/>
          <ac:spMkLst>
            <pc:docMk/>
            <pc:sldMk cId="4075179438" sldId="2395"/>
            <ac:spMk id="20" creationId="{41C3BA60-C84F-AC67-FDCD-4FE21E6EE2DB}"/>
          </ac:spMkLst>
        </pc:spChg>
        <pc:spChg chg="del">
          <ac:chgData name="Snaku Lee" userId="43a78ebd-cc7c-4ee9-a800-48e9062837d5" providerId="ADAL" clId="{AA17D124-A04F-4AFE-B5A1-BA1FE094B80C}" dt="2022-07-27T11:10:27.447" v="3472" actId="478"/>
          <ac:spMkLst>
            <pc:docMk/>
            <pc:sldMk cId="4075179438" sldId="2395"/>
            <ac:spMk id="22" creationId="{E4C4459E-5C23-8EF4-BA76-3D539B042231}"/>
          </ac:spMkLst>
        </pc:spChg>
        <pc:spChg chg="del">
          <ac:chgData name="Snaku Lee" userId="43a78ebd-cc7c-4ee9-a800-48e9062837d5" providerId="ADAL" clId="{AA17D124-A04F-4AFE-B5A1-BA1FE094B80C}" dt="2022-07-27T11:10:27.447" v="3472" actId="478"/>
          <ac:spMkLst>
            <pc:docMk/>
            <pc:sldMk cId="4075179438" sldId="2395"/>
            <ac:spMk id="23" creationId="{4695E446-01F1-D674-D389-2C0B78487BCD}"/>
          </ac:spMkLst>
        </pc:spChg>
        <pc:spChg chg="del">
          <ac:chgData name="Snaku Lee" userId="43a78ebd-cc7c-4ee9-a800-48e9062837d5" providerId="ADAL" clId="{AA17D124-A04F-4AFE-B5A1-BA1FE094B80C}" dt="2022-07-27T11:10:27.447" v="3472" actId="478"/>
          <ac:spMkLst>
            <pc:docMk/>
            <pc:sldMk cId="4075179438" sldId="2395"/>
            <ac:spMk id="25" creationId="{104F4A1D-6C4D-F227-0C92-A4E726DF6843}"/>
          </ac:spMkLst>
        </pc:spChg>
        <pc:spChg chg="del">
          <ac:chgData name="Snaku Lee" userId="43a78ebd-cc7c-4ee9-a800-48e9062837d5" providerId="ADAL" clId="{AA17D124-A04F-4AFE-B5A1-BA1FE094B80C}" dt="2022-07-27T11:10:27.447" v="3472" actId="478"/>
          <ac:spMkLst>
            <pc:docMk/>
            <pc:sldMk cId="4075179438" sldId="2395"/>
            <ac:spMk id="30" creationId="{75EF9EF7-55AA-CF1E-3C8B-AD65ADF81E65}"/>
          </ac:spMkLst>
        </pc:spChg>
        <pc:spChg chg="del">
          <ac:chgData name="Snaku Lee" userId="43a78ebd-cc7c-4ee9-a800-48e9062837d5" providerId="ADAL" clId="{AA17D124-A04F-4AFE-B5A1-BA1FE094B80C}" dt="2022-07-27T11:10:27.447" v="3472" actId="478"/>
          <ac:spMkLst>
            <pc:docMk/>
            <pc:sldMk cId="4075179438" sldId="2395"/>
            <ac:spMk id="33" creationId="{38E73AB8-F1A7-71CB-1C58-6C8CED187AE1}"/>
          </ac:spMkLst>
        </pc:spChg>
        <pc:spChg chg="del">
          <ac:chgData name="Snaku Lee" userId="43a78ebd-cc7c-4ee9-a800-48e9062837d5" providerId="ADAL" clId="{AA17D124-A04F-4AFE-B5A1-BA1FE094B80C}" dt="2022-07-27T11:10:27.447" v="3472" actId="478"/>
          <ac:spMkLst>
            <pc:docMk/>
            <pc:sldMk cId="4075179438" sldId="2395"/>
            <ac:spMk id="34" creationId="{511AA245-3611-5219-5ECD-FFA2AF0A62B7}"/>
          </ac:spMkLst>
        </pc:spChg>
        <pc:spChg chg="del">
          <ac:chgData name="Snaku Lee" userId="43a78ebd-cc7c-4ee9-a800-48e9062837d5" providerId="ADAL" clId="{AA17D124-A04F-4AFE-B5A1-BA1FE094B80C}" dt="2022-07-27T11:10:27.447" v="3472" actId="478"/>
          <ac:spMkLst>
            <pc:docMk/>
            <pc:sldMk cId="4075179438" sldId="2395"/>
            <ac:spMk id="36" creationId="{0762D1F6-3DD8-2F71-A379-8EB1BEA0739C}"/>
          </ac:spMkLst>
        </pc:spChg>
        <pc:spChg chg="del">
          <ac:chgData name="Snaku Lee" userId="43a78ebd-cc7c-4ee9-a800-48e9062837d5" providerId="ADAL" clId="{AA17D124-A04F-4AFE-B5A1-BA1FE094B80C}" dt="2022-07-27T11:10:27.447" v="3472" actId="478"/>
          <ac:spMkLst>
            <pc:docMk/>
            <pc:sldMk cId="4075179438" sldId="2395"/>
            <ac:spMk id="37" creationId="{9F38CDEC-9B7A-699D-6BF3-B0534699C722}"/>
          </ac:spMkLst>
        </pc:spChg>
        <pc:spChg chg="del">
          <ac:chgData name="Snaku Lee" userId="43a78ebd-cc7c-4ee9-a800-48e9062837d5" providerId="ADAL" clId="{AA17D124-A04F-4AFE-B5A1-BA1FE094B80C}" dt="2022-07-27T11:10:27.447" v="3472" actId="478"/>
          <ac:spMkLst>
            <pc:docMk/>
            <pc:sldMk cId="4075179438" sldId="2395"/>
            <ac:spMk id="38" creationId="{9DD155A3-EA18-748E-1C17-FEF1685AE83B}"/>
          </ac:spMkLst>
        </pc:spChg>
        <pc:spChg chg="del">
          <ac:chgData name="Snaku Lee" userId="43a78ebd-cc7c-4ee9-a800-48e9062837d5" providerId="ADAL" clId="{AA17D124-A04F-4AFE-B5A1-BA1FE094B80C}" dt="2022-07-27T11:10:27.447" v="3472" actId="478"/>
          <ac:spMkLst>
            <pc:docMk/>
            <pc:sldMk cId="4075179438" sldId="2395"/>
            <ac:spMk id="39" creationId="{A6D0E758-7ECD-4974-F645-E31AC1FD2B3E}"/>
          </ac:spMkLst>
        </pc:spChg>
        <pc:spChg chg="del">
          <ac:chgData name="Snaku Lee" userId="43a78ebd-cc7c-4ee9-a800-48e9062837d5" providerId="ADAL" clId="{AA17D124-A04F-4AFE-B5A1-BA1FE094B80C}" dt="2022-07-27T11:10:27.447" v="3472" actId="478"/>
          <ac:spMkLst>
            <pc:docMk/>
            <pc:sldMk cId="4075179438" sldId="2395"/>
            <ac:spMk id="40" creationId="{0A698CA8-F449-0EE6-DD1D-BA54E092898C}"/>
          </ac:spMkLst>
        </pc:spChg>
        <pc:spChg chg="del">
          <ac:chgData name="Snaku Lee" userId="43a78ebd-cc7c-4ee9-a800-48e9062837d5" providerId="ADAL" clId="{AA17D124-A04F-4AFE-B5A1-BA1FE094B80C}" dt="2022-07-27T11:10:27.447" v="3472" actId="478"/>
          <ac:spMkLst>
            <pc:docMk/>
            <pc:sldMk cId="4075179438" sldId="2395"/>
            <ac:spMk id="41" creationId="{3C5BD675-0FF2-B7E7-BA7B-3AC641E387EA}"/>
          </ac:spMkLst>
        </pc:spChg>
        <pc:spChg chg="del">
          <ac:chgData name="Snaku Lee" userId="43a78ebd-cc7c-4ee9-a800-48e9062837d5" providerId="ADAL" clId="{AA17D124-A04F-4AFE-B5A1-BA1FE094B80C}" dt="2022-07-27T11:10:27.447" v="3472" actId="478"/>
          <ac:spMkLst>
            <pc:docMk/>
            <pc:sldMk cId="4075179438" sldId="2395"/>
            <ac:spMk id="42" creationId="{FEC5DC98-212B-12A0-AD77-811126B7FA04}"/>
          </ac:spMkLst>
        </pc:spChg>
        <pc:spChg chg="del">
          <ac:chgData name="Snaku Lee" userId="43a78ebd-cc7c-4ee9-a800-48e9062837d5" providerId="ADAL" clId="{AA17D124-A04F-4AFE-B5A1-BA1FE094B80C}" dt="2022-07-27T11:10:27.447" v="3472" actId="478"/>
          <ac:spMkLst>
            <pc:docMk/>
            <pc:sldMk cId="4075179438" sldId="2395"/>
            <ac:spMk id="43" creationId="{83577F50-444F-D89C-52E3-EA16074B2CB5}"/>
          </ac:spMkLst>
        </pc:spChg>
        <pc:spChg chg="add mod">
          <ac:chgData name="Snaku Lee" userId="43a78ebd-cc7c-4ee9-a800-48e9062837d5" providerId="ADAL" clId="{AA17D124-A04F-4AFE-B5A1-BA1FE094B80C}" dt="2022-07-27T11:10:50.158" v="3476" actId="1076"/>
          <ac:spMkLst>
            <pc:docMk/>
            <pc:sldMk cId="4075179438" sldId="2395"/>
            <ac:spMk id="46" creationId="{C5E0FEA0-7D36-5BE6-BF88-941BF5D1CE99}"/>
          </ac:spMkLst>
        </pc:spChg>
        <pc:spChg chg="add mod">
          <ac:chgData name="Snaku Lee" userId="43a78ebd-cc7c-4ee9-a800-48e9062837d5" providerId="ADAL" clId="{AA17D124-A04F-4AFE-B5A1-BA1FE094B80C}" dt="2022-07-27T11:12:55.417" v="3562" actId="20577"/>
          <ac:spMkLst>
            <pc:docMk/>
            <pc:sldMk cId="4075179438" sldId="2395"/>
            <ac:spMk id="47" creationId="{FEF4AFAB-BA30-2616-1DAF-347B88F06DA4}"/>
          </ac:spMkLst>
        </pc:spChg>
        <pc:spChg chg="add mod">
          <ac:chgData name="Snaku Lee" userId="43a78ebd-cc7c-4ee9-a800-48e9062837d5" providerId="ADAL" clId="{AA17D124-A04F-4AFE-B5A1-BA1FE094B80C}" dt="2022-07-27T11:10:28.229" v="3473"/>
          <ac:spMkLst>
            <pc:docMk/>
            <pc:sldMk cId="4075179438" sldId="2395"/>
            <ac:spMk id="48" creationId="{0B9A1143-1045-0665-1205-8DD7A6ED2335}"/>
          </ac:spMkLst>
        </pc:spChg>
        <pc:spChg chg="add mod">
          <ac:chgData name="Snaku Lee" userId="43a78ebd-cc7c-4ee9-a800-48e9062837d5" providerId="ADAL" clId="{AA17D124-A04F-4AFE-B5A1-BA1FE094B80C}" dt="2022-07-27T11:10:28.229" v="3473"/>
          <ac:spMkLst>
            <pc:docMk/>
            <pc:sldMk cId="4075179438" sldId="2395"/>
            <ac:spMk id="49" creationId="{530E7610-FEA8-42C1-0682-3C8D030ACB38}"/>
          </ac:spMkLst>
        </pc:spChg>
        <pc:spChg chg="add del mod">
          <ac:chgData name="Snaku Lee" userId="43a78ebd-cc7c-4ee9-a800-48e9062837d5" providerId="ADAL" clId="{AA17D124-A04F-4AFE-B5A1-BA1FE094B80C}" dt="2022-07-27T11:13:50.711" v="3564"/>
          <ac:spMkLst>
            <pc:docMk/>
            <pc:sldMk cId="4075179438" sldId="2395"/>
            <ac:spMk id="50" creationId="{BAAEC4F3-594F-4E41-3AFF-59B27C477268}"/>
          </ac:spMkLst>
        </pc:spChg>
        <pc:spChg chg="add del mod">
          <ac:chgData name="Snaku Lee" userId="43a78ebd-cc7c-4ee9-a800-48e9062837d5" providerId="ADAL" clId="{AA17D124-A04F-4AFE-B5A1-BA1FE094B80C}" dt="2022-07-27T11:13:50.711" v="3564"/>
          <ac:spMkLst>
            <pc:docMk/>
            <pc:sldMk cId="4075179438" sldId="2395"/>
            <ac:spMk id="53" creationId="{D488E84E-E55E-1611-5E31-720B73B72196}"/>
          </ac:spMkLst>
        </pc:spChg>
        <pc:spChg chg="add del mod">
          <ac:chgData name="Snaku Lee" userId="43a78ebd-cc7c-4ee9-a800-48e9062837d5" providerId="ADAL" clId="{AA17D124-A04F-4AFE-B5A1-BA1FE094B80C}" dt="2022-07-27T11:13:50.711" v="3564"/>
          <ac:spMkLst>
            <pc:docMk/>
            <pc:sldMk cId="4075179438" sldId="2395"/>
            <ac:spMk id="54" creationId="{E4927F20-B056-5AE5-21B4-FB038D72A983}"/>
          </ac:spMkLst>
        </pc:spChg>
        <pc:spChg chg="add del mod">
          <ac:chgData name="Snaku Lee" userId="43a78ebd-cc7c-4ee9-a800-48e9062837d5" providerId="ADAL" clId="{AA17D124-A04F-4AFE-B5A1-BA1FE094B80C}" dt="2022-07-27T11:13:50.711" v="3564"/>
          <ac:spMkLst>
            <pc:docMk/>
            <pc:sldMk cId="4075179438" sldId="2395"/>
            <ac:spMk id="55" creationId="{FA63AEA7-837F-693D-E5A1-9F3637403559}"/>
          </ac:spMkLst>
        </pc:spChg>
        <pc:spChg chg="add del mod">
          <ac:chgData name="Snaku Lee" userId="43a78ebd-cc7c-4ee9-a800-48e9062837d5" providerId="ADAL" clId="{AA17D124-A04F-4AFE-B5A1-BA1FE094B80C}" dt="2022-07-27T11:13:50.711" v="3564"/>
          <ac:spMkLst>
            <pc:docMk/>
            <pc:sldMk cId="4075179438" sldId="2395"/>
            <ac:spMk id="56" creationId="{7BE57537-8E58-83BA-3E25-3D314BE08588}"/>
          </ac:spMkLst>
        </pc:spChg>
        <pc:spChg chg="add del mod">
          <ac:chgData name="Snaku Lee" userId="43a78ebd-cc7c-4ee9-a800-48e9062837d5" providerId="ADAL" clId="{AA17D124-A04F-4AFE-B5A1-BA1FE094B80C}" dt="2022-07-27T11:13:50.711" v="3564"/>
          <ac:spMkLst>
            <pc:docMk/>
            <pc:sldMk cId="4075179438" sldId="2395"/>
            <ac:spMk id="57" creationId="{71CB7BC9-F0B9-8FBE-F3FA-5C5098358A02}"/>
          </ac:spMkLst>
        </pc:spChg>
        <pc:picChg chg="add mod">
          <ac:chgData name="Snaku Lee" userId="43a78ebd-cc7c-4ee9-a800-48e9062837d5" providerId="ADAL" clId="{AA17D124-A04F-4AFE-B5A1-BA1FE094B80C}" dt="2022-07-27T11:10:28.229" v="3473"/>
          <ac:picMkLst>
            <pc:docMk/>
            <pc:sldMk cId="4075179438" sldId="2395"/>
            <ac:picMk id="44" creationId="{93DE4ACA-75FC-6190-A3A4-1313DF070B99}"/>
          </ac:picMkLst>
        </pc:picChg>
        <pc:picChg chg="add mod">
          <ac:chgData name="Snaku Lee" userId="43a78ebd-cc7c-4ee9-a800-48e9062837d5" providerId="ADAL" clId="{AA17D124-A04F-4AFE-B5A1-BA1FE094B80C}" dt="2022-07-27T11:10:28.229" v="3473"/>
          <ac:picMkLst>
            <pc:docMk/>
            <pc:sldMk cId="4075179438" sldId="2395"/>
            <ac:picMk id="45" creationId="{FE5DF7BD-0F6E-0745-A34D-6EAF6AB65C34}"/>
          </ac:picMkLst>
        </pc:picChg>
        <pc:picChg chg="add del mod">
          <ac:chgData name="Snaku Lee" userId="43a78ebd-cc7c-4ee9-a800-48e9062837d5" providerId="ADAL" clId="{AA17D124-A04F-4AFE-B5A1-BA1FE094B80C}" dt="2022-07-27T11:13:50.711" v="3564"/>
          <ac:picMkLst>
            <pc:docMk/>
            <pc:sldMk cId="4075179438" sldId="2395"/>
            <ac:picMk id="51" creationId="{E76401A1-0F24-10AF-5978-69E8DA97D361}"/>
          </ac:picMkLst>
        </pc:picChg>
        <pc:picChg chg="add del mod">
          <ac:chgData name="Snaku Lee" userId="43a78ebd-cc7c-4ee9-a800-48e9062837d5" providerId="ADAL" clId="{AA17D124-A04F-4AFE-B5A1-BA1FE094B80C}" dt="2022-07-27T11:13:50.711" v="3564"/>
          <ac:picMkLst>
            <pc:docMk/>
            <pc:sldMk cId="4075179438" sldId="2395"/>
            <ac:picMk id="52" creationId="{FDECEF2D-4572-8922-C548-95B811139817}"/>
          </ac:picMkLst>
        </pc:picChg>
        <pc:cxnChg chg="del">
          <ac:chgData name="Snaku Lee" userId="43a78ebd-cc7c-4ee9-a800-48e9062837d5" providerId="ADAL" clId="{AA17D124-A04F-4AFE-B5A1-BA1FE094B80C}" dt="2022-07-27T11:10:27.447" v="3472" actId="478"/>
          <ac:cxnSpMkLst>
            <pc:docMk/>
            <pc:sldMk cId="4075179438" sldId="2395"/>
            <ac:cxnSpMk id="9" creationId="{D7AC5C92-F9CB-AA05-900E-3AE70E2DAA5E}"/>
          </ac:cxnSpMkLst>
        </pc:cxnChg>
        <pc:cxnChg chg="del">
          <ac:chgData name="Snaku Lee" userId="43a78ebd-cc7c-4ee9-a800-48e9062837d5" providerId="ADAL" clId="{AA17D124-A04F-4AFE-B5A1-BA1FE094B80C}" dt="2022-07-27T11:10:27.447" v="3472" actId="478"/>
          <ac:cxnSpMkLst>
            <pc:docMk/>
            <pc:sldMk cId="4075179438" sldId="2395"/>
            <ac:cxnSpMk id="12" creationId="{FA1582F0-7D99-7320-3CF8-026E5E449BC0}"/>
          </ac:cxnSpMkLst>
        </pc:cxnChg>
        <pc:cxnChg chg="del">
          <ac:chgData name="Snaku Lee" userId="43a78ebd-cc7c-4ee9-a800-48e9062837d5" providerId="ADAL" clId="{AA17D124-A04F-4AFE-B5A1-BA1FE094B80C}" dt="2022-07-27T11:10:27.447" v="3472" actId="478"/>
          <ac:cxnSpMkLst>
            <pc:docMk/>
            <pc:sldMk cId="4075179438" sldId="2395"/>
            <ac:cxnSpMk id="21" creationId="{7878FC11-081D-FF31-9610-9A368084389E}"/>
          </ac:cxnSpMkLst>
        </pc:cxnChg>
        <pc:cxnChg chg="del">
          <ac:chgData name="Snaku Lee" userId="43a78ebd-cc7c-4ee9-a800-48e9062837d5" providerId="ADAL" clId="{AA17D124-A04F-4AFE-B5A1-BA1FE094B80C}" dt="2022-07-27T11:10:27.447" v="3472" actId="478"/>
          <ac:cxnSpMkLst>
            <pc:docMk/>
            <pc:sldMk cId="4075179438" sldId="2395"/>
            <ac:cxnSpMk id="24" creationId="{6AFF59D3-5278-E8CF-C261-14A89BC82CF9}"/>
          </ac:cxnSpMkLst>
        </pc:cxnChg>
        <pc:cxnChg chg="del">
          <ac:chgData name="Snaku Lee" userId="43a78ebd-cc7c-4ee9-a800-48e9062837d5" providerId="ADAL" clId="{AA17D124-A04F-4AFE-B5A1-BA1FE094B80C}" dt="2022-07-27T11:10:27.447" v="3472" actId="478"/>
          <ac:cxnSpMkLst>
            <pc:docMk/>
            <pc:sldMk cId="4075179438" sldId="2395"/>
            <ac:cxnSpMk id="26" creationId="{BDD28ADE-3398-67DD-4165-4E027C6A285E}"/>
          </ac:cxnSpMkLst>
        </pc:cxnChg>
        <pc:cxnChg chg="del">
          <ac:chgData name="Snaku Lee" userId="43a78ebd-cc7c-4ee9-a800-48e9062837d5" providerId="ADAL" clId="{AA17D124-A04F-4AFE-B5A1-BA1FE094B80C}" dt="2022-07-27T11:10:27.447" v="3472" actId="478"/>
          <ac:cxnSpMkLst>
            <pc:docMk/>
            <pc:sldMk cId="4075179438" sldId="2395"/>
            <ac:cxnSpMk id="27" creationId="{3ED063DB-A1AF-F52B-4DBD-08C5696CF706}"/>
          </ac:cxnSpMkLst>
        </pc:cxnChg>
        <pc:cxnChg chg="del">
          <ac:chgData name="Snaku Lee" userId="43a78ebd-cc7c-4ee9-a800-48e9062837d5" providerId="ADAL" clId="{AA17D124-A04F-4AFE-B5A1-BA1FE094B80C}" dt="2022-07-27T11:10:27.447" v="3472" actId="478"/>
          <ac:cxnSpMkLst>
            <pc:docMk/>
            <pc:sldMk cId="4075179438" sldId="2395"/>
            <ac:cxnSpMk id="28" creationId="{1550EA1E-8939-B9A5-5DE5-D02FD37C2596}"/>
          </ac:cxnSpMkLst>
        </pc:cxnChg>
        <pc:cxnChg chg="del">
          <ac:chgData name="Snaku Lee" userId="43a78ebd-cc7c-4ee9-a800-48e9062837d5" providerId="ADAL" clId="{AA17D124-A04F-4AFE-B5A1-BA1FE094B80C}" dt="2022-07-27T11:10:27.447" v="3472" actId="478"/>
          <ac:cxnSpMkLst>
            <pc:docMk/>
            <pc:sldMk cId="4075179438" sldId="2395"/>
            <ac:cxnSpMk id="29" creationId="{F74A4B45-2A54-F12D-69D7-E1D81D9358A9}"/>
          </ac:cxnSpMkLst>
        </pc:cxnChg>
        <pc:cxnChg chg="del">
          <ac:chgData name="Snaku Lee" userId="43a78ebd-cc7c-4ee9-a800-48e9062837d5" providerId="ADAL" clId="{AA17D124-A04F-4AFE-B5A1-BA1FE094B80C}" dt="2022-07-27T11:10:27.447" v="3472" actId="478"/>
          <ac:cxnSpMkLst>
            <pc:docMk/>
            <pc:sldMk cId="4075179438" sldId="2395"/>
            <ac:cxnSpMk id="31" creationId="{D5E5D715-7840-BD24-6E8C-EDE0DFCA6350}"/>
          </ac:cxnSpMkLst>
        </pc:cxnChg>
        <pc:cxnChg chg="del">
          <ac:chgData name="Snaku Lee" userId="43a78ebd-cc7c-4ee9-a800-48e9062837d5" providerId="ADAL" clId="{AA17D124-A04F-4AFE-B5A1-BA1FE094B80C}" dt="2022-07-27T11:10:27.447" v="3472" actId="478"/>
          <ac:cxnSpMkLst>
            <pc:docMk/>
            <pc:sldMk cId="4075179438" sldId="2395"/>
            <ac:cxnSpMk id="32" creationId="{F9FCFD65-926A-1998-4AC4-DB2A6AB0BF94}"/>
          </ac:cxnSpMkLst>
        </pc:cxnChg>
        <pc:cxnChg chg="del">
          <ac:chgData name="Snaku Lee" userId="43a78ebd-cc7c-4ee9-a800-48e9062837d5" providerId="ADAL" clId="{AA17D124-A04F-4AFE-B5A1-BA1FE094B80C}" dt="2022-07-27T11:10:27.447" v="3472" actId="478"/>
          <ac:cxnSpMkLst>
            <pc:docMk/>
            <pc:sldMk cId="4075179438" sldId="2395"/>
            <ac:cxnSpMk id="35" creationId="{50557616-5031-4764-1EAC-E042DAB5BB21}"/>
          </ac:cxnSpMkLst>
        </pc:cxnChg>
      </pc:sldChg>
      <pc:sldChg chg="addSp delSp modSp new mod">
        <pc:chgData name="Snaku Lee" userId="43a78ebd-cc7c-4ee9-a800-48e9062837d5" providerId="ADAL" clId="{AA17D124-A04F-4AFE-B5A1-BA1FE094B80C}" dt="2022-07-27T11:28:17.107" v="3838" actId="20577"/>
        <pc:sldMkLst>
          <pc:docMk/>
          <pc:sldMk cId="798966730" sldId="2396"/>
        </pc:sldMkLst>
        <pc:spChg chg="del">
          <ac:chgData name="Snaku Lee" userId="43a78ebd-cc7c-4ee9-a800-48e9062837d5" providerId="ADAL" clId="{AA17D124-A04F-4AFE-B5A1-BA1FE094B80C}" dt="2022-07-27T11:13:54.696" v="3566" actId="478"/>
          <ac:spMkLst>
            <pc:docMk/>
            <pc:sldMk cId="798966730" sldId="2396"/>
            <ac:spMk id="2" creationId="{D763C26C-07AF-9A27-677A-4892834A1117}"/>
          </ac:spMkLst>
        </pc:spChg>
        <pc:spChg chg="add mod">
          <ac:chgData name="Snaku Lee" userId="43a78ebd-cc7c-4ee9-a800-48e9062837d5" providerId="ADAL" clId="{AA17D124-A04F-4AFE-B5A1-BA1FE094B80C}" dt="2022-07-27T11:14:39.027" v="3625" actId="20577"/>
          <ac:spMkLst>
            <pc:docMk/>
            <pc:sldMk cId="798966730" sldId="2396"/>
            <ac:spMk id="3" creationId="{A1A1B1D5-BB58-1C0A-43FE-F3E4C2CA140E}"/>
          </ac:spMkLst>
        </pc:spChg>
        <pc:spChg chg="add mod">
          <ac:chgData name="Snaku Lee" userId="43a78ebd-cc7c-4ee9-a800-48e9062837d5" providerId="ADAL" clId="{AA17D124-A04F-4AFE-B5A1-BA1FE094B80C}" dt="2022-07-27T11:14:51.314" v="3631" actId="20577"/>
          <ac:spMkLst>
            <pc:docMk/>
            <pc:sldMk cId="798966730" sldId="2396"/>
            <ac:spMk id="6" creationId="{137AE036-A5B8-D719-E6BB-345878601F5A}"/>
          </ac:spMkLst>
        </pc:spChg>
        <pc:spChg chg="add mod">
          <ac:chgData name="Snaku Lee" userId="43a78ebd-cc7c-4ee9-a800-48e9062837d5" providerId="ADAL" clId="{AA17D124-A04F-4AFE-B5A1-BA1FE094B80C}" dt="2022-07-27T11:14:47.202" v="3628" actId="20577"/>
          <ac:spMkLst>
            <pc:docMk/>
            <pc:sldMk cId="798966730" sldId="2396"/>
            <ac:spMk id="7" creationId="{EB9CFF7B-14B8-AADF-F93C-835AFF79B323}"/>
          </ac:spMkLst>
        </pc:spChg>
        <pc:spChg chg="add mod">
          <ac:chgData name="Snaku Lee" userId="43a78ebd-cc7c-4ee9-a800-48e9062837d5" providerId="ADAL" clId="{AA17D124-A04F-4AFE-B5A1-BA1FE094B80C}" dt="2022-07-27T11:16:12.080" v="3701" actId="1076"/>
          <ac:spMkLst>
            <pc:docMk/>
            <pc:sldMk cId="798966730" sldId="2396"/>
            <ac:spMk id="8" creationId="{79257150-70E0-2D61-94B7-B7CEE665A37C}"/>
          </ac:spMkLst>
        </pc:spChg>
        <pc:spChg chg="add mod ord">
          <ac:chgData name="Snaku Lee" userId="43a78ebd-cc7c-4ee9-a800-48e9062837d5" providerId="ADAL" clId="{AA17D124-A04F-4AFE-B5A1-BA1FE094B80C}" dt="2022-07-27T11:28:04.817" v="3823" actId="20577"/>
          <ac:spMkLst>
            <pc:docMk/>
            <pc:sldMk cId="798966730" sldId="2396"/>
            <ac:spMk id="9" creationId="{A4E6F5D6-1695-3197-6F03-EF2F12E900C0}"/>
          </ac:spMkLst>
        </pc:spChg>
        <pc:spChg chg="add del mod">
          <ac:chgData name="Snaku Lee" userId="43a78ebd-cc7c-4ee9-a800-48e9062837d5" providerId="ADAL" clId="{AA17D124-A04F-4AFE-B5A1-BA1FE094B80C}" dt="2022-07-27T11:20:18.645" v="3756" actId="478"/>
          <ac:spMkLst>
            <pc:docMk/>
            <pc:sldMk cId="798966730" sldId="2396"/>
            <ac:spMk id="10" creationId="{33FA1A74-BA93-4C97-41F8-05D0BA5988D4}"/>
          </ac:spMkLst>
        </pc:spChg>
        <pc:spChg chg="add mod ord">
          <ac:chgData name="Snaku Lee" userId="43a78ebd-cc7c-4ee9-a800-48e9062837d5" providerId="ADAL" clId="{AA17D124-A04F-4AFE-B5A1-BA1FE094B80C}" dt="2022-07-27T11:28:17.107" v="3838" actId="20577"/>
          <ac:spMkLst>
            <pc:docMk/>
            <pc:sldMk cId="798966730" sldId="2396"/>
            <ac:spMk id="11" creationId="{F8B0AFC7-0220-4AEE-0758-8AD44245AEE5}"/>
          </ac:spMkLst>
        </pc:spChg>
        <pc:picChg chg="add mod">
          <ac:chgData name="Snaku Lee" userId="43a78ebd-cc7c-4ee9-a800-48e9062837d5" providerId="ADAL" clId="{AA17D124-A04F-4AFE-B5A1-BA1FE094B80C}" dt="2022-07-27T11:13:55.855" v="3567"/>
          <ac:picMkLst>
            <pc:docMk/>
            <pc:sldMk cId="798966730" sldId="2396"/>
            <ac:picMk id="4" creationId="{6B33EB6A-E023-3D6A-6B2D-65264DC12138}"/>
          </ac:picMkLst>
        </pc:picChg>
        <pc:picChg chg="add del mod">
          <ac:chgData name="Snaku Lee" userId="43a78ebd-cc7c-4ee9-a800-48e9062837d5" providerId="ADAL" clId="{AA17D124-A04F-4AFE-B5A1-BA1FE094B80C}" dt="2022-07-27T11:23:28.734" v="3787" actId="478"/>
          <ac:picMkLst>
            <pc:docMk/>
            <pc:sldMk cId="798966730" sldId="2396"/>
            <ac:picMk id="5" creationId="{D9FA2EFF-050A-BDDE-0BB2-764EAAF61DC0}"/>
          </ac:picMkLst>
        </pc:picChg>
        <pc:picChg chg="add del mod">
          <ac:chgData name="Snaku Lee" userId="43a78ebd-cc7c-4ee9-a800-48e9062837d5" providerId="ADAL" clId="{AA17D124-A04F-4AFE-B5A1-BA1FE094B80C}" dt="2022-07-27T11:25:30.975" v="3802" actId="478"/>
          <ac:picMkLst>
            <pc:docMk/>
            <pc:sldMk cId="798966730" sldId="2396"/>
            <ac:picMk id="13" creationId="{D3AD73D7-C46A-87A5-8064-722750EBE17E}"/>
          </ac:picMkLst>
        </pc:picChg>
        <pc:picChg chg="add mod">
          <ac:chgData name="Snaku Lee" userId="43a78ebd-cc7c-4ee9-a800-48e9062837d5" providerId="ADAL" clId="{AA17D124-A04F-4AFE-B5A1-BA1FE094B80C}" dt="2022-07-27T11:26:03.041" v="3811" actId="1076"/>
          <ac:picMkLst>
            <pc:docMk/>
            <pc:sldMk cId="798966730" sldId="2396"/>
            <ac:picMk id="15" creationId="{CD1325AE-9942-3E19-4B5E-FDC8E8AFD737}"/>
          </ac:picMkLst>
        </pc:picChg>
      </pc:sldChg>
      <pc:sldChg chg="del">
        <pc:chgData name="Snaku Lee" userId="43a78ebd-cc7c-4ee9-a800-48e9062837d5" providerId="ADAL" clId="{AA17D124-A04F-4AFE-B5A1-BA1FE094B80C}" dt="2022-07-05T02:32:47.977" v="264" actId="47"/>
        <pc:sldMkLst>
          <pc:docMk/>
          <pc:sldMk cId="1598736186" sldId="2397"/>
        </pc:sldMkLst>
      </pc:sldChg>
      <pc:sldChg chg="del">
        <pc:chgData name="Snaku Lee" userId="43a78ebd-cc7c-4ee9-a800-48e9062837d5" providerId="ADAL" clId="{AA17D124-A04F-4AFE-B5A1-BA1FE094B80C}" dt="2022-07-05T02:32:47.977" v="264" actId="47"/>
        <pc:sldMkLst>
          <pc:docMk/>
          <pc:sldMk cId="140689381" sldId="2398"/>
        </pc:sldMkLst>
      </pc:sldChg>
      <pc:sldChg chg="del">
        <pc:chgData name="Snaku Lee" userId="43a78ebd-cc7c-4ee9-a800-48e9062837d5" providerId="ADAL" clId="{AA17D124-A04F-4AFE-B5A1-BA1FE094B80C}" dt="2022-07-05T02:32:47.977" v="264" actId="47"/>
        <pc:sldMkLst>
          <pc:docMk/>
          <pc:sldMk cId="2929012850" sldId="2399"/>
        </pc:sldMkLst>
      </pc:sldChg>
      <pc:sldChg chg="del">
        <pc:chgData name="Snaku Lee" userId="43a78ebd-cc7c-4ee9-a800-48e9062837d5" providerId="ADAL" clId="{AA17D124-A04F-4AFE-B5A1-BA1FE094B80C}" dt="2022-07-05T02:32:47.977" v="264" actId="47"/>
        <pc:sldMkLst>
          <pc:docMk/>
          <pc:sldMk cId="3058438708" sldId="2401"/>
        </pc:sldMkLst>
      </pc:sldChg>
      <pc:sldChg chg="del">
        <pc:chgData name="Snaku Lee" userId="43a78ebd-cc7c-4ee9-a800-48e9062837d5" providerId="ADAL" clId="{AA17D124-A04F-4AFE-B5A1-BA1FE094B80C}" dt="2022-07-05T02:32:47.977" v="264" actId="47"/>
        <pc:sldMkLst>
          <pc:docMk/>
          <pc:sldMk cId="2264281556" sldId="2402"/>
        </pc:sldMkLst>
      </pc:sldChg>
      <pc:sldChg chg="del">
        <pc:chgData name="Snaku Lee" userId="43a78ebd-cc7c-4ee9-a800-48e9062837d5" providerId="ADAL" clId="{AA17D124-A04F-4AFE-B5A1-BA1FE094B80C}" dt="2022-07-05T02:32:47.977" v="264" actId="47"/>
        <pc:sldMkLst>
          <pc:docMk/>
          <pc:sldMk cId="397428548" sldId="2403"/>
        </pc:sldMkLst>
      </pc:sldChg>
      <pc:sldChg chg="del">
        <pc:chgData name="Snaku Lee" userId="43a78ebd-cc7c-4ee9-a800-48e9062837d5" providerId="ADAL" clId="{AA17D124-A04F-4AFE-B5A1-BA1FE094B80C}" dt="2022-07-05T02:32:47.977" v="264" actId="47"/>
        <pc:sldMkLst>
          <pc:docMk/>
          <pc:sldMk cId="1700174653" sldId="2404"/>
        </pc:sldMkLst>
      </pc:sldChg>
      <pc:sldChg chg="del">
        <pc:chgData name="Snaku Lee" userId="43a78ebd-cc7c-4ee9-a800-48e9062837d5" providerId="ADAL" clId="{AA17D124-A04F-4AFE-B5A1-BA1FE094B80C}" dt="2022-07-05T02:32:47.977" v="264" actId="47"/>
        <pc:sldMkLst>
          <pc:docMk/>
          <pc:sldMk cId="1283837632" sldId="2406"/>
        </pc:sldMkLst>
      </pc:sldChg>
      <pc:sldChg chg="del">
        <pc:chgData name="Snaku Lee" userId="43a78ebd-cc7c-4ee9-a800-48e9062837d5" providerId="ADAL" clId="{AA17D124-A04F-4AFE-B5A1-BA1FE094B80C}" dt="2022-07-05T02:32:47.977" v="264" actId="47"/>
        <pc:sldMkLst>
          <pc:docMk/>
          <pc:sldMk cId="2637791327" sldId="2407"/>
        </pc:sldMkLst>
      </pc:sldChg>
      <pc:sldChg chg="del">
        <pc:chgData name="Snaku Lee" userId="43a78ebd-cc7c-4ee9-a800-48e9062837d5" providerId="ADAL" clId="{AA17D124-A04F-4AFE-B5A1-BA1FE094B80C}" dt="2022-07-05T02:32:47.977" v="264" actId="47"/>
        <pc:sldMkLst>
          <pc:docMk/>
          <pc:sldMk cId="1300593851" sldId="2408"/>
        </pc:sldMkLst>
      </pc:sldChg>
      <pc:sldChg chg="del">
        <pc:chgData name="Snaku Lee" userId="43a78ebd-cc7c-4ee9-a800-48e9062837d5" providerId="ADAL" clId="{AA17D124-A04F-4AFE-B5A1-BA1FE094B80C}" dt="2022-07-05T02:32:47.977" v="264" actId="47"/>
        <pc:sldMkLst>
          <pc:docMk/>
          <pc:sldMk cId="449087804" sldId="2409"/>
        </pc:sldMkLst>
      </pc:sldChg>
      <pc:sldChg chg="del">
        <pc:chgData name="Snaku Lee" userId="43a78ebd-cc7c-4ee9-a800-48e9062837d5" providerId="ADAL" clId="{AA17D124-A04F-4AFE-B5A1-BA1FE094B80C}" dt="2022-07-05T02:32:47.977" v="264" actId="47"/>
        <pc:sldMkLst>
          <pc:docMk/>
          <pc:sldMk cId="2468164863" sldId="2410"/>
        </pc:sldMkLst>
      </pc:sldChg>
      <pc:sldChg chg="del">
        <pc:chgData name="Snaku Lee" userId="43a78ebd-cc7c-4ee9-a800-48e9062837d5" providerId="ADAL" clId="{AA17D124-A04F-4AFE-B5A1-BA1FE094B80C}" dt="2022-07-05T02:32:47.977" v="264" actId="47"/>
        <pc:sldMkLst>
          <pc:docMk/>
          <pc:sldMk cId="402840677" sldId="2411"/>
        </pc:sldMkLst>
      </pc:sldChg>
      <pc:sldChg chg="del">
        <pc:chgData name="Snaku Lee" userId="43a78ebd-cc7c-4ee9-a800-48e9062837d5" providerId="ADAL" clId="{AA17D124-A04F-4AFE-B5A1-BA1FE094B80C}" dt="2022-07-05T02:32:47.977" v="264" actId="47"/>
        <pc:sldMkLst>
          <pc:docMk/>
          <pc:sldMk cId="2649879185" sldId="2412"/>
        </pc:sldMkLst>
      </pc:sldChg>
      <pc:sldChg chg="del">
        <pc:chgData name="Snaku Lee" userId="43a78ebd-cc7c-4ee9-a800-48e9062837d5" providerId="ADAL" clId="{AA17D124-A04F-4AFE-B5A1-BA1FE094B80C}" dt="2022-07-05T02:32:47.977" v="264" actId="47"/>
        <pc:sldMkLst>
          <pc:docMk/>
          <pc:sldMk cId="1947934701" sldId="2414"/>
        </pc:sldMkLst>
      </pc:sldChg>
      <pc:sldChg chg="del">
        <pc:chgData name="Snaku Lee" userId="43a78ebd-cc7c-4ee9-a800-48e9062837d5" providerId="ADAL" clId="{AA17D124-A04F-4AFE-B5A1-BA1FE094B80C}" dt="2022-07-05T02:32:47.977" v="264" actId="47"/>
        <pc:sldMkLst>
          <pc:docMk/>
          <pc:sldMk cId="4034273462" sldId="2416"/>
        </pc:sldMkLst>
      </pc:sldChg>
      <pc:sldChg chg="del">
        <pc:chgData name="Snaku Lee" userId="43a78ebd-cc7c-4ee9-a800-48e9062837d5" providerId="ADAL" clId="{AA17D124-A04F-4AFE-B5A1-BA1FE094B80C}" dt="2022-07-05T02:32:47.977" v="264" actId="47"/>
        <pc:sldMkLst>
          <pc:docMk/>
          <pc:sldMk cId="3448030827" sldId="2417"/>
        </pc:sldMkLst>
      </pc:sldChg>
      <pc:sldChg chg="del">
        <pc:chgData name="Snaku Lee" userId="43a78ebd-cc7c-4ee9-a800-48e9062837d5" providerId="ADAL" clId="{AA17D124-A04F-4AFE-B5A1-BA1FE094B80C}" dt="2022-07-05T02:32:47.977" v="264" actId="47"/>
        <pc:sldMkLst>
          <pc:docMk/>
          <pc:sldMk cId="258715576" sldId="2419"/>
        </pc:sldMkLst>
      </pc:sldChg>
      <pc:sldChg chg="del">
        <pc:chgData name="Snaku Lee" userId="43a78ebd-cc7c-4ee9-a800-48e9062837d5" providerId="ADAL" clId="{AA17D124-A04F-4AFE-B5A1-BA1FE094B80C}" dt="2022-07-05T02:32:47.977" v="264" actId="47"/>
        <pc:sldMkLst>
          <pc:docMk/>
          <pc:sldMk cId="1932763977" sldId="242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>
            <a:extLst>
              <a:ext uri="{FF2B5EF4-FFF2-40B4-BE49-F238E27FC236}">
                <a16:creationId xmlns:a16="http://schemas.microsoft.com/office/drawing/2014/main" id="{A0B77258-7138-407C-AD75-1F41906764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92075" y="746125"/>
            <a:ext cx="6621463" cy="372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E64EF82-ADE5-4F4B-89E4-A56AAEAC3A1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xfrm>
            <a:off x="908050" y="4721225"/>
            <a:ext cx="4989513" cy="44719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zh-TW" noProof="0">
                <a:sym typeface="Helvetica Neue" charset="0"/>
              </a:rPr>
              <a:t>Click to edit Master text styles</a:t>
            </a:r>
          </a:p>
          <a:p>
            <a:pPr lvl="1"/>
            <a:r>
              <a:rPr lang="zh-TW" altLang="zh-TW" noProof="0">
                <a:sym typeface="Helvetica Neue" charset="0"/>
              </a:rPr>
              <a:t>Second level</a:t>
            </a:r>
          </a:p>
          <a:p>
            <a:pPr lvl="2"/>
            <a:r>
              <a:rPr lang="zh-TW" altLang="zh-TW" noProof="0">
                <a:sym typeface="Helvetica Neue" charset="0"/>
              </a:rPr>
              <a:t>Third level</a:t>
            </a:r>
          </a:p>
          <a:p>
            <a:pPr lvl="3"/>
            <a:r>
              <a:rPr lang="zh-TW" altLang="zh-TW" noProof="0">
                <a:sym typeface="Helvetica Neue" charset="0"/>
              </a:rPr>
              <a:t>Fourth level</a:t>
            </a:r>
          </a:p>
          <a:p>
            <a:pPr lvl="4"/>
            <a:r>
              <a:rPr lang="zh-TW" altLang="zh-TW" noProof="0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320675" rtl="0" eaLnBrk="0" fontAlgn="base" hangingPunct="0">
      <a:lnSpc>
        <a:spcPct val="117000"/>
      </a:lnSpc>
      <a:spcBef>
        <a:spcPct val="0"/>
      </a:spcBef>
      <a:spcAft>
        <a:spcPct val="0"/>
      </a:spcAft>
      <a:defRPr sz="15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1pPr>
    <a:lvl2pPr indent="160338" algn="l" defTabSz="320675" rtl="0" eaLnBrk="0" fontAlgn="base" hangingPunct="0">
      <a:lnSpc>
        <a:spcPct val="117000"/>
      </a:lnSpc>
      <a:spcBef>
        <a:spcPct val="0"/>
      </a:spcBef>
      <a:spcAft>
        <a:spcPct val="0"/>
      </a:spcAft>
      <a:defRPr sz="15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2pPr>
    <a:lvl3pPr indent="320675" algn="l" defTabSz="320675" rtl="0" eaLnBrk="0" fontAlgn="base" hangingPunct="0">
      <a:lnSpc>
        <a:spcPct val="117000"/>
      </a:lnSpc>
      <a:spcBef>
        <a:spcPct val="0"/>
      </a:spcBef>
      <a:spcAft>
        <a:spcPct val="0"/>
      </a:spcAft>
      <a:defRPr sz="15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3pPr>
    <a:lvl4pPr indent="481013" algn="l" defTabSz="320675" rtl="0" eaLnBrk="0" fontAlgn="base" hangingPunct="0">
      <a:lnSpc>
        <a:spcPct val="117000"/>
      </a:lnSpc>
      <a:spcBef>
        <a:spcPct val="0"/>
      </a:spcBef>
      <a:spcAft>
        <a:spcPct val="0"/>
      </a:spcAft>
      <a:defRPr sz="15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4pPr>
    <a:lvl5pPr indent="641350" algn="l" defTabSz="320675" rtl="0" eaLnBrk="0" fontAlgn="base" hangingPunct="0">
      <a:lnSpc>
        <a:spcPct val="117000"/>
      </a:lnSpc>
      <a:spcBef>
        <a:spcPct val="0"/>
      </a:spcBef>
      <a:spcAft>
        <a:spcPct val="0"/>
      </a:spcAft>
      <a:defRPr sz="15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5pPr>
    <a:lvl6pPr marL="1607287" algn="l" defTabSz="642915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928744" algn="l" defTabSz="642915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250201" algn="l" defTabSz="642915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571659" algn="l" defTabSz="642915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3806" y="2130849"/>
            <a:ext cx="10364391" cy="1470049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9099" y="3886648"/>
            <a:ext cx="8533805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457" indent="0" algn="ctr">
              <a:buNone/>
              <a:defRPr/>
            </a:lvl2pPr>
            <a:lvl3pPr marL="642915" indent="0" algn="ctr">
              <a:buNone/>
              <a:defRPr/>
            </a:lvl3pPr>
            <a:lvl4pPr marL="964372" indent="0" algn="ctr">
              <a:buNone/>
              <a:defRPr/>
            </a:lvl4pPr>
            <a:lvl5pPr marL="1285829" indent="0" algn="ctr">
              <a:buNone/>
              <a:defRPr/>
            </a:lvl5pPr>
            <a:lvl6pPr marL="1607287" indent="0" algn="ctr">
              <a:buNone/>
              <a:defRPr/>
            </a:lvl6pPr>
            <a:lvl7pPr marL="1928744" indent="0" algn="ctr">
              <a:buNone/>
              <a:defRPr/>
            </a:lvl7pPr>
            <a:lvl8pPr marL="2250201" indent="0" algn="ctr">
              <a:buNone/>
              <a:defRPr/>
            </a:lvl8pPr>
            <a:lvl9pPr marL="2571659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527346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21674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5633145" y="2678906"/>
            <a:ext cx="1479352" cy="1651992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90626" y="2678906"/>
            <a:ext cx="4299645" cy="1651992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141101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3806" y="2130849"/>
            <a:ext cx="10364391" cy="1470049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9099" y="3886648"/>
            <a:ext cx="8533805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457" indent="0" algn="ctr">
              <a:buNone/>
              <a:defRPr/>
            </a:lvl2pPr>
            <a:lvl3pPr marL="642915" indent="0" algn="ctr">
              <a:buNone/>
              <a:defRPr/>
            </a:lvl3pPr>
            <a:lvl4pPr marL="964372" indent="0" algn="ctr">
              <a:buNone/>
              <a:defRPr/>
            </a:lvl4pPr>
            <a:lvl5pPr marL="1285829" indent="0" algn="ctr">
              <a:buNone/>
              <a:defRPr/>
            </a:lvl5pPr>
            <a:lvl6pPr marL="1607287" indent="0" algn="ctr">
              <a:buNone/>
              <a:defRPr/>
            </a:lvl6pPr>
            <a:lvl7pPr marL="1928744" indent="0" algn="ctr">
              <a:buNone/>
              <a:defRPr/>
            </a:lvl7pPr>
            <a:lvl8pPr marL="2250201" indent="0" algn="ctr">
              <a:buNone/>
              <a:defRPr/>
            </a:lvl8pPr>
            <a:lvl9pPr marL="2571659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20962900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960974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2919" y="4406802"/>
            <a:ext cx="10362901" cy="13617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2919" y="2906613"/>
            <a:ext cx="10362901" cy="1500188"/>
          </a:xfrm>
        </p:spPr>
        <p:txBody>
          <a:bodyPr anchor="b"/>
          <a:lstStyle>
            <a:lvl1pPr marL="0" indent="0">
              <a:buNone/>
              <a:defRPr sz="1400"/>
            </a:lvl1pPr>
            <a:lvl2pPr marL="321457" indent="0">
              <a:buNone/>
              <a:defRPr sz="1300"/>
            </a:lvl2pPr>
            <a:lvl3pPr marL="642915" indent="0">
              <a:buNone/>
              <a:defRPr sz="1100"/>
            </a:lvl3pPr>
            <a:lvl4pPr marL="964372" indent="0">
              <a:buNone/>
              <a:defRPr sz="1000"/>
            </a:lvl4pPr>
            <a:lvl5pPr marL="1285829" indent="0">
              <a:buNone/>
              <a:defRPr sz="1000"/>
            </a:lvl5pPr>
            <a:lvl6pPr marL="1607287" indent="0">
              <a:buNone/>
              <a:defRPr sz="1000"/>
            </a:lvl6pPr>
            <a:lvl7pPr marL="1928744" indent="0">
              <a:buNone/>
              <a:defRPr sz="1000"/>
            </a:lvl7pPr>
            <a:lvl8pPr marL="2250201" indent="0">
              <a:buNone/>
              <a:defRPr sz="1000"/>
            </a:lvl8pPr>
            <a:lvl9pPr marL="2571659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06155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90626" y="3536156"/>
            <a:ext cx="4833937" cy="794742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67438" y="3536156"/>
            <a:ext cx="4833937" cy="794742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8844495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0197" y="274588"/>
            <a:ext cx="1097160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10196" y="1534791"/>
            <a:ext cx="5386091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457" indent="0">
              <a:buNone/>
              <a:defRPr sz="1400" b="1"/>
            </a:lvl2pPr>
            <a:lvl3pPr marL="642915" indent="0">
              <a:buNone/>
              <a:defRPr sz="1300" b="1"/>
            </a:lvl3pPr>
            <a:lvl4pPr marL="964372" indent="0">
              <a:buNone/>
              <a:defRPr sz="1100" b="1"/>
            </a:lvl4pPr>
            <a:lvl5pPr marL="1285829" indent="0">
              <a:buNone/>
              <a:defRPr sz="1100" b="1"/>
            </a:lvl5pPr>
            <a:lvl6pPr marL="1607287" indent="0">
              <a:buNone/>
              <a:defRPr sz="1100" b="1"/>
            </a:lvl6pPr>
            <a:lvl7pPr marL="1928744" indent="0">
              <a:buNone/>
              <a:defRPr sz="1100" b="1"/>
            </a:lvl7pPr>
            <a:lvl8pPr marL="2250201" indent="0">
              <a:buNone/>
              <a:defRPr sz="1100" b="1"/>
            </a:lvl8pPr>
            <a:lvl9pPr marL="2571659" indent="0">
              <a:buNone/>
              <a:defRPr sz="11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0196" y="2174380"/>
            <a:ext cx="5386091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2741" y="1534791"/>
            <a:ext cx="5389065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457" indent="0">
              <a:buNone/>
              <a:defRPr sz="1400" b="1"/>
            </a:lvl2pPr>
            <a:lvl3pPr marL="642915" indent="0">
              <a:buNone/>
              <a:defRPr sz="1300" b="1"/>
            </a:lvl3pPr>
            <a:lvl4pPr marL="964372" indent="0">
              <a:buNone/>
              <a:defRPr sz="1100" b="1"/>
            </a:lvl4pPr>
            <a:lvl5pPr marL="1285829" indent="0">
              <a:buNone/>
              <a:defRPr sz="1100" b="1"/>
            </a:lvl5pPr>
            <a:lvl6pPr marL="1607287" indent="0">
              <a:buNone/>
              <a:defRPr sz="1100" b="1"/>
            </a:lvl6pPr>
            <a:lvl7pPr marL="1928744" indent="0">
              <a:buNone/>
              <a:defRPr sz="1100" b="1"/>
            </a:lvl7pPr>
            <a:lvl8pPr marL="2250201" indent="0">
              <a:buNone/>
              <a:defRPr sz="1100" b="1"/>
            </a:lvl8pPr>
            <a:lvl9pPr marL="2571659" indent="0">
              <a:buNone/>
              <a:defRPr sz="11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2741" y="2174380"/>
            <a:ext cx="5389065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8201552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9344365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75325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0197" y="273474"/>
            <a:ext cx="4010919" cy="1161975"/>
          </a:xfrm>
        </p:spPr>
        <p:txBody>
          <a:bodyPr/>
          <a:lstStyle>
            <a:lvl1pPr algn="l">
              <a:defRPr sz="14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965" y="273472"/>
            <a:ext cx="6814840" cy="585229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10197" y="1435448"/>
            <a:ext cx="4010919" cy="4690318"/>
          </a:xfrm>
        </p:spPr>
        <p:txBody>
          <a:bodyPr/>
          <a:lstStyle>
            <a:lvl1pPr marL="0" indent="0">
              <a:buNone/>
              <a:defRPr sz="1000"/>
            </a:lvl1pPr>
            <a:lvl2pPr marL="321457" indent="0">
              <a:buNone/>
              <a:defRPr sz="800"/>
            </a:lvl2pPr>
            <a:lvl3pPr marL="642915" indent="0">
              <a:buNone/>
              <a:defRPr sz="700"/>
            </a:lvl3pPr>
            <a:lvl4pPr marL="964372" indent="0">
              <a:buNone/>
              <a:defRPr sz="600"/>
            </a:lvl4pPr>
            <a:lvl5pPr marL="1285829" indent="0">
              <a:buNone/>
              <a:defRPr sz="600"/>
            </a:lvl5pPr>
            <a:lvl6pPr marL="1607287" indent="0">
              <a:buNone/>
              <a:defRPr sz="600"/>
            </a:lvl6pPr>
            <a:lvl7pPr marL="1928744" indent="0">
              <a:buNone/>
              <a:defRPr sz="600"/>
            </a:lvl7pPr>
            <a:lvl8pPr marL="2250201" indent="0">
              <a:buNone/>
              <a:defRPr sz="600"/>
            </a:lvl8pPr>
            <a:lvl9pPr marL="2571659" indent="0">
              <a:buNone/>
              <a:defRPr sz="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802469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9264533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90181" y="4800825"/>
            <a:ext cx="7314903" cy="567035"/>
          </a:xfrm>
        </p:spPr>
        <p:txBody>
          <a:bodyPr/>
          <a:lstStyle>
            <a:lvl1pPr algn="l">
              <a:defRPr sz="14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90181" y="612800"/>
            <a:ext cx="7314903" cy="4114354"/>
          </a:xfrm>
        </p:spPr>
        <p:txBody>
          <a:bodyPr/>
          <a:lstStyle>
            <a:lvl1pPr marL="0" indent="0">
              <a:buNone/>
              <a:defRPr sz="2200"/>
            </a:lvl1pPr>
            <a:lvl2pPr marL="321457" indent="0">
              <a:buNone/>
              <a:defRPr sz="2000"/>
            </a:lvl2pPr>
            <a:lvl3pPr marL="642915" indent="0">
              <a:buNone/>
              <a:defRPr sz="1700"/>
            </a:lvl3pPr>
            <a:lvl4pPr marL="964372" indent="0">
              <a:buNone/>
              <a:defRPr sz="1400"/>
            </a:lvl4pPr>
            <a:lvl5pPr marL="1285829" indent="0">
              <a:buNone/>
              <a:defRPr sz="1400"/>
            </a:lvl5pPr>
            <a:lvl6pPr marL="1607287" indent="0">
              <a:buNone/>
              <a:defRPr sz="1400"/>
            </a:lvl6pPr>
            <a:lvl7pPr marL="1928744" indent="0">
              <a:buNone/>
              <a:defRPr sz="1400"/>
            </a:lvl7pPr>
            <a:lvl8pPr marL="2250201" indent="0">
              <a:buNone/>
              <a:defRPr sz="1400"/>
            </a:lvl8pPr>
            <a:lvl9pPr marL="2571659" indent="0">
              <a:buNone/>
              <a:defRPr sz="1400"/>
            </a:lvl9pPr>
          </a:lstStyle>
          <a:p>
            <a:pPr lvl="0"/>
            <a:endParaRPr lang="zh-TW" altLang="en-US" noProof="0">
              <a:sym typeface="Helvetica Light" charset="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90181" y="5367859"/>
            <a:ext cx="7314903" cy="804788"/>
          </a:xfrm>
        </p:spPr>
        <p:txBody>
          <a:bodyPr/>
          <a:lstStyle>
            <a:lvl1pPr marL="0" indent="0">
              <a:buNone/>
              <a:defRPr sz="1000"/>
            </a:lvl1pPr>
            <a:lvl2pPr marL="321457" indent="0">
              <a:buNone/>
              <a:defRPr sz="800"/>
            </a:lvl2pPr>
            <a:lvl3pPr marL="642915" indent="0">
              <a:buNone/>
              <a:defRPr sz="700"/>
            </a:lvl3pPr>
            <a:lvl4pPr marL="964372" indent="0">
              <a:buNone/>
              <a:defRPr sz="600"/>
            </a:lvl4pPr>
            <a:lvl5pPr marL="1285829" indent="0">
              <a:buNone/>
              <a:defRPr sz="600"/>
            </a:lvl5pPr>
            <a:lvl6pPr marL="1607287" indent="0">
              <a:buNone/>
              <a:defRPr sz="600"/>
            </a:lvl6pPr>
            <a:lvl7pPr marL="1928744" indent="0">
              <a:buNone/>
              <a:defRPr sz="600"/>
            </a:lvl7pPr>
            <a:lvl8pPr marL="2250201" indent="0">
              <a:buNone/>
              <a:defRPr sz="600"/>
            </a:lvl8pPr>
            <a:lvl9pPr marL="2571659" indent="0">
              <a:buNone/>
              <a:defRPr sz="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7794939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3869811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548687" y="1151931"/>
            <a:ext cx="2452688" cy="3178969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90626" y="1151931"/>
            <a:ext cx="7215188" cy="317896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034247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2919" y="4406802"/>
            <a:ext cx="10362901" cy="13617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2919" y="2906613"/>
            <a:ext cx="10362901" cy="1500188"/>
          </a:xfrm>
        </p:spPr>
        <p:txBody>
          <a:bodyPr anchor="b"/>
          <a:lstStyle>
            <a:lvl1pPr marL="0" indent="0">
              <a:buNone/>
              <a:defRPr sz="1400"/>
            </a:lvl1pPr>
            <a:lvl2pPr marL="321457" indent="0">
              <a:buNone/>
              <a:defRPr sz="1300"/>
            </a:lvl2pPr>
            <a:lvl3pPr marL="642915" indent="0">
              <a:buNone/>
              <a:defRPr sz="1100"/>
            </a:lvl3pPr>
            <a:lvl4pPr marL="964372" indent="0">
              <a:buNone/>
              <a:defRPr sz="1000"/>
            </a:lvl4pPr>
            <a:lvl5pPr marL="1285829" indent="0">
              <a:buNone/>
              <a:defRPr sz="1000"/>
            </a:lvl5pPr>
            <a:lvl6pPr marL="1607287" indent="0">
              <a:buNone/>
              <a:defRPr sz="1000"/>
            </a:lvl6pPr>
            <a:lvl7pPr marL="1928744" indent="0">
              <a:buNone/>
              <a:defRPr sz="1000"/>
            </a:lvl7pPr>
            <a:lvl8pPr marL="2250201" indent="0">
              <a:buNone/>
              <a:defRPr sz="1000"/>
            </a:lvl8pPr>
            <a:lvl9pPr marL="2571659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270629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286001" y="3536156"/>
            <a:ext cx="1793380" cy="794742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222255" y="3536156"/>
            <a:ext cx="1793379" cy="794742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942792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0197" y="274588"/>
            <a:ext cx="1097160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10196" y="1534791"/>
            <a:ext cx="5386091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457" indent="0">
              <a:buNone/>
              <a:defRPr sz="1400" b="1"/>
            </a:lvl2pPr>
            <a:lvl3pPr marL="642915" indent="0">
              <a:buNone/>
              <a:defRPr sz="1300" b="1"/>
            </a:lvl3pPr>
            <a:lvl4pPr marL="964372" indent="0">
              <a:buNone/>
              <a:defRPr sz="1100" b="1"/>
            </a:lvl4pPr>
            <a:lvl5pPr marL="1285829" indent="0">
              <a:buNone/>
              <a:defRPr sz="1100" b="1"/>
            </a:lvl5pPr>
            <a:lvl6pPr marL="1607287" indent="0">
              <a:buNone/>
              <a:defRPr sz="1100" b="1"/>
            </a:lvl6pPr>
            <a:lvl7pPr marL="1928744" indent="0">
              <a:buNone/>
              <a:defRPr sz="1100" b="1"/>
            </a:lvl7pPr>
            <a:lvl8pPr marL="2250201" indent="0">
              <a:buNone/>
              <a:defRPr sz="1100" b="1"/>
            </a:lvl8pPr>
            <a:lvl9pPr marL="2571659" indent="0">
              <a:buNone/>
              <a:defRPr sz="11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0196" y="2174380"/>
            <a:ext cx="5386091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2741" y="1534791"/>
            <a:ext cx="5389065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457" indent="0">
              <a:buNone/>
              <a:defRPr sz="1400" b="1"/>
            </a:lvl2pPr>
            <a:lvl3pPr marL="642915" indent="0">
              <a:buNone/>
              <a:defRPr sz="1300" b="1"/>
            </a:lvl3pPr>
            <a:lvl4pPr marL="964372" indent="0">
              <a:buNone/>
              <a:defRPr sz="1100" b="1"/>
            </a:lvl4pPr>
            <a:lvl5pPr marL="1285829" indent="0">
              <a:buNone/>
              <a:defRPr sz="1100" b="1"/>
            </a:lvl5pPr>
            <a:lvl6pPr marL="1607287" indent="0">
              <a:buNone/>
              <a:defRPr sz="1100" b="1"/>
            </a:lvl6pPr>
            <a:lvl7pPr marL="1928744" indent="0">
              <a:buNone/>
              <a:defRPr sz="1100" b="1"/>
            </a:lvl7pPr>
            <a:lvl8pPr marL="2250201" indent="0">
              <a:buNone/>
              <a:defRPr sz="1100" b="1"/>
            </a:lvl8pPr>
            <a:lvl9pPr marL="2571659" indent="0">
              <a:buNone/>
              <a:defRPr sz="11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2741" y="2174380"/>
            <a:ext cx="5389065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772066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83488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4787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0197" y="273474"/>
            <a:ext cx="4010919" cy="1161975"/>
          </a:xfrm>
        </p:spPr>
        <p:txBody>
          <a:bodyPr/>
          <a:lstStyle>
            <a:lvl1pPr algn="l">
              <a:defRPr sz="14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965" y="273472"/>
            <a:ext cx="6814840" cy="585229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10197" y="1435448"/>
            <a:ext cx="4010919" cy="4690318"/>
          </a:xfrm>
        </p:spPr>
        <p:txBody>
          <a:bodyPr/>
          <a:lstStyle>
            <a:lvl1pPr marL="0" indent="0">
              <a:buNone/>
              <a:defRPr sz="1000"/>
            </a:lvl1pPr>
            <a:lvl2pPr marL="321457" indent="0">
              <a:buNone/>
              <a:defRPr sz="800"/>
            </a:lvl2pPr>
            <a:lvl3pPr marL="642915" indent="0">
              <a:buNone/>
              <a:defRPr sz="700"/>
            </a:lvl3pPr>
            <a:lvl4pPr marL="964372" indent="0">
              <a:buNone/>
              <a:defRPr sz="600"/>
            </a:lvl4pPr>
            <a:lvl5pPr marL="1285829" indent="0">
              <a:buNone/>
              <a:defRPr sz="600"/>
            </a:lvl5pPr>
            <a:lvl6pPr marL="1607287" indent="0">
              <a:buNone/>
              <a:defRPr sz="600"/>
            </a:lvl6pPr>
            <a:lvl7pPr marL="1928744" indent="0">
              <a:buNone/>
              <a:defRPr sz="600"/>
            </a:lvl7pPr>
            <a:lvl8pPr marL="2250201" indent="0">
              <a:buNone/>
              <a:defRPr sz="600"/>
            </a:lvl8pPr>
            <a:lvl9pPr marL="2571659" indent="0">
              <a:buNone/>
              <a:defRPr sz="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244770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90181" y="4800825"/>
            <a:ext cx="7314903" cy="567035"/>
          </a:xfrm>
        </p:spPr>
        <p:txBody>
          <a:bodyPr/>
          <a:lstStyle>
            <a:lvl1pPr algn="l">
              <a:defRPr sz="14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90181" y="612800"/>
            <a:ext cx="7314903" cy="4114354"/>
          </a:xfrm>
        </p:spPr>
        <p:txBody>
          <a:bodyPr/>
          <a:lstStyle>
            <a:lvl1pPr marL="0" indent="0">
              <a:buNone/>
              <a:defRPr sz="2200"/>
            </a:lvl1pPr>
            <a:lvl2pPr marL="321457" indent="0">
              <a:buNone/>
              <a:defRPr sz="2000"/>
            </a:lvl2pPr>
            <a:lvl3pPr marL="642915" indent="0">
              <a:buNone/>
              <a:defRPr sz="1700"/>
            </a:lvl3pPr>
            <a:lvl4pPr marL="964372" indent="0">
              <a:buNone/>
              <a:defRPr sz="1400"/>
            </a:lvl4pPr>
            <a:lvl5pPr marL="1285829" indent="0">
              <a:buNone/>
              <a:defRPr sz="1400"/>
            </a:lvl5pPr>
            <a:lvl6pPr marL="1607287" indent="0">
              <a:buNone/>
              <a:defRPr sz="1400"/>
            </a:lvl6pPr>
            <a:lvl7pPr marL="1928744" indent="0">
              <a:buNone/>
              <a:defRPr sz="1400"/>
            </a:lvl7pPr>
            <a:lvl8pPr marL="2250201" indent="0">
              <a:buNone/>
              <a:defRPr sz="1400"/>
            </a:lvl8pPr>
            <a:lvl9pPr marL="2571659" indent="0">
              <a:buNone/>
              <a:defRPr sz="1400"/>
            </a:lvl9pPr>
          </a:lstStyle>
          <a:p>
            <a:pPr lvl="0"/>
            <a:endParaRPr lang="zh-TW" altLang="en-US" noProof="0">
              <a:sym typeface="Helvetica Light" charset="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90181" y="5367859"/>
            <a:ext cx="7314903" cy="804788"/>
          </a:xfrm>
        </p:spPr>
        <p:txBody>
          <a:bodyPr/>
          <a:lstStyle>
            <a:lvl1pPr marL="0" indent="0">
              <a:buNone/>
              <a:defRPr sz="1000"/>
            </a:lvl1pPr>
            <a:lvl2pPr marL="321457" indent="0">
              <a:buNone/>
              <a:defRPr sz="800"/>
            </a:lvl2pPr>
            <a:lvl3pPr marL="642915" indent="0">
              <a:buNone/>
              <a:defRPr sz="700"/>
            </a:lvl3pPr>
            <a:lvl4pPr marL="964372" indent="0">
              <a:buNone/>
              <a:defRPr sz="600"/>
            </a:lvl4pPr>
            <a:lvl5pPr marL="1285829" indent="0">
              <a:buNone/>
              <a:defRPr sz="600"/>
            </a:lvl5pPr>
            <a:lvl6pPr marL="1607287" indent="0">
              <a:buNone/>
              <a:defRPr sz="600"/>
            </a:lvl6pPr>
            <a:lvl7pPr marL="1928744" indent="0">
              <a:buNone/>
              <a:defRPr sz="600"/>
            </a:lvl7pPr>
            <a:lvl8pPr marL="2250201" indent="0">
              <a:buNone/>
              <a:defRPr sz="600"/>
            </a:lvl8pPr>
            <a:lvl9pPr marL="2571659" indent="0">
              <a:buNone/>
              <a:defRPr sz="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00620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9E4C2E15-34AD-4C7E-90B3-640363E4A1F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192213" y="2678113"/>
            <a:ext cx="5919787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zh-TW">
                <a:sym typeface="Helvetica" panose="020B0604020202020204" pitchFamily="34" charset="0"/>
              </a:rPr>
              <a:t>Click to edit Master title style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9BFF030A-ABD4-48F6-B628-2B9D755AFB3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286000" y="3535363"/>
            <a:ext cx="3729038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zh-TW">
                <a:sym typeface="Helvetica Light" charset="0"/>
              </a:rPr>
              <a:t>Click to edit Master text styles</a:t>
            </a:r>
          </a:p>
          <a:p>
            <a:pPr lvl="1"/>
            <a:r>
              <a:rPr lang="zh-TW" altLang="zh-TW">
                <a:sym typeface="Helvetica Light" charset="0"/>
              </a:rPr>
              <a:t>Second level</a:t>
            </a:r>
          </a:p>
          <a:p>
            <a:pPr lvl="2"/>
            <a:r>
              <a:rPr lang="zh-TW" altLang="zh-TW">
                <a:sym typeface="Helvetica Light" charset="0"/>
              </a:rPr>
              <a:t>Third level</a:t>
            </a:r>
          </a:p>
          <a:p>
            <a:pPr lvl="3"/>
            <a:r>
              <a:rPr lang="zh-TW" altLang="zh-TW">
                <a:sym typeface="Helvetica Light" charset="0"/>
              </a:rPr>
              <a:t>Fourth level</a:t>
            </a:r>
          </a:p>
          <a:p>
            <a:pPr lvl="4"/>
            <a:r>
              <a:rPr lang="zh-TW" altLang="zh-TW">
                <a:sym typeface="Helvetica Light" charset="0"/>
              </a:rPr>
              <a:t>Fifth level</a:t>
            </a:r>
          </a:p>
        </p:txBody>
      </p:sp>
      <p:sp>
        <p:nvSpPr>
          <p:cNvPr id="1028" name="MSIPCMContentMarking" descr="{&quot;HashCode&quot;:65147052,&quot;Placement&quot;:&quot;Footer&quot;,&quot;Top&quot;:513.960144,&quot;Left&quot;:0.0,&quot;SlideWidth&quot;:960,&quot;SlideHeight&quot;:540}">
            <a:extLst>
              <a:ext uri="{FF2B5EF4-FFF2-40B4-BE49-F238E27FC236}">
                <a16:creationId xmlns:a16="http://schemas.microsoft.com/office/drawing/2014/main" id="{05A6C64F-D271-4FE0-9B65-4447A1476C3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527800"/>
            <a:ext cx="1673225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/>
          <a:p>
            <a:r>
              <a:rPr lang="en-US" altLang="zh-TW" sz="1400">
                <a:latin typeface="Calibri" panose="020F0502020204030204" pitchFamily="34" charset="0"/>
                <a:ea typeface="新細明體" panose="02020500000000000000" pitchFamily="18" charset="-120"/>
              </a:rPr>
              <a:t>Confidential </a:t>
            </a:r>
            <a:r>
              <a:rPr lang="zh-TW" altLang="en-US" sz="1400">
                <a:latin typeface="Calibri" panose="020F0502020204030204" pitchFamily="34" charset="0"/>
                <a:ea typeface="新細明體" panose="02020500000000000000" pitchFamily="18" charset="-120"/>
              </a:rPr>
              <a:t>機密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409575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0365C0"/>
          </a:solidFill>
          <a:latin typeface="Arial" panose="020B0604020202020204" pitchFamily="34" charset="0"/>
          <a:ea typeface="+mj-ea"/>
          <a:cs typeface="Arial" panose="020B0604020202020204" pitchFamily="34" charset="0"/>
          <a:sym typeface="Helvetica" panose="020B0604020202020204" pitchFamily="34" charset="0"/>
        </a:defRPr>
      </a:lvl1pPr>
      <a:lvl2pPr algn="l" defTabSz="409575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0365C0"/>
          </a:solidFill>
          <a:latin typeface="Arial" pitchFamily="34" charset="0"/>
          <a:ea typeface="Helvetica" pitchFamily="34" charset="0"/>
          <a:cs typeface="Arial" pitchFamily="34" charset="0"/>
          <a:sym typeface="Helvetica" panose="020B0604020202020204" pitchFamily="34" charset="0"/>
        </a:defRPr>
      </a:lvl2pPr>
      <a:lvl3pPr algn="l" defTabSz="409575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0365C0"/>
          </a:solidFill>
          <a:latin typeface="Arial" pitchFamily="34" charset="0"/>
          <a:ea typeface="Helvetica" pitchFamily="34" charset="0"/>
          <a:cs typeface="Arial" pitchFamily="34" charset="0"/>
          <a:sym typeface="Helvetica" panose="020B0604020202020204" pitchFamily="34" charset="0"/>
        </a:defRPr>
      </a:lvl3pPr>
      <a:lvl4pPr algn="l" defTabSz="409575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0365C0"/>
          </a:solidFill>
          <a:latin typeface="Arial" pitchFamily="34" charset="0"/>
          <a:ea typeface="Helvetica" pitchFamily="34" charset="0"/>
          <a:cs typeface="Arial" pitchFamily="34" charset="0"/>
          <a:sym typeface="Helvetica" panose="020B0604020202020204" pitchFamily="34" charset="0"/>
        </a:defRPr>
      </a:lvl4pPr>
      <a:lvl5pPr algn="l" defTabSz="409575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0365C0"/>
          </a:solidFill>
          <a:latin typeface="Arial" pitchFamily="34" charset="0"/>
          <a:ea typeface="Helvetica" pitchFamily="34" charset="0"/>
          <a:cs typeface="Arial" pitchFamily="34" charset="0"/>
          <a:sym typeface="Helvetica" panose="020B0604020202020204" pitchFamily="34" charset="0"/>
        </a:defRPr>
      </a:lvl5pPr>
      <a:lvl6pPr marL="321457" algn="l" defTabSz="410751" rtl="0" fontAlgn="base" hangingPunct="0">
        <a:spcBef>
          <a:spcPct val="0"/>
        </a:spcBef>
        <a:spcAft>
          <a:spcPct val="0"/>
        </a:spcAft>
        <a:defRPr sz="2700" b="1">
          <a:solidFill>
            <a:srgbClr val="0365C0"/>
          </a:solidFill>
          <a:latin typeface="Helvetica" pitchFamily="34" charset="0"/>
          <a:ea typeface="Helvetica" pitchFamily="34" charset="0"/>
          <a:cs typeface="Helvetica" pitchFamily="34" charset="0"/>
          <a:sym typeface="Helvetica" pitchFamily="34" charset="0"/>
        </a:defRPr>
      </a:lvl6pPr>
      <a:lvl7pPr marL="642915" algn="l" defTabSz="410751" rtl="0" fontAlgn="base" hangingPunct="0">
        <a:spcBef>
          <a:spcPct val="0"/>
        </a:spcBef>
        <a:spcAft>
          <a:spcPct val="0"/>
        </a:spcAft>
        <a:defRPr sz="2700" b="1">
          <a:solidFill>
            <a:srgbClr val="0365C0"/>
          </a:solidFill>
          <a:latin typeface="Helvetica" pitchFamily="34" charset="0"/>
          <a:ea typeface="Helvetica" pitchFamily="34" charset="0"/>
          <a:cs typeface="Helvetica" pitchFamily="34" charset="0"/>
          <a:sym typeface="Helvetica" pitchFamily="34" charset="0"/>
        </a:defRPr>
      </a:lvl7pPr>
      <a:lvl8pPr marL="964372" algn="l" defTabSz="410751" rtl="0" fontAlgn="base" hangingPunct="0">
        <a:spcBef>
          <a:spcPct val="0"/>
        </a:spcBef>
        <a:spcAft>
          <a:spcPct val="0"/>
        </a:spcAft>
        <a:defRPr sz="2700" b="1">
          <a:solidFill>
            <a:srgbClr val="0365C0"/>
          </a:solidFill>
          <a:latin typeface="Helvetica" pitchFamily="34" charset="0"/>
          <a:ea typeface="Helvetica" pitchFamily="34" charset="0"/>
          <a:cs typeface="Helvetica" pitchFamily="34" charset="0"/>
          <a:sym typeface="Helvetica" pitchFamily="34" charset="0"/>
        </a:defRPr>
      </a:lvl8pPr>
      <a:lvl9pPr marL="1285829" algn="l" defTabSz="410751" rtl="0" fontAlgn="base" hangingPunct="0">
        <a:spcBef>
          <a:spcPct val="0"/>
        </a:spcBef>
        <a:spcAft>
          <a:spcPct val="0"/>
        </a:spcAft>
        <a:defRPr sz="2700" b="1">
          <a:solidFill>
            <a:srgbClr val="0365C0"/>
          </a:solidFill>
          <a:latin typeface="Helvetica" pitchFamily="34" charset="0"/>
          <a:ea typeface="Helvetica" pitchFamily="34" charset="0"/>
          <a:cs typeface="Helvetica" pitchFamily="34" charset="0"/>
          <a:sym typeface="Helvetica" pitchFamily="34" charset="0"/>
        </a:defRPr>
      </a:lvl9pPr>
    </p:titleStyle>
    <p:bodyStyle>
      <a:lvl1pPr marL="311150" indent="-311150" algn="l" defTabSz="409575" rtl="0" eaLnBrk="0" fontAlgn="base" hangingPunct="0">
        <a:spcBef>
          <a:spcPts val="2950"/>
        </a:spcBef>
        <a:spcAft>
          <a:spcPct val="0"/>
        </a:spcAft>
        <a:buSzPct val="75000"/>
        <a:buChar char="•"/>
        <a:defRPr sz="25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1pPr>
      <a:lvl2pPr marL="623888" indent="-311150" algn="l" defTabSz="409575" rtl="0" eaLnBrk="0" fontAlgn="base" hangingPunct="0">
        <a:spcBef>
          <a:spcPts val="2950"/>
        </a:spcBef>
        <a:spcAft>
          <a:spcPct val="0"/>
        </a:spcAft>
        <a:buSzPct val="75000"/>
        <a:buChar char="•"/>
        <a:defRPr sz="25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2pPr>
      <a:lvl3pPr marL="936625" indent="-311150" algn="l" defTabSz="409575" rtl="0" eaLnBrk="0" fontAlgn="base" hangingPunct="0">
        <a:spcBef>
          <a:spcPts val="2950"/>
        </a:spcBef>
        <a:spcAft>
          <a:spcPct val="0"/>
        </a:spcAft>
        <a:buSzPct val="75000"/>
        <a:buChar char="•"/>
        <a:defRPr sz="25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3pPr>
      <a:lvl4pPr marL="1249363" indent="-311150" algn="l" defTabSz="409575" rtl="0" eaLnBrk="0" fontAlgn="base" hangingPunct="0">
        <a:spcBef>
          <a:spcPts val="2950"/>
        </a:spcBef>
        <a:spcAft>
          <a:spcPct val="0"/>
        </a:spcAft>
        <a:buSzPct val="75000"/>
        <a:buChar char="•"/>
        <a:defRPr sz="25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4pPr>
      <a:lvl5pPr marL="1562100" indent="-311150" algn="l" defTabSz="409575" rtl="0" eaLnBrk="0" fontAlgn="base" hangingPunct="0">
        <a:spcBef>
          <a:spcPts val="2950"/>
        </a:spcBef>
        <a:spcAft>
          <a:spcPct val="0"/>
        </a:spcAft>
        <a:buSzPct val="75000"/>
        <a:buChar char="•"/>
        <a:defRPr sz="25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5pPr>
      <a:lvl6pPr marL="1884097" indent="-312528" algn="l" defTabSz="410751" rtl="0" fontAlgn="base" hangingPunct="0">
        <a:spcBef>
          <a:spcPts val="2953"/>
        </a:spcBef>
        <a:spcAft>
          <a:spcPct val="0"/>
        </a:spcAft>
        <a:buSzPct val="75000"/>
        <a:buChar char="•"/>
        <a:defRPr sz="25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6pPr>
      <a:lvl7pPr marL="2205554" indent="-312528" algn="l" defTabSz="410751" rtl="0" fontAlgn="base" hangingPunct="0">
        <a:spcBef>
          <a:spcPts val="2953"/>
        </a:spcBef>
        <a:spcAft>
          <a:spcPct val="0"/>
        </a:spcAft>
        <a:buSzPct val="75000"/>
        <a:buChar char="•"/>
        <a:defRPr sz="25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7pPr>
      <a:lvl8pPr marL="2527012" indent="-312528" algn="l" defTabSz="410751" rtl="0" fontAlgn="base" hangingPunct="0">
        <a:spcBef>
          <a:spcPts val="2953"/>
        </a:spcBef>
        <a:spcAft>
          <a:spcPct val="0"/>
        </a:spcAft>
        <a:buSzPct val="75000"/>
        <a:buChar char="•"/>
        <a:defRPr sz="25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8pPr>
      <a:lvl9pPr marL="2848469" indent="-312528" algn="l" defTabSz="410751" rtl="0" fontAlgn="base" hangingPunct="0">
        <a:spcBef>
          <a:spcPts val="2953"/>
        </a:spcBef>
        <a:spcAft>
          <a:spcPct val="0"/>
        </a:spcAft>
        <a:buSzPct val="75000"/>
        <a:buChar char="•"/>
        <a:defRPr sz="25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9pPr>
    </p:bodyStyle>
    <p:otherStyle>
      <a:defPPr>
        <a:defRPr lang="zh-TW"/>
      </a:defPPr>
      <a:lvl1pPr marL="0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>
            <a:extLst>
              <a:ext uri="{FF2B5EF4-FFF2-40B4-BE49-F238E27FC236}">
                <a16:creationId xmlns:a16="http://schemas.microsoft.com/office/drawing/2014/main" id="{FD2D451C-E42A-4011-9443-DA0414C3B26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192213" y="1152525"/>
            <a:ext cx="9810750" cy="232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zh-TW">
                <a:sym typeface="Helvetica" panose="020B0604020202020204" pitchFamily="34" charset="0"/>
              </a:rPr>
              <a:t>Click to edit Master title style</a:t>
            </a:r>
          </a:p>
        </p:txBody>
      </p:sp>
      <p:sp>
        <p:nvSpPr>
          <p:cNvPr id="2051" name="Rectangle 2">
            <a:extLst>
              <a:ext uri="{FF2B5EF4-FFF2-40B4-BE49-F238E27FC236}">
                <a16:creationId xmlns:a16="http://schemas.microsoft.com/office/drawing/2014/main" id="{1ECA8DCC-FAED-4AD6-9E4C-E54D9104163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192213" y="3535363"/>
            <a:ext cx="9810750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zh-TW">
                <a:sym typeface="Helvetica Light" charset="0"/>
              </a:rPr>
              <a:t>Click to edit Master text styles</a:t>
            </a:r>
          </a:p>
          <a:p>
            <a:pPr lvl="1"/>
            <a:r>
              <a:rPr lang="zh-TW" altLang="zh-TW">
                <a:sym typeface="Helvetica Light" charset="0"/>
              </a:rPr>
              <a:t>Second level</a:t>
            </a:r>
          </a:p>
          <a:p>
            <a:pPr lvl="2"/>
            <a:r>
              <a:rPr lang="zh-TW" altLang="zh-TW">
                <a:sym typeface="Helvetica Light" charset="0"/>
              </a:rPr>
              <a:t>Third level</a:t>
            </a:r>
          </a:p>
          <a:p>
            <a:pPr lvl="3"/>
            <a:r>
              <a:rPr lang="zh-TW" altLang="zh-TW">
                <a:sym typeface="Helvetica Light" charset="0"/>
              </a:rPr>
              <a:t>Fourth level</a:t>
            </a:r>
          </a:p>
          <a:p>
            <a:pPr lvl="4"/>
            <a:r>
              <a:rPr lang="zh-TW" altLang="zh-TW">
                <a:sym typeface="Helvetica Light" charset="0"/>
              </a:rPr>
              <a:t>Fifth level</a:t>
            </a:r>
          </a:p>
        </p:txBody>
      </p:sp>
      <p:sp>
        <p:nvSpPr>
          <p:cNvPr id="2052" name="MSIPCMContentMarking" descr="{&quot;HashCode&quot;:65147052,&quot;Placement&quot;:&quot;Footer&quot;,&quot;Top&quot;:513.960144,&quot;Left&quot;:0.0,&quot;SlideWidth&quot;:960,&quot;SlideHeight&quot;:540}">
            <a:extLst>
              <a:ext uri="{FF2B5EF4-FFF2-40B4-BE49-F238E27FC236}">
                <a16:creationId xmlns:a16="http://schemas.microsoft.com/office/drawing/2014/main" id="{FAD819FC-ECE6-4227-A0E0-4591FE6217C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527800"/>
            <a:ext cx="1673225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/>
          <a:p>
            <a:r>
              <a:rPr lang="en-US" altLang="zh-TW" sz="1400">
                <a:latin typeface="Calibri" panose="020F0502020204030204" pitchFamily="34" charset="0"/>
                <a:ea typeface="新細明體" panose="02020500000000000000" pitchFamily="18" charset="-120"/>
              </a:rPr>
              <a:t>Confidential </a:t>
            </a:r>
            <a:r>
              <a:rPr lang="zh-TW" altLang="en-US" sz="1400">
                <a:latin typeface="Calibri" panose="020F0502020204030204" pitchFamily="34" charset="0"/>
                <a:ea typeface="新細明體" panose="02020500000000000000" pitchFamily="18" charset="-120"/>
              </a:rPr>
              <a:t>機密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409575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0365C0"/>
          </a:solidFill>
          <a:latin typeface="Arial" panose="020B0604020202020204" pitchFamily="34" charset="0"/>
          <a:ea typeface="+mj-ea"/>
          <a:cs typeface="Arial" panose="020B0604020202020204" pitchFamily="34" charset="0"/>
          <a:sym typeface="Helvetica" panose="020B0604020202020204" pitchFamily="34" charset="0"/>
        </a:defRPr>
      </a:lvl1pPr>
      <a:lvl2pPr algn="l" defTabSz="409575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0365C0"/>
          </a:solidFill>
          <a:latin typeface="Arial" pitchFamily="34" charset="0"/>
          <a:ea typeface="Helvetica" pitchFamily="34" charset="0"/>
          <a:cs typeface="Arial" pitchFamily="34" charset="0"/>
          <a:sym typeface="Helvetica" panose="020B0604020202020204" pitchFamily="34" charset="0"/>
        </a:defRPr>
      </a:lvl2pPr>
      <a:lvl3pPr algn="l" defTabSz="409575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0365C0"/>
          </a:solidFill>
          <a:latin typeface="Arial" pitchFamily="34" charset="0"/>
          <a:ea typeface="Helvetica" pitchFamily="34" charset="0"/>
          <a:cs typeface="Arial" pitchFamily="34" charset="0"/>
          <a:sym typeface="Helvetica" panose="020B0604020202020204" pitchFamily="34" charset="0"/>
        </a:defRPr>
      </a:lvl3pPr>
      <a:lvl4pPr algn="l" defTabSz="409575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0365C0"/>
          </a:solidFill>
          <a:latin typeface="Arial" pitchFamily="34" charset="0"/>
          <a:ea typeface="Helvetica" pitchFamily="34" charset="0"/>
          <a:cs typeface="Arial" pitchFamily="34" charset="0"/>
          <a:sym typeface="Helvetica" panose="020B0604020202020204" pitchFamily="34" charset="0"/>
        </a:defRPr>
      </a:lvl4pPr>
      <a:lvl5pPr algn="l" defTabSz="409575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0365C0"/>
          </a:solidFill>
          <a:latin typeface="Arial" pitchFamily="34" charset="0"/>
          <a:ea typeface="Helvetica" pitchFamily="34" charset="0"/>
          <a:cs typeface="Arial" pitchFamily="34" charset="0"/>
          <a:sym typeface="Helvetica" panose="020B0604020202020204" pitchFamily="34" charset="0"/>
        </a:defRPr>
      </a:lvl5pPr>
      <a:lvl6pPr marL="321457" algn="l" defTabSz="410751" rtl="0" fontAlgn="base" hangingPunct="0">
        <a:spcBef>
          <a:spcPct val="0"/>
        </a:spcBef>
        <a:spcAft>
          <a:spcPct val="0"/>
        </a:spcAft>
        <a:defRPr sz="2700" b="1">
          <a:solidFill>
            <a:srgbClr val="0365C0"/>
          </a:solidFill>
          <a:latin typeface="Helvetica" pitchFamily="34" charset="0"/>
          <a:ea typeface="Helvetica" pitchFamily="34" charset="0"/>
          <a:cs typeface="Helvetica" pitchFamily="34" charset="0"/>
          <a:sym typeface="Helvetica" pitchFamily="34" charset="0"/>
        </a:defRPr>
      </a:lvl6pPr>
      <a:lvl7pPr marL="642915" algn="l" defTabSz="410751" rtl="0" fontAlgn="base" hangingPunct="0">
        <a:spcBef>
          <a:spcPct val="0"/>
        </a:spcBef>
        <a:spcAft>
          <a:spcPct val="0"/>
        </a:spcAft>
        <a:defRPr sz="2700" b="1">
          <a:solidFill>
            <a:srgbClr val="0365C0"/>
          </a:solidFill>
          <a:latin typeface="Helvetica" pitchFamily="34" charset="0"/>
          <a:ea typeface="Helvetica" pitchFamily="34" charset="0"/>
          <a:cs typeface="Helvetica" pitchFamily="34" charset="0"/>
          <a:sym typeface="Helvetica" pitchFamily="34" charset="0"/>
        </a:defRPr>
      </a:lvl7pPr>
      <a:lvl8pPr marL="964372" algn="l" defTabSz="410751" rtl="0" fontAlgn="base" hangingPunct="0">
        <a:spcBef>
          <a:spcPct val="0"/>
        </a:spcBef>
        <a:spcAft>
          <a:spcPct val="0"/>
        </a:spcAft>
        <a:defRPr sz="2700" b="1">
          <a:solidFill>
            <a:srgbClr val="0365C0"/>
          </a:solidFill>
          <a:latin typeface="Helvetica" pitchFamily="34" charset="0"/>
          <a:ea typeface="Helvetica" pitchFamily="34" charset="0"/>
          <a:cs typeface="Helvetica" pitchFamily="34" charset="0"/>
          <a:sym typeface="Helvetica" pitchFamily="34" charset="0"/>
        </a:defRPr>
      </a:lvl8pPr>
      <a:lvl9pPr marL="1285829" algn="l" defTabSz="410751" rtl="0" fontAlgn="base" hangingPunct="0">
        <a:spcBef>
          <a:spcPct val="0"/>
        </a:spcBef>
        <a:spcAft>
          <a:spcPct val="0"/>
        </a:spcAft>
        <a:defRPr sz="2700" b="1">
          <a:solidFill>
            <a:srgbClr val="0365C0"/>
          </a:solidFill>
          <a:latin typeface="Helvetica" pitchFamily="34" charset="0"/>
          <a:ea typeface="Helvetica" pitchFamily="34" charset="0"/>
          <a:cs typeface="Helvetica" pitchFamily="34" charset="0"/>
          <a:sym typeface="Helvetica" pitchFamily="34" charset="0"/>
        </a:defRPr>
      </a:lvl9pPr>
    </p:titleStyle>
    <p:bodyStyle>
      <a:lvl1pPr marL="311150" indent="-311150" algn="l" defTabSz="409575" rtl="0" eaLnBrk="0" fontAlgn="base" hangingPunct="0">
        <a:spcBef>
          <a:spcPts val="2950"/>
        </a:spcBef>
        <a:spcAft>
          <a:spcPct val="0"/>
        </a:spcAft>
        <a:buSzPct val="75000"/>
        <a:buChar char="•"/>
        <a:defRPr sz="25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1pPr>
      <a:lvl2pPr marL="623888" indent="-311150" algn="l" defTabSz="409575" rtl="0" eaLnBrk="0" fontAlgn="base" hangingPunct="0">
        <a:spcBef>
          <a:spcPts val="2950"/>
        </a:spcBef>
        <a:spcAft>
          <a:spcPct val="0"/>
        </a:spcAft>
        <a:buSzPct val="75000"/>
        <a:buChar char="•"/>
        <a:defRPr sz="25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2pPr>
      <a:lvl3pPr marL="936625" indent="-311150" algn="l" defTabSz="409575" rtl="0" eaLnBrk="0" fontAlgn="base" hangingPunct="0">
        <a:spcBef>
          <a:spcPts val="2950"/>
        </a:spcBef>
        <a:spcAft>
          <a:spcPct val="0"/>
        </a:spcAft>
        <a:buSzPct val="75000"/>
        <a:buChar char="•"/>
        <a:defRPr sz="25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3pPr>
      <a:lvl4pPr marL="1249363" indent="-311150" algn="l" defTabSz="409575" rtl="0" eaLnBrk="0" fontAlgn="base" hangingPunct="0">
        <a:spcBef>
          <a:spcPts val="2950"/>
        </a:spcBef>
        <a:spcAft>
          <a:spcPct val="0"/>
        </a:spcAft>
        <a:buSzPct val="75000"/>
        <a:buChar char="•"/>
        <a:defRPr sz="25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4pPr>
      <a:lvl5pPr marL="1562100" indent="-311150" algn="l" defTabSz="409575" rtl="0" eaLnBrk="0" fontAlgn="base" hangingPunct="0">
        <a:spcBef>
          <a:spcPts val="2950"/>
        </a:spcBef>
        <a:spcAft>
          <a:spcPct val="0"/>
        </a:spcAft>
        <a:buSzPct val="75000"/>
        <a:buChar char="•"/>
        <a:defRPr sz="25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5pPr>
      <a:lvl6pPr marL="1884097" indent="-312528" algn="l" defTabSz="410751" rtl="0" fontAlgn="base" hangingPunct="0">
        <a:spcBef>
          <a:spcPts val="2953"/>
        </a:spcBef>
        <a:spcAft>
          <a:spcPct val="0"/>
        </a:spcAft>
        <a:buSzPct val="75000"/>
        <a:buChar char="•"/>
        <a:defRPr sz="25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6pPr>
      <a:lvl7pPr marL="2205554" indent="-312528" algn="l" defTabSz="410751" rtl="0" fontAlgn="base" hangingPunct="0">
        <a:spcBef>
          <a:spcPts val="2953"/>
        </a:spcBef>
        <a:spcAft>
          <a:spcPct val="0"/>
        </a:spcAft>
        <a:buSzPct val="75000"/>
        <a:buChar char="•"/>
        <a:defRPr sz="25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7pPr>
      <a:lvl8pPr marL="2527012" indent="-312528" algn="l" defTabSz="410751" rtl="0" fontAlgn="base" hangingPunct="0">
        <a:spcBef>
          <a:spcPts val="2953"/>
        </a:spcBef>
        <a:spcAft>
          <a:spcPct val="0"/>
        </a:spcAft>
        <a:buSzPct val="75000"/>
        <a:buChar char="•"/>
        <a:defRPr sz="25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8pPr>
      <a:lvl9pPr marL="2848469" indent="-312528" algn="l" defTabSz="410751" rtl="0" fontAlgn="base" hangingPunct="0">
        <a:spcBef>
          <a:spcPts val="2953"/>
        </a:spcBef>
        <a:spcAft>
          <a:spcPct val="0"/>
        </a:spcAft>
        <a:buSzPct val="75000"/>
        <a:buChar char="•"/>
        <a:defRPr sz="25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9pPr>
    </p:bodyStyle>
    <p:otherStyle>
      <a:defPPr>
        <a:defRPr lang="zh-TW"/>
      </a:defPPr>
      <a:lvl1pPr marL="0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xp.com/downloads/en/snippets-boot-code-headers-monitors/unified_bootloader_framework.zip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.png"/><Relationship Id="rId4" Type="http://schemas.openxmlformats.org/officeDocument/2006/relationships/hyperlink" Target="https://community.nxp.com/t5/S32K-Knowledge-Base/Unified-bootloader-Demo/ta-p/1423099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C6FB610-3ACB-3DBF-25B9-61632071DF0E}"/>
              </a:ext>
            </a:extLst>
          </p:cNvPr>
          <p:cNvSpPr txBox="1"/>
          <p:nvPr/>
        </p:nvSpPr>
        <p:spPr>
          <a:xfrm>
            <a:off x="1758671" y="4869160"/>
            <a:ext cx="455335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Snaku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2022/07/27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3BE5EF4-1C23-E9AF-022C-F8A3C70ECBEC}"/>
              </a:ext>
            </a:extLst>
          </p:cNvPr>
          <p:cNvSpPr txBox="1"/>
          <p:nvPr/>
        </p:nvSpPr>
        <p:spPr>
          <a:xfrm>
            <a:off x="1724813" y="3136612"/>
            <a:ext cx="9551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APM Software Architecture of OBC_6K6_2in1 project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12F6D685-6CC9-99EC-5D7E-F8C19458E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0880" y="1289553"/>
            <a:ext cx="2863248" cy="4803743"/>
          </a:xfrm>
          <a:prstGeom prst="rect">
            <a:avLst/>
          </a:prstGeom>
        </p:spPr>
      </p:pic>
      <p:sp>
        <p:nvSpPr>
          <p:cNvPr id="3" name="標題 1">
            <a:extLst>
              <a:ext uri="{FF2B5EF4-FFF2-40B4-BE49-F238E27FC236}">
                <a16:creationId xmlns:a16="http://schemas.microsoft.com/office/drawing/2014/main" id="{0BAAAD39-4E39-58C9-19B5-227CDB127C94}"/>
              </a:ext>
            </a:extLst>
          </p:cNvPr>
          <p:cNvSpPr txBox="1">
            <a:spLocks/>
          </p:cNvSpPr>
          <p:nvPr/>
        </p:nvSpPr>
        <p:spPr bwMode="auto">
          <a:xfrm>
            <a:off x="419100" y="120650"/>
            <a:ext cx="10501313" cy="5032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Helvetica" panose="020B0604020202020204" pitchFamily="34" charset="0"/>
              </a:defRPr>
            </a:lvl1pPr>
            <a:lvl2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panose="020B0604020202020204" pitchFamily="34" charset="0"/>
              </a:defRPr>
            </a:lvl2pPr>
            <a:lvl3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panose="020B0604020202020204" pitchFamily="34" charset="0"/>
              </a:defRPr>
            </a:lvl3pPr>
            <a:lvl4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panose="020B0604020202020204" pitchFamily="34" charset="0"/>
              </a:defRPr>
            </a:lvl4pPr>
            <a:lvl5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panose="020B0604020202020204" pitchFamily="34" charset="0"/>
              </a:defRPr>
            </a:lvl5pPr>
            <a:lvl6pPr marL="321457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6pPr>
            <a:lvl7pPr marL="642915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7pPr>
            <a:lvl8pPr marL="964372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8pPr>
            <a:lvl9pPr marL="1285829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9pPr>
          </a:lstStyle>
          <a:p>
            <a:pPr>
              <a:defRPr/>
            </a:pPr>
            <a:r>
              <a:rPr lang="en-US" altLang="zh-TW" dirty="0"/>
              <a:t>OBC 6.6KW Bootloader Introduction (1/4)</a:t>
            </a:r>
            <a:endParaRPr lang="zh-TW" altLang="en-US" kern="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0D4CF15-7480-A64E-8EE6-A6E30AF9261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19100" y="764704"/>
            <a:ext cx="10981220" cy="5390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800" dirty="0">
                <a:solidFill>
                  <a:schemeClr val="tx1"/>
                </a:solidFill>
              </a:rPr>
              <a:t>OBC 6.6KW S32K144 bootloader is modify from </a:t>
            </a:r>
            <a:r>
              <a:rPr lang="en-US" altLang="zh-TW" sz="2800" dirty="0">
                <a:solidFill>
                  <a:schemeClr val="tx1"/>
                </a:solidFill>
                <a:hlinkClick r:id="rId3"/>
              </a:rPr>
              <a:t>NXP Unified Bootloader V1.0</a:t>
            </a:r>
            <a:r>
              <a:rPr lang="en-US" altLang="zh-TW" sz="2800" dirty="0">
                <a:solidFill>
                  <a:schemeClr val="tx1"/>
                </a:solidFill>
              </a:rPr>
              <a:t> (2020.Q1)</a:t>
            </a:r>
            <a:endParaRPr lang="en-US" altLang="zh-TW" sz="2800" dirty="0">
              <a:latin typeface="ArialUnicodeMS"/>
            </a:endParaRPr>
          </a:p>
          <a:p>
            <a:pPr lvl="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800" b="0" i="0" dirty="0">
                <a:solidFill>
                  <a:srgbClr val="000000"/>
                </a:solidFill>
                <a:effectLst/>
                <a:latin typeface="ArialUnicodeMS"/>
              </a:rPr>
              <a:t>UDS (ISO14229), TP (ISO1765-2/CAN, ISO17987-2/LIN)</a:t>
            </a:r>
          </a:p>
          <a:p>
            <a:pPr lvl="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800" b="0" i="0" dirty="0">
                <a:solidFill>
                  <a:srgbClr val="000000"/>
                </a:solidFill>
                <a:effectLst/>
                <a:latin typeface="ArialUnicodeMS"/>
              </a:rPr>
              <a:t>Flash driver download from host (i.e., </a:t>
            </a:r>
            <a:r>
              <a:rPr lang="en-US" altLang="zh-TW" sz="1800" b="0" i="0" dirty="0" err="1">
                <a:solidFill>
                  <a:srgbClr val="000000"/>
                </a:solidFill>
                <a:effectLst/>
                <a:latin typeface="ArialUnicodeMS"/>
              </a:rPr>
              <a:t>flash_api.bin</a:t>
            </a:r>
            <a:r>
              <a:rPr lang="en-US" altLang="zh-TW" sz="1800" b="0" i="0" dirty="0">
                <a:solidFill>
                  <a:srgbClr val="000000"/>
                </a:solidFill>
                <a:effectLst/>
                <a:latin typeface="ArialUnicodeMS"/>
              </a:rPr>
              <a:t> )</a:t>
            </a:r>
          </a:p>
          <a:p>
            <a:pPr lvl="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800" b="0" i="0" dirty="0">
                <a:solidFill>
                  <a:srgbClr val="000000"/>
                </a:solidFill>
                <a:effectLst/>
                <a:latin typeface="ArialUnicodeMS"/>
              </a:rPr>
              <a:t>App validity check in bootloader</a:t>
            </a:r>
          </a:p>
          <a:p>
            <a:pPr lvl="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800" b="0" i="0" dirty="0">
                <a:solidFill>
                  <a:srgbClr val="000000"/>
                </a:solidFill>
                <a:effectLst/>
                <a:latin typeface="ArialUnicodeMS"/>
              </a:rPr>
              <a:t>APP and bootloader control signal reside in RAM</a:t>
            </a:r>
          </a:p>
          <a:p>
            <a:pPr lvl="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800" b="0" i="0" dirty="0">
                <a:solidFill>
                  <a:srgbClr val="000000"/>
                </a:solidFill>
                <a:effectLst/>
                <a:latin typeface="ArialUnicodeMS"/>
              </a:rPr>
              <a:t>Using reset (watchdog) switch to APP or bootloader</a:t>
            </a:r>
          </a:p>
          <a:p>
            <a:pPr lvl="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800" b="0" i="0" dirty="0">
                <a:solidFill>
                  <a:srgbClr val="000000"/>
                </a:solidFill>
                <a:effectLst/>
                <a:latin typeface="ArialUnicodeMS"/>
              </a:rPr>
              <a:t>CRC, software AES</a:t>
            </a:r>
          </a:p>
          <a:p>
            <a:pPr marL="457200" lvl="1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zh-TW" sz="2800" dirty="0"/>
              <a:t>NXP has released </a:t>
            </a:r>
            <a:r>
              <a:rPr lang="en-US" altLang="zh-TW" sz="2800" dirty="0">
                <a:hlinkClick r:id="rId4"/>
              </a:rPr>
              <a:t>V2.0 Unified Bootloader </a:t>
            </a:r>
            <a:r>
              <a:rPr lang="en-US" altLang="zh-TW" sz="2800" dirty="0"/>
              <a:t>(2022.Q1)</a:t>
            </a:r>
            <a:br>
              <a:rPr lang="en-US" altLang="zh-TW" sz="2000" dirty="0"/>
            </a:br>
            <a:r>
              <a:rPr lang="en-US" altLang="zh-TW" sz="2000" dirty="0"/>
              <a:t>it supports S32K3, S32K1, and S12Z</a:t>
            </a:r>
            <a:br>
              <a:rPr lang="en-US" altLang="zh-TW" sz="2000" dirty="0"/>
            </a:br>
            <a:r>
              <a:rPr lang="en-US" altLang="zh-TW" sz="2000" dirty="0"/>
              <a:t>I don’t merge the code change of V2 to our code base</a:t>
            </a: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179FB20B-7D0E-4BEE-34D5-519757A1B281}"/>
              </a:ext>
            </a:extLst>
          </p:cNvPr>
          <p:cNvCxnSpPr>
            <a:cxnSpLocks/>
          </p:cNvCxnSpPr>
          <p:nvPr/>
        </p:nvCxnSpPr>
        <p:spPr bwMode="auto">
          <a:xfrm flipV="1">
            <a:off x="4871864" y="2852936"/>
            <a:ext cx="5760640" cy="288032"/>
          </a:xfrm>
          <a:prstGeom prst="straightConnector1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 w="25400" cap="flat" cmpd="sng" algn="ctr">
            <a:solidFill>
              <a:schemeClr val="accent1"/>
            </a:solidFill>
            <a:prstDash val="solid"/>
            <a:miter lim="0"/>
            <a:headEnd type="none" w="med" len="med"/>
            <a:tailEnd type="triangle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4214621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143718E6-476E-D60C-D7F7-679285214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836712"/>
            <a:ext cx="9734550" cy="4600575"/>
          </a:xfrm>
          <a:prstGeom prst="rect">
            <a:avLst/>
          </a:prstGeom>
        </p:spPr>
      </p:pic>
      <p:sp>
        <p:nvSpPr>
          <p:cNvPr id="5" name="標題 1">
            <a:extLst>
              <a:ext uri="{FF2B5EF4-FFF2-40B4-BE49-F238E27FC236}">
                <a16:creationId xmlns:a16="http://schemas.microsoft.com/office/drawing/2014/main" id="{B0D63B7F-DD6B-E18B-E38E-A6807355F87F}"/>
              </a:ext>
            </a:extLst>
          </p:cNvPr>
          <p:cNvSpPr txBox="1">
            <a:spLocks/>
          </p:cNvSpPr>
          <p:nvPr/>
        </p:nvSpPr>
        <p:spPr bwMode="auto">
          <a:xfrm>
            <a:off x="419100" y="120650"/>
            <a:ext cx="10501313" cy="5032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Helvetica" panose="020B0604020202020204" pitchFamily="34" charset="0"/>
              </a:defRPr>
            </a:lvl1pPr>
            <a:lvl2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panose="020B0604020202020204" pitchFamily="34" charset="0"/>
              </a:defRPr>
            </a:lvl2pPr>
            <a:lvl3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panose="020B0604020202020204" pitchFamily="34" charset="0"/>
              </a:defRPr>
            </a:lvl3pPr>
            <a:lvl4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panose="020B0604020202020204" pitchFamily="34" charset="0"/>
              </a:defRPr>
            </a:lvl4pPr>
            <a:lvl5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panose="020B0604020202020204" pitchFamily="34" charset="0"/>
              </a:defRPr>
            </a:lvl5pPr>
            <a:lvl6pPr marL="321457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6pPr>
            <a:lvl7pPr marL="642915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7pPr>
            <a:lvl8pPr marL="964372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8pPr>
            <a:lvl9pPr marL="1285829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9pPr>
          </a:lstStyle>
          <a:p>
            <a:pPr>
              <a:defRPr/>
            </a:pPr>
            <a:r>
              <a:rPr lang="en-US" altLang="zh-TW" dirty="0"/>
              <a:t>OBC 6.6KW Bootloader Introduction (2/4)</a:t>
            </a:r>
            <a:endParaRPr lang="zh-TW" altLang="en-US" kern="0" dirty="0"/>
          </a:p>
        </p:txBody>
      </p:sp>
      <p:sp>
        <p:nvSpPr>
          <p:cNvPr id="6" name="十字形 5">
            <a:extLst>
              <a:ext uri="{FF2B5EF4-FFF2-40B4-BE49-F238E27FC236}">
                <a16:creationId xmlns:a16="http://schemas.microsoft.com/office/drawing/2014/main" id="{0E4E5FA6-2B87-23D9-A8BF-80A4895D5C95}"/>
              </a:ext>
            </a:extLst>
          </p:cNvPr>
          <p:cNvSpPr/>
          <p:nvPr/>
        </p:nvSpPr>
        <p:spPr bwMode="auto">
          <a:xfrm rot="2814225">
            <a:off x="8339166" y="3328606"/>
            <a:ext cx="1224136" cy="1224136"/>
          </a:xfrm>
          <a:prstGeom prst="plus">
            <a:avLst>
              <a:gd name="adj" fmla="val 40833"/>
            </a:avLst>
          </a:prstGeom>
          <a:solidFill>
            <a:srgbClr val="FF0000">
              <a:alpha val="32000"/>
            </a:srgbClr>
          </a:solidFill>
          <a:ln w="25400" cap="flat" cmpd="sng" algn="ctr">
            <a:solidFill>
              <a:srgbClr val="FF0000"/>
            </a:solidFill>
            <a:prstDash val="solid"/>
            <a:miter lim="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3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77CA024-68EC-F145-3B04-D58431F7F3D1}"/>
              </a:ext>
            </a:extLst>
          </p:cNvPr>
          <p:cNvSpPr txBox="1"/>
          <p:nvPr/>
        </p:nvSpPr>
        <p:spPr>
          <a:xfrm>
            <a:off x="7608168" y="4467123"/>
            <a:ext cx="313906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I add </a:t>
            </a:r>
            <a:r>
              <a:rPr lang="en-US" altLang="zh-TW" dirty="0" err="1">
                <a:solidFill>
                  <a:srgbClr val="FF0000"/>
                </a:solidFill>
              </a:rPr>
              <a:t>CSEc</a:t>
            </a:r>
            <a:r>
              <a:rPr lang="en-US" altLang="zh-TW" dirty="0">
                <a:solidFill>
                  <a:srgbClr val="FF0000"/>
                </a:solidFill>
              </a:rPr>
              <a:t> module, 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for AES computation,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KEY access, random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number generation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478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9EF82E76-D0AA-D536-DB27-E9E4CF8F6358}"/>
              </a:ext>
            </a:extLst>
          </p:cNvPr>
          <p:cNvSpPr txBox="1"/>
          <p:nvPr/>
        </p:nvSpPr>
        <p:spPr>
          <a:xfrm>
            <a:off x="419100" y="836712"/>
            <a:ext cx="10981220" cy="2764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800" dirty="0">
                <a:solidFill>
                  <a:schemeClr val="tx1"/>
                </a:solidFill>
              </a:rPr>
              <a:t>Unified bootloader reset/power on process</a:t>
            </a:r>
            <a:endParaRPr lang="en-US" altLang="zh-TW" sz="2800" dirty="0">
              <a:latin typeface="ArialUnicodeMS"/>
            </a:endParaRPr>
          </a:p>
          <a:p>
            <a:pPr marL="482600" lvl="3" indent="0">
              <a:lnSpc>
                <a:spcPct val="150000"/>
              </a:lnSpc>
            </a:pPr>
            <a:r>
              <a:rPr lang="en-US" altLang="zh-TW" sz="1800" b="0" i="0" dirty="0">
                <a:solidFill>
                  <a:srgbClr val="000000"/>
                </a:solidFill>
                <a:effectLst/>
                <a:latin typeface="ArialUnicodeMS"/>
              </a:rPr>
              <a:t>The following checks are performed by bootloader during the power</a:t>
            </a:r>
            <a:br>
              <a:rPr lang="en-US" altLang="zh-TW" sz="1800" b="0" i="0" dirty="0">
                <a:solidFill>
                  <a:srgbClr val="000000"/>
                </a:solidFill>
                <a:effectLst/>
                <a:latin typeface="ArialUnicodeMS"/>
              </a:rPr>
            </a:br>
            <a:r>
              <a:rPr lang="en-US" altLang="zh-TW" sz="1800" b="0" i="0" dirty="0">
                <a:solidFill>
                  <a:srgbClr val="000000"/>
                </a:solidFill>
                <a:effectLst/>
                <a:latin typeface="ArialUnicodeMS"/>
              </a:rPr>
              <a:t>on/reset.</a:t>
            </a:r>
            <a:br>
              <a:rPr lang="en-US" altLang="zh-TW" sz="1800" b="0" i="0" dirty="0">
                <a:solidFill>
                  <a:srgbClr val="000000"/>
                </a:solidFill>
                <a:effectLst/>
                <a:latin typeface="ArialUnicodeMS"/>
              </a:rPr>
            </a:br>
            <a:r>
              <a:rPr lang="en-US" altLang="zh-TW" sz="1800" b="0" i="0" dirty="0">
                <a:solidFill>
                  <a:srgbClr val="000000"/>
                </a:solidFill>
                <a:effectLst/>
                <a:latin typeface="ArialUnicodeMS"/>
              </a:rPr>
              <a:t>1. Check update APP flag [ in SRAM ]</a:t>
            </a:r>
            <a:br>
              <a:rPr lang="en-US" altLang="zh-TW" sz="1800" b="0" i="0" dirty="0">
                <a:solidFill>
                  <a:srgbClr val="000000"/>
                </a:solidFill>
                <a:effectLst/>
                <a:latin typeface="ArialUnicodeMS"/>
              </a:rPr>
            </a:br>
            <a:r>
              <a:rPr lang="en-US" altLang="zh-TW" sz="1800" b="0" i="0" dirty="0">
                <a:solidFill>
                  <a:srgbClr val="000000"/>
                </a:solidFill>
                <a:effectLst/>
                <a:latin typeface="ArialUnicodeMS"/>
              </a:rPr>
              <a:t>2. Check APP validity  [ flags in flash ]</a:t>
            </a:r>
            <a:endParaRPr lang="en-US" altLang="zh-TW" sz="1200" b="0" i="0" dirty="0">
              <a:solidFill>
                <a:srgbClr val="000000"/>
              </a:solidFill>
              <a:effectLst/>
              <a:latin typeface="ArialUnicodeMS"/>
            </a:endParaRPr>
          </a:p>
          <a:p>
            <a:pPr marL="482600" lvl="3" indent="0">
              <a:lnSpc>
                <a:spcPct val="150000"/>
              </a:lnSpc>
            </a:pPr>
            <a:endParaRPr lang="en-US" altLang="zh-TW" sz="1800" b="0" i="0" dirty="0">
              <a:solidFill>
                <a:srgbClr val="000000"/>
              </a:solidFill>
              <a:effectLst/>
              <a:latin typeface="ArialUnicodeMS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594C4819-32BD-0EDD-E673-925C8F540374}"/>
              </a:ext>
            </a:extLst>
          </p:cNvPr>
          <p:cNvSpPr txBox="1">
            <a:spLocks/>
          </p:cNvSpPr>
          <p:nvPr/>
        </p:nvSpPr>
        <p:spPr bwMode="auto">
          <a:xfrm>
            <a:off x="419100" y="120650"/>
            <a:ext cx="10501313" cy="5032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Helvetica" panose="020B0604020202020204" pitchFamily="34" charset="0"/>
              </a:defRPr>
            </a:lvl1pPr>
            <a:lvl2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panose="020B0604020202020204" pitchFamily="34" charset="0"/>
              </a:defRPr>
            </a:lvl2pPr>
            <a:lvl3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panose="020B0604020202020204" pitchFamily="34" charset="0"/>
              </a:defRPr>
            </a:lvl3pPr>
            <a:lvl4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panose="020B0604020202020204" pitchFamily="34" charset="0"/>
              </a:defRPr>
            </a:lvl4pPr>
            <a:lvl5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panose="020B0604020202020204" pitchFamily="34" charset="0"/>
              </a:defRPr>
            </a:lvl5pPr>
            <a:lvl6pPr marL="321457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6pPr>
            <a:lvl7pPr marL="642915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7pPr>
            <a:lvl8pPr marL="964372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8pPr>
            <a:lvl9pPr marL="1285829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9pPr>
          </a:lstStyle>
          <a:p>
            <a:pPr>
              <a:defRPr/>
            </a:pPr>
            <a:r>
              <a:rPr lang="en-US" altLang="zh-TW" dirty="0"/>
              <a:t>OBC 6.6KW Bootloader Introduction (3/4)</a:t>
            </a:r>
            <a:endParaRPr lang="zh-TW" altLang="en-US" kern="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744602E-FA9E-767A-4A13-4DF9C6085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8360" y="1971896"/>
            <a:ext cx="5760640" cy="4066335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EA2F452F-BA2A-BFCF-EA2D-2E8495585DE7}"/>
              </a:ext>
            </a:extLst>
          </p:cNvPr>
          <p:cNvSpPr txBox="1"/>
          <p:nvPr/>
        </p:nvSpPr>
        <p:spPr>
          <a:xfrm>
            <a:off x="492143" y="3429000"/>
            <a:ext cx="5161991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IsRequestEnterBootloader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altLang="zh-TW" dirty="0"/>
              <a:t>    SRAM[ </a:t>
            </a:r>
            <a:r>
              <a:rPr lang="en-US" altLang="zh-TW" sz="2000" dirty="0"/>
              <a:t>0x2006FF1 ] == 0x5A ?</a:t>
            </a:r>
            <a:endParaRPr lang="zh-TW" altLang="en-US" sz="20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7FC3390-5DFE-6C99-6CF7-1A7D88E47CA5}"/>
              </a:ext>
            </a:extLst>
          </p:cNvPr>
          <p:cNvSpPr txBox="1"/>
          <p:nvPr/>
        </p:nvSpPr>
        <p:spPr>
          <a:xfrm>
            <a:off x="495954" y="4797152"/>
            <a:ext cx="5190119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Boot_IsAPPValid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altLang="zh-TW" dirty="0"/>
              <a:t>    </a:t>
            </a:r>
            <a:r>
              <a:rPr lang="en-US" altLang="zh-TW" sz="2000" dirty="0" err="1"/>
              <a:t>IsFlashProgramSuccessful</a:t>
            </a:r>
            <a:r>
              <a:rPr lang="en-US" altLang="zh-TW" sz="2000" dirty="0"/>
              <a:t>() and</a:t>
            </a:r>
          </a:p>
          <a:p>
            <a:r>
              <a:rPr lang="en-US" altLang="zh-TW" sz="2000" dirty="0"/>
              <a:t>     </a:t>
            </a:r>
            <a:r>
              <a:rPr lang="en-US" altLang="zh-TW" sz="2000" dirty="0" err="1"/>
              <a:t>IsFlashEraseSuccessful</a:t>
            </a:r>
            <a:r>
              <a:rPr lang="en-US" altLang="zh-TW" sz="2000" dirty="0"/>
              <a:t>() and</a:t>
            </a:r>
          </a:p>
          <a:p>
            <a:r>
              <a:rPr lang="en-US" altLang="zh-TW" sz="2000" dirty="0"/>
              <a:t>     </a:t>
            </a:r>
            <a:r>
              <a:rPr lang="en-US" altLang="zh-TW" sz="2000" dirty="0" err="1"/>
              <a:t>IsFlashStructValid</a:t>
            </a:r>
            <a:r>
              <a:rPr lang="en-US" altLang="zh-TW" sz="2000" dirty="0"/>
              <a:t>()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98780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C8677C78-1DDB-D6D3-2C65-5CE54D4A2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66" y="1124744"/>
            <a:ext cx="10200722" cy="4075906"/>
          </a:xfrm>
          <a:prstGeom prst="rect">
            <a:avLst/>
          </a:prstGeom>
        </p:spPr>
      </p:pic>
      <p:sp>
        <p:nvSpPr>
          <p:cNvPr id="5" name="標題 1">
            <a:extLst>
              <a:ext uri="{FF2B5EF4-FFF2-40B4-BE49-F238E27FC236}">
                <a16:creationId xmlns:a16="http://schemas.microsoft.com/office/drawing/2014/main" id="{E204B455-41D1-CB61-84CA-FC34B349C654}"/>
              </a:ext>
            </a:extLst>
          </p:cNvPr>
          <p:cNvSpPr txBox="1">
            <a:spLocks/>
          </p:cNvSpPr>
          <p:nvPr/>
        </p:nvSpPr>
        <p:spPr bwMode="auto">
          <a:xfrm>
            <a:off x="419100" y="120650"/>
            <a:ext cx="10501313" cy="5032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Helvetica" panose="020B0604020202020204" pitchFamily="34" charset="0"/>
              </a:defRPr>
            </a:lvl1pPr>
            <a:lvl2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panose="020B0604020202020204" pitchFamily="34" charset="0"/>
              </a:defRPr>
            </a:lvl2pPr>
            <a:lvl3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panose="020B0604020202020204" pitchFamily="34" charset="0"/>
              </a:defRPr>
            </a:lvl3pPr>
            <a:lvl4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panose="020B0604020202020204" pitchFamily="34" charset="0"/>
              </a:defRPr>
            </a:lvl4pPr>
            <a:lvl5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panose="020B0604020202020204" pitchFamily="34" charset="0"/>
              </a:defRPr>
            </a:lvl5pPr>
            <a:lvl6pPr marL="321457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6pPr>
            <a:lvl7pPr marL="642915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7pPr>
            <a:lvl8pPr marL="964372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8pPr>
            <a:lvl9pPr marL="1285829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9pPr>
          </a:lstStyle>
          <a:p>
            <a:pPr>
              <a:defRPr/>
            </a:pPr>
            <a:r>
              <a:rPr lang="en-US" altLang="zh-TW" dirty="0"/>
              <a:t>OBC 6.6KW Bootloader Introduction (4/4)</a:t>
            </a:r>
            <a:endParaRPr lang="zh-TW" altLang="en-US" kern="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C2C8ADA-573B-4E78-AD87-841CAD8DDF8E}"/>
              </a:ext>
            </a:extLst>
          </p:cNvPr>
          <p:cNvSpPr txBox="1"/>
          <p:nvPr/>
        </p:nvSpPr>
        <p:spPr>
          <a:xfrm>
            <a:off x="7320136" y="5078258"/>
            <a:ext cx="374441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flash_api.bin</a:t>
            </a:r>
            <a:r>
              <a:rPr lang="en-US" altLang="zh-TW" dirty="0"/>
              <a:t>, which is</a:t>
            </a:r>
          </a:p>
          <a:p>
            <a:r>
              <a:rPr lang="en-US" altLang="zh-TW" dirty="0"/>
              <a:t>download via CAN before start erase routine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D34F033-9402-4BAC-5A75-655454107D7E}"/>
              </a:ext>
            </a:extLst>
          </p:cNvPr>
          <p:cNvSpPr txBox="1"/>
          <p:nvPr/>
        </p:nvSpPr>
        <p:spPr>
          <a:xfrm>
            <a:off x="7356085" y="2232361"/>
            <a:ext cx="37444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application code will update this information when it get request to download request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9493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2E3C6449-87DE-D4F9-B96D-9DFFCC466198}"/>
              </a:ext>
            </a:extLst>
          </p:cNvPr>
          <p:cNvSpPr txBox="1">
            <a:spLocks/>
          </p:cNvSpPr>
          <p:nvPr/>
        </p:nvSpPr>
        <p:spPr bwMode="auto">
          <a:xfrm>
            <a:off x="419100" y="120650"/>
            <a:ext cx="10501313" cy="5032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Helvetica" panose="020B0604020202020204" pitchFamily="34" charset="0"/>
              </a:defRPr>
            </a:lvl1pPr>
            <a:lvl2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panose="020B0604020202020204" pitchFamily="34" charset="0"/>
              </a:defRPr>
            </a:lvl2pPr>
            <a:lvl3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panose="020B0604020202020204" pitchFamily="34" charset="0"/>
              </a:defRPr>
            </a:lvl3pPr>
            <a:lvl4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panose="020B0604020202020204" pitchFamily="34" charset="0"/>
              </a:defRPr>
            </a:lvl4pPr>
            <a:lvl5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panose="020B0604020202020204" pitchFamily="34" charset="0"/>
              </a:defRPr>
            </a:lvl5pPr>
            <a:lvl6pPr marL="321457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6pPr>
            <a:lvl7pPr marL="642915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7pPr>
            <a:lvl8pPr marL="964372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8pPr>
            <a:lvl9pPr marL="1285829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9pPr>
          </a:lstStyle>
          <a:p>
            <a:pPr>
              <a:defRPr/>
            </a:pPr>
            <a:r>
              <a:rPr lang="en-US" altLang="zh-TW" dirty="0"/>
              <a:t>SW Block ID for Bootloader</a:t>
            </a:r>
            <a:endParaRPr lang="zh-TW" altLang="en-US" kern="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A604A9D-26FB-9C8B-14DA-37DC8ECA24EE}"/>
              </a:ext>
            </a:extLst>
          </p:cNvPr>
          <p:cNvSpPr/>
          <p:nvPr/>
        </p:nvSpPr>
        <p:spPr bwMode="auto">
          <a:xfrm>
            <a:off x="4727575" y="2521422"/>
            <a:ext cx="1368425" cy="2201862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 eaLnBrk="1" hangingPunct="1">
              <a:defRPr/>
            </a:pPr>
            <a:endParaRPr kumimoji="1" lang="en-US" altLang="zh-TW" sz="1600" dirty="0">
              <a:solidFill>
                <a:schemeClr val="tx1"/>
              </a:solidFill>
              <a:latin typeface="Arial" charset="0"/>
              <a:ea typeface="新細明體" charset="-120"/>
            </a:endParaRPr>
          </a:p>
          <a:p>
            <a:pPr algn="ctr" defTabSz="914400" eaLnBrk="1" hangingPunct="1">
              <a:defRPr/>
            </a:pPr>
            <a:endParaRPr kumimoji="1" lang="en-US" altLang="zh-TW" sz="1600" dirty="0">
              <a:solidFill>
                <a:schemeClr val="tx1"/>
              </a:solidFill>
              <a:latin typeface="Arial" charset="0"/>
              <a:ea typeface="新細明體" charset="-120"/>
            </a:endParaRPr>
          </a:p>
          <a:p>
            <a:pPr algn="ctr" defTabSz="914400" eaLnBrk="1" hangingPunct="1">
              <a:defRPr/>
            </a:pPr>
            <a:endParaRPr kumimoji="1" lang="en-US" altLang="zh-TW" sz="1600" dirty="0">
              <a:solidFill>
                <a:schemeClr val="tx1"/>
              </a:solidFill>
              <a:latin typeface="Arial" charset="0"/>
              <a:ea typeface="新細明體" charset="-120"/>
            </a:endParaRPr>
          </a:p>
          <a:p>
            <a:pPr algn="ctr" defTabSz="914400" eaLnBrk="1" hangingPunct="1">
              <a:defRPr/>
            </a:pPr>
            <a:r>
              <a:rPr kumimoji="1" lang="en-US" altLang="zh-TW" sz="1600" dirty="0">
                <a:solidFill>
                  <a:schemeClr val="tx1"/>
                </a:solidFill>
                <a:latin typeface="Arial" charset="0"/>
                <a:ea typeface="新細明體" charset="-120"/>
              </a:rPr>
              <a:t>Application</a:t>
            </a:r>
          </a:p>
          <a:p>
            <a:pPr algn="ctr">
              <a:defRPr/>
            </a:pPr>
            <a:r>
              <a:rPr lang="en-US" altLang="zh-TW" sz="1600" dirty="0">
                <a:ea typeface="新細明體" panose="02020500000000000000" pitchFamily="18" charset="-120"/>
              </a:rPr>
              <a:t>(</a:t>
            </a:r>
            <a:r>
              <a:rPr kumimoji="1" lang="en-US" altLang="zh-TW" sz="1600" dirty="0">
                <a:latin typeface="Arial" panose="020B0604020202020204" pitchFamily="34" charset="0"/>
                <a:ea typeface="新細明體" panose="02020500000000000000" pitchFamily="18" charset="-120"/>
              </a:rPr>
              <a:t>374KB)</a:t>
            </a:r>
            <a:endParaRPr kumimoji="1" lang="zh-TW" altLang="en-US" sz="1600" dirty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" name="文字方塊 52">
            <a:extLst>
              <a:ext uri="{FF2B5EF4-FFF2-40B4-BE49-F238E27FC236}">
                <a16:creationId xmlns:a16="http://schemas.microsoft.com/office/drawing/2014/main" id="{88A26D28-FBBD-4B53-F461-464AE14EFE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3475" y="1497484"/>
            <a:ext cx="10302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TW" sz="10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0x0000 0000</a:t>
            </a:r>
            <a:endParaRPr lang="zh-TW" altLang="en-US" sz="100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</p:txBody>
      </p:sp>
      <p:sp>
        <p:nvSpPr>
          <p:cNvPr id="6" name="文字方塊 54">
            <a:extLst>
              <a:ext uri="{FF2B5EF4-FFF2-40B4-BE49-F238E27FC236}">
                <a16:creationId xmlns:a16="http://schemas.microsoft.com/office/drawing/2014/main" id="{295BDCFC-97E1-444F-BE80-976B8C248D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4845" y="2497609"/>
            <a:ext cx="103105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TW" sz="1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0x0002 0000</a:t>
            </a:r>
            <a:endParaRPr lang="zh-TW" altLang="en-US" sz="10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</p:txBody>
      </p:sp>
      <p:sp>
        <p:nvSpPr>
          <p:cNvPr id="7" name="文字方塊 56">
            <a:extLst>
              <a:ext uri="{FF2B5EF4-FFF2-40B4-BE49-F238E27FC236}">
                <a16:creationId xmlns:a16="http://schemas.microsoft.com/office/drawing/2014/main" id="{A24328B7-F219-12A7-4F0D-DA8364B6E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9512" y="4710584"/>
            <a:ext cx="10302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TW" sz="10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0x0007 E000</a:t>
            </a:r>
            <a:endParaRPr lang="zh-TW" altLang="en-US" sz="100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501CBFF-90CD-39B8-8CD9-E162B8EE7FC7}"/>
              </a:ext>
            </a:extLst>
          </p:cNvPr>
          <p:cNvSpPr txBox="1"/>
          <p:nvPr/>
        </p:nvSpPr>
        <p:spPr>
          <a:xfrm>
            <a:off x="4730750" y="2526184"/>
            <a:ext cx="1349375" cy="30797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1400" dirty="0">
                <a:solidFill>
                  <a:srgbClr val="000000"/>
                </a:solidFill>
                <a:ea typeface="新細明體" panose="02020500000000000000" pitchFamily="18" charset="-120"/>
              </a:rPr>
              <a:t>appl info.</a:t>
            </a:r>
            <a:endParaRPr lang="zh-TW" altLang="en-US" sz="1400" dirty="0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cxnSp>
        <p:nvCxnSpPr>
          <p:cNvPr id="9" name="直線接點 53">
            <a:extLst>
              <a:ext uri="{FF2B5EF4-FFF2-40B4-BE49-F238E27FC236}">
                <a16:creationId xmlns:a16="http://schemas.microsoft.com/office/drawing/2014/main" id="{D7AC5C92-F9CB-AA05-900E-3AE70E2DAA5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811587" y="2827809"/>
            <a:ext cx="863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文字方塊 54">
            <a:extLst>
              <a:ext uri="{FF2B5EF4-FFF2-40B4-BE49-F238E27FC236}">
                <a16:creationId xmlns:a16="http://schemas.microsoft.com/office/drawing/2014/main" id="{5214842A-14E4-3009-84BA-EAE677667B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2827809"/>
            <a:ext cx="103105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TW" sz="1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0x0002 0200</a:t>
            </a:r>
            <a:endParaRPr lang="zh-TW" altLang="en-US" sz="10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52C29A2-84E0-5330-78D6-32641E5E0588}"/>
              </a:ext>
            </a:extLst>
          </p:cNvPr>
          <p:cNvSpPr txBox="1"/>
          <p:nvPr/>
        </p:nvSpPr>
        <p:spPr>
          <a:xfrm>
            <a:off x="4737100" y="2834159"/>
            <a:ext cx="1344612" cy="30797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1400" dirty="0">
                <a:solidFill>
                  <a:srgbClr val="000000"/>
                </a:solidFill>
                <a:ea typeface="新細明體" panose="02020500000000000000" pitchFamily="18" charset="-120"/>
              </a:rPr>
              <a:t>Int. vector</a:t>
            </a:r>
            <a:endParaRPr lang="zh-TW" altLang="en-US" sz="1400" dirty="0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cxnSp>
        <p:nvCxnSpPr>
          <p:cNvPr id="12" name="直線接點 53">
            <a:extLst>
              <a:ext uri="{FF2B5EF4-FFF2-40B4-BE49-F238E27FC236}">
                <a16:creationId xmlns:a16="http://schemas.microsoft.com/office/drawing/2014/main" id="{FA1582F0-7D99-7320-3CF8-026E5E449BC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830637" y="3138959"/>
            <a:ext cx="863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文字方塊 54">
            <a:extLst>
              <a:ext uri="{FF2B5EF4-FFF2-40B4-BE49-F238E27FC236}">
                <a16:creationId xmlns:a16="http://schemas.microsoft.com/office/drawing/2014/main" id="{E51A1472-DBCE-9084-80A6-1953142C3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7450" y="3138959"/>
            <a:ext cx="103105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TW" sz="1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0x0002 0600</a:t>
            </a:r>
            <a:endParaRPr lang="zh-TW" altLang="en-US" sz="10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85FF53B-8AD8-484A-F836-4911CA84893B}"/>
              </a:ext>
            </a:extLst>
          </p:cNvPr>
          <p:cNvSpPr txBox="1"/>
          <p:nvPr/>
        </p:nvSpPr>
        <p:spPr>
          <a:xfrm>
            <a:off x="4743450" y="3145309"/>
            <a:ext cx="1344612" cy="30797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1400" dirty="0">
                <a:solidFill>
                  <a:srgbClr val="000000"/>
                </a:solidFill>
                <a:ea typeface="新細明體" panose="02020500000000000000" pitchFamily="18" charset="-120"/>
              </a:rPr>
              <a:t>appl Ver.</a:t>
            </a:r>
            <a:endParaRPr lang="zh-TW" altLang="en-US" sz="1400" dirty="0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15" name="文字方塊 54">
            <a:extLst>
              <a:ext uri="{FF2B5EF4-FFF2-40B4-BE49-F238E27FC236}">
                <a16:creationId xmlns:a16="http://schemas.microsoft.com/office/drawing/2014/main" id="{F1F6E98C-2CD1-3460-C281-ED22694DE2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8087" y="3429472"/>
            <a:ext cx="103105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TW" sz="1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0x0002 0700</a:t>
            </a:r>
            <a:endParaRPr lang="zh-TW" altLang="en-US" sz="10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</p:txBody>
      </p:sp>
      <p:sp>
        <p:nvSpPr>
          <p:cNvPr id="16" name="矩形 48">
            <a:extLst>
              <a:ext uri="{FF2B5EF4-FFF2-40B4-BE49-F238E27FC236}">
                <a16:creationId xmlns:a16="http://schemas.microsoft.com/office/drawing/2014/main" id="{DD76A559-D0B9-4DC4-EC3E-0176C9BD1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7575" y="1484784"/>
            <a:ext cx="1368425" cy="1036638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5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>
              <a:defRPr sz="25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>
              <a:defRPr sz="25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>
              <a:defRPr sz="25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>
              <a:defRPr sz="25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1741488" indent="-64135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198688" indent="-64135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2655888" indent="-64135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113088" indent="-64135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ctr" defTabSz="914400" eaLnBrk="1" hangingPunct="1">
              <a:defRPr/>
            </a:pPr>
            <a:r>
              <a:rPr kumimoji="1" lang="en-US" altLang="zh-TW" sz="1400" dirty="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Bootloader</a:t>
            </a:r>
          </a:p>
          <a:p>
            <a:pPr algn="ctr" defTabSz="914400" eaLnBrk="1" hangingPunct="1">
              <a:defRPr/>
            </a:pPr>
            <a:r>
              <a:rPr lang="en-US" altLang="zh-TW" sz="1400" dirty="0">
                <a:solidFill>
                  <a:schemeClr val="bg1"/>
                </a:solidFill>
                <a:ea typeface="新細明體" panose="02020500000000000000" pitchFamily="18" charset="-120"/>
              </a:rPr>
              <a:t>(</a:t>
            </a:r>
            <a:r>
              <a:rPr lang="en-US" altLang="zh-TW" sz="1400" b="1" dirty="0">
                <a:solidFill>
                  <a:schemeClr val="bg1"/>
                </a:solidFill>
                <a:ea typeface="新細明體" panose="02020500000000000000" pitchFamily="18" charset="-120"/>
              </a:rPr>
              <a:t>128</a:t>
            </a:r>
            <a:r>
              <a:rPr kumimoji="1" lang="en-US" altLang="zh-TW" sz="1400" dirty="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KB)</a:t>
            </a:r>
          </a:p>
          <a:p>
            <a:pPr algn="ctr" defTabSz="914400" eaLnBrk="1" hangingPunct="1">
              <a:defRPr/>
            </a:pPr>
            <a:endParaRPr kumimoji="1" lang="en-US" altLang="zh-TW" sz="1400" dirty="0">
              <a:solidFill>
                <a:schemeClr val="bg1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7" name="矩形 48">
            <a:extLst>
              <a:ext uri="{FF2B5EF4-FFF2-40B4-BE49-F238E27FC236}">
                <a16:creationId xmlns:a16="http://schemas.microsoft.com/office/drawing/2014/main" id="{73E98FC5-ABB9-CDB3-49D4-8A10C08B8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2337" y="1456209"/>
            <a:ext cx="1368425" cy="1993900"/>
          </a:xfrm>
          <a:prstGeom prst="rect">
            <a:avLst/>
          </a:prstGeom>
          <a:noFill/>
          <a:ln w="571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25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>
              <a:defRPr sz="25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>
              <a:defRPr sz="25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>
              <a:defRPr sz="25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>
              <a:defRPr sz="25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1741488" indent="-64135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198688" indent="-64135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2655888" indent="-64135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113088" indent="-64135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ctr" defTabSz="914400" eaLnBrk="1" hangingPunct="1"/>
            <a:endParaRPr kumimoji="1" lang="zh-TW" altLang="en-US" sz="14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A3DC9EB-5D2B-D655-D23A-F6A30D63CBC5}"/>
              </a:ext>
            </a:extLst>
          </p:cNvPr>
          <p:cNvSpPr txBox="1"/>
          <p:nvPr/>
        </p:nvSpPr>
        <p:spPr>
          <a:xfrm>
            <a:off x="4721561" y="4715847"/>
            <a:ext cx="1374440" cy="30797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TW" sz="1400" b="1" dirty="0">
                <a:solidFill>
                  <a:schemeClr val="tx1"/>
                </a:solidFill>
                <a:highlight>
                  <a:srgbClr val="FFFF00"/>
                </a:highlight>
                <a:ea typeface="新細明體" panose="02020500000000000000" pitchFamily="18" charset="-120"/>
              </a:rPr>
              <a:t>Conf. data 4KB</a:t>
            </a:r>
            <a:endParaRPr lang="zh-TW" altLang="en-US" sz="1400" b="1" dirty="0">
              <a:solidFill>
                <a:schemeClr val="tx1"/>
              </a:solidFill>
              <a:highlight>
                <a:srgbClr val="FFFF00"/>
              </a:highlight>
              <a:ea typeface="新細明體" panose="02020500000000000000" pitchFamily="18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5DD88A5-9E9E-B998-5351-4A824C95FD32}"/>
              </a:ext>
            </a:extLst>
          </p:cNvPr>
          <p:cNvSpPr txBox="1"/>
          <p:nvPr/>
        </p:nvSpPr>
        <p:spPr>
          <a:xfrm>
            <a:off x="4721560" y="5007947"/>
            <a:ext cx="1374775" cy="307777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1400" b="1" dirty="0">
                <a:solidFill>
                  <a:schemeClr val="tx1"/>
                </a:solidFill>
                <a:highlight>
                  <a:srgbClr val="FFFF00"/>
                </a:highlight>
                <a:ea typeface="新細明體" panose="02020500000000000000" pitchFamily="18" charset="-120"/>
              </a:rPr>
              <a:t>Cali. data 4KB</a:t>
            </a:r>
            <a:endParaRPr lang="zh-TW" altLang="en-US" sz="1400" b="1" dirty="0">
              <a:solidFill>
                <a:schemeClr val="tx1"/>
              </a:solidFill>
              <a:highlight>
                <a:srgbClr val="FFFF00"/>
              </a:highlight>
              <a:ea typeface="新細明體" panose="02020500000000000000" pitchFamily="18" charset="-120"/>
            </a:endParaRPr>
          </a:p>
        </p:txBody>
      </p:sp>
      <p:sp>
        <p:nvSpPr>
          <p:cNvPr id="20" name="文字方塊 56">
            <a:extLst>
              <a:ext uri="{FF2B5EF4-FFF2-40B4-BE49-F238E27FC236}">
                <a16:creationId xmlns:a16="http://schemas.microsoft.com/office/drawing/2014/main" id="{41C3BA60-C84F-AC67-FDCD-4FE21E6EE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9037" y="5328122"/>
            <a:ext cx="10302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TW" sz="10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0x0008 0000</a:t>
            </a:r>
            <a:endParaRPr lang="zh-TW" altLang="en-US" sz="100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</p:txBody>
      </p:sp>
      <p:cxnSp>
        <p:nvCxnSpPr>
          <p:cNvPr id="21" name="直線接點 53">
            <a:extLst>
              <a:ext uri="{FF2B5EF4-FFF2-40B4-BE49-F238E27FC236}">
                <a16:creationId xmlns:a16="http://schemas.microsoft.com/office/drawing/2014/main" id="{7878FC11-081D-FF31-9610-9A368084389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805237" y="5015384"/>
            <a:ext cx="863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文字方塊 54">
            <a:extLst>
              <a:ext uri="{FF2B5EF4-FFF2-40B4-BE49-F238E27FC236}">
                <a16:creationId xmlns:a16="http://schemas.microsoft.com/office/drawing/2014/main" id="{E4C4459E-5C23-8EF4-BA76-3D539B042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2050" y="5015384"/>
            <a:ext cx="10318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TW" sz="10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0x0007 F000</a:t>
            </a:r>
            <a:endParaRPr lang="zh-TW" altLang="en-US" sz="100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4695E446-01F1-D674-D389-2C0B78487BCD}"/>
              </a:ext>
            </a:extLst>
          </p:cNvPr>
          <p:cNvSpPr txBox="1"/>
          <p:nvPr/>
        </p:nvSpPr>
        <p:spPr>
          <a:xfrm>
            <a:off x="4746626" y="2200747"/>
            <a:ext cx="1333500" cy="307975"/>
          </a:xfrm>
          <a:prstGeom prst="rect">
            <a:avLst/>
          </a:prstGeom>
          <a:noFill/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TW" sz="1400" dirty="0">
                <a:solidFill>
                  <a:schemeClr val="bg1"/>
                </a:solidFill>
                <a:ea typeface="新細明體" panose="02020500000000000000" pitchFamily="18" charset="-120"/>
              </a:rPr>
              <a:t>boot Ver.</a:t>
            </a:r>
            <a:endParaRPr lang="zh-TW" altLang="en-US" sz="1400" dirty="0">
              <a:solidFill>
                <a:schemeClr val="bg1"/>
              </a:solidFill>
              <a:ea typeface="新細明體" panose="02020500000000000000" pitchFamily="18" charset="-120"/>
            </a:endParaRPr>
          </a:p>
        </p:txBody>
      </p: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6AFF59D3-5278-E8CF-C261-14A89BC82CF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830637" y="2200615"/>
            <a:ext cx="863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104F4A1D-6C4D-F227-0C92-A4E726DF6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7450" y="2184713"/>
            <a:ext cx="103105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TW" sz="1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0x0001 FE00</a:t>
            </a:r>
            <a:endParaRPr lang="zh-TW" altLang="en-US" sz="10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</p:txBody>
      </p:sp>
      <p:cxnSp>
        <p:nvCxnSpPr>
          <p:cNvPr id="26" name="直線接點 51">
            <a:extLst>
              <a:ext uri="{FF2B5EF4-FFF2-40B4-BE49-F238E27FC236}">
                <a16:creationId xmlns:a16="http://schemas.microsoft.com/office/drawing/2014/main" id="{BDD28ADE-3398-67DD-4165-4E027C6A285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627187" y="1456209"/>
            <a:ext cx="304165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線接點 53">
            <a:extLst>
              <a:ext uri="{FF2B5EF4-FFF2-40B4-BE49-F238E27FC236}">
                <a16:creationId xmlns:a16="http://schemas.microsoft.com/office/drawing/2014/main" id="{3ED063DB-A1AF-F52B-4DBD-08C5696CF70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554162" y="2494434"/>
            <a:ext cx="314483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線接點 55">
            <a:extLst>
              <a:ext uri="{FF2B5EF4-FFF2-40B4-BE49-F238E27FC236}">
                <a16:creationId xmlns:a16="http://schemas.microsoft.com/office/drawing/2014/main" id="{1550EA1E-8939-B9A5-5DE5-D02FD37C259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198428" y="4696297"/>
            <a:ext cx="2470409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線接點 55">
            <a:extLst>
              <a:ext uri="{FF2B5EF4-FFF2-40B4-BE49-F238E27FC236}">
                <a16:creationId xmlns:a16="http://schemas.microsoft.com/office/drawing/2014/main" id="{F74A4B45-2A54-F12D-69D7-E1D81D9358A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571746" y="5318520"/>
            <a:ext cx="311467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語音泡泡: 圓角矩形 29">
            <a:extLst>
              <a:ext uri="{FF2B5EF4-FFF2-40B4-BE49-F238E27FC236}">
                <a16:creationId xmlns:a16="http://schemas.microsoft.com/office/drawing/2014/main" id="{75EF9EF7-55AA-CF1E-3C8B-AD65ADF81E65}"/>
              </a:ext>
            </a:extLst>
          </p:cNvPr>
          <p:cNvSpPr/>
          <p:nvPr/>
        </p:nvSpPr>
        <p:spPr bwMode="auto">
          <a:xfrm>
            <a:off x="7836693" y="2200615"/>
            <a:ext cx="4091955" cy="3233086"/>
          </a:xfrm>
          <a:prstGeom prst="wedgeRoundRectCallout">
            <a:avLst>
              <a:gd name="adj1" fmla="val -68495"/>
              <a:gd name="adj2" fmla="val 3762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3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D5E5D715-7840-BD24-6E8C-EDE0DFCA6350}"/>
              </a:ext>
            </a:extLst>
          </p:cNvPr>
          <p:cNvCxnSpPr/>
          <p:nvPr/>
        </p:nvCxnSpPr>
        <p:spPr bwMode="auto">
          <a:xfrm>
            <a:off x="3152478" y="1455640"/>
            <a:ext cx="0" cy="1965325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miter lim="0"/>
            <a:headEnd type="triangle"/>
            <a:tailEnd type="triangle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F9FCFD65-926A-1998-4AC4-DB2A6AB0BF94}"/>
              </a:ext>
            </a:extLst>
          </p:cNvPr>
          <p:cNvCxnSpPr>
            <a:cxnSpLocks/>
          </p:cNvCxnSpPr>
          <p:nvPr/>
        </p:nvCxnSpPr>
        <p:spPr bwMode="auto">
          <a:xfrm>
            <a:off x="2569865" y="2499331"/>
            <a:ext cx="0" cy="2828791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miter lim="0"/>
            <a:headEnd type="triangle"/>
            <a:tailEnd type="triangle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33" name="文字方塊 36">
            <a:extLst>
              <a:ext uri="{FF2B5EF4-FFF2-40B4-BE49-F238E27FC236}">
                <a16:creationId xmlns:a16="http://schemas.microsoft.com/office/drawing/2014/main" id="{38E73AB8-F1A7-71CB-1C58-6C8CED187A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2240" y="1564294"/>
            <a:ext cx="1887538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TW" dirty="0">
                <a:solidFill>
                  <a:schemeClr val="accent1"/>
                </a:solidFill>
                <a:ea typeface="新細明體" panose="02020500000000000000" pitchFamily="18" charset="-120"/>
              </a:rPr>
              <a:t>Secure Boot</a:t>
            </a:r>
          </a:p>
          <a:p>
            <a:pPr algn="r"/>
            <a:r>
              <a:rPr lang="en-US" altLang="zh-TW" dirty="0">
                <a:solidFill>
                  <a:schemeClr val="accent1"/>
                </a:solidFill>
                <a:ea typeface="新細明體" panose="02020500000000000000" pitchFamily="18" charset="-120"/>
              </a:rPr>
              <a:t>check area</a:t>
            </a:r>
            <a:endParaRPr lang="zh-TW" altLang="en-US" dirty="0">
              <a:solidFill>
                <a:schemeClr val="accent1"/>
              </a:solidFill>
              <a:ea typeface="新細明體" panose="02020500000000000000" pitchFamily="18" charset="-120"/>
            </a:endParaRPr>
          </a:p>
        </p:txBody>
      </p:sp>
      <p:sp>
        <p:nvSpPr>
          <p:cNvPr id="34" name="文字方塊 37">
            <a:extLst>
              <a:ext uri="{FF2B5EF4-FFF2-40B4-BE49-F238E27FC236}">
                <a16:creationId xmlns:a16="http://schemas.microsoft.com/office/drawing/2014/main" id="{511AA245-3611-5219-5ECD-FFA2AF0A62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460" y="3262069"/>
            <a:ext cx="2401042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TW" dirty="0">
                <a:solidFill>
                  <a:schemeClr val="tx1"/>
                </a:solidFill>
                <a:highlight>
                  <a:srgbClr val="FFFF00"/>
                </a:highlight>
                <a:ea typeface="新細明體" panose="02020500000000000000" pitchFamily="18" charset="-120"/>
              </a:rPr>
              <a:t>Software Blocks</a:t>
            </a:r>
          </a:p>
          <a:p>
            <a:pPr algn="r"/>
            <a:r>
              <a:rPr lang="en-US" altLang="zh-TW" dirty="0">
                <a:solidFill>
                  <a:schemeClr val="tx1"/>
                </a:solidFill>
                <a:highlight>
                  <a:srgbClr val="FFFF00"/>
                </a:highlight>
                <a:ea typeface="新細明體" panose="02020500000000000000" pitchFamily="18" charset="-120"/>
              </a:rPr>
              <a:t>can be updated</a:t>
            </a:r>
          </a:p>
          <a:p>
            <a:pPr algn="r"/>
            <a:r>
              <a:rPr lang="en-US" altLang="zh-TW" dirty="0">
                <a:solidFill>
                  <a:schemeClr val="tx1"/>
                </a:solidFill>
                <a:highlight>
                  <a:srgbClr val="FFFF00"/>
                </a:highlight>
                <a:ea typeface="新細明體" panose="02020500000000000000" pitchFamily="18" charset="-120"/>
              </a:rPr>
              <a:t>by bootloader</a:t>
            </a:r>
          </a:p>
        </p:txBody>
      </p:sp>
      <p:cxnSp>
        <p:nvCxnSpPr>
          <p:cNvPr id="35" name="直線接點 53">
            <a:extLst>
              <a:ext uri="{FF2B5EF4-FFF2-40B4-BE49-F238E27FC236}">
                <a16:creationId xmlns:a16="http://schemas.microsoft.com/office/drawing/2014/main" id="{50557616-5031-4764-1EAC-E042DAB5BB2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971007" y="3429000"/>
            <a:ext cx="310911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0762D1F6-3DD8-2F71-A379-8EB1BEA0739C}"/>
              </a:ext>
            </a:extLst>
          </p:cNvPr>
          <p:cNvSpPr txBox="1"/>
          <p:nvPr/>
        </p:nvSpPr>
        <p:spPr>
          <a:xfrm>
            <a:off x="8109062" y="2409796"/>
            <a:ext cx="3803924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SW Block ID for update:</a:t>
            </a:r>
            <a:br>
              <a:rPr lang="en-US" altLang="zh-TW" dirty="0"/>
            </a:br>
            <a:endParaRPr lang="en-US" altLang="zh-TW" dirty="0"/>
          </a:p>
          <a:p>
            <a:r>
              <a:rPr lang="zh-TW" altLang="en-US" dirty="0"/>
              <a:t>    </a:t>
            </a:r>
            <a:r>
              <a:rPr lang="en-US" altLang="zh-TW" dirty="0"/>
              <a:t>ID 0 : flash driver</a:t>
            </a:r>
            <a:br>
              <a:rPr lang="en-US" altLang="zh-TW" dirty="0"/>
            </a:br>
            <a:r>
              <a:rPr lang="en-US" altLang="zh-TW" dirty="0"/>
              <a:t>              (in SRAM)</a:t>
            </a:r>
            <a:br>
              <a:rPr lang="en-US" altLang="zh-TW" dirty="0"/>
            </a:br>
            <a:r>
              <a:rPr lang="en-US" altLang="zh-TW" dirty="0"/>
              <a:t>    ID</a:t>
            </a:r>
            <a:r>
              <a:rPr lang="zh-TW" altLang="en-US" dirty="0"/>
              <a:t> </a:t>
            </a:r>
            <a:r>
              <a:rPr lang="en-US" altLang="zh-TW" dirty="0"/>
              <a:t>1 :</a:t>
            </a:r>
            <a:r>
              <a:rPr lang="zh-TW" altLang="en-US" dirty="0"/>
              <a:t> </a:t>
            </a:r>
            <a:r>
              <a:rPr lang="en-US" altLang="zh-TW" dirty="0"/>
              <a:t>application</a:t>
            </a:r>
            <a:br>
              <a:rPr lang="en-US" altLang="zh-TW" dirty="0"/>
            </a:br>
            <a:r>
              <a:rPr lang="zh-TW" altLang="en-US" dirty="0"/>
              <a:t>    </a:t>
            </a:r>
            <a:r>
              <a:rPr lang="en-US" altLang="zh-TW" dirty="0"/>
              <a:t>ID</a:t>
            </a:r>
            <a:r>
              <a:rPr lang="zh-TW" altLang="en-US" dirty="0"/>
              <a:t> </a:t>
            </a:r>
            <a:r>
              <a:rPr lang="en-US" altLang="zh-TW" dirty="0"/>
              <a:t>2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configuration</a:t>
            </a:r>
            <a:br>
              <a:rPr lang="en-US" altLang="zh-TW" dirty="0"/>
            </a:br>
            <a:r>
              <a:rPr lang="en-US" altLang="zh-TW" dirty="0"/>
              <a:t>    ID 3 : calibration</a:t>
            </a:r>
            <a:endParaRPr lang="zh-TW" altLang="en-US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9F38CDEC-9B7A-699D-6BF3-B0534699C722}"/>
              </a:ext>
            </a:extLst>
          </p:cNvPr>
          <p:cNvSpPr txBox="1"/>
          <p:nvPr/>
        </p:nvSpPr>
        <p:spPr>
          <a:xfrm>
            <a:off x="1361309" y="760376"/>
            <a:ext cx="493865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S32K144</a:t>
            </a:r>
            <a:r>
              <a:rPr lang="zh-TW" altLang="en-US" dirty="0"/>
              <a:t> </a:t>
            </a:r>
            <a:r>
              <a:rPr lang="en-US" altLang="zh-TW" dirty="0"/>
              <a:t>P-Flash sector size : 4KB</a:t>
            </a:r>
            <a:endParaRPr lang="zh-TW" altLang="en-US" dirty="0"/>
          </a:p>
        </p:txBody>
      </p:sp>
      <p:sp>
        <p:nvSpPr>
          <p:cNvPr id="38" name="右大括弧 37">
            <a:extLst>
              <a:ext uri="{FF2B5EF4-FFF2-40B4-BE49-F238E27FC236}">
                <a16:creationId xmlns:a16="http://schemas.microsoft.com/office/drawing/2014/main" id="{9DD155A3-EA18-748E-1C17-FEF1685AE83B}"/>
              </a:ext>
            </a:extLst>
          </p:cNvPr>
          <p:cNvSpPr/>
          <p:nvPr/>
        </p:nvSpPr>
        <p:spPr bwMode="auto">
          <a:xfrm>
            <a:off x="6205284" y="2636912"/>
            <a:ext cx="226471" cy="1993900"/>
          </a:xfrm>
          <a:prstGeom prst="rightBrace">
            <a:avLst/>
          </a:prstGeom>
          <a:noFill/>
          <a:ln w="25400" cap="flat" cmpd="sng" algn="ctr">
            <a:solidFill>
              <a:srgbClr val="000000"/>
            </a:solidFill>
            <a:prstDash val="solid"/>
            <a:miter lim="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3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39" name="右大括弧 38">
            <a:extLst>
              <a:ext uri="{FF2B5EF4-FFF2-40B4-BE49-F238E27FC236}">
                <a16:creationId xmlns:a16="http://schemas.microsoft.com/office/drawing/2014/main" id="{A6D0E758-7ECD-4974-F645-E31AC1FD2B3E}"/>
              </a:ext>
            </a:extLst>
          </p:cNvPr>
          <p:cNvSpPr/>
          <p:nvPr/>
        </p:nvSpPr>
        <p:spPr bwMode="auto">
          <a:xfrm>
            <a:off x="6221186" y="4712638"/>
            <a:ext cx="204220" cy="300538"/>
          </a:xfrm>
          <a:prstGeom prst="rightBrace">
            <a:avLst/>
          </a:prstGeom>
          <a:noFill/>
          <a:ln w="25400" cap="flat" cmpd="sng" algn="ctr">
            <a:solidFill>
              <a:srgbClr val="000000"/>
            </a:solidFill>
            <a:prstDash val="solid"/>
            <a:miter lim="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3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40" name="右大括弧 39">
            <a:extLst>
              <a:ext uri="{FF2B5EF4-FFF2-40B4-BE49-F238E27FC236}">
                <a16:creationId xmlns:a16="http://schemas.microsoft.com/office/drawing/2014/main" id="{0A698CA8-F449-0EE6-DD1D-BA54E092898C}"/>
              </a:ext>
            </a:extLst>
          </p:cNvPr>
          <p:cNvSpPr/>
          <p:nvPr/>
        </p:nvSpPr>
        <p:spPr bwMode="auto">
          <a:xfrm>
            <a:off x="6216409" y="5024703"/>
            <a:ext cx="204220" cy="300538"/>
          </a:xfrm>
          <a:prstGeom prst="rightBrace">
            <a:avLst/>
          </a:prstGeom>
          <a:noFill/>
          <a:ln w="25400" cap="flat" cmpd="sng" algn="ctr">
            <a:solidFill>
              <a:srgbClr val="000000"/>
            </a:solidFill>
            <a:prstDash val="solid"/>
            <a:miter lim="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3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3C5BD675-0FF2-B7E7-BA7B-3AC641E387EA}"/>
              </a:ext>
            </a:extLst>
          </p:cNvPr>
          <p:cNvSpPr txBox="1"/>
          <p:nvPr/>
        </p:nvSpPr>
        <p:spPr>
          <a:xfrm>
            <a:off x="6510622" y="3430515"/>
            <a:ext cx="44916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Goudy Stout" panose="0202090407030B020401" pitchFamily="18" charset="0"/>
              </a:rPr>
              <a:t>1</a:t>
            </a:r>
            <a:endParaRPr lang="zh-TW" altLang="en-US" dirty="0">
              <a:latin typeface="Goudy Stout" panose="0202090407030B020401" pitchFamily="18" charset="0"/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FEC5DC98-212B-12A0-AD77-811126B7FA04}"/>
              </a:ext>
            </a:extLst>
          </p:cNvPr>
          <p:cNvSpPr txBox="1"/>
          <p:nvPr/>
        </p:nvSpPr>
        <p:spPr>
          <a:xfrm>
            <a:off x="6525445" y="4595088"/>
            <a:ext cx="44916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Goudy Stout" panose="0202090407030B020401" pitchFamily="18" charset="0"/>
              </a:rPr>
              <a:t>2</a:t>
            </a:r>
            <a:endParaRPr lang="zh-TW" altLang="en-US" dirty="0">
              <a:latin typeface="Goudy Stout" panose="0202090407030B020401" pitchFamily="18" charset="0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83577F50-444F-D89C-52E3-EA16074B2CB5}"/>
              </a:ext>
            </a:extLst>
          </p:cNvPr>
          <p:cNvSpPr txBox="1"/>
          <p:nvPr/>
        </p:nvSpPr>
        <p:spPr>
          <a:xfrm>
            <a:off x="6529756" y="4956647"/>
            <a:ext cx="44916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Goudy Stout" panose="0202090407030B020401" pitchFamily="18" charset="0"/>
              </a:rPr>
              <a:t>3</a:t>
            </a:r>
            <a:endParaRPr lang="zh-TW" altLang="en-US" dirty="0">
              <a:latin typeface="Goudy Stout" panose="0202090407030B0204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720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圖片 43">
            <a:extLst>
              <a:ext uri="{FF2B5EF4-FFF2-40B4-BE49-F238E27FC236}">
                <a16:creationId xmlns:a16="http://schemas.microsoft.com/office/drawing/2014/main" id="{93DE4ACA-75FC-6190-A3A4-1313DF070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672" y="0"/>
            <a:ext cx="8896350" cy="3886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5" name="圖片 44">
            <a:extLst>
              <a:ext uri="{FF2B5EF4-FFF2-40B4-BE49-F238E27FC236}">
                <a16:creationId xmlns:a16="http://schemas.microsoft.com/office/drawing/2014/main" id="{FE5DF7BD-0F6E-0745-A34D-6EAF6AB65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672" y="4077072"/>
            <a:ext cx="8877300" cy="23336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6" name="Rectangle 2">
            <a:extLst>
              <a:ext uri="{FF2B5EF4-FFF2-40B4-BE49-F238E27FC236}">
                <a16:creationId xmlns:a16="http://schemas.microsoft.com/office/drawing/2014/main" id="{C5E0FEA0-7D36-5BE6-BF88-941BF5D1CE99}"/>
              </a:ext>
            </a:extLst>
          </p:cNvPr>
          <p:cNvSpPr txBox="1">
            <a:spLocks noChangeArrowheads="1"/>
          </p:cNvSpPr>
          <p:nvPr/>
        </p:nvSpPr>
        <p:spPr>
          <a:xfrm>
            <a:off x="384597" y="105634"/>
            <a:ext cx="7207250" cy="581025"/>
          </a:xfrm>
          <a:prstGeom prst="rect">
            <a:avLst/>
          </a:prstGeom>
        </p:spPr>
        <p:txBody>
          <a:bodyPr lIns="35717" tIns="35717" rIns="35717" bIns="35717" anchor="ctr"/>
          <a:lstStyle>
            <a:lvl1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Helvetica" pitchFamily="34" charset="0"/>
              </a:defRPr>
            </a:lvl1pPr>
            <a:lvl2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pitchFamily="34" charset="0"/>
              </a:defRPr>
            </a:lvl2pPr>
            <a:lvl3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pitchFamily="34" charset="0"/>
              </a:defRPr>
            </a:lvl3pPr>
            <a:lvl4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pitchFamily="34" charset="0"/>
              </a:defRPr>
            </a:lvl4pPr>
            <a:lvl5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pitchFamily="34" charset="0"/>
              </a:defRPr>
            </a:lvl5pPr>
            <a:lvl6pPr marL="321457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6pPr>
            <a:lvl7pPr marL="642915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7pPr>
            <a:lvl8pPr marL="964372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8pPr>
            <a:lvl9pPr marL="1285829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9pPr>
          </a:lstStyle>
          <a:p>
            <a:pPr eaLnBrk="1">
              <a:defRPr/>
            </a:pPr>
            <a:r>
              <a:rPr lang="en-US" altLang="zh-TW" sz="2800" kern="0" dirty="0">
                <a:solidFill>
                  <a:schemeClr val="accent1"/>
                </a:solidFill>
              </a:rPr>
              <a:t>Erase Routine</a:t>
            </a:r>
            <a:endParaRPr lang="zh-TW" altLang="zh-TW" sz="2800" kern="0" dirty="0">
              <a:solidFill>
                <a:schemeClr val="accent1"/>
              </a:solidFill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FEF4AFAB-BA30-2616-1DAF-347B88F06DA4}"/>
              </a:ext>
            </a:extLst>
          </p:cNvPr>
          <p:cNvSpPr txBox="1"/>
          <p:nvPr/>
        </p:nvSpPr>
        <p:spPr>
          <a:xfrm>
            <a:off x="313547" y="901701"/>
            <a:ext cx="6005140" cy="355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add an option as</a:t>
            </a:r>
            <a:br>
              <a:rPr lang="en-US" altLang="zh-TW" dirty="0"/>
            </a:br>
            <a:r>
              <a:rPr lang="en-US" altLang="zh-TW" dirty="0"/>
              <a:t>Block ID in</a:t>
            </a:r>
            <a:br>
              <a:rPr lang="en-US" altLang="zh-TW" dirty="0"/>
            </a:br>
            <a:r>
              <a:rPr lang="en-US" altLang="zh-TW" dirty="0"/>
              <a:t>Routine Control</a:t>
            </a:r>
            <a:br>
              <a:rPr lang="en-US" altLang="zh-TW" dirty="0"/>
            </a:br>
            <a:r>
              <a:rPr lang="en-US" altLang="zh-TW" dirty="0"/>
              <a:t>request</a:t>
            </a:r>
            <a:br>
              <a:rPr lang="en-US" altLang="zh-TW" dirty="0"/>
            </a:br>
            <a:endParaRPr lang="en-US" altLang="zh-TW" dirty="0"/>
          </a:p>
          <a:p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ID 0 : flash driver</a:t>
            </a:r>
            <a:br>
              <a:rPr lang="en-US" altLang="zh-TW" dirty="0"/>
            </a:br>
            <a:r>
              <a:rPr lang="en-US" altLang="zh-TW" dirty="0"/>
              <a:t>ID</a:t>
            </a:r>
            <a:r>
              <a:rPr lang="zh-TW" altLang="en-US" dirty="0"/>
              <a:t> </a:t>
            </a:r>
            <a:r>
              <a:rPr lang="en-US" altLang="zh-TW" dirty="0"/>
              <a:t>1 :</a:t>
            </a:r>
            <a:r>
              <a:rPr lang="zh-TW" altLang="en-US" dirty="0"/>
              <a:t> </a:t>
            </a:r>
            <a:r>
              <a:rPr lang="en-US" altLang="zh-TW" dirty="0"/>
              <a:t>application</a:t>
            </a:r>
            <a:br>
              <a:rPr lang="en-US" altLang="zh-TW" dirty="0"/>
            </a:br>
            <a:r>
              <a:rPr lang="en-US" altLang="zh-TW" dirty="0"/>
              <a:t>ID</a:t>
            </a:r>
            <a:r>
              <a:rPr lang="zh-TW" altLang="en-US" dirty="0"/>
              <a:t> </a:t>
            </a:r>
            <a:r>
              <a:rPr lang="en-US" altLang="zh-TW" dirty="0"/>
              <a:t>2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configuration</a:t>
            </a:r>
            <a:br>
              <a:rPr lang="en-US" altLang="zh-TW" dirty="0"/>
            </a:br>
            <a:r>
              <a:rPr lang="en-US" altLang="zh-TW" dirty="0"/>
              <a:t>ID 3 : calibration</a:t>
            </a:r>
            <a:endParaRPr lang="zh-TW" altLang="en-US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0B9A1143-1045-0665-1205-8DD7A6ED2335}"/>
              </a:ext>
            </a:extLst>
          </p:cNvPr>
          <p:cNvSpPr txBox="1"/>
          <p:nvPr/>
        </p:nvSpPr>
        <p:spPr>
          <a:xfrm>
            <a:off x="6672064" y="5545280"/>
            <a:ext cx="113364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= 0x41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530E7610-FEA8-42C1-0682-3C8D030ACB38}"/>
              </a:ext>
            </a:extLst>
          </p:cNvPr>
          <p:cNvSpPr txBox="1"/>
          <p:nvPr/>
        </p:nvSpPr>
        <p:spPr>
          <a:xfrm>
            <a:off x="6699149" y="5923853"/>
            <a:ext cx="225254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= { 0 | 1 | 2 | 3 }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179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1A1B1D5-BB58-1C0A-43FE-F3E4C2CA140E}"/>
              </a:ext>
            </a:extLst>
          </p:cNvPr>
          <p:cNvSpPr txBox="1">
            <a:spLocks noChangeArrowheads="1"/>
          </p:cNvSpPr>
          <p:nvPr/>
        </p:nvSpPr>
        <p:spPr>
          <a:xfrm>
            <a:off x="342899" y="160338"/>
            <a:ext cx="11392983" cy="581025"/>
          </a:xfrm>
          <a:prstGeom prst="rect">
            <a:avLst/>
          </a:prstGeom>
        </p:spPr>
        <p:txBody>
          <a:bodyPr lIns="35717" tIns="35717" rIns="35717" bIns="35717" anchor="ctr"/>
          <a:lstStyle>
            <a:lvl1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Helvetica" pitchFamily="34" charset="0"/>
              </a:defRPr>
            </a:lvl1pPr>
            <a:lvl2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pitchFamily="34" charset="0"/>
              </a:defRPr>
            </a:lvl2pPr>
            <a:lvl3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pitchFamily="34" charset="0"/>
              </a:defRPr>
            </a:lvl3pPr>
            <a:lvl4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pitchFamily="34" charset="0"/>
              </a:defRPr>
            </a:lvl4pPr>
            <a:lvl5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pitchFamily="34" charset="0"/>
              </a:defRPr>
            </a:lvl5pPr>
            <a:lvl6pPr marL="321457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6pPr>
            <a:lvl7pPr marL="642915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7pPr>
            <a:lvl8pPr marL="964372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8pPr>
            <a:lvl9pPr marL="1285829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9pPr>
          </a:lstStyle>
          <a:p>
            <a:pPr eaLnBrk="1">
              <a:defRPr/>
            </a:pPr>
            <a:r>
              <a:rPr lang="en-US" altLang="zh-TW" sz="2800" kern="0" dirty="0">
                <a:solidFill>
                  <a:schemeClr val="accent1"/>
                </a:solidFill>
              </a:rPr>
              <a:t>Download calibration data</a:t>
            </a:r>
            <a:r>
              <a:rPr lang="zh-TW" altLang="en-US" sz="2800" kern="0" dirty="0">
                <a:solidFill>
                  <a:schemeClr val="accent1"/>
                </a:solidFill>
              </a:rPr>
              <a:t> </a:t>
            </a:r>
            <a:r>
              <a:rPr lang="en-US" altLang="zh-TW" sz="2800" kern="0" dirty="0">
                <a:solidFill>
                  <a:schemeClr val="accent1"/>
                </a:solidFill>
              </a:rPr>
              <a:t>by CLI tool:</a:t>
            </a:r>
            <a:r>
              <a:rPr lang="zh-TW" altLang="en-US" sz="2800" kern="0" dirty="0">
                <a:solidFill>
                  <a:schemeClr val="accent1"/>
                </a:solidFill>
              </a:rPr>
              <a:t> </a:t>
            </a:r>
            <a:r>
              <a:rPr lang="en-US" altLang="zh-TW" sz="2800" kern="0" dirty="0">
                <a:solidFill>
                  <a:schemeClr val="accent1"/>
                </a:solidFill>
              </a:rPr>
              <a:t>‘obc.exe write </a:t>
            </a:r>
            <a:r>
              <a:rPr lang="en-US" altLang="zh-TW" sz="2800" kern="0" dirty="0" err="1">
                <a:solidFill>
                  <a:schemeClr val="accent1"/>
                </a:solidFill>
              </a:rPr>
              <a:t>cali</a:t>
            </a:r>
            <a:r>
              <a:rPr lang="en-US" altLang="zh-TW" sz="2800" kern="0" dirty="0">
                <a:solidFill>
                  <a:schemeClr val="accent1"/>
                </a:solidFill>
              </a:rPr>
              <a:t>’</a:t>
            </a:r>
            <a:r>
              <a:rPr lang="zh-TW" altLang="en-US" sz="2800" kern="0" dirty="0">
                <a:solidFill>
                  <a:schemeClr val="accent1"/>
                </a:solidFill>
              </a:rPr>
              <a:t> </a:t>
            </a:r>
            <a:endParaRPr lang="zh-TW" altLang="zh-TW" sz="2800" kern="0" dirty="0">
              <a:solidFill>
                <a:schemeClr val="accent1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B33EB6A-E023-3D6A-6B2D-65264DC12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836712"/>
            <a:ext cx="6543675" cy="3390900"/>
          </a:xfrm>
          <a:prstGeom prst="rect">
            <a:avLst/>
          </a:prstGeom>
          <a:ln w="88900" cap="sq" cmpd="thickThin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37AE036-A5B8-D719-E6BB-345878601F5A}"/>
              </a:ext>
            </a:extLst>
          </p:cNvPr>
          <p:cNvSpPr txBox="1"/>
          <p:nvPr/>
        </p:nvSpPr>
        <p:spPr>
          <a:xfrm>
            <a:off x="4585627" y="1868165"/>
            <a:ext cx="1671676" cy="47705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S19 to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BIN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B9CFF7B-14B8-AADF-F93C-835AFF79B323}"/>
              </a:ext>
            </a:extLst>
          </p:cNvPr>
          <p:cNvSpPr txBox="1"/>
          <p:nvPr/>
        </p:nvSpPr>
        <p:spPr>
          <a:xfrm>
            <a:off x="4585627" y="1103079"/>
            <a:ext cx="1972720" cy="47705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YAML to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S19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9257150-70E0-2D61-94B7-B7CEE665A37C}"/>
              </a:ext>
            </a:extLst>
          </p:cNvPr>
          <p:cNvSpPr txBox="1"/>
          <p:nvPr/>
        </p:nvSpPr>
        <p:spPr>
          <a:xfrm>
            <a:off x="2722978" y="3429000"/>
            <a:ext cx="2813078" cy="86177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enter prog. session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to start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bootloader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CD1325AE-9942-3E19-4B5E-FDC8E8AFD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960" y="3236689"/>
            <a:ext cx="6264859" cy="2990850"/>
          </a:xfrm>
          <a:prstGeom prst="rect">
            <a:avLst/>
          </a:prstGeom>
          <a:ln w="88900" cap="sq" cmpd="thickThin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A4E6F5D6-1695-3197-6F03-EF2F12E900C0}"/>
              </a:ext>
            </a:extLst>
          </p:cNvPr>
          <p:cNvSpPr txBox="1"/>
          <p:nvPr/>
        </p:nvSpPr>
        <p:spPr>
          <a:xfrm>
            <a:off x="8750303" y="3380874"/>
            <a:ext cx="3098797" cy="124649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download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flash driver</a:t>
            </a:r>
            <a:br>
              <a:rPr lang="en-US" altLang="zh-TW" dirty="0">
                <a:solidFill>
                  <a:schemeClr val="bg1"/>
                </a:solidFill>
              </a:rPr>
            </a:br>
            <a:r>
              <a:rPr lang="en-US" altLang="zh-TW" dirty="0">
                <a:solidFill>
                  <a:schemeClr val="bg1"/>
                </a:solidFill>
              </a:rPr>
              <a:t>i.e., </a:t>
            </a:r>
            <a:r>
              <a:rPr lang="en-US" altLang="zh-TW" dirty="0" err="1">
                <a:solidFill>
                  <a:schemeClr val="bg1"/>
                </a:solidFill>
              </a:rPr>
              <a:t>flash_api.bin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to SRAM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8B0AFC7-0220-4AEE-0758-8AD44245AEE5}"/>
              </a:ext>
            </a:extLst>
          </p:cNvPr>
          <p:cNvSpPr txBox="1"/>
          <p:nvPr/>
        </p:nvSpPr>
        <p:spPr>
          <a:xfrm>
            <a:off x="8761430" y="4732114"/>
            <a:ext cx="2843407" cy="124649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download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 err="1">
                <a:solidFill>
                  <a:schemeClr val="bg1"/>
                </a:solidFill>
              </a:rPr>
              <a:t>cali</a:t>
            </a:r>
            <a:r>
              <a:rPr lang="en-US" altLang="zh-TW" dirty="0">
                <a:solidFill>
                  <a:schemeClr val="bg1"/>
                </a:solidFill>
              </a:rPr>
              <a:t>. data</a:t>
            </a:r>
            <a:br>
              <a:rPr lang="en-US" altLang="zh-TW" dirty="0">
                <a:solidFill>
                  <a:schemeClr val="bg1"/>
                </a:solidFill>
              </a:rPr>
            </a:br>
            <a:r>
              <a:rPr lang="en-US" altLang="zh-TW" dirty="0">
                <a:solidFill>
                  <a:schemeClr val="bg1"/>
                </a:solidFill>
              </a:rPr>
              <a:t>i.e., </a:t>
            </a:r>
            <a:r>
              <a:rPr lang="en-US" altLang="zh-TW" dirty="0" err="1">
                <a:solidFill>
                  <a:schemeClr val="bg1"/>
                </a:solidFill>
              </a:rPr>
              <a:t>ObcCali.bin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to </a:t>
            </a:r>
            <a:r>
              <a:rPr lang="en-US" altLang="zh-TW" dirty="0" err="1">
                <a:solidFill>
                  <a:schemeClr val="bg1"/>
                </a:solidFill>
              </a:rPr>
              <a:t>P_Flash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966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DF1EF59-D92A-42AE-A890-25726BF4A9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179388" y="6454775"/>
            <a:ext cx="1125537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1100" b="1" kern="1200">
                <a:solidFill>
                  <a:schemeClr val="bg1"/>
                </a:solidFill>
                <a:latin typeface="Arial" charset="0"/>
                <a:ea typeface="新細明體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fld id="{A4850438-6C18-4240-A91C-239358BEB853}" type="slidenum">
              <a:rPr lang="en-US" altLang="zh-TW" smtClean="0"/>
              <a:pPr/>
              <a:t>17</a:t>
            </a:fld>
            <a:endParaRPr lang="en-US" altLang="zh-TW" dirty="0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A6359556-D808-41B3-9B79-11C5021A5439}"/>
              </a:ext>
            </a:extLst>
          </p:cNvPr>
          <p:cNvSpPr txBox="1">
            <a:spLocks/>
          </p:cNvSpPr>
          <p:nvPr/>
        </p:nvSpPr>
        <p:spPr>
          <a:xfrm>
            <a:off x="2424114" y="115889"/>
            <a:ext cx="8243887" cy="504825"/>
          </a:xfrm>
          <a:prstGeom prst="rect">
            <a:avLst/>
          </a:prstGeom>
        </p:spPr>
        <p:txBody>
          <a:bodyPr/>
          <a:lstStyle>
            <a:lvl1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Helvetica" panose="020B0604020202020204" pitchFamily="34" charset="0"/>
              </a:defRPr>
            </a:lvl1pPr>
            <a:lvl2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panose="020B0604020202020204" pitchFamily="34" charset="0"/>
              </a:defRPr>
            </a:lvl2pPr>
            <a:lvl3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panose="020B0604020202020204" pitchFamily="34" charset="0"/>
              </a:defRPr>
            </a:lvl3pPr>
            <a:lvl4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panose="020B0604020202020204" pitchFamily="34" charset="0"/>
              </a:defRPr>
            </a:lvl4pPr>
            <a:lvl5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panose="020B0604020202020204" pitchFamily="34" charset="0"/>
              </a:defRPr>
            </a:lvl5pPr>
            <a:lvl6pPr marL="321457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6pPr>
            <a:lvl7pPr marL="642915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7pPr>
            <a:lvl8pPr marL="964372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8pPr>
            <a:lvl9pPr marL="1285829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9pPr>
          </a:lstStyle>
          <a:p>
            <a:pPr>
              <a:defRPr/>
            </a:pPr>
            <a:r>
              <a:rPr lang="en-US" altLang="zh-TW" kern="0" dirty="0"/>
              <a:t>CAN log (1/3)</a:t>
            </a:r>
            <a:endParaRPr lang="zh-TW" altLang="en-US" kern="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58C22B8-942A-4B11-BED1-EADF5F8CD43B}"/>
              </a:ext>
            </a:extLst>
          </p:cNvPr>
          <p:cNvSpPr txBox="1"/>
          <p:nvPr/>
        </p:nvSpPr>
        <p:spPr>
          <a:xfrm>
            <a:off x="742156" y="920621"/>
            <a:ext cx="9746332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;-------------------------------------------------------------------------------</a:t>
            </a:r>
          </a:p>
          <a:p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   Message   Time    Type ID     Rx/Tx</a:t>
            </a:r>
          </a:p>
          <a:p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   Number    Offset  |    [hex]  |  Data Length</a:t>
            </a:r>
          </a:p>
          <a:p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   |         [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    |    |      |  |  Data [hex] ...</a:t>
            </a:r>
          </a:p>
          <a:p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   |         |       |    |      |  |  |</a:t>
            </a:r>
          </a:p>
          <a:p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;---+-- ------+------ +- --+----- +- +- +- +- -- -- -- -- -- -- --</a:t>
            </a:r>
          </a:p>
          <a:p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1      6253.431 DT     07E0 Rx 8  02 10 03 AA 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// ext. session</a:t>
            </a:r>
          </a:p>
          <a:p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2      6255.064 DT     07E8 Rx 8  02 50 03 00 00 00 00 00 </a:t>
            </a:r>
          </a:p>
          <a:p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3      6355.184 DT     07E0 Rx 8  03 28 03 03 AA 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// comm. control</a:t>
            </a:r>
          </a:p>
          <a:p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4      6356.724 DT     07E8 Rx 8  02 68 03 00 00 00 00 00 </a:t>
            </a:r>
          </a:p>
          <a:p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5      6456.985 DT     07E0 Rx 8  02 10 02 AA 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// prog. session</a:t>
            </a:r>
          </a:p>
          <a:p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6      6458.695 DT     07E8 Rx 8  03 7F 10 78 00 00 00 00 </a:t>
            </a:r>
          </a:p>
          <a:p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7      6478.368 DT     07E8 Rx 8  02 50 02 00 00 00 00 00 </a:t>
            </a:r>
          </a:p>
          <a:p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8      6558.508 DT     07E0 Rx 8  02 27 01 AA 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// req. </a:t>
            </a:r>
            <a:r>
              <a:rPr lang="en-US" altLang="zh-TW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seed</a:t>
            </a:r>
          </a:p>
          <a:p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9      6564.766 DT     07E8 Rx 8  10 12 67 01 31 F4 38 75 </a:t>
            </a:r>
          </a:p>
          <a:p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10      6609.382 DT     07E0 Rx 8  30 00 00 AA 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11      6610.160 DT     07E8 Rx 8  21 32 6D 64 D2 00 00 00 </a:t>
            </a:r>
          </a:p>
          <a:p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12      6610.580 DT     07E8 Rx 8  22 00 00 00 00 00 00 00 </a:t>
            </a:r>
          </a:p>
          <a:p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13      6664.138 DT     07E0 Rx 8  10 12 27 02 6B 77 CC AB // reply key, </a:t>
            </a:r>
            <a:r>
              <a:rPr lang="en-US" altLang="zh-TW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key = AES128_Ectrypt(seed)</a:t>
            </a:r>
          </a:p>
          <a:p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14      6664.921 DT     07E8 Rx 8  30 00 01 00 00 00 00 00 </a:t>
            </a:r>
          </a:p>
          <a:p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15      6677.021 DT     07E0 Rx 8  21 78 32 F3 00 A5 19 73 </a:t>
            </a:r>
          </a:p>
          <a:p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16      6679.091 DT     07E0 Rx 8  22 B0 10 12 9F 13 AA 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17      6681.731 DT     07E8 Rx 8  02 67 02 00 00 00 00 00 </a:t>
            </a:r>
          </a:p>
          <a:p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18      6780.899 DT     07E0 Rx 8  05 2E F1 5A 55 55 AA 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// clear 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fp.</a:t>
            </a:r>
          </a:p>
          <a:p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19      6781.819 DT     07E8 Rx 8  03 6E F1 5A 00 00 00 00 </a:t>
            </a:r>
          </a:p>
          <a:p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20      6882.550 DT     07E0 Rx 8  10 08 34 00 41 00 00 00 // req. download</a:t>
            </a:r>
          </a:p>
          <a:p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21      6883.359 DT     07E8 Rx 8  30 00 01 00 00 00 00 00 // 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0,</a:t>
            </a:r>
          </a:p>
          <a:p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22      6895.533 DT     07E0 Rx 8  21 05 C4 AA 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// size = 1476</a:t>
            </a:r>
          </a:p>
          <a:p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23      6900.473 DT     07E8 Rx 8  04 74 20 00 80 00 00 00 // max block = 128</a:t>
            </a:r>
          </a:p>
          <a:p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24      6997.273 DT     07E0 Rx 8  10 82 36 01 79 04 00 00 // 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data, seq=1</a:t>
            </a:r>
          </a:p>
          <a:p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  <a:r>
              <a:rPr lang="zh-TW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95946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DF1EF59-D92A-42AE-A890-25726BF4A9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179388" y="6454775"/>
            <a:ext cx="1125537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1100" b="1" kern="1200">
                <a:solidFill>
                  <a:schemeClr val="bg1"/>
                </a:solidFill>
                <a:latin typeface="Arial" charset="0"/>
                <a:ea typeface="新細明體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fld id="{A4850438-6C18-4240-A91C-239358BEB853}" type="slidenum">
              <a:rPr lang="en-US" altLang="zh-TW" smtClean="0"/>
              <a:pPr/>
              <a:t>18</a:t>
            </a:fld>
            <a:endParaRPr lang="en-US" altLang="zh-TW" dirty="0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A6359556-D808-41B3-9B79-11C5021A5439}"/>
              </a:ext>
            </a:extLst>
          </p:cNvPr>
          <p:cNvSpPr txBox="1">
            <a:spLocks/>
          </p:cNvSpPr>
          <p:nvPr/>
        </p:nvSpPr>
        <p:spPr>
          <a:xfrm>
            <a:off x="2424114" y="115889"/>
            <a:ext cx="8243887" cy="504825"/>
          </a:xfrm>
          <a:prstGeom prst="rect">
            <a:avLst/>
          </a:prstGeom>
        </p:spPr>
        <p:txBody>
          <a:bodyPr/>
          <a:lstStyle>
            <a:lvl1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Helvetica" panose="020B0604020202020204" pitchFamily="34" charset="0"/>
              </a:defRPr>
            </a:lvl1pPr>
            <a:lvl2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panose="020B0604020202020204" pitchFamily="34" charset="0"/>
              </a:defRPr>
            </a:lvl2pPr>
            <a:lvl3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panose="020B0604020202020204" pitchFamily="34" charset="0"/>
              </a:defRPr>
            </a:lvl3pPr>
            <a:lvl4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panose="020B0604020202020204" pitchFamily="34" charset="0"/>
              </a:defRPr>
            </a:lvl4pPr>
            <a:lvl5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panose="020B0604020202020204" pitchFamily="34" charset="0"/>
              </a:defRPr>
            </a:lvl5pPr>
            <a:lvl6pPr marL="321457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6pPr>
            <a:lvl7pPr marL="642915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7pPr>
            <a:lvl8pPr marL="964372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8pPr>
            <a:lvl9pPr marL="1285829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9pPr>
          </a:lstStyle>
          <a:p>
            <a:pPr>
              <a:defRPr/>
            </a:pPr>
            <a:r>
              <a:rPr lang="en-US" altLang="zh-TW" kern="0" dirty="0"/>
              <a:t>CAN log (2/3)</a:t>
            </a:r>
            <a:endParaRPr lang="zh-TW" altLang="en-US" kern="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58C22B8-942A-4B11-BED1-EADF5F8CD43B}"/>
              </a:ext>
            </a:extLst>
          </p:cNvPr>
          <p:cNvSpPr txBox="1"/>
          <p:nvPr/>
        </p:nvSpPr>
        <p:spPr>
          <a:xfrm>
            <a:off x="742156" y="1151453"/>
            <a:ext cx="8503920" cy="48167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;-------------------------------------------------------------------------------</a:t>
            </a:r>
          </a:p>
          <a:p>
            <a:r>
              <a:rPr lang="zh-TW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   Message   Time    Type ID     Rx/Tx</a:t>
            </a:r>
          </a:p>
          <a:p>
            <a:r>
              <a:rPr lang="zh-TW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   Number    Offset  |    [hex]  |  Data Length</a:t>
            </a:r>
          </a:p>
          <a:p>
            <a:r>
              <a:rPr lang="zh-TW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   |         [ms]    |    |      |  |  Data [hex] ...</a:t>
            </a:r>
          </a:p>
          <a:p>
            <a:r>
              <a:rPr lang="zh-TW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   |         |       |    |      |  |  |</a:t>
            </a:r>
          </a:p>
          <a:p>
            <a:r>
              <a:rPr lang="zh-TW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;---+-- ------+------ +- --+----- +- +- +- +- -- -- -- -- -- -- --</a:t>
            </a:r>
          </a:p>
          <a:p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266      8663.245 DT     07E0 Rx 8  2A 40 AA 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267      8666.177 DT     07E8 Rx 8  04 76 0C 07 44 00 00 00 </a:t>
            </a:r>
          </a:p>
          <a:p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268      8765.083 DT     07E0 Rx 8  01 37 AA 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// transfer exit</a:t>
            </a:r>
          </a:p>
          <a:p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269      8766.149 DT     07E8 Rx 8  01 77 00 00 00 00 00 00 </a:t>
            </a:r>
          </a:p>
          <a:p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270      8866.807 DT     07E0 Rx 8  10 08 31 01 02 02 00 00 // checksum routine</a:t>
            </a:r>
          </a:p>
          <a:p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271      8867.743 DT     07E8 Rx 8  30 00 01 00 00 00 00 00 </a:t>
            </a:r>
          </a:p>
          <a:p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272      8879.690 DT     07E0 Rx 8  21 07 11 AA 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273      8880.713 DT     07E8 Rx 8  03 7F 31 78 00 00 00 00 </a:t>
            </a:r>
          </a:p>
          <a:p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274      8882.933 DT     07E8 Rx 8  05 71 01 02 02 00 00 00 </a:t>
            </a:r>
          </a:p>
          <a:p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275      8981.499 DT     07E0 Rx 8  06 31 01 FF 00 41 03 AA // erase routine</a:t>
            </a:r>
          </a:p>
          <a:p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276      8985.294 DT     07E8 Rx 8  03 7F 31 78 00 00 00 00 // block ID = 3</a:t>
            </a:r>
          </a:p>
          <a:p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277      9000.172 DT     07E8 Rx 8  05 71 01 FF 00 00 00 00 </a:t>
            </a:r>
          </a:p>
          <a:p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278      9083.232 DT     07E0 Rx 8  10 08 34 00 41 03 00 00 // req. download</a:t>
            </a:r>
          </a:p>
          <a:p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279      9084.196 DT     07E8 Rx 8  30 00 01 00 00 00 00 00 // 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(block) = 3</a:t>
            </a:r>
          </a:p>
          <a:p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280      9096.117 DT     07E0 Rx 8  21 01 A8 AA 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// size = 424</a:t>
            </a:r>
          </a:p>
          <a:p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281      9100.850 DT     07E8 Rx 8  04 74 20 00 80 00 00 00 // reply max size = 128</a:t>
            </a:r>
          </a:p>
          <a:p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282      9197.913 DT     07E0 Rx 8  10 82 36 01 55 AA 30 00 // 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data, seq=1</a:t>
            </a:r>
          </a:p>
          <a:p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283      9198.861 DT     07E8 Rx 8  30 00 01 00 00 00 00 00 </a:t>
            </a:r>
          </a:p>
          <a:p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284      9210.786 DT     07E0 Rx 8  21 01 E6 07 03 0F 0D 07     </a:t>
            </a:r>
          </a:p>
          <a:p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endParaRPr lang="zh-TW" alt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084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DF1EF59-D92A-42AE-A890-25726BF4A9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179388" y="6454775"/>
            <a:ext cx="1125537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1100" b="1" kern="1200">
                <a:solidFill>
                  <a:schemeClr val="bg1"/>
                </a:solidFill>
                <a:latin typeface="Arial" charset="0"/>
                <a:ea typeface="新細明體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fld id="{A4850438-6C18-4240-A91C-239358BEB853}" type="slidenum">
              <a:rPr lang="en-US" altLang="zh-TW" smtClean="0"/>
              <a:pPr/>
              <a:t>19</a:t>
            </a:fld>
            <a:endParaRPr lang="en-US" altLang="zh-TW" dirty="0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A6359556-D808-41B3-9B79-11C5021A5439}"/>
              </a:ext>
            </a:extLst>
          </p:cNvPr>
          <p:cNvSpPr txBox="1">
            <a:spLocks/>
          </p:cNvSpPr>
          <p:nvPr/>
        </p:nvSpPr>
        <p:spPr>
          <a:xfrm>
            <a:off x="2424114" y="115889"/>
            <a:ext cx="8243887" cy="504825"/>
          </a:xfrm>
          <a:prstGeom prst="rect">
            <a:avLst/>
          </a:prstGeom>
        </p:spPr>
        <p:txBody>
          <a:bodyPr/>
          <a:lstStyle>
            <a:lvl1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Helvetica" panose="020B0604020202020204" pitchFamily="34" charset="0"/>
              </a:defRPr>
            </a:lvl1pPr>
            <a:lvl2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panose="020B0604020202020204" pitchFamily="34" charset="0"/>
              </a:defRPr>
            </a:lvl2pPr>
            <a:lvl3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panose="020B0604020202020204" pitchFamily="34" charset="0"/>
              </a:defRPr>
            </a:lvl3pPr>
            <a:lvl4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panose="020B0604020202020204" pitchFamily="34" charset="0"/>
              </a:defRPr>
            </a:lvl4pPr>
            <a:lvl5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panose="020B0604020202020204" pitchFamily="34" charset="0"/>
              </a:defRPr>
            </a:lvl5pPr>
            <a:lvl6pPr marL="321457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6pPr>
            <a:lvl7pPr marL="642915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7pPr>
            <a:lvl8pPr marL="964372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8pPr>
            <a:lvl9pPr marL="1285829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9pPr>
          </a:lstStyle>
          <a:p>
            <a:pPr>
              <a:defRPr/>
            </a:pPr>
            <a:r>
              <a:rPr lang="en-US" altLang="zh-TW" kern="0" dirty="0"/>
              <a:t>CAN log (3/3)</a:t>
            </a:r>
            <a:endParaRPr lang="zh-TW" altLang="en-US" kern="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58C22B8-942A-4B11-BED1-EADF5F8CD43B}"/>
              </a:ext>
            </a:extLst>
          </p:cNvPr>
          <p:cNvSpPr txBox="1"/>
          <p:nvPr/>
        </p:nvSpPr>
        <p:spPr>
          <a:xfrm>
            <a:off x="732284" y="980728"/>
            <a:ext cx="8503920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;-------------------------------------------------------------------------------</a:t>
            </a:r>
          </a:p>
          <a:p>
            <a:r>
              <a:rPr lang="zh-TW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   Message   Time    Type ID     Rx/Tx</a:t>
            </a:r>
          </a:p>
          <a:p>
            <a:r>
              <a:rPr lang="zh-TW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   Number    Offset  |    [hex]  |  Data Length</a:t>
            </a:r>
          </a:p>
          <a:p>
            <a:r>
              <a:rPr lang="zh-TW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   |         [ms]    |    |      |  |  Data [hex] ...</a:t>
            </a:r>
          </a:p>
          <a:p>
            <a:r>
              <a:rPr lang="zh-TW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   |         |       |    |      |  |  |</a:t>
            </a:r>
          </a:p>
          <a:p>
            <a:r>
              <a:rPr lang="zh-TW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;---+-- ------+------ +- --+----- +- +- +- +- -- -- -- -- -- -- --</a:t>
            </a:r>
          </a:p>
          <a:p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343      9541.910 DT     07E0 Rx 8  22 00 00 00 00 00 AA 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344      9550.072 DT     07E8 Rx 8  04 76 03 00 00 00 00 00 </a:t>
            </a:r>
          </a:p>
          <a:p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345      9643.776 DT     07E0 Rx 8  10 2A 36 04 00 00 00 00 // 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data, final</a:t>
            </a:r>
          </a:p>
          <a:p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346      9644.745 DT     07E8 Rx 8  30 00 01 00 00 00 00 00 </a:t>
            </a:r>
          </a:p>
          <a:p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347      9656.575 DT     07E0 Rx 8  21 00 00 00 00 00 00 80 </a:t>
            </a:r>
          </a:p>
          <a:p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348      9658.586 DT     07E0 Rx 8  22 3F 00 00 00 00 00 00 </a:t>
            </a:r>
          </a:p>
          <a:p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349      9660.595 DT     07E0 Rx 8  23 00 00 00 00 00 00 00 </a:t>
            </a:r>
          </a:p>
          <a:p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350      9662.714 DT     07E0 Rx 8  24 00 00 00 00 00 00 00 </a:t>
            </a:r>
          </a:p>
          <a:p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351      9664.526 DT     07E0 Rx 8  25 00 00 80 3F 00 00 00 </a:t>
            </a:r>
          </a:p>
          <a:p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352      9666.580 DT     07E0 Rx 8  26 00 AA 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353      9674.005 DT     07E8 Rx 8  04 76 04 00 00 00 00 00 </a:t>
            </a:r>
          </a:p>
          <a:p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354      9768.375 DT     07E0 Rx 8  01 37 AA 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// transfer exit</a:t>
            </a:r>
          </a:p>
          <a:p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355      9769.408 DT     07E8 Rx 8  01 77 00 00 00 00 00 00 </a:t>
            </a:r>
          </a:p>
          <a:p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356      9870.160 DT     07E0 Rx 8  10 08 31 01 02 02 00 00 // checksum routine</a:t>
            </a:r>
          </a:p>
          <a:p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357      9871.131 DT     07E8 Rx 8  30 00 01 00 00 00 00 00 </a:t>
            </a:r>
          </a:p>
          <a:p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358      9882.967 DT     07E0 Rx 8  21 3E 7A AA 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359      9883.989 DT     07E8 Rx 8  03 7F 31 78 00 00 00 00 </a:t>
            </a:r>
          </a:p>
          <a:p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360      9885.971 DT     07E8 Rx 8  05 71 01 02 02 00 00 00 </a:t>
            </a:r>
          </a:p>
          <a:p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361      9984.798 DT     07E0 Rx 8  02 11 01 AA 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// reset ECU</a:t>
            </a:r>
          </a:p>
          <a:p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362      9985.910 DT     07E8 Rx 8  03 7F 11 78 00 00 00 00 </a:t>
            </a:r>
          </a:p>
          <a:p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363     10005.726 DT     07E8 Rx 8  02 51 01 00 00 00 00 00    </a:t>
            </a:r>
          </a:p>
          <a:p>
            <a:endParaRPr lang="zh-TW" alt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432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字方塊 36">
            <a:extLst>
              <a:ext uri="{FF2B5EF4-FFF2-40B4-BE49-F238E27FC236}">
                <a16:creationId xmlns:a16="http://schemas.microsoft.com/office/drawing/2014/main" id="{6AEC7F7B-1332-09CC-423A-30DA01A99411}"/>
              </a:ext>
            </a:extLst>
          </p:cNvPr>
          <p:cNvSpPr txBox="1"/>
          <p:nvPr/>
        </p:nvSpPr>
        <p:spPr>
          <a:xfrm>
            <a:off x="731404" y="1124744"/>
            <a:ext cx="10729192" cy="2905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>
                <a:solidFill>
                  <a:schemeClr val="tx1"/>
                </a:solidFill>
              </a:rPr>
              <a:t>SW Block Diagram of APM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>
                <a:solidFill>
                  <a:schemeClr val="tx1"/>
                </a:solidFill>
              </a:rPr>
              <a:t>Architecture and Interface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>
                <a:solidFill>
                  <a:schemeClr val="tx1"/>
                </a:solidFill>
              </a:rPr>
              <a:t>Development Tools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>
                <a:solidFill>
                  <a:schemeClr val="tx1"/>
                </a:solidFill>
              </a:rPr>
              <a:t>Operation Mode of APM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>
                <a:solidFill>
                  <a:schemeClr val="tx1"/>
                </a:solidFill>
              </a:rPr>
              <a:t>Bootloader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>
                <a:solidFill>
                  <a:schemeClr val="tx1"/>
                </a:solidFill>
              </a:rPr>
              <a:t>Introduction</a:t>
            </a:r>
            <a:endParaRPr lang="en-US" altLang="zh-TW" dirty="0"/>
          </a:p>
        </p:txBody>
      </p:sp>
      <p:sp>
        <p:nvSpPr>
          <p:cNvPr id="40" name="標題 1">
            <a:extLst>
              <a:ext uri="{FF2B5EF4-FFF2-40B4-BE49-F238E27FC236}">
                <a16:creationId xmlns:a16="http://schemas.microsoft.com/office/drawing/2014/main" id="{7AB19451-4683-CD60-7893-FC59E3243548}"/>
              </a:ext>
            </a:extLst>
          </p:cNvPr>
          <p:cNvSpPr txBox="1">
            <a:spLocks/>
          </p:cNvSpPr>
          <p:nvPr/>
        </p:nvSpPr>
        <p:spPr bwMode="auto">
          <a:xfrm>
            <a:off x="419100" y="120650"/>
            <a:ext cx="10501313" cy="5032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Helvetica" panose="020B0604020202020204" pitchFamily="34" charset="0"/>
              </a:defRPr>
            </a:lvl1pPr>
            <a:lvl2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panose="020B0604020202020204" pitchFamily="34" charset="0"/>
              </a:defRPr>
            </a:lvl2pPr>
            <a:lvl3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panose="020B0604020202020204" pitchFamily="34" charset="0"/>
              </a:defRPr>
            </a:lvl3pPr>
            <a:lvl4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panose="020B0604020202020204" pitchFamily="34" charset="0"/>
              </a:defRPr>
            </a:lvl4pPr>
            <a:lvl5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panose="020B0604020202020204" pitchFamily="34" charset="0"/>
              </a:defRPr>
            </a:lvl5pPr>
            <a:lvl6pPr marL="321457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6pPr>
            <a:lvl7pPr marL="642915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7pPr>
            <a:lvl8pPr marL="964372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8pPr>
            <a:lvl9pPr marL="1285829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9pPr>
          </a:lstStyle>
          <a:p>
            <a:pPr>
              <a:defRPr/>
            </a:pPr>
            <a:r>
              <a:rPr lang="en-US" altLang="zh-TW" dirty="0"/>
              <a:t>Agenda</a:t>
            </a:r>
            <a:endParaRPr lang="zh-TW" altLang="en-US" kern="0" dirty="0"/>
          </a:p>
        </p:txBody>
      </p:sp>
    </p:spTree>
    <p:extLst>
      <p:ext uri="{BB962C8B-B14F-4D97-AF65-F5344CB8AC3E}">
        <p14:creationId xmlns:p14="http://schemas.microsoft.com/office/powerpoint/2010/main" val="3097157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C98BBE1F-F575-5619-FCE6-55203A877CDA}"/>
              </a:ext>
            </a:extLst>
          </p:cNvPr>
          <p:cNvSpPr txBox="1">
            <a:spLocks/>
          </p:cNvSpPr>
          <p:nvPr/>
        </p:nvSpPr>
        <p:spPr bwMode="auto">
          <a:xfrm>
            <a:off x="419100" y="120650"/>
            <a:ext cx="10501313" cy="5032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Helvetica" panose="020B0604020202020204" pitchFamily="34" charset="0"/>
              </a:defRPr>
            </a:lvl1pPr>
            <a:lvl2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panose="020B0604020202020204" pitchFamily="34" charset="0"/>
              </a:defRPr>
            </a:lvl2pPr>
            <a:lvl3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panose="020B0604020202020204" pitchFamily="34" charset="0"/>
              </a:defRPr>
            </a:lvl3pPr>
            <a:lvl4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panose="020B0604020202020204" pitchFamily="34" charset="0"/>
              </a:defRPr>
            </a:lvl4pPr>
            <a:lvl5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panose="020B0604020202020204" pitchFamily="34" charset="0"/>
              </a:defRPr>
            </a:lvl5pPr>
            <a:lvl6pPr marL="321457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6pPr>
            <a:lvl7pPr marL="642915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7pPr>
            <a:lvl8pPr marL="964372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8pPr>
            <a:lvl9pPr marL="1285829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9pPr>
          </a:lstStyle>
          <a:p>
            <a:pPr>
              <a:defRPr/>
            </a:pPr>
            <a:r>
              <a:rPr lang="en-US" altLang="zh-TW" dirty="0"/>
              <a:t>SW Block Diagram of APM (1/2)</a:t>
            </a:r>
            <a:endParaRPr lang="zh-TW" altLang="en-US" kern="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A1106E8-131B-FB98-39BB-D187433C8D92}"/>
              </a:ext>
            </a:extLst>
          </p:cNvPr>
          <p:cNvSpPr/>
          <p:nvPr/>
        </p:nvSpPr>
        <p:spPr bwMode="auto">
          <a:xfrm>
            <a:off x="353450" y="5516005"/>
            <a:ext cx="9142242" cy="65659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Light" charset="0"/>
                <a:ea typeface="Helvetica Light" charset="0"/>
                <a:cs typeface="Helvetica Light" charset="0"/>
                <a:sym typeface="Helvetica Light" charset="0"/>
              </a:rPr>
              <a:t>MCU Driver layer</a:t>
            </a:r>
            <a:endParaRPr kumimoji="0" lang="zh-TW" altLang="en-US" sz="3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58FD9E-5874-EBB6-10D2-FABFE7B3124B}"/>
              </a:ext>
            </a:extLst>
          </p:cNvPr>
          <p:cNvSpPr/>
          <p:nvPr/>
        </p:nvSpPr>
        <p:spPr bwMode="auto">
          <a:xfrm>
            <a:off x="9803418" y="5516005"/>
            <a:ext cx="1902961" cy="65659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Light" charset="0"/>
                <a:ea typeface="Helvetica Light" charset="0"/>
                <a:cs typeface="Helvetica Light" charset="0"/>
                <a:sym typeface="Helvetica Light" charset="0"/>
              </a:rPr>
              <a:t>PC</a:t>
            </a:r>
            <a:endParaRPr kumimoji="0" lang="zh-TW" altLang="en-US" sz="3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C1E4884-AE4E-5030-C504-9B5D156CD980}"/>
              </a:ext>
            </a:extLst>
          </p:cNvPr>
          <p:cNvSpPr/>
          <p:nvPr/>
        </p:nvSpPr>
        <p:spPr bwMode="auto">
          <a:xfrm>
            <a:off x="9813945" y="4260247"/>
            <a:ext cx="1902962" cy="718145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</a:rPr>
              <a:t>UDS Library</a:t>
            </a:r>
            <a:br>
              <a:rPr lang="en-US" altLang="zh-TW" sz="2000" dirty="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</a:rPr>
            </a:br>
            <a:r>
              <a:rPr lang="en-US" altLang="zh-TW" sz="2000" dirty="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</a:rPr>
              <a:t>TP Library</a:t>
            </a:r>
            <a:endParaRPr kumimoji="0" lang="zh-TW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C757807-92BE-CDD7-0965-9A92A5443E09}"/>
              </a:ext>
            </a:extLst>
          </p:cNvPr>
          <p:cNvSpPr/>
          <p:nvPr/>
        </p:nvSpPr>
        <p:spPr>
          <a:xfrm>
            <a:off x="7574914" y="735786"/>
            <a:ext cx="1902962" cy="471267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sz="2000" dirty="0"/>
              <a:t>Bootloader</a:t>
            </a:r>
            <a:r>
              <a:rPr lang="zh-TW" altLang="en-US" sz="2000" dirty="0"/>
              <a:t> </a:t>
            </a:r>
            <a:r>
              <a:rPr lang="en-US" altLang="zh-TW" sz="1400" dirty="0"/>
              <a:t>[60%]</a:t>
            </a:r>
            <a:endParaRPr lang="zh-TW" altLang="en-US" sz="20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C20A6E1-0E24-3A23-DCA1-B966E8199506}"/>
              </a:ext>
            </a:extLst>
          </p:cNvPr>
          <p:cNvSpPr/>
          <p:nvPr/>
        </p:nvSpPr>
        <p:spPr>
          <a:xfrm>
            <a:off x="7705937" y="3797047"/>
            <a:ext cx="1721065" cy="93051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200" dirty="0"/>
              <a:t>CAN Comm.</a:t>
            </a:r>
            <a:r>
              <a:rPr lang="zh-TW" altLang="en-US" sz="1200" dirty="0"/>
              <a:t> </a:t>
            </a:r>
            <a:r>
              <a:rPr lang="en-US" altLang="zh-TW" sz="1200" dirty="0"/>
              <a:t>[50%]</a:t>
            </a:r>
            <a:endParaRPr lang="zh-TW" altLang="en-US" sz="12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C11B312-14E1-DC6F-ADA4-25D89EEFF96B}"/>
              </a:ext>
            </a:extLst>
          </p:cNvPr>
          <p:cNvSpPr/>
          <p:nvPr/>
        </p:nvSpPr>
        <p:spPr>
          <a:xfrm>
            <a:off x="7943557" y="4094706"/>
            <a:ext cx="1212226" cy="49638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sz="1200" dirty="0"/>
              <a:t>Diagnostic</a:t>
            </a:r>
          </a:p>
          <a:p>
            <a:pPr algn="ctr"/>
            <a:r>
              <a:rPr lang="en-US" altLang="zh-TW" sz="1200" dirty="0"/>
              <a:t>stack</a:t>
            </a:r>
            <a:endParaRPr lang="zh-TW" altLang="en-US" sz="12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A54FD68-D51D-011C-C0EF-ADA8D26CCCAC}"/>
              </a:ext>
            </a:extLst>
          </p:cNvPr>
          <p:cNvSpPr/>
          <p:nvPr/>
        </p:nvSpPr>
        <p:spPr>
          <a:xfrm>
            <a:off x="7682661" y="2216775"/>
            <a:ext cx="1721065" cy="91487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200" dirty="0"/>
              <a:t>Flash Driver</a:t>
            </a:r>
            <a:r>
              <a:rPr lang="zh-TW" altLang="en-US" sz="1200" dirty="0"/>
              <a:t> </a:t>
            </a:r>
            <a:r>
              <a:rPr lang="en-US" altLang="zh-TW" sz="1200" dirty="0"/>
              <a:t>[100%]</a:t>
            </a:r>
            <a:endParaRPr lang="zh-TW" altLang="en-US" sz="12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1BDCC80-FD07-F8E7-5962-AD196CB0A9FD}"/>
              </a:ext>
            </a:extLst>
          </p:cNvPr>
          <p:cNvSpPr/>
          <p:nvPr/>
        </p:nvSpPr>
        <p:spPr>
          <a:xfrm>
            <a:off x="7962374" y="2482927"/>
            <a:ext cx="1212226" cy="249432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Erase/Program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9509AC1-9374-9F66-FF4A-E484AD356A34}"/>
              </a:ext>
            </a:extLst>
          </p:cNvPr>
          <p:cNvSpPr/>
          <p:nvPr/>
        </p:nvSpPr>
        <p:spPr>
          <a:xfrm>
            <a:off x="7686478" y="4759795"/>
            <a:ext cx="1721065" cy="6587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200" dirty="0"/>
              <a:t>SPI Comm.</a:t>
            </a:r>
            <a:r>
              <a:rPr lang="zh-TW" altLang="en-US" sz="1200" dirty="0"/>
              <a:t> </a:t>
            </a:r>
            <a:r>
              <a:rPr lang="en-US" altLang="zh-TW" sz="1200" dirty="0"/>
              <a:t>[100%]</a:t>
            </a:r>
            <a:endParaRPr lang="zh-TW" altLang="en-US" sz="12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A35F546-555E-27C3-310A-C4F2C47F09CA}"/>
              </a:ext>
            </a:extLst>
          </p:cNvPr>
          <p:cNvSpPr/>
          <p:nvPr/>
        </p:nvSpPr>
        <p:spPr>
          <a:xfrm>
            <a:off x="7910719" y="5056894"/>
            <a:ext cx="1212226" cy="24959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sz="1200" dirty="0"/>
              <a:t>SBC Initial</a:t>
            </a:r>
            <a:endParaRPr lang="zh-TW" altLang="en-US" sz="12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C40E9AE-B76F-0AB5-5642-E2786FEADE28}"/>
              </a:ext>
            </a:extLst>
          </p:cNvPr>
          <p:cNvSpPr/>
          <p:nvPr/>
        </p:nvSpPr>
        <p:spPr>
          <a:xfrm>
            <a:off x="7962374" y="2799902"/>
            <a:ext cx="1212226" cy="2494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sz="1200" dirty="0"/>
              <a:t>Verify</a:t>
            </a:r>
            <a:endParaRPr lang="zh-TW" altLang="en-US" sz="12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7CC1DFE-D534-3011-064B-066F801A499E}"/>
              </a:ext>
            </a:extLst>
          </p:cNvPr>
          <p:cNvSpPr/>
          <p:nvPr/>
        </p:nvSpPr>
        <p:spPr>
          <a:xfrm>
            <a:off x="371332" y="749079"/>
            <a:ext cx="7062674" cy="471267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/>
              <a:t>  Application Firmware</a:t>
            </a:r>
            <a:r>
              <a:rPr lang="zh-TW" altLang="en-US" dirty="0"/>
              <a:t> </a:t>
            </a:r>
            <a:r>
              <a:rPr lang="en-US" altLang="zh-TW" dirty="0"/>
              <a:t>[80%]           </a:t>
            </a:r>
            <a:endParaRPr lang="zh-TW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0AA360C-C4AD-A1E7-792D-6DA885CCC0AD}"/>
              </a:ext>
            </a:extLst>
          </p:cNvPr>
          <p:cNvSpPr/>
          <p:nvPr/>
        </p:nvSpPr>
        <p:spPr>
          <a:xfrm>
            <a:off x="3604719" y="3891668"/>
            <a:ext cx="1721065" cy="144085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200" dirty="0"/>
              <a:t>CAN Comm.</a:t>
            </a:r>
            <a:r>
              <a:rPr lang="zh-TW" altLang="en-US" sz="1200" dirty="0"/>
              <a:t> </a:t>
            </a:r>
            <a:r>
              <a:rPr lang="en-US" altLang="zh-TW" sz="1200" dirty="0"/>
              <a:t>[100%]</a:t>
            </a:r>
            <a:endParaRPr lang="zh-TW" altLang="en-US" sz="12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F086836-600B-7687-A1F5-AF55843889DE}"/>
              </a:ext>
            </a:extLst>
          </p:cNvPr>
          <p:cNvSpPr/>
          <p:nvPr/>
        </p:nvSpPr>
        <p:spPr>
          <a:xfrm>
            <a:off x="3674034" y="4565577"/>
            <a:ext cx="1602526" cy="30737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sz="1200" dirty="0"/>
              <a:t>Interaction message</a:t>
            </a:r>
            <a:endParaRPr lang="zh-TW" altLang="en-US" sz="12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4DBD87D-1293-585E-D0E4-FEB02095BB46}"/>
              </a:ext>
            </a:extLst>
          </p:cNvPr>
          <p:cNvSpPr/>
          <p:nvPr/>
        </p:nvSpPr>
        <p:spPr>
          <a:xfrm>
            <a:off x="3674034" y="4220417"/>
            <a:ext cx="1602525" cy="269608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sz="1200" dirty="0"/>
              <a:t>Network Mgmt.</a:t>
            </a:r>
            <a:endParaRPr lang="zh-TW" altLang="en-US" sz="1200" dirty="0"/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04324D1B-262F-13F1-097F-3965E220E70C}"/>
              </a:ext>
            </a:extLst>
          </p:cNvPr>
          <p:cNvGrpSpPr/>
          <p:nvPr/>
        </p:nvGrpSpPr>
        <p:grpSpPr>
          <a:xfrm>
            <a:off x="1934302" y="3869313"/>
            <a:ext cx="1604475" cy="692828"/>
            <a:chOff x="3610684" y="2715153"/>
            <a:chExt cx="1604475" cy="692828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A6274A05-3F51-07E1-BBAC-1106A468EE81}"/>
                </a:ext>
              </a:extLst>
            </p:cNvPr>
            <p:cNvSpPr/>
            <p:nvPr/>
          </p:nvSpPr>
          <p:spPr>
            <a:xfrm>
              <a:off x="3610684" y="2715153"/>
              <a:ext cx="1604475" cy="69282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200" dirty="0"/>
                <a:t>Output V/I setting</a:t>
              </a:r>
              <a:br>
                <a:rPr lang="en-US" altLang="zh-TW" sz="1200" dirty="0"/>
              </a:br>
              <a:r>
                <a:rPr lang="en-US" altLang="zh-TW" sz="1200" dirty="0"/>
                <a:t>[100%]</a:t>
              </a:r>
              <a:endParaRPr lang="zh-TW" altLang="en-US" sz="1200" dirty="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1405D458-0FD9-3A32-C1C5-94F15C97E6B1}"/>
                </a:ext>
              </a:extLst>
            </p:cNvPr>
            <p:cNvSpPr/>
            <p:nvPr/>
          </p:nvSpPr>
          <p:spPr>
            <a:xfrm>
              <a:off x="3738525" y="3098666"/>
              <a:ext cx="1348792" cy="29173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TW" sz="1200" dirty="0"/>
                <a:t>PWM duty update</a:t>
              </a:r>
              <a:endParaRPr lang="zh-TW" altLang="en-US" sz="1200" dirty="0"/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8CFD1C7A-9734-1C2C-A8CB-6305C0D3F2B9}"/>
              </a:ext>
            </a:extLst>
          </p:cNvPr>
          <p:cNvSpPr/>
          <p:nvPr/>
        </p:nvSpPr>
        <p:spPr>
          <a:xfrm>
            <a:off x="496281" y="3850750"/>
            <a:ext cx="1352278" cy="146921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200" dirty="0"/>
              <a:t>Signal Measurement</a:t>
            </a:r>
          </a:p>
          <a:p>
            <a:pPr algn="ctr"/>
            <a:r>
              <a:rPr lang="en-US" altLang="zh-TW" sz="1200" dirty="0"/>
              <a:t>[100%]</a:t>
            </a:r>
            <a:endParaRPr lang="zh-TW" altLang="en-US" sz="12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6BC08F9-B0B6-9F0B-4DB3-A2793AA2FB2D}"/>
              </a:ext>
            </a:extLst>
          </p:cNvPr>
          <p:cNvSpPr/>
          <p:nvPr/>
        </p:nvSpPr>
        <p:spPr>
          <a:xfrm>
            <a:off x="586873" y="4421713"/>
            <a:ext cx="1143299" cy="25369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sz="1200" dirty="0"/>
              <a:t>ADC</a:t>
            </a:r>
            <a:endParaRPr lang="zh-TW" altLang="en-US" sz="12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E564D4F-5D7E-B022-7890-5F89F81E4BDF}"/>
              </a:ext>
            </a:extLst>
          </p:cNvPr>
          <p:cNvSpPr/>
          <p:nvPr/>
        </p:nvSpPr>
        <p:spPr>
          <a:xfrm>
            <a:off x="572039" y="5020692"/>
            <a:ext cx="1158134" cy="25369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sz="1200" dirty="0"/>
              <a:t>GPIO</a:t>
            </a:r>
            <a:endParaRPr lang="zh-TW" altLang="en-US" sz="12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B978C25-67BA-0F64-214B-BE2B1E09D536}"/>
              </a:ext>
            </a:extLst>
          </p:cNvPr>
          <p:cNvSpPr/>
          <p:nvPr/>
        </p:nvSpPr>
        <p:spPr>
          <a:xfrm>
            <a:off x="572038" y="4708343"/>
            <a:ext cx="1158134" cy="25369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sz="1200" dirty="0"/>
              <a:t>CAP</a:t>
            </a:r>
            <a:endParaRPr lang="zh-TW" altLang="en-US" sz="12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2EBDECE-0A6B-09C2-2F42-F084F7A041ED}"/>
              </a:ext>
            </a:extLst>
          </p:cNvPr>
          <p:cNvSpPr/>
          <p:nvPr/>
        </p:nvSpPr>
        <p:spPr>
          <a:xfrm>
            <a:off x="2179404" y="1220496"/>
            <a:ext cx="2097345" cy="114236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200" dirty="0"/>
              <a:t>APM State Machine</a:t>
            </a:r>
            <a:br>
              <a:rPr lang="en-US" altLang="zh-TW" sz="1200" dirty="0"/>
            </a:br>
            <a:r>
              <a:rPr lang="en-US" altLang="zh-TW" sz="1200" dirty="0"/>
              <a:t>[100%]</a:t>
            </a:r>
            <a:endParaRPr lang="zh-TW" altLang="en-US" sz="12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156F780-3B5F-EA72-6451-B22FA354C28C}"/>
              </a:ext>
            </a:extLst>
          </p:cNvPr>
          <p:cNvSpPr/>
          <p:nvPr/>
        </p:nvSpPr>
        <p:spPr>
          <a:xfrm>
            <a:off x="2357046" y="1628232"/>
            <a:ext cx="814109" cy="27437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sz="1200" dirty="0"/>
              <a:t>ON / OFF</a:t>
            </a:r>
            <a:endParaRPr lang="zh-TW" altLang="en-US" sz="12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74E02BF-7A78-B077-2228-1F12B3CA640A}"/>
              </a:ext>
            </a:extLst>
          </p:cNvPr>
          <p:cNvSpPr/>
          <p:nvPr/>
        </p:nvSpPr>
        <p:spPr>
          <a:xfrm>
            <a:off x="2364221" y="1981849"/>
            <a:ext cx="806935" cy="27437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sz="1200" dirty="0"/>
              <a:t>Sleep</a:t>
            </a:r>
            <a:endParaRPr lang="zh-TW" altLang="en-US" sz="12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DD4234B-C979-A349-4A67-993AB6AF05F8}"/>
              </a:ext>
            </a:extLst>
          </p:cNvPr>
          <p:cNvSpPr/>
          <p:nvPr/>
        </p:nvSpPr>
        <p:spPr>
          <a:xfrm>
            <a:off x="3311054" y="1630554"/>
            <a:ext cx="792199" cy="26854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sz="1100" dirty="0"/>
              <a:t>Soft Start</a:t>
            </a:r>
            <a:endParaRPr lang="zh-TW" altLang="en-US" sz="11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6CAA51C-7065-0D08-F9A4-06975332C31A}"/>
              </a:ext>
            </a:extLst>
          </p:cNvPr>
          <p:cNvSpPr/>
          <p:nvPr/>
        </p:nvSpPr>
        <p:spPr>
          <a:xfrm>
            <a:off x="3277790" y="1989139"/>
            <a:ext cx="828097" cy="26854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sz="1200" dirty="0"/>
              <a:t>Fault</a:t>
            </a:r>
            <a:endParaRPr lang="zh-TW" altLang="en-US" sz="12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4F2E0F31-7180-5BBA-0248-3C3BCED83102}"/>
              </a:ext>
            </a:extLst>
          </p:cNvPr>
          <p:cNvSpPr/>
          <p:nvPr/>
        </p:nvSpPr>
        <p:spPr>
          <a:xfrm>
            <a:off x="2603389" y="2383172"/>
            <a:ext cx="1650096" cy="85066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200" dirty="0"/>
              <a:t>APM Power Derating</a:t>
            </a:r>
            <a:br>
              <a:rPr lang="en-US" altLang="zh-TW" sz="1200" dirty="0"/>
            </a:br>
            <a:r>
              <a:rPr lang="en-US" altLang="zh-TW" sz="1200" dirty="0"/>
              <a:t>[100%]</a:t>
            </a:r>
            <a:endParaRPr lang="zh-TW" altLang="en-US" sz="12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2C2B273-73E0-37F9-6848-6794A0C1D8AF}"/>
              </a:ext>
            </a:extLst>
          </p:cNvPr>
          <p:cNvSpPr/>
          <p:nvPr/>
        </p:nvSpPr>
        <p:spPr>
          <a:xfrm>
            <a:off x="2740863" y="2768019"/>
            <a:ext cx="1343761" cy="41832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sz="1200" dirty="0"/>
              <a:t>current limit for thermal / voltage</a:t>
            </a:r>
            <a:endParaRPr lang="zh-TW" altLang="en-US" sz="12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09B4683-EA13-57F9-50E9-523FD448EE18}"/>
              </a:ext>
            </a:extLst>
          </p:cNvPr>
          <p:cNvSpPr/>
          <p:nvPr/>
        </p:nvSpPr>
        <p:spPr>
          <a:xfrm>
            <a:off x="498357" y="1229722"/>
            <a:ext cx="1637918" cy="114236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200" dirty="0"/>
              <a:t>Timer Scheduler</a:t>
            </a:r>
            <a:r>
              <a:rPr lang="zh-TW" altLang="en-US" sz="1200" dirty="0"/>
              <a:t> </a:t>
            </a:r>
            <a:r>
              <a:rPr lang="en-US" altLang="zh-TW" sz="1200" dirty="0"/>
              <a:t>[100%]</a:t>
            </a:r>
            <a:endParaRPr lang="zh-TW" altLang="en-US" sz="1200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948BB69-F3C7-C7CE-6399-756FC128C3E3}"/>
              </a:ext>
            </a:extLst>
          </p:cNvPr>
          <p:cNvSpPr/>
          <p:nvPr/>
        </p:nvSpPr>
        <p:spPr>
          <a:xfrm>
            <a:off x="664368" y="1659045"/>
            <a:ext cx="1287553" cy="28466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sz="1200" dirty="0"/>
              <a:t>Timer counting </a:t>
            </a:r>
            <a:endParaRPr lang="zh-TW" altLang="en-US" sz="1200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4CE7487-7DFC-17CB-673F-C211C50B1492}"/>
              </a:ext>
            </a:extLst>
          </p:cNvPr>
          <p:cNvSpPr/>
          <p:nvPr/>
        </p:nvSpPr>
        <p:spPr>
          <a:xfrm>
            <a:off x="664368" y="2008887"/>
            <a:ext cx="1287553" cy="28466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sz="1200" dirty="0"/>
              <a:t>Timer trigger </a:t>
            </a:r>
            <a:endParaRPr lang="zh-TW" altLang="en-US" sz="1200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52FA776-010C-0732-48BA-B4C525EF40E0}"/>
              </a:ext>
            </a:extLst>
          </p:cNvPr>
          <p:cNvSpPr/>
          <p:nvPr/>
        </p:nvSpPr>
        <p:spPr>
          <a:xfrm>
            <a:off x="5469867" y="3901931"/>
            <a:ext cx="1721065" cy="141803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200" dirty="0"/>
              <a:t>SPI Communication</a:t>
            </a:r>
            <a:br>
              <a:rPr lang="en-US" altLang="zh-TW" sz="1200" dirty="0"/>
            </a:br>
            <a:r>
              <a:rPr lang="en-US" altLang="zh-TW" sz="1200" dirty="0"/>
              <a:t>[60%]</a:t>
            </a:r>
            <a:endParaRPr lang="zh-TW" altLang="en-US" sz="1200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E1AD60E-6503-65E6-8AB9-2751813C0993}"/>
              </a:ext>
            </a:extLst>
          </p:cNvPr>
          <p:cNvSpPr/>
          <p:nvPr/>
        </p:nvSpPr>
        <p:spPr>
          <a:xfrm>
            <a:off x="5544513" y="4289829"/>
            <a:ext cx="1574690" cy="24959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sz="1200" dirty="0"/>
              <a:t>SBC Initial</a:t>
            </a:r>
            <a:endParaRPr lang="zh-TW" altLang="en-US" sz="1200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E5568F0-9F34-F14B-AEFB-3C22DCCB31EA}"/>
              </a:ext>
            </a:extLst>
          </p:cNvPr>
          <p:cNvSpPr/>
          <p:nvPr/>
        </p:nvSpPr>
        <p:spPr>
          <a:xfrm>
            <a:off x="5537416" y="4591725"/>
            <a:ext cx="1574690" cy="24959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sz="1200" dirty="0"/>
              <a:t>Petting watchdog</a:t>
            </a:r>
            <a:endParaRPr lang="zh-TW" altLang="en-US" sz="1200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7F67027-7819-0775-BBA5-7216EA16E1CD}"/>
              </a:ext>
            </a:extLst>
          </p:cNvPr>
          <p:cNvSpPr/>
          <p:nvPr/>
        </p:nvSpPr>
        <p:spPr>
          <a:xfrm>
            <a:off x="488513" y="3268076"/>
            <a:ext cx="1965176" cy="5615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200" dirty="0"/>
              <a:t>Cali. &amp; Conf. Data</a:t>
            </a:r>
            <a:r>
              <a:rPr lang="zh-TW" altLang="en-US" sz="1200" dirty="0"/>
              <a:t> </a:t>
            </a:r>
            <a:r>
              <a:rPr lang="en-US" altLang="zh-TW" sz="1200" dirty="0"/>
              <a:t>[100%]</a:t>
            </a:r>
            <a:endParaRPr lang="zh-TW" altLang="en-US" sz="1200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65762CC1-6334-6DC7-2094-3F0C1A526349}"/>
              </a:ext>
            </a:extLst>
          </p:cNvPr>
          <p:cNvSpPr/>
          <p:nvPr/>
        </p:nvSpPr>
        <p:spPr>
          <a:xfrm>
            <a:off x="598388" y="3516463"/>
            <a:ext cx="519503" cy="27437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sz="1200" dirty="0"/>
              <a:t>Load</a:t>
            </a:r>
            <a:endParaRPr lang="zh-TW" altLang="en-US" sz="1200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5E245B5B-2539-0523-8C96-C7ECB4BAEEFA}"/>
              </a:ext>
            </a:extLst>
          </p:cNvPr>
          <p:cNvSpPr/>
          <p:nvPr/>
        </p:nvSpPr>
        <p:spPr>
          <a:xfrm>
            <a:off x="1180671" y="3516462"/>
            <a:ext cx="572673" cy="27437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sz="1200" dirty="0"/>
              <a:t>Verify</a:t>
            </a:r>
            <a:endParaRPr lang="zh-TW" altLang="en-US" sz="12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7C38F9D-8B08-4E0E-7155-D54278E2071B}"/>
              </a:ext>
            </a:extLst>
          </p:cNvPr>
          <p:cNvSpPr/>
          <p:nvPr/>
        </p:nvSpPr>
        <p:spPr>
          <a:xfrm>
            <a:off x="1817861" y="3516462"/>
            <a:ext cx="548592" cy="27437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sz="1200" dirty="0"/>
              <a:t>Read</a:t>
            </a:r>
            <a:endParaRPr lang="zh-TW" altLang="en-US" sz="1200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16F318C-8A8F-4F23-218F-121F9E86D46A}"/>
              </a:ext>
            </a:extLst>
          </p:cNvPr>
          <p:cNvSpPr/>
          <p:nvPr/>
        </p:nvSpPr>
        <p:spPr>
          <a:xfrm>
            <a:off x="9803417" y="745403"/>
            <a:ext cx="1902962" cy="34589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sz="2000" dirty="0"/>
              <a:t>CLI</a:t>
            </a:r>
            <a:r>
              <a:rPr lang="zh-TW" altLang="en-US" sz="2000" dirty="0"/>
              <a:t> </a:t>
            </a:r>
            <a:r>
              <a:rPr lang="en-US" altLang="zh-TW" sz="2000" dirty="0"/>
              <a:t>tool</a:t>
            </a:r>
            <a:r>
              <a:rPr lang="zh-TW" altLang="en-US" sz="2000" dirty="0"/>
              <a:t> </a:t>
            </a:r>
            <a:r>
              <a:rPr lang="en-US" altLang="zh-TW" sz="2000" dirty="0"/>
              <a:t>[70%]</a:t>
            </a:r>
          </a:p>
        </p:txBody>
      </p: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336FD2C5-6FB7-5D1A-E005-F08402FE314E}"/>
              </a:ext>
            </a:extLst>
          </p:cNvPr>
          <p:cNvCxnSpPr/>
          <p:nvPr/>
        </p:nvCxnSpPr>
        <p:spPr bwMode="auto">
          <a:xfrm>
            <a:off x="9627576" y="713911"/>
            <a:ext cx="0" cy="5528627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lgDash"/>
            <a:miter lim="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E1A4EB17-7630-B15C-2406-C1143BA82142}"/>
              </a:ext>
            </a:extLst>
          </p:cNvPr>
          <p:cNvSpPr/>
          <p:nvPr/>
        </p:nvSpPr>
        <p:spPr>
          <a:xfrm>
            <a:off x="9908992" y="1299167"/>
            <a:ext cx="1721065" cy="217956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200" dirty="0"/>
              <a:t>Diagnostic service</a:t>
            </a:r>
            <a:br>
              <a:rPr lang="en-US" altLang="zh-TW" sz="1200" dirty="0"/>
            </a:br>
            <a:r>
              <a:rPr lang="en-US" altLang="zh-TW" sz="1200" dirty="0"/>
              <a:t>[60%]</a:t>
            </a:r>
            <a:endParaRPr lang="zh-TW" altLang="en-US" sz="1200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D3BC0F20-BA7F-179E-B77B-BBFBAB2BC16C}"/>
              </a:ext>
            </a:extLst>
          </p:cNvPr>
          <p:cNvSpPr/>
          <p:nvPr/>
        </p:nvSpPr>
        <p:spPr bwMode="auto">
          <a:xfrm>
            <a:off x="9809251" y="5034272"/>
            <a:ext cx="1902962" cy="410369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Light" charset="0"/>
                <a:ea typeface="Helvetica Light" charset="0"/>
                <a:cs typeface="Helvetica Light" charset="0"/>
                <a:sym typeface="Helvetica Light" charset="0"/>
              </a:rPr>
              <a:t>PCAN driver</a:t>
            </a:r>
            <a:endParaRPr kumimoji="0" lang="zh-TW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9B6AC9BF-9D6F-58A1-098C-D4FCCC963BE1}"/>
              </a:ext>
            </a:extLst>
          </p:cNvPr>
          <p:cNvSpPr/>
          <p:nvPr/>
        </p:nvSpPr>
        <p:spPr>
          <a:xfrm>
            <a:off x="9908992" y="3520350"/>
            <a:ext cx="1721065" cy="62851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200" dirty="0"/>
              <a:t>File I/O</a:t>
            </a:r>
            <a:r>
              <a:rPr lang="zh-TW" altLang="en-US" sz="1200" dirty="0"/>
              <a:t> </a:t>
            </a:r>
            <a:r>
              <a:rPr lang="en-US" altLang="zh-TW" sz="1200" dirty="0"/>
              <a:t>[100%]</a:t>
            </a:r>
            <a:endParaRPr lang="zh-TW" altLang="en-US" sz="1200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8011B147-21B3-65CD-F16E-9322DC8B2E3B}"/>
              </a:ext>
            </a:extLst>
          </p:cNvPr>
          <p:cNvSpPr/>
          <p:nvPr/>
        </p:nvSpPr>
        <p:spPr>
          <a:xfrm>
            <a:off x="10065947" y="3777202"/>
            <a:ext cx="1369142" cy="2494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sz="1200" dirty="0"/>
              <a:t>YMAL / S19 / BIN</a:t>
            </a:r>
            <a:endParaRPr lang="zh-TW" altLang="en-US" sz="12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1EBC1828-E919-CD6C-B34A-31EF97F9D3BA}"/>
              </a:ext>
            </a:extLst>
          </p:cNvPr>
          <p:cNvSpPr/>
          <p:nvPr/>
        </p:nvSpPr>
        <p:spPr>
          <a:xfrm>
            <a:off x="10084953" y="1717446"/>
            <a:ext cx="1369142" cy="2494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sz="1200" dirty="0"/>
              <a:t>reflash appl.</a:t>
            </a:r>
            <a:endParaRPr lang="zh-TW" altLang="en-US" sz="1200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A1744A45-8594-6F93-CF50-14F8E7BABF2F}"/>
              </a:ext>
            </a:extLst>
          </p:cNvPr>
          <p:cNvSpPr/>
          <p:nvPr/>
        </p:nvSpPr>
        <p:spPr>
          <a:xfrm>
            <a:off x="10084953" y="2032469"/>
            <a:ext cx="1369142" cy="2494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sz="1200" dirty="0"/>
              <a:t>access </a:t>
            </a:r>
            <a:r>
              <a:rPr lang="en-US" altLang="zh-TW" sz="1200" dirty="0" err="1"/>
              <a:t>cali</a:t>
            </a:r>
            <a:r>
              <a:rPr lang="en-US" altLang="zh-TW" sz="1200" dirty="0"/>
              <a:t>. data</a:t>
            </a:r>
            <a:endParaRPr lang="zh-TW" altLang="en-US" sz="1200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984A01E7-3B71-76FF-AA20-1A4AED54478B}"/>
              </a:ext>
            </a:extLst>
          </p:cNvPr>
          <p:cNvSpPr/>
          <p:nvPr/>
        </p:nvSpPr>
        <p:spPr>
          <a:xfrm>
            <a:off x="10084953" y="2395927"/>
            <a:ext cx="1369142" cy="2494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sz="1200" dirty="0"/>
              <a:t>access conf. data</a:t>
            </a:r>
            <a:endParaRPr lang="zh-TW" altLang="en-US" sz="1200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FAF0D0A9-796B-B283-FA67-1861C2F95CDA}"/>
              </a:ext>
            </a:extLst>
          </p:cNvPr>
          <p:cNvSpPr/>
          <p:nvPr/>
        </p:nvSpPr>
        <p:spPr>
          <a:xfrm>
            <a:off x="10070323" y="2749293"/>
            <a:ext cx="1369142" cy="2494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sz="1200" dirty="0"/>
              <a:t>assign AES Key</a:t>
            </a:r>
            <a:endParaRPr lang="zh-TW" altLang="en-US" sz="1200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F7FB1CC7-9B50-610A-8A74-D44066091BBB}"/>
              </a:ext>
            </a:extLst>
          </p:cNvPr>
          <p:cNvSpPr/>
          <p:nvPr/>
        </p:nvSpPr>
        <p:spPr>
          <a:xfrm>
            <a:off x="3674033" y="4945118"/>
            <a:ext cx="1602526" cy="30737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sz="1200" dirty="0"/>
              <a:t>CAN msg. forwarding</a:t>
            </a:r>
            <a:endParaRPr lang="zh-TW" altLang="en-US" sz="1200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E1204703-9BF7-98EF-F6E9-9DCF09EA7C79}"/>
              </a:ext>
            </a:extLst>
          </p:cNvPr>
          <p:cNvSpPr/>
          <p:nvPr/>
        </p:nvSpPr>
        <p:spPr>
          <a:xfrm>
            <a:off x="2603389" y="3268076"/>
            <a:ext cx="1663559" cy="581407"/>
          </a:xfrm>
          <a:prstGeom prst="rect">
            <a:avLst/>
          </a:prstGeom>
          <a:solidFill>
            <a:schemeClr val="bg2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200" dirty="0"/>
              <a:t>J1772 Handling</a:t>
            </a:r>
            <a:r>
              <a:rPr lang="zh-TW" altLang="en-US" sz="1200" dirty="0"/>
              <a:t> </a:t>
            </a:r>
            <a:r>
              <a:rPr lang="en-US" altLang="zh-TW" sz="1200" dirty="0"/>
              <a:t>[60%]</a:t>
            </a:r>
            <a:endParaRPr lang="zh-TW" altLang="en-US" sz="1200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8D0E13C6-18F2-F28E-B716-1D47A42BCA43}"/>
              </a:ext>
            </a:extLst>
          </p:cNvPr>
          <p:cNvSpPr/>
          <p:nvPr/>
        </p:nvSpPr>
        <p:spPr>
          <a:xfrm>
            <a:off x="5451529" y="1204581"/>
            <a:ext cx="1739404" cy="850665"/>
          </a:xfrm>
          <a:prstGeom prst="rect">
            <a:avLst/>
          </a:prstGeom>
          <a:solidFill>
            <a:srgbClr val="0070C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200" dirty="0"/>
              <a:t>OBC State Machine</a:t>
            </a:r>
            <a:br>
              <a:rPr lang="en-US" altLang="zh-TW" sz="1200" dirty="0"/>
            </a:br>
            <a:r>
              <a:rPr lang="en-US" altLang="zh-TW" sz="1200" dirty="0"/>
              <a:t>[100%]</a:t>
            </a:r>
            <a:endParaRPr lang="zh-TW" altLang="en-US" sz="1200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065CBCC2-840C-C8C8-2620-83197A2839A5}"/>
              </a:ext>
            </a:extLst>
          </p:cNvPr>
          <p:cNvSpPr/>
          <p:nvPr/>
        </p:nvSpPr>
        <p:spPr>
          <a:xfrm>
            <a:off x="2729106" y="3528715"/>
            <a:ext cx="656629" cy="26854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sz="1200" dirty="0"/>
              <a:t>CP/PP</a:t>
            </a:r>
            <a:endParaRPr lang="zh-TW" altLang="en-US" sz="1200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7D660D37-F634-4CD1-18CE-B830CDB7779D}"/>
              </a:ext>
            </a:extLst>
          </p:cNvPr>
          <p:cNvSpPr/>
          <p:nvPr/>
        </p:nvSpPr>
        <p:spPr>
          <a:xfrm>
            <a:off x="3506904" y="3530367"/>
            <a:ext cx="656629" cy="26854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sz="1200" dirty="0"/>
              <a:t>S2</a:t>
            </a:r>
            <a:endParaRPr lang="zh-TW" altLang="en-US" sz="1200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EAB25260-8EEE-F2E3-9201-2EF68BF71DB8}"/>
              </a:ext>
            </a:extLst>
          </p:cNvPr>
          <p:cNvSpPr/>
          <p:nvPr/>
        </p:nvSpPr>
        <p:spPr>
          <a:xfrm>
            <a:off x="513741" y="2437770"/>
            <a:ext cx="1939948" cy="790645"/>
          </a:xfrm>
          <a:prstGeom prst="rect">
            <a:avLst/>
          </a:prstGeom>
          <a:solidFill>
            <a:srgbClr val="0070C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200" dirty="0"/>
              <a:t>Fault Memory Mgmt.</a:t>
            </a:r>
            <a:br>
              <a:rPr lang="en-US" altLang="zh-TW" sz="1200" dirty="0"/>
            </a:br>
            <a:r>
              <a:rPr lang="en-US" altLang="zh-TW" sz="1200" dirty="0"/>
              <a:t>[70%]</a:t>
            </a:r>
            <a:endParaRPr lang="zh-TW" altLang="en-US" sz="1200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0E2C8A1F-4B61-721A-7FE7-F2CBB626E258}"/>
              </a:ext>
            </a:extLst>
          </p:cNvPr>
          <p:cNvSpPr/>
          <p:nvPr/>
        </p:nvSpPr>
        <p:spPr>
          <a:xfrm>
            <a:off x="5909259" y="1671104"/>
            <a:ext cx="814109" cy="27437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sz="1200" dirty="0"/>
              <a:t>ON / OFF</a:t>
            </a:r>
            <a:endParaRPr lang="zh-TW" altLang="en-US" sz="1200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5BB1AC4F-2C3A-7B75-5BC9-FC6EA0119372}"/>
              </a:ext>
            </a:extLst>
          </p:cNvPr>
          <p:cNvSpPr/>
          <p:nvPr/>
        </p:nvSpPr>
        <p:spPr>
          <a:xfrm>
            <a:off x="1928515" y="4643632"/>
            <a:ext cx="1604475" cy="692828"/>
          </a:xfrm>
          <a:prstGeom prst="rect">
            <a:avLst/>
          </a:prstGeom>
          <a:solidFill>
            <a:srgbClr val="0070C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200" dirty="0"/>
              <a:t>UART comm.</a:t>
            </a:r>
            <a:r>
              <a:rPr lang="zh-TW" altLang="en-US" sz="1200" dirty="0"/>
              <a:t> </a:t>
            </a:r>
            <a:r>
              <a:rPr lang="en-US" altLang="zh-TW" sz="1200" dirty="0"/>
              <a:t>[100%]</a:t>
            </a:r>
            <a:endParaRPr lang="zh-TW" altLang="en-US" sz="1200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CA5F6FB6-11FA-775E-2EED-CF819265126B}"/>
              </a:ext>
            </a:extLst>
          </p:cNvPr>
          <p:cNvSpPr/>
          <p:nvPr/>
        </p:nvSpPr>
        <p:spPr>
          <a:xfrm>
            <a:off x="2062143" y="4968088"/>
            <a:ext cx="1348792" cy="29173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sz="1200" dirty="0"/>
              <a:t>DSP </a:t>
            </a:r>
            <a:r>
              <a:rPr lang="en-US" altLang="zh-TW" sz="1200" dirty="0" err="1"/>
              <a:t>BootROM</a:t>
            </a:r>
            <a:endParaRPr lang="zh-TW" altLang="en-US" sz="1200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CFB9C35C-F88E-93B8-0DF9-C70ED312C951}"/>
              </a:ext>
            </a:extLst>
          </p:cNvPr>
          <p:cNvSpPr/>
          <p:nvPr/>
        </p:nvSpPr>
        <p:spPr>
          <a:xfrm>
            <a:off x="4319878" y="1220496"/>
            <a:ext cx="1016941" cy="2609156"/>
          </a:xfrm>
          <a:prstGeom prst="rect">
            <a:avLst/>
          </a:prstGeom>
          <a:solidFill>
            <a:srgbClr val="0070C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200" dirty="0"/>
              <a:t>Diagnostic</a:t>
            </a:r>
          </a:p>
          <a:p>
            <a:pPr algn="ctr"/>
            <a:r>
              <a:rPr lang="en-US" altLang="zh-TW" sz="1200" dirty="0"/>
              <a:t>Stack</a:t>
            </a:r>
            <a:br>
              <a:rPr lang="en-US" altLang="zh-TW" sz="1200" dirty="0"/>
            </a:br>
            <a:r>
              <a:rPr lang="en-US" altLang="zh-TW" sz="1200" dirty="0"/>
              <a:t>[50%]</a:t>
            </a:r>
            <a:endParaRPr lang="zh-TW" altLang="en-US" sz="1200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BA879079-46A9-05EF-CA1A-647E406BB788}"/>
              </a:ext>
            </a:extLst>
          </p:cNvPr>
          <p:cNvSpPr/>
          <p:nvPr/>
        </p:nvSpPr>
        <p:spPr>
          <a:xfrm>
            <a:off x="4426726" y="3462915"/>
            <a:ext cx="752106" cy="2685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sz="1200" dirty="0"/>
              <a:t>ISO-TP</a:t>
            </a:r>
            <a:endParaRPr lang="zh-TW" altLang="en-US" sz="1200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72C64965-B80E-964E-65EA-F8D057AAECC3}"/>
              </a:ext>
            </a:extLst>
          </p:cNvPr>
          <p:cNvSpPr/>
          <p:nvPr/>
        </p:nvSpPr>
        <p:spPr>
          <a:xfrm>
            <a:off x="4425204" y="3142865"/>
            <a:ext cx="759962" cy="2685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sz="1200" dirty="0"/>
              <a:t>routine</a:t>
            </a:r>
            <a:endParaRPr lang="zh-TW" altLang="en-US" sz="1200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1E2AA579-D612-3C42-E319-A1C685F4BF9A}"/>
              </a:ext>
            </a:extLst>
          </p:cNvPr>
          <p:cNvSpPr/>
          <p:nvPr/>
        </p:nvSpPr>
        <p:spPr>
          <a:xfrm>
            <a:off x="4418870" y="2822815"/>
            <a:ext cx="759962" cy="2685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sz="1200" dirty="0"/>
              <a:t>security</a:t>
            </a:r>
            <a:endParaRPr lang="zh-TW" altLang="en-US" sz="1200" dirty="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BD1E2B24-FBFA-DF79-2C90-8A5ABFAE16F5}"/>
              </a:ext>
            </a:extLst>
          </p:cNvPr>
          <p:cNvSpPr/>
          <p:nvPr/>
        </p:nvSpPr>
        <p:spPr>
          <a:xfrm>
            <a:off x="4426726" y="2502765"/>
            <a:ext cx="759963" cy="268544"/>
          </a:xfrm>
          <a:prstGeom prst="rect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sz="1200" dirty="0"/>
              <a:t>DTC</a:t>
            </a:r>
            <a:endParaRPr lang="zh-TW" altLang="en-US" sz="1200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A2281A55-D2E5-4DA4-84A5-42FF39EDFBC8}"/>
              </a:ext>
            </a:extLst>
          </p:cNvPr>
          <p:cNvSpPr/>
          <p:nvPr/>
        </p:nvSpPr>
        <p:spPr>
          <a:xfrm>
            <a:off x="4435005" y="2169226"/>
            <a:ext cx="751684" cy="2685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sz="1200" dirty="0"/>
              <a:t>DID</a:t>
            </a:r>
            <a:endParaRPr lang="zh-TW" altLang="en-US" sz="1200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50170131-B9D7-4972-6F4A-BE4661C990BE}"/>
              </a:ext>
            </a:extLst>
          </p:cNvPr>
          <p:cNvSpPr/>
          <p:nvPr/>
        </p:nvSpPr>
        <p:spPr>
          <a:xfrm>
            <a:off x="4435005" y="1841769"/>
            <a:ext cx="751684" cy="2685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sz="1200" dirty="0"/>
              <a:t>session</a:t>
            </a:r>
            <a:endParaRPr lang="zh-TW" altLang="en-US" sz="1200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B6AF9643-1D7C-3F90-A855-AA21BC0B8A6C}"/>
              </a:ext>
            </a:extLst>
          </p:cNvPr>
          <p:cNvSpPr/>
          <p:nvPr/>
        </p:nvSpPr>
        <p:spPr>
          <a:xfrm>
            <a:off x="5459125" y="3091551"/>
            <a:ext cx="1827121" cy="74305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200" dirty="0"/>
              <a:t>MCU Safety Mechanism</a:t>
            </a:r>
            <a:br>
              <a:rPr lang="en-US" altLang="zh-TW" sz="1200" dirty="0"/>
            </a:br>
            <a:r>
              <a:rPr lang="en-US" altLang="zh-TW" sz="1200" dirty="0"/>
              <a:t>[10%]</a:t>
            </a:r>
            <a:endParaRPr lang="zh-TW" altLang="en-US" sz="1200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DECB3B0E-D5C2-71A7-1A57-894CFE0E1C22}"/>
              </a:ext>
            </a:extLst>
          </p:cNvPr>
          <p:cNvSpPr/>
          <p:nvPr/>
        </p:nvSpPr>
        <p:spPr>
          <a:xfrm>
            <a:off x="5557436" y="3518059"/>
            <a:ext cx="529498" cy="27437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sz="1200" dirty="0"/>
              <a:t>core</a:t>
            </a:r>
            <a:endParaRPr lang="zh-TW" altLang="en-US" sz="1200"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07760F10-9A74-F43F-7E8B-3E4810295830}"/>
              </a:ext>
            </a:extLst>
          </p:cNvPr>
          <p:cNvSpPr/>
          <p:nvPr/>
        </p:nvSpPr>
        <p:spPr>
          <a:xfrm>
            <a:off x="6185245" y="3512597"/>
            <a:ext cx="925165" cy="274379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sz="1200" dirty="0"/>
              <a:t>other</a:t>
            </a:r>
            <a:endParaRPr lang="zh-TW" altLang="en-US" sz="1200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0248E74D-D956-E642-D391-16BE4F74AD5A}"/>
              </a:ext>
            </a:extLst>
          </p:cNvPr>
          <p:cNvSpPr/>
          <p:nvPr/>
        </p:nvSpPr>
        <p:spPr>
          <a:xfrm>
            <a:off x="5533886" y="4938071"/>
            <a:ext cx="1574690" cy="24959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sz="1200" dirty="0"/>
              <a:t>SBC Safety</a:t>
            </a:r>
            <a:endParaRPr lang="zh-TW" altLang="en-US" sz="1200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A896C9F7-A19F-0AA2-7BA3-831CD3972B14}"/>
              </a:ext>
            </a:extLst>
          </p:cNvPr>
          <p:cNvSpPr/>
          <p:nvPr/>
        </p:nvSpPr>
        <p:spPr>
          <a:xfrm>
            <a:off x="7665145" y="1279624"/>
            <a:ext cx="1738582" cy="91487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200" dirty="0"/>
              <a:t>Security</a:t>
            </a:r>
            <a:r>
              <a:rPr lang="zh-TW" altLang="en-US" sz="1200" dirty="0"/>
              <a:t> </a:t>
            </a:r>
            <a:r>
              <a:rPr lang="en-US" altLang="zh-TW" sz="1200" dirty="0"/>
              <a:t>[90%]</a:t>
            </a:r>
            <a:endParaRPr lang="zh-TW" altLang="en-US" sz="1200" dirty="0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E3613509-9B79-4CAF-3C17-7F4BF491D529}"/>
              </a:ext>
            </a:extLst>
          </p:cNvPr>
          <p:cNvSpPr/>
          <p:nvPr/>
        </p:nvSpPr>
        <p:spPr>
          <a:xfrm>
            <a:off x="7910806" y="1564610"/>
            <a:ext cx="1212226" cy="2494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sz="1200" dirty="0"/>
              <a:t>Key Mgmt.</a:t>
            </a:r>
            <a:endParaRPr lang="zh-TW" altLang="en-US" sz="1200" dirty="0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399451B9-A8A9-BDDE-C635-B40D914B317B}"/>
              </a:ext>
            </a:extLst>
          </p:cNvPr>
          <p:cNvSpPr/>
          <p:nvPr/>
        </p:nvSpPr>
        <p:spPr>
          <a:xfrm>
            <a:off x="7893202" y="1858751"/>
            <a:ext cx="1212226" cy="2494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sz="1200" dirty="0"/>
              <a:t>SHE API</a:t>
            </a:r>
            <a:endParaRPr lang="zh-TW" altLang="en-US" sz="1200" dirty="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92C06BD1-4DD5-08DC-A3C3-4DD5E6920796}"/>
              </a:ext>
            </a:extLst>
          </p:cNvPr>
          <p:cNvSpPr/>
          <p:nvPr/>
        </p:nvSpPr>
        <p:spPr>
          <a:xfrm>
            <a:off x="7720203" y="3178813"/>
            <a:ext cx="1683524" cy="562304"/>
          </a:xfrm>
          <a:prstGeom prst="rect">
            <a:avLst/>
          </a:prstGeom>
          <a:solidFill>
            <a:srgbClr val="0070C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200" dirty="0"/>
              <a:t>UART comm.</a:t>
            </a:r>
            <a:r>
              <a:rPr lang="zh-TW" altLang="en-US" sz="1200" dirty="0"/>
              <a:t> </a:t>
            </a:r>
            <a:r>
              <a:rPr lang="en-US" altLang="zh-TW" sz="1200" dirty="0"/>
              <a:t>[0%]</a:t>
            </a:r>
            <a:endParaRPr lang="zh-TW" altLang="en-US" sz="1200" dirty="0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F8EE1B54-A15F-C021-14AE-8FE768B6674E}"/>
              </a:ext>
            </a:extLst>
          </p:cNvPr>
          <p:cNvSpPr/>
          <p:nvPr/>
        </p:nvSpPr>
        <p:spPr>
          <a:xfrm>
            <a:off x="7901519" y="3411160"/>
            <a:ext cx="1290665" cy="22045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sz="1200" dirty="0"/>
              <a:t>DSP </a:t>
            </a:r>
            <a:r>
              <a:rPr lang="en-US" altLang="zh-TW" sz="1200" dirty="0" err="1"/>
              <a:t>BootROM</a:t>
            </a:r>
            <a:endParaRPr lang="zh-TW" altLang="en-US" sz="1200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E1E0D09B-1F5F-3BD5-8E54-321F9DCB1BF4}"/>
              </a:ext>
            </a:extLst>
          </p:cNvPr>
          <p:cNvSpPr/>
          <p:nvPr/>
        </p:nvSpPr>
        <p:spPr>
          <a:xfrm>
            <a:off x="10072640" y="3094886"/>
            <a:ext cx="1362449" cy="260261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sz="1200" dirty="0"/>
              <a:t>reflash DSP</a:t>
            </a:r>
            <a:endParaRPr lang="zh-TW" altLang="en-US" sz="1200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5CB65818-A4A7-A4C8-CE95-7B91AB272660}"/>
              </a:ext>
            </a:extLst>
          </p:cNvPr>
          <p:cNvSpPr/>
          <p:nvPr/>
        </p:nvSpPr>
        <p:spPr>
          <a:xfrm>
            <a:off x="5429473" y="2178076"/>
            <a:ext cx="1739404" cy="790645"/>
          </a:xfrm>
          <a:prstGeom prst="rect">
            <a:avLst/>
          </a:prstGeom>
          <a:solidFill>
            <a:srgbClr val="0070C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200" dirty="0"/>
              <a:t>Data Interface</a:t>
            </a:r>
            <a:br>
              <a:rPr lang="en-US" altLang="zh-TW" sz="1200" dirty="0"/>
            </a:br>
            <a:r>
              <a:rPr lang="en-US" altLang="zh-TW" sz="1200" dirty="0"/>
              <a:t>[100%]</a:t>
            </a:r>
            <a:endParaRPr lang="zh-TW" altLang="en-US" sz="1200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7682CAB4-728F-3B6C-055C-14B511C9ADCC}"/>
              </a:ext>
            </a:extLst>
          </p:cNvPr>
          <p:cNvSpPr/>
          <p:nvPr/>
        </p:nvSpPr>
        <p:spPr>
          <a:xfrm>
            <a:off x="5653171" y="2649612"/>
            <a:ext cx="612552" cy="27437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sz="1200" dirty="0"/>
              <a:t>Get</a:t>
            </a:r>
            <a:endParaRPr lang="zh-TW" altLang="en-US" sz="1200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9CEB8C7E-E2C0-9AB7-9801-0DFE43E194D4}"/>
              </a:ext>
            </a:extLst>
          </p:cNvPr>
          <p:cNvSpPr/>
          <p:nvPr/>
        </p:nvSpPr>
        <p:spPr>
          <a:xfrm>
            <a:off x="6411024" y="2644048"/>
            <a:ext cx="612552" cy="27437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sz="1200" dirty="0"/>
              <a:t>Set</a:t>
            </a:r>
            <a:endParaRPr lang="zh-TW" altLang="en-US" sz="1200" dirty="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DAB74DEA-1485-D808-31EC-9BF36724F450}"/>
              </a:ext>
            </a:extLst>
          </p:cNvPr>
          <p:cNvSpPr/>
          <p:nvPr/>
        </p:nvSpPr>
        <p:spPr>
          <a:xfrm>
            <a:off x="637284" y="2914055"/>
            <a:ext cx="1659445" cy="22982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sz="1200" dirty="0"/>
              <a:t>EEPROM, snapshot.</a:t>
            </a:r>
            <a:endParaRPr lang="zh-TW" altLang="en-US" sz="1200" dirty="0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94D46F63-35B9-453D-11D0-D1AF390B5460}"/>
              </a:ext>
            </a:extLst>
          </p:cNvPr>
          <p:cNvSpPr/>
          <p:nvPr/>
        </p:nvSpPr>
        <p:spPr>
          <a:xfrm>
            <a:off x="7783778" y="3220210"/>
            <a:ext cx="1549612" cy="4651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200" dirty="0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9B31D8FF-11E0-C1E3-4813-84C19C7FEB63}"/>
              </a:ext>
            </a:extLst>
          </p:cNvPr>
          <p:cNvSpPr/>
          <p:nvPr/>
        </p:nvSpPr>
        <p:spPr>
          <a:xfrm>
            <a:off x="10074063" y="3084432"/>
            <a:ext cx="1362448" cy="258672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200" dirty="0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5D32BCE9-54D3-00AB-3A79-4561137ED9BB}"/>
              </a:ext>
            </a:extLst>
          </p:cNvPr>
          <p:cNvSpPr/>
          <p:nvPr/>
        </p:nvSpPr>
        <p:spPr bwMode="auto">
          <a:xfrm>
            <a:off x="9427002" y="361061"/>
            <a:ext cx="1109698" cy="256480"/>
          </a:xfrm>
          <a:prstGeom prst="rect">
            <a:avLst/>
          </a:prstGeom>
          <a:ln w="381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000" b="1" dirty="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</a:rPr>
              <a:t>In progress</a:t>
            </a:r>
            <a:endParaRPr kumimoji="0" lang="zh-TW" altLang="en-US" sz="1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D54868E1-9664-B7CB-D096-3B632B70F973}"/>
              </a:ext>
            </a:extLst>
          </p:cNvPr>
          <p:cNvSpPr/>
          <p:nvPr/>
        </p:nvSpPr>
        <p:spPr bwMode="auto">
          <a:xfrm>
            <a:off x="10611550" y="364208"/>
            <a:ext cx="1105357" cy="256480"/>
          </a:xfrm>
          <a:prstGeom prst="rect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000" b="1" dirty="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</a:rPr>
              <a:t>Not develop yet</a:t>
            </a:r>
            <a:endParaRPr kumimoji="0" lang="zh-TW" altLang="en-US" sz="1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048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C98BBE1F-F575-5619-FCE6-55203A877CDA}"/>
              </a:ext>
            </a:extLst>
          </p:cNvPr>
          <p:cNvSpPr txBox="1">
            <a:spLocks/>
          </p:cNvSpPr>
          <p:nvPr/>
        </p:nvSpPr>
        <p:spPr bwMode="auto">
          <a:xfrm>
            <a:off x="419100" y="120650"/>
            <a:ext cx="10501313" cy="5032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Helvetica" panose="020B0604020202020204" pitchFamily="34" charset="0"/>
              </a:defRPr>
            </a:lvl1pPr>
            <a:lvl2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panose="020B0604020202020204" pitchFamily="34" charset="0"/>
              </a:defRPr>
            </a:lvl2pPr>
            <a:lvl3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panose="020B0604020202020204" pitchFamily="34" charset="0"/>
              </a:defRPr>
            </a:lvl3pPr>
            <a:lvl4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panose="020B0604020202020204" pitchFamily="34" charset="0"/>
              </a:defRPr>
            </a:lvl4pPr>
            <a:lvl5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panose="020B0604020202020204" pitchFamily="34" charset="0"/>
              </a:defRPr>
            </a:lvl5pPr>
            <a:lvl6pPr marL="321457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6pPr>
            <a:lvl7pPr marL="642915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7pPr>
            <a:lvl8pPr marL="964372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8pPr>
            <a:lvl9pPr marL="1285829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9pPr>
          </a:lstStyle>
          <a:p>
            <a:pPr>
              <a:defRPr/>
            </a:pPr>
            <a:r>
              <a:rPr lang="en-US" altLang="zh-TW" dirty="0"/>
              <a:t>SW Block Diagram of APM (2/2)</a:t>
            </a:r>
            <a:endParaRPr lang="zh-TW" altLang="en-US" kern="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A1106E8-131B-FB98-39BB-D187433C8D92}"/>
              </a:ext>
            </a:extLst>
          </p:cNvPr>
          <p:cNvSpPr/>
          <p:nvPr/>
        </p:nvSpPr>
        <p:spPr bwMode="auto">
          <a:xfrm>
            <a:off x="353450" y="5516005"/>
            <a:ext cx="7080553" cy="65659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Light" charset="0"/>
                <a:ea typeface="Helvetica Light" charset="0"/>
                <a:cs typeface="Helvetica Light" charset="0"/>
                <a:sym typeface="Helvetica Light" charset="0"/>
              </a:rPr>
              <a:t>MCU Driver </a:t>
            </a:r>
            <a:r>
              <a:rPr lang="en-US" altLang="zh-TW" sz="1000" dirty="0">
                <a:highlight>
                  <a:srgbClr val="FFFF00"/>
                </a:highlight>
              </a:rPr>
              <a:t>Config and Generate by NXP’s </a:t>
            </a:r>
            <a:r>
              <a:rPr lang="en-US" altLang="zh-TW" sz="1000" dirty="0" err="1">
                <a:highlight>
                  <a:srgbClr val="FFFF00"/>
                </a:highlight>
              </a:rPr>
              <a:t>ProcessorExpert</a:t>
            </a: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58FD9E-5874-EBB6-10D2-FABFE7B3124B}"/>
              </a:ext>
            </a:extLst>
          </p:cNvPr>
          <p:cNvSpPr/>
          <p:nvPr/>
        </p:nvSpPr>
        <p:spPr bwMode="auto">
          <a:xfrm>
            <a:off x="9803418" y="5516005"/>
            <a:ext cx="1902961" cy="65659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Light" charset="0"/>
                <a:ea typeface="Helvetica Light" charset="0"/>
                <a:cs typeface="Helvetica Light" charset="0"/>
                <a:sym typeface="Helvetica Light" charset="0"/>
              </a:rPr>
              <a:t>PC</a:t>
            </a:r>
            <a:endParaRPr kumimoji="0" lang="zh-TW" altLang="en-US" sz="3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C1E4884-AE4E-5030-C504-9B5D156CD980}"/>
              </a:ext>
            </a:extLst>
          </p:cNvPr>
          <p:cNvSpPr/>
          <p:nvPr/>
        </p:nvSpPr>
        <p:spPr bwMode="auto">
          <a:xfrm>
            <a:off x="9813945" y="4581128"/>
            <a:ext cx="1902962" cy="410369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</a:rPr>
              <a:t>UDS/TP Library</a:t>
            </a:r>
            <a:endParaRPr kumimoji="0" lang="zh-TW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C757807-92BE-CDD7-0965-9A92A5443E09}"/>
              </a:ext>
            </a:extLst>
          </p:cNvPr>
          <p:cNvSpPr/>
          <p:nvPr/>
        </p:nvSpPr>
        <p:spPr>
          <a:xfrm>
            <a:off x="7574914" y="735786"/>
            <a:ext cx="1902962" cy="471267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sz="2000" dirty="0"/>
              <a:t>Bootloader</a:t>
            </a:r>
            <a:endParaRPr lang="zh-TW" altLang="en-US" sz="20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C20A6E1-0E24-3A23-DCA1-B966E8199506}"/>
              </a:ext>
            </a:extLst>
          </p:cNvPr>
          <p:cNvSpPr/>
          <p:nvPr/>
        </p:nvSpPr>
        <p:spPr>
          <a:xfrm>
            <a:off x="7705937" y="3797047"/>
            <a:ext cx="1721065" cy="93051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200" dirty="0"/>
              <a:t>CAN Comm.</a:t>
            </a:r>
          </a:p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.\source\stack</a:t>
            </a:r>
          </a:p>
          <a:p>
            <a:pPr algn="ctr"/>
            <a:r>
              <a:rPr lang="en-US" altLang="zh-TW" sz="1200" dirty="0" err="1">
                <a:solidFill>
                  <a:schemeClr val="tx1"/>
                </a:solidFill>
              </a:rPr>
              <a:t>uds_app.c</a:t>
            </a:r>
            <a:endParaRPr lang="en-US" altLang="zh-TW" sz="1200" dirty="0">
              <a:solidFill>
                <a:schemeClr val="tx1"/>
              </a:solidFill>
            </a:endParaRPr>
          </a:p>
          <a:p>
            <a:pPr algn="ctr"/>
            <a:r>
              <a:rPr lang="en-US" altLang="zh-TW" sz="1200" dirty="0" err="1">
                <a:solidFill>
                  <a:schemeClr val="tx1"/>
                </a:solidFill>
              </a:rPr>
              <a:t>uds_app_cfg.c</a:t>
            </a:r>
            <a:br>
              <a:rPr lang="en-US" altLang="zh-TW" sz="1200" dirty="0"/>
            </a:br>
            <a:r>
              <a:rPr lang="en-US" altLang="zh-TW" sz="1200" dirty="0" err="1">
                <a:solidFill>
                  <a:schemeClr val="tx1"/>
                </a:solidFill>
              </a:rPr>
              <a:t>can_tp.c</a:t>
            </a:r>
            <a:endParaRPr lang="en-US" altLang="zh-TW" sz="1200" dirty="0">
              <a:solidFill>
                <a:schemeClr val="tx1"/>
              </a:solidFill>
            </a:endParaRPr>
          </a:p>
          <a:p>
            <a:pPr algn="ctr"/>
            <a:endParaRPr lang="en-US" altLang="zh-TW" sz="1200" dirty="0">
              <a:solidFill>
                <a:schemeClr val="tx1"/>
              </a:solidFill>
            </a:endParaRPr>
          </a:p>
          <a:p>
            <a:pPr algn="ctr"/>
            <a:r>
              <a:rPr lang="zh-TW" altLang="en-US" sz="1200" dirty="0"/>
              <a:t> 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A54FD68-D51D-011C-C0EF-ADA8D26CCCAC}"/>
              </a:ext>
            </a:extLst>
          </p:cNvPr>
          <p:cNvSpPr/>
          <p:nvPr/>
        </p:nvSpPr>
        <p:spPr>
          <a:xfrm>
            <a:off x="7682661" y="2569347"/>
            <a:ext cx="1721065" cy="56230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200" dirty="0"/>
              <a:t>Flash Driver</a:t>
            </a:r>
          </a:p>
          <a:p>
            <a:pPr algn="ctr"/>
            <a:r>
              <a:rPr lang="en-US" altLang="zh-TW" sz="1200" dirty="0" err="1">
                <a:solidFill>
                  <a:schemeClr val="tx1"/>
                </a:solidFill>
              </a:rPr>
              <a:t>flash_api.bin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9509AC1-9374-9F66-FF4A-E484AD356A34}"/>
              </a:ext>
            </a:extLst>
          </p:cNvPr>
          <p:cNvSpPr/>
          <p:nvPr/>
        </p:nvSpPr>
        <p:spPr>
          <a:xfrm>
            <a:off x="7686478" y="4759795"/>
            <a:ext cx="1721065" cy="6587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200" dirty="0"/>
              <a:t>SPI Comm.</a:t>
            </a:r>
          </a:p>
          <a:p>
            <a:pPr algn="ctr"/>
            <a:r>
              <a:rPr lang="en-US" altLang="zh-TW" sz="1200" dirty="0" err="1">
                <a:solidFill>
                  <a:schemeClr val="tx1"/>
                </a:solidFill>
              </a:rPr>
              <a:t>sbc.c</a:t>
            </a:r>
            <a:endParaRPr lang="en-US" altLang="zh-TW" sz="1200" dirty="0">
              <a:solidFill>
                <a:schemeClr val="tx1"/>
              </a:solidFill>
            </a:endParaRPr>
          </a:p>
          <a:p>
            <a:pPr algn="ctr"/>
            <a:r>
              <a:rPr lang="en-US" altLang="zh-TW" sz="1200" dirty="0" err="1">
                <a:solidFill>
                  <a:schemeClr val="tx1"/>
                </a:solidFill>
              </a:rPr>
              <a:t>sSBCInitial</a:t>
            </a:r>
            <a:r>
              <a:rPr lang="en-US" altLang="zh-TW" sz="1200" dirty="0">
                <a:solidFill>
                  <a:schemeClr val="tx1"/>
                </a:solidFill>
              </a:rPr>
              <a:t>( )</a:t>
            </a:r>
            <a:r>
              <a:rPr lang="zh-TW" altLang="en-US" sz="1200" dirty="0"/>
              <a:t> 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7CC1DFE-D534-3011-064B-066F801A499E}"/>
              </a:ext>
            </a:extLst>
          </p:cNvPr>
          <p:cNvSpPr/>
          <p:nvPr/>
        </p:nvSpPr>
        <p:spPr>
          <a:xfrm>
            <a:off x="371332" y="749079"/>
            <a:ext cx="7062674" cy="471267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/>
              <a:t>  Application Firmware </a:t>
            </a:r>
            <a:r>
              <a:rPr lang="en-US" altLang="zh-TW" sz="1000" dirty="0">
                <a:highlight>
                  <a:srgbClr val="FFFF00"/>
                </a:highlight>
              </a:rPr>
              <a:t>repo: \\FLS106\evps_rd\Repo_hg\OBC6K6_LV_APPL_v2</a:t>
            </a:r>
            <a:endParaRPr lang="zh-TW" altLang="en-US" sz="1000" dirty="0">
              <a:highlight>
                <a:srgbClr val="FFFF00"/>
              </a:highlight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0AA360C-C4AD-A1E7-792D-6DA885CCC0AD}"/>
              </a:ext>
            </a:extLst>
          </p:cNvPr>
          <p:cNvSpPr/>
          <p:nvPr/>
        </p:nvSpPr>
        <p:spPr>
          <a:xfrm>
            <a:off x="3604719" y="3891668"/>
            <a:ext cx="1721065" cy="144085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200" dirty="0"/>
              <a:t>CAN Comm.</a:t>
            </a:r>
          </a:p>
          <a:p>
            <a:pPr algn="ctr"/>
            <a:r>
              <a:rPr lang="en-US" altLang="zh-TW" sz="1200" dirty="0" err="1">
                <a:solidFill>
                  <a:schemeClr val="tx1"/>
                </a:solidFill>
              </a:rPr>
              <a:t>networkManagement.c</a:t>
            </a:r>
            <a:endParaRPr lang="en-US" altLang="zh-TW" sz="1200" dirty="0">
              <a:solidFill>
                <a:schemeClr val="tx1"/>
              </a:solidFill>
            </a:endParaRPr>
          </a:p>
          <a:p>
            <a:pPr algn="ctr"/>
            <a:r>
              <a:rPr lang="en-US" altLang="zh-TW" sz="1200" dirty="0" err="1">
                <a:solidFill>
                  <a:schemeClr val="tx1"/>
                </a:solidFill>
              </a:rPr>
              <a:t>sNmTask</a:t>
            </a:r>
            <a:r>
              <a:rPr lang="en-US" altLang="zh-TW" sz="1200" dirty="0">
                <a:solidFill>
                  <a:schemeClr val="tx1"/>
                </a:solidFill>
              </a:rPr>
              <a:t>( )</a:t>
            </a:r>
          </a:p>
          <a:p>
            <a:pPr algn="ctr"/>
            <a:endParaRPr lang="en-US" altLang="zh-TW" sz="1200" dirty="0">
              <a:solidFill>
                <a:schemeClr val="tx1"/>
              </a:solidFill>
            </a:endParaRPr>
          </a:p>
          <a:p>
            <a:pPr algn="ctr"/>
            <a:r>
              <a:rPr lang="en-US" altLang="zh-TW" sz="1200" dirty="0" err="1">
                <a:solidFill>
                  <a:schemeClr val="tx1"/>
                </a:solidFill>
              </a:rPr>
              <a:t>can.c</a:t>
            </a:r>
            <a:endParaRPr lang="en-US" altLang="zh-TW" sz="1200" dirty="0">
              <a:solidFill>
                <a:schemeClr val="tx1"/>
              </a:solidFill>
            </a:endParaRPr>
          </a:p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sCan0Task( )</a:t>
            </a:r>
          </a:p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sCan2Task( )</a:t>
            </a:r>
            <a:r>
              <a:rPr lang="zh-TW" altLang="en-US" sz="1200" dirty="0">
                <a:solidFill>
                  <a:schemeClr val="tx1"/>
                </a:solidFill>
              </a:rPr>
              <a:t> </a:t>
            </a:r>
            <a:endParaRPr lang="en-US" altLang="zh-TW" sz="1200" dirty="0">
              <a:solidFill>
                <a:schemeClr val="tx1"/>
              </a:solidFill>
            </a:endParaRPr>
          </a:p>
          <a:p>
            <a:pPr algn="ctr"/>
            <a:endParaRPr lang="zh-TW" altLang="en-US" sz="12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6274A05-3F51-07E1-BBAC-1106A468EE81}"/>
              </a:ext>
            </a:extLst>
          </p:cNvPr>
          <p:cNvSpPr/>
          <p:nvPr/>
        </p:nvSpPr>
        <p:spPr>
          <a:xfrm>
            <a:off x="1713233" y="3869313"/>
            <a:ext cx="1811102" cy="7904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200" dirty="0"/>
              <a:t>Output V/I setting</a:t>
            </a:r>
          </a:p>
          <a:p>
            <a:pPr algn="ctr"/>
            <a:r>
              <a:rPr lang="en-US" altLang="zh-TW" sz="1200" dirty="0" err="1">
                <a:solidFill>
                  <a:schemeClr val="tx1"/>
                </a:solidFill>
              </a:rPr>
              <a:t>pwm.c</a:t>
            </a:r>
            <a:endParaRPr lang="en-US" altLang="zh-TW" sz="1200" dirty="0">
              <a:solidFill>
                <a:schemeClr val="tx1"/>
              </a:solidFill>
            </a:endParaRPr>
          </a:p>
          <a:p>
            <a:pPr algn="ctr"/>
            <a:r>
              <a:rPr lang="en-US" altLang="zh-TW" sz="1200" dirty="0" err="1">
                <a:solidFill>
                  <a:schemeClr val="tx1"/>
                </a:solidFill>
              </a:rPr>
              <a:t>sPwmLvdcVoltUpdate</a:t>
            </a:r>
            <a:r>
              <a:rPr lang="en-US" altLang="zh-TW" sz="12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zh-TW" sz="1200" dirty="0" err="1">
                <a:solidFill>
                  <a:schemeClr val="tx1"/>
                </a:solidFill>
              </a:rPr>
              <a:t>sPwmLvdcCurrUpdate</a:t>
            </a:r>
            <a:r>
              <a:rPr lang="en-US" altLang="zh-TW" sz="1200" dirty="0">
                <a:solidFill>
                  <a:schemeClr val="tx1"/>
                </a:solidFill>
              </a:rPr>
              <a:t>()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CFD1C7A-9734-1C2C-A8CB-6305C0D3F2B9}"/>
              </a:ext>
            </a:extLst>
          </p:cNvPr>
          <p:cNvSpPr/>
          <p:nvPr/>
        </p:nvSpPr>
        <p:spPr>
          <a:xfrm>
            <a:off x="496281" y="3850750"/>
            <a:ext cx="1147636" cy="146921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200" dirty="0"/>
              <a:t>Signal Measurement</a:t>
            </a:r>
          </a:p>
          <a:p>
            <a:pPr algn="ctr"/>
            <a:r>
              <a:rPr lang="en-US" altLang="zh-TW" sz="1200" dirty="0" err="1">
                <a:solidFill>
                  <a:schemeClr val="tx1"/>
                </a:solidFill>
              </a:rPr>
              <a:t>adc.c</a:t>
            </a:r>
            <a:endParaRPr lang="en-US" altLang="zh-TW" sz="1200" dirty="0">
              <a:solidFill>
                <a:schemeClr val="tx1"/>
              </a:solidFill>
            </a:endParaRPr>
          </a:p>
          <a:p>
            <a:pPr algn="ctr"/>
            <a:r>
              <a:rPr lang="en-US" altLang="zh-TW" sz="1200" dirty="0" err="1">
                <a:solidFill>
                  <a:schemeClr val="tx1"/>
                </a:solidFill>
              </a:rPr>
              <a:t>sAdcTask</a:t>
            </a:r>
            <a:r>
              <a:rPr lang="en-US" altLang="zh-TW" sz="1200" dirty="0">
                <a:solidFill>
                  <a:schemeClr val="tx1"/>
                </a:solidFill>
              </a:rPr>
              <a:t>( )</a:t>
            </a:r>
          </a:p>
          <a:p>
            <a:pPr algn="ctr"/>
            <a:endParaRPr lang="en-US" altLang="zh-TW" sz="1200" dirty="0">
              <a:solidFill>
                <a:schemeClr val="tx1"/>
              </a:solidFill>
            </a:endParaRPr>
          </a:p>
          <a:p>
            <a:pPr algn="ctr"/>
            <a:r>
              <a:rPr lang="en-US" altLang="zh-TW" sz="1200" dirty="0" err="1">
                <a:solidFill>
                  <a:schemeClr val="tx1"/>
                </a:solidFill>
              </a:rPr>
              <a:t>gpio.c</a:t>
            </a:r>
            <a:endParaRPr lang="en-US" altLang="zh-TW" sz="1200" dirty="0">
              <a:solidFill>
                <a:schemeClr val="tx1"/>
              </a:solidFill>
            </a:endParaRPr>
          </a:p>
          <a:p>
            <a:pPr algn="ctr"/>
            <a:r>
              <a:rPr lang="en-US" altLang="zh-TW" sz="1200" dirty="0" err="1">
                <a:solidFill>
                  <a:schemeClr val="tx1"/>
                </a:solidFill>
              </a:rPr>
              <a:t>sGpioTask</a:t>
            </a:r>
            <a:r>
              <a:rPr lang="en-US" altLang="zh-TW" sz="1200" dirty="0">
                <a:solidFill>
                  <a:schemeClr val="tx1"/>
                </a:solidFill>
              </a:rPr>
              <a:t>( )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2EBDECE-0A6B-09C2-2F42-F084F7A041ED}"/>
              </a:ext>
            </a:extLst>
          </p:cNvPr>
          <p:cNvSpPr/>
          <p:nvPr/>
        </p:nvSpPr>
        <p:spPr>
          <a:xfrm>
            <a:off x="2179404" y="1220496"/>
            <a:ext cx="2097345" cy="81197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200" dirty="0"/>
              <a:t>APM State Machine</a:t>
            </a:r>
          </a:p>
          <a:p>
            <a:pPr algn="ctr"/>
            <a:r>
              <a:rPr lang="en-US" altLang="zh-TW" sz="1200" dirty="0" err="1">
                <a:solidFill>
                  <a:schemeClr val="tx1"/>
                </a:solidFill>
              </a:rPr>
              <a:t>housekeep.c</a:t>
            </a:r>
            <a:endParaRPr lang="en-US" altLang="zh-TW" sz="1200" dirty="0">
              <a:solidFill>
                <a:schemeClr val="tx1"/>
              </a:solidFill>
            </a:endParaRPr>
          </a:p>
          <a:p>
            <a:pPr algn="ctr"/>
            <a:r>
              <a:rPr lang="en-US" altLang="zh-TW" sz="1200" dirty="0" err="1">
                <a:solidFill>
                  <a:schemeClr val="tx1"/>
                </a:solidFill>
              </a:rPr>
              <a:t>sStateMachine</a:t>
            </a:r>
            <a:r>
              <a:rPr lang="en-US" altLang="zh-TW" sz="1200" dirty="0">
                <a:solidFill>
                  <a:schemeClr val="tx1"/>
                </a:solidFill>
              </a:rPr>
              <a:t>( )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4F2E0F31-7180-5BBA-0248-3C3BCED83102}"/>
              </a:ext>
            </a:extLst>
          </p:cNvPr>
          <p:cNvSpPr/>
          <p:nvPr/>
        </p:nvSpPr>
        <p:spPr>
          <a:xfrm>
            <a:off x="2558584" y="2254753"/>
            <a:ext cx="1658869" cy="7904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200" dirty="0"/>
              <a:t>APM Power Derating</a:t>
            </a:r>
            <a:br>
              <a:rPr lang="en-US" altLang="zh-TW" sz="1200" dirty="0"/>
            </a:br>
            <a:r>
              <a:rPr lang="en-US" altLang="zh-TW" sz="1200" dirty="0" err="1">
                <a:solidFill>
                  <a:schemeClr val="tx1"/>
                </a:solidFill>
              </a:rPr>
              <a:t>housekeep.c</a:t>
            </a:r>
            <a:endParaRPr lang="en-US" altLang="zh-TW" sz="1200" dirty="0">
              <a:solidFill>
                <a:schemeClr val="tx1"/>
              </a:solidFill>
            </a:endParaRPr>
          </a:p>
          <a:p>
            <a:pPr algn="ctr"/>
            <a:r>
              <a:rPr lang="en-US" altLang="zh-TW" sz="1200" dirty="0" err="1">
                <a:solidFill>
                  <a:schemeClr val="tx1"/>
                </a:solidFill>
              </a:rPr>
              <a:t>sPowerDeratingSet</a:t>
            </a:r>
            <a:r>
              <a:rPr lang="en-US" altLang="zh-TW" sz="1200" dirty="0">
                <a:solidFill>
                  <a:schemeClr val="tx1"/>
                </a:solidFill>
              </a:rPr>
              <a:t>( )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09B4683-EA13-57F9-50E9-523FD448EE18}"/>
              </a:ext>
            </a:extLst>
          </p:cNvPr>
          <p:cNvSpPr/>
          <p:nvPr/>
        </p:nvSpPr>
        <p:spPr>
          <a:xfrm>
            <a:off x="498357" y="1229722"/>
            <a:ext cx="1637918" cy="8501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200" dirty="0"/>
              <a:t>Timer Scheduler</a:t>
            </a:r>
          </a:p>
          <a:p>
            <a:pPr algn="ctr"/>
            <a:r>
              <a:rPr lang="en-US" altLang="zh-TW" sz="1200" dirty="0" err="1">
                <a:solidFill>
                  <a:schemeClr val="tx1"/>
                </a:solidFill>
              </a:rPr>
              <a:t>timer.c</a:t>
            </a:r>
            <a:endParaRPr lang="en-US" altLang="zh-TW" sz="1200" dirty="0">
              <a:solidFill>
                <a:schemeClr val="tx1"/>
              </a:solidFill>
            </a:endParaRPr>
          </a:p>
          <a:p>
            <a:pPr algn="ctr"/>
            <a:r>
              <a:rPr lang="en-US" altLang="zh-TW" sz="1200" dirty="0" err="1">
                <a:solidFill>
                  <a:schemeClr val="tx1"/>
                </a:solidFill>
              </a:rPr>
              <a:t>pTimers</a:t>
            </a:r>
            <a:r>
              <a:rPr lang="en-US" altLang="zh-TW" sz="1200" dirty="0">
                <a:solidFill>
                  <a:schemeClr val="tx1"/>
                </a:solidFill>
              </a:rPr>
              <a:t>[ ]</a:t>
            </a:r>
          </a:p>
          <a:p>
            <a:pPr algn="ctr"/>
            <a:r>
              <a:rPr lang="en-US" altLang="zh-TW" sz="1200" dirty="0" err="1">
                <a:solidFill>
                  <a:schemeClr val="tx1"/>
                </a:solidFill>
              </a:rPr>
              <a:t>sTimerRun</a:t>
            </a:r>
            <a:r>
              <a:rPr lang="en-US" altLang="zh-TW" sz="1200" dirty="0">
                <a:solidFill>
                  <a:schemeClr val="tx1"/>
                </a:solidFill>
              </a:rPr>
              <a:t>( )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52FA776-010C-0732-48BA-B4C525EF40E0}"/>
              </a:ext>
            </a:extLst>
          </p:cNvPr>
          <p:cNvSpPr/>
          <p:nvPr/>
        </p:nvSpPr>
        <p:spPr>
          <a:xfrm>
            <a:off x="5469867" y="3901931"/>
            <a:ext cx="1721065" cy="141803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200" dirty="0"/>
              <a:t>SPI Communication</a:t>
            </a:r>
          </a:p>
          <a:p>
            <a:pPr algn="ctr"/>
            <a:r>
              <a:rPr lang="en-US" altLang="zh-TW" sz="1200" dirty="0" err="1">
                <a:solidFill>
                  <a:schemeClr val="tx1"/>
                </a:solidFill>
              </a:rPr>
              <a:t>sbc.c</a:t>
            </a:r>
            <a:endParaRPr lang="en-US" altLang="zh-TW" sz="1200" dirty="0">
              <a:solidFill>
                <a:schemeClr val="tx1"/>
              </a:solidFill>
            </a:endParaRPr>
          </a:p>
          <a:p>
            <a:pPr algn="ctr"/>
            <a:r>
              <a:rPr lang="en-US" altLang="zh-TW" sz="1200" dirty="0" err="1">
                <a:solidFill>
                  <a:schemeClr val="tx1"/>
                </a:solidFill>
              </a:rPr>
              <a:t>sSBCInitial</a:t>
            </a:r>
            <a:r>
              <a:rPr lang="en-US" altLang="zh-TW" sz="1200" dirty="0">
                <a:solidFill>
                  <a:schemeClr val="tx1"/>
                </a:solidFill>
              </a:rPr>
              <a:t>( )</a:t>
            </a:r>
            <a:br>
              <a:rPr lang="en-US" altLang="zh-TW" sz="1200" dirty="0">
                <a:solidFill>
                  <a:schemeClr val="tx1"/>
                </a:solidFill>
              </a:rPr>
            </a:br>
            <a:endParaRPr lang="en-US" altLang="zh-TW" sz="1200" dirty="0">
              <a:solidFill>
                <a:schemeClr val="tx1"/>
              </a:solidFill>
            </a:endParaRPr>
          </a:p>
          <a:p>
            <a:pPr algn="ctr"/>
            <a:r>
              <a:rPr lang="en-US" altLang="zh-TW" sz="1200" dirty="0" err="1">
                <a:solidFill>
                  <a:schemeClr val="tx1"/>
                </a:solidFill>
              </a:rPr>
              <a:t>safetyMeasure.c</a:t>
            </a:r>
            <a:endParaRPr lang="en-US" altLang="zh-TW" sz="1200" dirty="0">
              <a:solidFill>
                <a:schemeClr val="tx1"/>
              </a:solidFill>
            </a:endParaRPr>
          </a:p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FS45_WD_Refresh( )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7F67027-7819-0775-BBA5-7216EA16E1CD}"/>
              </a:ext>
            </a:extLst>
          </p:cNvPr>
          <p:cNvSpPr/>
          <p:nvPr/>
        </p:nvSpPr>
        <p:spPr>
          <a:xfrm>
            <a:off x="488513" y="3065024"/>
            <a:ext cx="1964746" cy="76462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200" dirty="0"/>
              <a:t>Cali. &amp; Conf. Data</a:t>
            </a:r>
            <a:r>
              <a:rPr lang="zh-TW" altLang="en-US" sz="1200" dirty="0"/>
              <a:t> </a:t>
            </a:r>
            <a:r>
              <a:rPr lang="en-US" altLang="zh-TW" sz="1200" dirty="0"/>
              <a:t>[100%]</a:t>
            </a:r>
          </a:p>
          <a:p>
            <a:pPr algn="ctr"/>
            <a:r>
              <a:rPr lang="en-US" altLang="zh-TW" sz="1200" dirty="0" err="1">
                <a:solidFill>
                  <a:schemeClr val="tx1"/>
                </a:solidFill>
              </a:rPr>
              <a:t>nvm.c</a:t>
            </a:r>
            <a:endParaRPr lang="en-US" altLang="zh-TW" sz="1200" dirty="0">
              <a:solidFill>
                <a:schemeClr val="tx1"/>
              </a:solidFill>
            </a:endParaRPr>
          </a:p>
          <a:p>
            <a:pPr algn="ctr"/>
            <a:r>
              <a:rPr lang="en-US" altLang="zh-TW" sz="1200" dirty="0" err="1">
                <a:solidFill>
                  <a:schemeClr val="tx1"/>
                </a:solidFill>
              </a:rPr>
              <a:t>sNvmXxxxDataRead</a:t>
            </a:r>
            <a:r>
              <a:rPr lang="en-US" altLang="zh-TW" sz="1200" dirty="0">
                <a:solidFill>
                  <a:schemeClr val="tx1"/>
                </a:solidFill>
              </a:rPr>
              <a:t>( )</a:t>
            </a:r>
          </a:p>
          <a:p>
            <a:pPr algn="ctr"/>
            <a:r>
              <a:rPr lang="en-US" altLang="zh-TW" sz="1200" dirty="0" err="1">
                <a:solidFill>
                  <a:schemeClr val="tx1"/>
                </a:solidFill>
              </a:rPr>
              <a:t>sNvmXxxxDataWrite</a:t>
            </a:r>
            <a:r>
              <a:rPr lang="en-US" altLang="zh-TW" sz="1200" dirty="0">
                <a:solidFill>
                  <a:schemeClr val="tx1"/>
                </a:solidFill>
              </a:rPr>
              <a:t>( )</a:t>
            </a:r>
          </a:p>
          <a:p>
            <a:pPr algn="ctr"/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16F318C-8A8F-4F23-218F-121F9E86D46A}"/>
              </a:ext>
            </a:extLst>
          </p:cNvPr>
          <p:cNvSpPr/>
          <p:nvPr/>
        </p:nvSpPr>
        <p:spPr>
          <a:xfrm>
            <a:off x="9803416" y="745402"/>
            <a:ext cx="1908781" cy="3764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sz="2000" dirty="0"/>
              <a:t>CLI</a:t>
            </a:r>
            <a:r>
              <a:rPr lang="zh-TW" altLang="en-US" sz="2000" dirty="0"/>
              <a:t> </a:t>
            </a:r>
            <a:r>
              <a:rPr lang="en-US" altLang="zh-TW" sz="2000" dirty="0"/>
              <a:t>tool</a:t>
            </a:r>
          </a:p>
        </p:txBody>
      </p: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336FD2C5-6FB7-5D1A-E005-F08402FE314E}"/>
              </a:ext>
            </a:extLst>
          </p:cNvPr>
          <p:cNvCxnSpPr/>
          <p:nvPr/>
        </p:nvCxnSpPr>
        <p:spPr bwMode="auto">
          <a:xfrm>
            <a:off x="9627576" y="713911"/>
            <a:ext cx="0" cy="5528627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lgDash"/>
            <a:miter lim="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E1A4EB17-7630-B15C-2406-C1143BA82142}"/>
              </a:ext>
            </a:extLst>
          </p:cNvPr>
          <p:cNvSpPr/>
          <p:nvPr/>
        </p:nvSpPr>
        <p:spPr>
          <a:xfrm>
            <a:off x="9858715" y="1609479"/>
            <a:ext cx="1812731" cy="217956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200" dirty="0"/>
              <a:t>Diagnostic service</a:t>
            </a:r>
          </a:p>
          <a:p>
            <a:pPr algn="ctr"/>
            <a:endParaRPr lang="en-US" altLang="zh-TW" sz="1200" dirty="0"/>
          </a:p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cli.py</a:t>
            </a:r>
          </a:p>
          <a:p>
            <a:pPr algn="ctr"/>
            <a:r>
              <a:rPr lang="en-US" altLang="zh-TW" sz="1200" dirty="0" err="1">
                <a:solidFill>
                  <a:schemeClr val="tx1"/>
                </a:solidFill>
              </a:rPr>
              <a:t>readCalibrationData</a:t>
            </a:r>
            <a:r>
              <a:rPr lang="en-US" altLang="zh-TW" sz="12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zh-TW" sz="1200" dirty="0" err="1">
                <a:solidFill>
                  <a:schemeClr val="tx1"/>
                </a:solidFill>
              </a:rPr>
              <a:t>readConfigurationData</a:t>
            </a:r>
            <a:r>
              <a:rPr lang="en-US" altLang="zh-TW" sz="12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zh-TW" sz="1200" dirty="0" err="1">
                <a:solidFill>
                  <a:schemeClr val="tx1"/>
                </a:solidFill>
              </a:rPr>
              <a:t>clearCalibrationData</a:t>
            </a:r>
            <a:r>
              <a:rPr lang="en-US" altLang="zh-TW" sz="12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download(</a:t>
            </a:r>
            <a:r>
              <a:rPr lang="en-US" altLang="zh-TW" sz="1200" dirty="0" err="1">
                <a:solidFill>
                  <a:schemeClr val="tx1"/>
                </a:solidFill>
              </a:rPr>
              <a:t>cali_bin_file</a:t>
            </a:r>
            <a:r>
              <a:rPr lang="en-US" altLang="zh-TW" sz="12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download(</a:t>
            </a:r>
            <a:r>
              <a:rPr lang="en-US" altLang="zh-TW" sz="1200" dirty="0" err="1">
                <a:solidFill>
                  <a:schemeClr val="tx1"/>
                </a:solidFill>
              </a:rPr>
              <a:t>conf_bin_file</a:t>
            </a:r>
            <a:r>
              <a:rPr lang="en-US" altLang="zh-TW" sz="1200" dirty="0">
                <a:solidFill>
                  <a:schemeClr val="tx1"/>
                </a:solidFill>
              </a:rPr>
              <a:t>)</a:t>
            </a:r>
            <a:br>
              <a:rPr lang="en-US" altLang="zh-TW" sz="1200" dirty="0"/>
            </a:br>
            <a:endParaRPr lang="zh-TW" altLang="en-US" sz="1200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D3BC0F20-BA7F-179E-B77B-BBFBAB2BC16C}"/>
              </a:ext>
            </a:extLst>
          </p:cNvPr>
          <p:cNvSpPr/>
          <p:nvPr/>
        </p:nvSpPr>
        <p:spPr bwMode="auto">
          <a:xfrm>
            <a:off x="9809251" y="5034272"/>
            <a:ext cx="1902962" cy="410369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Light" charset="0"/>
                <a:ea typeface="Helvetica Light" charset="0"/>
                <a:cs typeface="Helvetica Light" charset="0"/>
                <a:sym typeface="Helvetica Light" charset="0"/>
              </a:rPr>
              <a:t>PCAN driver</a:t>
            </a:r>
            <a:endParaRPr kumimoji="0" lang="zh-TW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9B6AC9BF-9D6F-58A1-098C-D4FCCC963BE1}"/>
              </a:ext>
            </a:extLst>
          </p:cNvPr>
          <p:cNvSpPr/>
          <p:nvPr/>
        </p:nvSpPr>
        <p:spPr>
          <a:xfrm>
            <a:off x="9858715" y="3829248"/>
            <a:ext cx="1812731" cy="62851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200" dirty="0"/>
              <a:t>File I/O</a:t>
            </a:r>
          </a:p>
          <a:p>
            <a:pPr algn="ctr"/>
            <a:r>
              <a:rPr lang="en-US" altLang="zh-TW" sz="1200" dirty="0" err="1">
                <a:solidFill>
                  <a:schemeClr val="tx1"/>
                </a:solidFill>
              </a:rPr>
              <a:t>ObcCali.yaml</a:t>
            </a:r>
            <a:endParaRPr lang="en-US" altLang="zh-TW" sz="1200" dirty="0">
              <a:solidFill>
                <a:schemeClr val="tx1"/>
              </a:solidFill>
            </a:endParaRPr>
          </a:p>
          <a:p>
            <a:pPr algn="ctr"/>
            <a:r>
              <a:rPr lang="en-US" altLang="zh-TW" sz="1200" dirty="0" err="1">
                <a:solidFill>
                  <a:schemeClr val="tx1"/>
                </a:solidFill>
              </a:rPr>
              <a:t>ObcConf.yaml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E1204703-9BF7-98EF-F6E9-9DCF09EA7C79}"/>
              </a:ext>
            </a:extLst>
          </p:cNvPr>
          <p:cNvSpPr/>
          <p:nvPr/>
        </p:nvSpPr>
        <p:spPr>
          <a:xfrm>
            <a:off x="2568100" y="3074239"/>
            <a:ext cx="1649353" cy="755411"/>
          </a:xfrm>
          <a:prstGeom prst="rect">
            <a:avLst/>
          </a:prstGeom>
          <a:solidFill>
            <a:schemeClr val="bg2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200" dirty="0"/>
              <a:t>J1772 Handling</a:t>
            </a:r>
          </a:p>
          <a:p>
            <a:pPr algn="ctr"/>
            <a:r>
              <a:rPr lang="en-US" altLang="zh-TW" sz="1200" dirty="0" err="1"/>
              <a:t>evse.c</a:t>
            </a:r>
            <a:endParaRPr lang="en-US" altLang="zh-TW" sz="1200" dirty="0"/>
          </a:p>
          <a:p>
            <a:pPr algn="ctr"/>
            <a:r>
              <a:rPr lang="en-US" altLang="zh-TW" sz="1200" dirty="0" err="1"/>
              <a:t>sEvseTask</a:t>
            </a:r>
            <a:r>
              <a:rPr lang="en-US" altLang="zh-TW" sz="1200" dirty="0"/>
              <a:t>( )</a:t>
            </a:r>
            <a:endParaRPr lang="zh-TW" altLang="en-US" sz="1200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8D0E13C6-18F2-F28E-B716-1D47A42BCA43}"/>
              </a:ext>
            </a:extLst>
          </p:cNvPr>
          <p:cNvSpPr/>
          <p:nvPr/>
        </p:nvSpPr>
        <p:spPr>
          <a:xfrm>
            <a:off x="5887694" y="1204581"/>
            <a:ext cx="1303238" cy="850665"/>
          </a:xfrm>
          <a:prstGeom prst="rect">
            <a:avLst/>
          </a:prstGeom>
          <a:solidFill>
            <a:srgbClr val="0070C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200" dirty="0"/>
              <a:t>OBC State Machine</a:t>
            </a:r>
          </a:p>
          <a:p>
            <a:pPr algn="ctr"/>
            <a:r>
              <a:rPr lang="en-US" altLang="zh-TW" sz="1200" dirty="0" err="1">
                <a:solidFill>
                  <a:schemeClr val="tx1"/>
                </a:solidFill>
              </a:rPr>
              <a:t>obc.c</a:t>
            </a:r>
            <a:endParaRPr lang="en-US" altLang="zh-TW" sz="1200" dirty="0">
              <a:solidFill>
                <a:schemeClr val="tx1"/>
              </a:solidFill>
            </a:endParaRPr>
          </a:p>
          <a:p>
            <a:pPr algn="ctr"/>
            <a:r>
              <a:rPr lang="en-US" altLang="zh-TW" sz="1200" dirty="0" err="1">
                <a:solidFill>
                  <a:schemeClr val="tx1"/>
                </a:solidFill>
              </a:rPr>
              <a:t>sObcTask</a:t>
            </a:r>
            <a:r>
              <a:rPr lang="en-US" altLang="zh-TW" sz="1200" dirty="0">
                <a:solidFill>
                  <a:schemeClr val="tx1"/>
                </a:solidFill>
              </a:rPr>
              <a:t>( )</a:t>
            </a:r>
            <a:br>
              <a:rPr lang="en-US" altLang="zh-TW" sz="1200" dirty="0"/>
            </a:br>
            <a:endParaRPr lang="zh-TW" altLang="en-US" sz="1200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EAB25260-8EEE-F2E3-9201-2EF68BF71DB8}"/>
              </a:ext>
            </a:extLst>
          </p:cNvPr>
          <p:cNvSpPr/>
          <p:nvPr/>
        </p:nvSpPr>
        <p:spPr>
          <a:xfrm>
            <a:off x="513311" y="2254549"/>
            <a:ext cx="1939948" cy="790645"/>
          </a:xfrm>
          <a:prstGeom prst="rect">
            <a:avLst/>
          </a:prstGeom>
          <a:solidFill>
            <a:srgbClr val="0070C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200" dirty="0"/>
              <a:t>Fault Memory Mgmt.</a:t>
            </a:r>
            <a:br>
              <a:rPr lang="en-US" altLang="zh-TW" sz="1200" dirty="0"/>
            </a:br>
            <a:r>
              <a:rPr lang="en-US" altLang="zh-TW" sz="1200" dirty="0" err="1">
                <a:solidFill>
                  <a:schemeClr val="tx1"/>
                </a:solidFill>
              </a:rPr>
              <a:t>dtcmgr.c</a:t>
            </a:r>
            <a:r>
              <a:rPr lang="en-US" altLang="zh-TW" sz="1200" dirty="0">
                <a:solidFill>
                  <a:schemeClr val="tx1"/>
                </a:solidFill>
              </a:rPr>
              <a:t>, </a:t>
            </a:r>
            <a:r>
              <a:rPr lang="en-US" altLang="zh-TW" sz="1200" dirty="0" err="1">
                <a:solidFill>
                  <a:schemeClr val="tx1"/>
                </a:solidFill>
              </a:rPr>
              <a:t>DTC_Handle</a:t>
            </a:r>
            <a:r>
              <a:rPr lang="en-US" altLang="zh-TW" sz="1200" dirty="0">
                <a:solidFill>
                  <a:schemeClr val="tx1"/>
                </a:solidFill>
              </a:rPr>
              <a:t>( )</a:t>
            </a:r>
          </a:p>
          <a:p>
            <a:pPr algn="ctr"/>
            <a:r>
              <a:rPr lang="en-US" altLang="zh-TW" sz="1200" dirty="0" err="1">
                <a:solidFill>
                  <a:schemeClr val="tx1"/>
                </a:solidFill>
              </a:rPr>
              <a:t>eeprom.c</a:t>
            </a:r>
            <a:r>
              <a:rPr lang="en-US" altLang="zh-TW" sz="1200" dirty="0">
                <a:solidFill>
                  <a:schemeClr val="tx1"/>
                </a:solidFill>
              </a:rPr>
              <a:t>, </a:t>
            </a:r>
            <a:r>
              <a:rPr lang="en-US" altLang="zh-TW" sz="1200" dirty="0" err="1">
                <a:solidFill>
                  <a:schemeClr val="tx1"/>
                </a:solidFill>
              </a:rPr>
              <a:t>sEEP_Task</a:t>
            </a:r>
            <a:r>
              <a:rPr lang="en-US" altLang="zh-TW" sz="1200" dirty="0">
                <a:solidFill>
                  <a:schemeClr val="tx1"/>
                </a:solidFill>
              </a:rPr>
              <a:t>( )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5BB1AC4F-2C3A-7B75-5BC9-FC6EA0119372}"/>
              </a:ext>
            </a:extLst>
          </p:cNvPr>
          <p:cNvSpPr/>
          <p:nvPr/>
        </p:nvSpPr>
        <p:spPr>
          <a:xfrm>
            <a:off x="1707937" y="4759794"/>
            <a:ext cx="1825054" cy="576665"/>
          </a:xfrm>
          <a:prstGeom prst="rect">
            <a:avLst/>
          </a:prstGeom>
          <a:solidFill>
            <a:srgbClr val="0070C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200" dirty="0"/>
              <a:t>UART comm.</a:t>
            </a:r>
          </a:p>
          <a:p>
            <a:pPr algn="ctr"/>
            <a:r>
              <a:rPr lang="en-US" altLang="zh-TW" sz="1200" dirty="0" err="1">
                <a:solidFill>
                  <a:schemeClr val="tx1"/>
                </a:solidFill>
              </a:rPr>
              <a:t>obc.c</a:t>
            </a:r>
            <a:endParaRPr lang="en-US" altLang="zh-TW" sz="1200" dirty="0">
              <a:solidFill>
                <a:schemeClr val="tx1"/>
              </a:solidFill>
            </a:endParaRPr>
          </a:p>
          <a:p>
            <a:pPr algn="ctr"/>
            <a:r>
              <a:rPr lang="en-US" altLang="zh-TW" sz="1200" dirty="0" err="1">
                <a:solidFill>
                  <a:schemeClr val="tx1"/>
                </a:solidFill>
              </a:rPr>
              <a:t>sObcBootromXfer</a:t>
            </a:r>
            <a:r>
              <a:rPr lang="en-US" altLang="zh-TW" sz="1200" dirty="0">
                <a:solidFill>
                  <a:schemeClr val="tx1"/>
                </a:solidFill>
              </a:rPr>
              <a:t>( )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CFB9C35C-F88E-93B8-0DF9-C70ED312C951}"/>
              </a:ext>
            </a:extLst>
          </p:cNvPr>
          <p:cNvSpPr/>
          <p:nvPr/>
        </p:nvSpPr>
        <p:spPr>
          <a:xfrm>
            <a:off x="4319878" y="1220496"/>
            <a:ext cx="1516941" cy="2609156"/>
          </a:xfrm>
          <a:prstGeom prst="rect">
            <a:avLst/>
          </a:prstGeom>
          <a:solidFill>
            <a:srgbClr val="0070C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200" dirty="0"/>
              <a:t>Diagnostic</a:t>
            </a:r>
          </a:p>
          <a:p>
            <a:pPr algn="ctr"/>
            <a:r>
              <a:rPr lang="en-US" altLang="zh-TW" sz="1200" dirty="0"/>
              <a:t>Stack</a:t>
            </a:r>
          </a:p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.\source\</a:t>
            </a:r>
            <a:r>
              <a:rPr lang="en-US" altLang="zh-TW" sz="1200" dirty="0" err="1">
                <a:solidFill>
                  <a:schemeClr val="tx1"/>
                </a:solidFill>
              </a:rPr>
              <a:t>uds_stack</a:t>
            </a:r>
            <a:endParaRPr lang="en-US" altLang="zh-TW" sz="1200" dirty="0">
              <a:solidFill>
                <a:schemeClr val="tx1"/>
              </a:solidFill>
            </a:endParaRPr>
          </a:p>
          <a:p>
            <a:pPr algn="ctr"/>
            <a:endParaRPr lang="en-US" altLang="zh-TW" sz="1200" dirty="0">
              <a:solidFill>
                <a:schemeClr val="tx1"/>
              </a:solidFill>
            </a:endParaRPr>
          </a:p>
          <a:p>
            <a:pPr algn="ctr"/>
            <a:r>
              <a:rPr lang="en-US" altLang="zh-TW" sz="1200" dirty="0" err="1">
                <a:solidFill>
                  <a:schemeClr val="tx1"/>
                </a:solidFill>
              </a:rPr>
              <a:t>uds_app.c</a:t>
            </a:r>
            <a:endParaRPr lang="en-US" altLang="zh-TW" sz="1200" dirty="0">
              <a:solidFill>
                <a:schemeClr val="tx1"/>
              </a:solidFill>
            </a:endParaRPr>
          </a:p>
          <a:p>
            <a:pPr algn="ctr"/>
            <a:r>
              <a:rPr lang="en-US" altLang="zh-TW" sz="1200" dirty="0" err="1">
                <a:solidFill>
                  <a:schemeClr val="tx1"/>
                </a:solidFill>
              </a:rPr>
              <a:t>UDS_MainFun</a:t>
            </a:r>
            <a:r>
              <a:rPr lang="en-US" altLang="zh-TW" sz="1200" dirty="0">
                <a:solidFill>
                  <a:schemeClr val="tx1"/>
                </a:solidFill>
              </a:rPr>
              <a:t>( )</a:t>
            </a:r>
          </a:p>
          <a:p>
            <a:pPr algn="ctr"/>
            <a:endParaRPr lang="en-US" altLang="zh-TW" sz="1200" dirty="0">
              <a:solidFill>
                <a:schemeClr val="tx1"/>
              </a:solidFill>
            </a:endParaRPr>
          </a:p>
          <a:p>
            <a:pPr algn="ctr"/>
            <a:r>
              <a:rPr lang="en-US" altLang="zh-TW" sz="1200" dirty="0" err="1">
                <a:solidFill>
                  <a:schemeClr val="tx1"/>
                </a:solidFill>
              </a:rPr>
              <a:t>uds_app_cfg.c</a:t>
            </a:r>
            <a:br>
              <a:rPr lang="en-US" altLang="zh-TW" sz="1200" dirty="0"/>
            </a:br>
            <a:r>
              <a:rPr lang="en-US" altLang="zh-TW" sz="1200" dirty="0" err="1">
                <a:solidFill>
                  <a:schemeClr val="tx1"/>
                </a:solidFill>
              </a:rPr>
              <a:t>gs_astUDSService</a:t>
            </a:r>
            <a:r>
              <a:rPr lang="en-US" altLang="zh-TW" sz="1200" dirty="0">
                <a:solidFill>
                  <a:schemeClr val="tx1"/>
                </a:solidFill>
              </a:rPr>
              <a:t>[]</a:t>
            </a:r>
          </a:p>
          <a:p>
            <a:pPr algn="ctr"/>
            <a:endParaRPr lang="en-US" altLang="zh-TW" sz="1200" dirty="0">
              <a:solidFill>
                <a:schemeClr val="tx1"/>
              </a:solidFill>
            </a:endParaRPr>
          </a:p>
          <a:p>
            <a:pPr algn="ctr"/>
            <a:r>
              <a:rPr lang="en-US" altLang="zh-TW" sz="1200" dirty="0" err="1">
                <a:solidFill>
                  <a:schemeClr val="tx1"/>
                </a:solidFill>
              </a:rPr>
              <a:t>can_tp.c</a:t>
            </a:r>
            <a:endParaRPr lang="en-US" altLang="zh-TW" sz="1200" dirty="0">
              <a:solidFill>
                <a:schemeClr val="tx1"/>
              </a:solidFill>
            </a:endParaRPr>
          </a:p>
          <a:p>
            <a:pPr algn="ctr"/>
            <a:r>
              <a:rPr lang="en-US" altLang="zh-TW" sz="1200" dirty="0" err="1">
                <a:solidFill>
                  <a:schemeClr val="tx1"/>
                </a:solidFill>
              </a:rPr>
              <a:t>CANTP_MainFun</a:t>
            </a:r>
            <a:r>
              <a:rPr lang="en-US" altLang="zh-TW" sz="1200" dirty="0">
                <a:solidFill>
                  <a:schemeClr val="tx1"/>
                </a:solidFill>
              </a:rPr>
              <a:t>( )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B6AF9643-1D7C-3F90-A855-AA21BC0B8A6C}"/>
              </a:ext>
            </a:extLst>
          </p:cNvPr>
          <p:cNvSpPr/>
          <p:nvPr/>
        </p:nvSpPr>
        <p:spPr>
          <a:xfrm>
            <a:off x="5894354" y="3012332"/>
            <a:ext cx="1296578" cy="78471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200" dirty="0"/>
              <a:t>MCU Safety Mechanism</a:t>
            </a:r>
            <a:br>
              <a:rPr lang="en-US" altLang="zh-TW" sz="1200" dirty="0"/>
            </a:br>
            <a:r>
              <a:rPr lang="en-US" altLang="zh-TW" sz="1200" dirty="0" err="1">
                <a:solidFill>
                  <a:schemeClr val="tx1"/>
                </a:solidFill>
              </a:rPr>
              <a:t>safetyMeasure.c</a:t>
            </a:r>
            <a:endParaRPr lang="en-US" altLang="zh-TW" sz="1200" dirty="0">
              <a:solidFill>
                <a:schemeClr val="tx1"/>
              </a:solidFill>
            </a:endParaRPr>
          </a:p>
          <a:p>
            <a:pPr algn="ctr"/>
            <a:r>
              <a:rPr lang="en-US" altLang="zh-TW" sz="1200" dirty="0" err="1">
                <a:solidFill>
                  <a:schemeClr val="tx1"/>
                </a:solidFill>
              </a:rPr>
              <a:t>sTestTask</a:t>
            </a:r>
            <a:r>
              <a:rPr lang="en-US" altLang="zh-TW" sz="1200" dirty="0">
                <a:solidFill>
                  <a:schemeClr val="tx1"/>
                </a:solidFill>
              </a:rPr>
              <a:t>( )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A896C9F7-A19F-0AA2-7BA3-831CD3972B14}"/>
              </a:ext>
            </a:extLst>
          </p:cNvPr>
          <p:cNvSpPr/>
          <p:nvPr/>
        </p:nvSpPr>
        <p:spPr>
          <a:xfrm>
            <a:off x="7665145" y="1628800"/>
            <a:ext cx="1738582" cy="91487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200" dirty="0"/>
              <a:t>Security</a:t>
            </a:r>
          </a:p>
          <a:p>
            <a:pPr algn="ctr"/>
            <a:r>
              <a:rPr lang="en-US" altLang="zh-TW" sz="1200" dirty="0" err="1">
                <a:solidFill>
                  <a:schemeClr val="tx1"/>
                </a:solidFill>
              </a:rPr>
              <a:t>she.c</a:t>
            </a:r>
            <a:endParaRPr lang="en-US" altLang="zh-TW" sz="1200" dirty="0">
              <a:solidFill>
                <a:schemeClr val="tx1"/>
              </a:solidFill>
            </a:endParaRPr>
          </a:p>
          <a:p>
            <a:pPr algn="ctr"/>
            <a:r>
              <a:rPr lang="en-US" altLang="zh-TW" sz="1200" dirty="0" err="1">
                <a:solidFill>
                  <a:schemeClr val="tx1"/>
                </a:solidFill>
              </a:rPr>
              <a:t>sbSheBootModeSet</a:t>
            </a:r>
            <a:r>
              <a:rPr lang="en-US" altLang="zh-TW" sz="1200" dirty="0">
                <a:solidFill>
                  <a:schemeClr val="tx1"/>
                </a:solidFill>
              </a:rPr>
              <a:t>( )</a:t>
            </a:r>
          </a:p>
          <a:p>
            <a:pPr algn="ctr"/>
            <a:r>
              <a:rPr lang="en-US" altLang="zh-TW" sz="1200" dirty="0" err="1">
                <a:solidFill>
                  <a:schemeClr val="tx1"/>
                </a:solidFill>
              </a:rPr>
              <a:t>sbSheMemoryUpdate</a:t>
            </a:r>
            <a:r>
              <a:rPr lang="en-US" altLang="zh-TW" sz="1200" dirty="0">
                <a:solidFill>
                  <a:schemeClr val="tx1"/>
                </a:solidFill>
              </a:rPr>
              <a:t>()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92C06BD1-4DD5-08DC-A3C3-4DD5E6920796}"/>
              </a:ext>
            </a:extLst>
          </p:cNvPr>
          <p:cNvSpPr/>
          <p:nvPr/>
        </p:nvSpPr>
        <p:spPr>
          <a:xfrm>
            <a:off x="7720203" y="3178813"/>
            <a:ext cx="1683524" cy="562304"/>
          </a:xfrm>
          <a:prstGeom prst="rect">
            <a:avLst/>
          </a:prstGeom>
          <a:solidFill>
            <a:schemeClr val="bg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200" dirty="0"/>
              <a:t>UART comm.</a:t>
            </a:r>
          </a:p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none</a:t>
            </a:r>
            <a:r>
              <a:rPr lang="zh-TW" altLang="en-US" sz="1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5CB65818-A4A7-A4C8-CE95-7B91AB272660}"/>
              </a:ext>
            </a:extLst>
          </p:cNvPr>
          <p:cNvSpPr/>
          <p:nvPr/>
        </p:nvSpPr>
        <p:spPr>
          <a:xfrm>
            <a:off x="5887693" y="2178076"/>
            <a:ext cx="1281183" cy="790645"/>
          </a:xfrm>
          <a:prstGeom prst="rect">
            <a:avLst/>
          </a:prstGeom>
          <a:solidFill>
            <a:srgbClr val="0070C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200" dirty="0"/>
              <a:t>Data Interface</a:t>
            </a:r>
            <a:br>
              <a:rPr lang="en-US" altLang="zh-TW" sz="1200" dirty="0"/>
            </a:br>
            <a:r>
              <a:rPr lang="en-US" altLang="zh-TW" sz="1200" dirty="0" err="1">
                <a:solidFill>
                  <a:schemeClr val="tx1"/>
                </a:solidFill>
              </a:rPr>
              <a:t>if.c</a:t>
            </a:r>
            <a:endParaRPr lang="en-US" altLang="zh-TW" sz="1200" dirty="0">
              <a:solidFill>
                <a:schemeClr val="tx1"/>
              </a:solidFill>
            </a:endParaRPr>
          </a:p>
          <a:p>
            <a:pPr algn="ctr"/>
            <a:r>
              <a:rPr lang="en-US" altLang="zh-TW" sz="1200" dirty="0" err="1">
                <a:solidFill>
                  <a:schemeClr val="tx1"/>
                </a:solidFill>
              </a:rPr>
              <a:t>sbIfSet</a:t>
            </a:r>
            <a:r>
              <a:rPr lang="en-US" altLang="zh-TW" sz="1200" dirty="0">
                <a:solidFill>
                  <a:schemeClr val="tx1"/>
                </a:solidFill>
              </a:rPr>
              <a:t>( )</a:t>
            </a:r>
          </a:p>
          <a:p>
            <a:pPr algn="ctr"/>
            <a:r>
              <a:rPr lang="en-US" altLang="zh-TW" sz="1200" dirty="0" err="1">
                <a:solidFill>
                  <a:schemeClr val="tx1"/>
                </a:solidFill>
              </a:rPr>
              <a:t>sbIfGet</a:t>
            </a:r>
            <a:r>
              <a:rPr lang="en-US" altLang="zh-TW" sz="1200" dirty="0">
                <a:solidFill>
                  <a:schemeClr val="tx1"/>
                </a:solidFill>
              </a:rPr>
              <a:t>( )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94D46F63-35B9-453D-11D0-D1AF390B5460}"/>
              </a:ext>
            </a:extLst>
          </p:cNvPr>
          <p:cNvSpPr/>
          <p:nvPr/>
        </p:nvSpPr>
        <p:spPr>
          <a:xfrm>
            <a:off x="7783778" y="3220210"/>
            <a:ext cx="1549612" cy="46515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200" dirty="0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9B31D8FF-11E0-C1E3-4813-84C19C7FEB63}"/>
              </a:ext>
            </a:extLst>
          </p:cNvPr>
          <p:cNvSpPr/>
          <p:nvPr/>
        </p:nvSpPr>
        <p:spPr>
          <a:xfrm>
            <a:off x="10074063" y="3394744"/>
            <a:ext cx="1362448" cy="258672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200" dirty="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534A5DF5-1AC2-66A2-2D4B-82B5F493A1A6}"/>
              </a:ext>
            </a:extLst>
          </p:cNvPr>
          <p:cNvSpPr/>
          <p:nvPr/>
        </p:nvSpPr>
        <p:spPr bwMode="auto">
          <a:xfrm>
            <a:off x="7583702" y="5516005"/>
            <a:ext cx="1902961" cy="65659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Light" charset="0"/>
                <a:ea typeface="Helvetica Light" charset="0"/>
                <a:cs typeface="Helvetica Light" charset="0"/>
                <a:sym typeface="Helvetica Light" charset="0"/>
              </a:rPr>
              <a:t>Driver</a:t>
            </a: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CB2F8EE-35A2-A69A-7352-1A44FB5594AE}"/>
              </a:ext>
            </a:extLst>
          </p:cNvPr>
          <p:cNvSpPr txBox="1"/>
          <p:nvPr/>
        </p:nvSpPr>
        <p:spPr>
          <a:xfrm>
            <a:off x="7665145" y="1018853"/>
            <a:ext cx="16493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highlight>
                  <a:srgbClr val="FFFF00"/>
                </a:highlight>
              </a:rPr>
              <a:t>repo: \\FLS106\evps_rd\Repo_hg\OBC6K6_LV_BOOT_v2</a:t>
            </a:r>
            <a:endParaRPr lang="zh-TW" altLang="en-US" sz="1000" dirty="0"/>
          </a:p>
        </p:txBody>
      </p: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9854DFED-8389-0CCA-BFEA-138CE9B63384}"/>
              </a:ext>
            </a:extLst>
          </p:cNvPr>
          <p:cNvSpPr txBox="1"/>
          <p:nvPr/>
        </p:nvSpPr>
        <p:spPr>
          <a:xfrm>
            <a:off x="9858715" y="1019799"/>
            <a:ext cx="16493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highlight>
                  <a:srgbClr val="FFFF00"/>
                </a:highlight>
              </a:rPr>
              <a:t>repo: \\FLS106\evps_rd\Repo_hg\OBC6K6_CLI_v2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68055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E0D3742E-9FE7-437E-D212-7C9B229D16E7}"/>
              </a:ext>
            </a:extLst>
          </p:cNvPr>
          <p:cNvSpPr txBox="1">
            <a:spLocks/>
          </p:cNvSpPr>
          <p:nvPr/>
        </p:nvSpPr>
        <p:spPr bwMode="auto">
          <a:xfrm>
            <a:off x="419100" y="120650"/>
            <a:ext cx="10501313" cy="5032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Helvetica" panose="020B0604020202020204" pitchFamily="34" charset="0"/>
              </a:defRPr>
            </a:lvl1pPr>
            <a:lvl2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panose="020B0604020202020204" pitchFamily="34" charset="0"/>
              </a:defRPr>
            </a:lvl2pPr>
            <a:lvl3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panose="020B0604020202020204" pitchFamily="34" charset="0"/>
              </a:defRPr>
            </a:lvl3pPr>
            <a:lvl4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panose="020B0604020202020204" pitchFamily="34" charset="0"/>
              </a:defRPr>
            </a:lvl4pPr>
            <a:lvl5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panose="020B0604020202020204" pitchFamily="34" charset="0"/>
              </a:defRPr>
            </a:lvl5pPr>
            <a:lvl6pPr marL="321457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6pPr>
            <a:lvl7pPr marL="642915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7pPr>
            <a:lvl8pPr marL="964372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8pPr>
            <a:lvl9pPr marL="1285829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9pPr>
          </a:lstStyle>
          <a:p>
            <a:pPr>
              <a:defRPr/>
            </a:pPr>
            <a:r>
              <a:rPr lang="en-US" altLang="zh-TW" dirty="0"/>
              <a:t>SW Architecture -- APM Control part</a:t>
            </a:r>
            <a:endParaRPr lang="zh-TW" altLang="en-US" kern="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E48AE3E-8067-5502-C04E-B342E8F6D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6672"/>
            <a:ext cx="12192000" cy="498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29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E0D3742E-9FE7-437E-D212-7C9B229D16E7}"/>
              </a:ext>
            </a:extLst>
          </p:cNvPr>
          <p:cNvSpPr txBox="1">
            <a:spLocks/>
          </p:cNvSpPr>
          <p:nvPr/>
        </p:nvSpPr>
        <p:spPr bwMode="auto">
          <a:xfrm>
            <a:off x="419100" y="120650"/>
            <a:ext cx="10501313" cy="5032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Helvetica" panose="020B0604020202020204" pitchFamily="34" charset="0"/>
              </a:defRPr>
            </a:lvl1pPr>
            <a:lvl2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panose="020B0604020202020204" pitchFamily="34" charset="0"/>
              </a:defRPr>
            </a:lvl2pPr>
            <a:lvl3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panose="020B0604020202020204" pitchFamily="34" charset="0"/>
              </a:defRPr>
            </a:lvl3pPr>
            <a:lvl4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panose="020B0604020202020204" pitchFamily="34" charset="0"/>
              </a:defRPr>
            </a:lvl4pPr>
            <a:lvl5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panose="020B0604020202020204" pitchFamily="34" charset="0"/>
              </a:defRPr>
            </a:lvl5pPr>
            <a:lvl6pPr marL="321457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6pPr>
            <a:lvl7pPr marL="642915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7pPr>
            <a:lvl8pPr marL="964372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8pPr>
            <a:lvl9pPr marL="1285829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9pPr>
          </a:lstStyle>
          <a:p>
            <a:pPr>
              <a:defRPr/>
            </a:pPr>
            <a:r>
              <a:rPr lang="en-US" altLang="zh-TW" dirty="0"/>
              <a:t>SW Architecture -- External CAN Communication part</a:t>
            </a:r>
            <a:endParaRPr lang="zh-TW" altLang="en-US" kern="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6C09FD6-8410-F172-7E28-2E9CD1A2F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757" y="754546"/>
            <a:ext cx="8626485" cy="53489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06377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0A519-41A8-6845-F2BE-BC497C6085B4}"/>
              </a:ext>
            </a:extLst>
          </p:cNvPr>
          <p:cNvSpPr txBox="1">
            <a:spLocks/>
          </p:cNvSpPr>
          <p:nvPr/>
        </p:nvSpPr>
        <p:spPr bwMode="auto">
          <a:xfrm>
            <a:off x="467113" y="116632"/>
            <a:ext cx="10501313" cy="5032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Helvetica" panose="020B0604020202020204" pitchFamily="34" charset="0"/>
              </a:defRPr>
            </a:lvl1pPr>
            <a:lvl2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panose="020B0604020202020204" pitchFamily="34" charset="0"/>
              </a:defRPr>
            </a:lvl2pPr>
            <a:lvl3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panose="020B0604020202020204" pitchFamily="34" charset="0"/>
              </a:defRPr>
            </a:lvl3pPr>
            <a:lvl4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panose="020B0604020202020204" pitchFamily="34" charset="0"/>
              </a:defRPr>
            </a:lvl4pPr>
            <a:lvl5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panose="020B0604020202020204" pitchFamily="34" charset="0"/>
              </a:defRPr>
            </a:lvl5pPr>
            <a:lvl6pPr marL="321457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6pPr>
            <a:lvl7pPr marL="642915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7pPr>
            <a:lvl8pPr marL="964372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8pPr>
            <a:lvl9pPr marL="1285829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9pPr>
          </a:lstStyle>
          <a:p>
            <a:pPr>
              <a:defRPr/>
            </a:pPr>
            <a:r>
              <a:rPr lang="en-US" altLang="zh-TW" dirty="0"/>
              <a:t>SW Architecture -- Internal CAN Communication part</a:t>
            </a:r>
            <a:endParaRPr lang="zh-TW" altLang="en-US" kern="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B2A5568-BE04-6CA4-339B-29CC93D89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20" y="656692"/>
            <a:ext cx="8095407" cy="55446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13947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E0D3742E-9FE7-437E-D212-7C9B229D16E7}"/>
              </a:ext>
            </a:extLst>
          </p:cNvPr>
          <p:cNvSpPr txBox="1">
            <a:spLocks/>
          </p:cNvSpPr>
          <p:nvPr/>
        </p:nvSpPr>
        <p:spPr bwMode="auto">
          <a:xfrm>
            <a:off x="419100" y="120650"/>
            <a:ext cx="10501313" cy="5032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Helvetica" panose="020B0604020202020204" pitchFamily="34" charset="0"/>
              </a:defRPr>
            </a:lvl1pPr>
            <a:lvl2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panose="020B0604020202020204" pitchFamily="34" charset="0"/>
              </a:defRPr>
            </a:lvl2pPr>
            <a:lvl3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panose="020B0604020202020204" pitchFamily="34" charset="0"/>
              </a:defRPr>
            </a:lvl3pPr>
            <a:lvl4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panose="020B0604020202020204" pitchFamily="34" charset="0"/>
              </a:defRPr>
            </a:lvl4pPr>
            <a:lvl5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panose="020B0604020202020204" pitchFamily="34" charset="0"/>
              </a:defRPr>
            </a:lvl5pPr>
            <a:lvl6pPr marL="321457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6pPr>
            <a:lvl7pPr marL="642915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7pPr>
            <a:lvl8pPr marL="964372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8pPr>
            <a:lvl9pPr marL="1285829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9pPr>
          </a:lstStyle>
          <a:p>
            <a:pPr>
              <a:defRPr/>
            </a:pPr>
            <a:r>
              <a:rPr lang="en-US" altLang="zh-TW" dirty="0"/>
              <a:t>SW Development tools</a:t>
            </a:r>
            <a:endParaRPr lang="zh-TW" altLang="en-US" kern="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C0FBD73-3F72-4E58-6B63-205F1F825EAD}"/>
              </a:ext>
            </a:extLst>
          </p:cNvPr>
          <p:cNvSpPr/>
          <p:nvPr/>
        </p:nvSpPr>
        <p:spPr>
          <a:xfrm>
            <a:off x="1523464" y="1124744"/>
            <a:ext cx="4937569" cy="471267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/>
              <a:t>  S32K44 Firmware 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924E6D2-9E14-4F1F-2B2E-67E8A5F11794}"/>
              </a:ext>
            </a:extLst>
          </p:cNvPr>
          <p:cNvSpPr/>
          <p:nvPr/>
        </p:nvSpPr>
        <p:spPr>
          <a:xfrm>
            <a:off x="6672064" y="1124744"/>
            <a:ext cx="3280794" cy="470630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sz="2000" dirty="0"/>
              <a:t>CLI</a:t>
            </a:r>
            <a:r>
              <a:rPr lang="zh-TW" altLang="en-US" sz="2000" dirty="0"/>
              <a:t> </a:t>
            </a:r>
            <a:r>
              <a:rPr lang="en-US" altLang="zh-TW" sz="2000" dirty="0"/>
              <a:t>tool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24DF2B5-A9AA-A658-CE17-E2715AAE1934}"/>
              </a:ext>
            </a:extLst>
          </p:cNvPr>
          <p:cNvSpPr txBox="1"/>
          <p:nvPr/>
        </p:nvSpPr>
        <p:spPr>
          <a:xfrm>
            <a:off x="1734495" y="1775785"/>
            <a:ext cx="34469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repo: \\FLS106\evps_rd\Repo_hg\OBC6K6_LV_BOOT_v2</a:t>
            </a:r>
            <a:endParaRPr lang="zh-TW" altLang="en-US" sz="10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54ADF25-F2D5-B541-41A3-3693E31D4392}"/>
              </a:ext>
            </a:extLst>
          </p:cNvPr>
          <p:cNvSpPr txBox="1"/>
          <p:nvPr/>
        </p:nvSpPr>
        <p:spPr>
          <a:xfrm>
            <a:off x="6764289" y="1523683"/>
            <a:ext cx="3096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repo: \\FLS106\evps_rd\Repo_hg\OBC6K6_CLI_v2</a:t>
            </a:r>
            <a:endParaRPr lang="zh-TW" altLang="en-US" sz="10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FEC63FD-230D-3E3E-3FA0-163D37869F2D}"/>
              </a:ext>
            </a:extLst>
          </p:cNvPr>
          <p:cNvSpPr txBox="1"/>
          <p:nvPr/>
        </p:nvSpPr>
        <p:spPr>
          <a:xfrm>
            <a:off x="1734496" y="1575532"/>
            <a:ext cx="34469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repo: \\FLS106\evps_rd\Repo_hg\OBC6K6_LV_APPL_v2</a:t>
            </a:r>
            <a:endParaRPr lang="zh-TW" altLang="en-US" sz="1000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C8AE3CAC-B7CF-FC03-C28D-D3B6A6FF2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496" y="2152158"/>
            <a:ext cx="3009900" cy="1028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15D6D5DA-BFA4-4E08-4FF5-9D6DCD59A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496" y="3255395"/>
            <a:ext cx="4552950" cy="2419350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5D9EB144-7D3A-E843-2A40-B1DC276210F2}"/>
              </a:ext>
            </a:extLst>
          </p:cNvPr>
          <p:cNvSpPr txBox="1"/>
          <p:nvPr/>
        </p:nvSpPr>
        <p:spPr>
          <a:xfrm>
            <a:off x="6776649" y="1890492"/>
            <a:ext cx="1394934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Python 3.7.4</a:t>
            </a:r>
          </a:p>
          <a:p>
            <a:endParaRPr lang="en-US" altLang="zh-TW" sz="1000" dirty="0"/>
          </a:p>
          <a:p>
            <a:r>
              <a:rPr lang="en-US" altLang="zh-TW" sz="1000" dirty="0"/>
              <a:t>Package         Version</a:t>
            </a:r>
          </a:p>
          <a:p>
            <a:r>
              <a:rPr lang="en-US" altLang="zh-TW" sz="1000" dirty="0"/>
              <a:t>--------------- -----------</a:t>
            </a:r>
          </a:p>
          <a:p>
            <a:r>
              <a:rPr lang="en-US" altLang="zh-TW" sz="1000" dirty="0" err="1"/>
              <a:t>bincopy</a:t>
            </a:r>
            <a:r>
              <a:rPr lang="en-US" altLang="zh-TW" sz="1000" dirty="0"/>
              <a:t>         16.9.1</a:t>
            </a:r>
          </a:p>
          <a:p>
            <a:r>
              <a:rPr lang="en-US" altLang="zh-TW" sz="1000" dirty="0" err="1"/>
              <a:t>bitstruct</a:t>
            </a:r>
            <a:r>
              <a:rPr lang="en-US" altLang="zh-TW" sz="1000" dirty="0"/>
              <a:t>       8.10.0</a:t>
            </a:r>
          </a:p>
          <a:p>
            <a:r>
              <a:rPr lang="en-US" altLang="zh-TW" sz="1000" b="1" dirty="0"/>
              <a:t>can-</a:t>
            </a:r>
            <a:r>
              <a:rPr lang="en-US" altLang="zh-TW" sz="1000" b="1" dirty="0" err="1"/>
              <a:t>isotp</a:t>
            </a:r>
            <a:r>
              <a:rPr lang="en-US" altLang="zh-TW" sz="1000" b="1" dirty="0"/>
              <a:t>       1.5</a:t>
            </a:r>
          </a:p>
          <a:p>
            <a:r>
              <a:rPr lang="en-US" altLang="zh-TW" sz="1000" dirty="0" err="1"/>
              <a:t>canmatrix</a:t>
            </a:r>
            <a:r>
              <a:rPr lang="en-US" altLang="zh-TW" sz="1000" dirty="0"/>
              <a:t>       0.9.1</a:t>
            </a:r>
          </a:p>
          <a:p>
            <a:r>
              <a:rPr lang="en-US" altLang="zh-TW" sz="1000" dirty="0" err="1"/>
              <a:t>cantools</a:t>
            </a:r>
            <a:r>
              <a:rPr lang="en-US" altLang="zh-TW" sz="1000" dirty="0"/>
              <a:t>        35.1.0</a:t>
            </a:r>
          </a:p>
          <a:p>
            <a:r>
              <a:rPr lang="en-US" altLang="zh-TW" sz="1000" dirty="0" err="1"/>
              <a:t>crccheck</a:t>
            </a:r>
            <a:r>
              <a:rPr lang="en-US" altLang="zh-TW" sz="1000" dirty="0"/>
              <a:t>        0.6</a:t>
            </a:r>
          </a:p>
          <a:p>
            <a:r>
              <a:rPr lang="en-US" altLang="zh-TW" sz="1000" b="1" dirty="0"/>
              <a:t>cryptography    3.4.7</a:t>
            </a:r>
          </a:p>
          <a:p>
            <a:r>
              <a:rPr lang="en-US" altLang="zh-TW" sz="1000" b="1" dirty="0" err="1"/>
              <a:t>PyInstaller</a:t>
            </a:r>
            <a:r>
              <a:rPr lang="en-US" altLang="zh-TW" sz="1000" b="1" dirty="0"/>
              <a:t>     3.6</a:t>
            </a:r>
          </a:p>
          <a:p>
            <a:r>
              <a:rPr lang="en-US" altLang="zh-TW" sz="1000" b="1" dirty="0"/>
              <a:t>python-can      3.3.2</a:t>
            </a:r>
          </a:p>
          <a:p>
            <a:r>
              <a:rPr lang="en-US" altLang="zh-TW" sz="1000" dirty="0"/>
              <a:t>pywin32-ctypes  0.2.0</a:t>
            </a:r>
          </a:p>
          <a:p>
            <a:r>
              <a:rPr lang="en-US" altLang="zh-TW" sz="1000" dirty="0" err="1"/>
              <a:t>PyYAML</a:t>
            </a:r>
            <a:r>
              <a:rPr lang="en-US" altLang="zh-TW" sz="1000" dirty="0"/>
              <a:t>          5.3.1</a:t>
            </a:r>
          </a:p>
          <a:p>
            <a:r>
              <a:rPr lang="en-US" altLang="zh-TW" sz="1000" b="1" dirty="0" err="1"/>
              <a:t>udsoncan</a:t>
            </a:r>
            <a:r>
              <a:rPr lang="en-US" altLang="zh-TW" sz="1000" b="1" dirty="0"/>
              <a:t>        1.10</a:t>
            </a:r>
          </a:p>
          <a:p>
            <a:r>
              <a:rPr lang="en-US" altLang="zh-TW" sz="1000" dirty="0"/>
              <a:t>…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5D2C6ED-5D8A-DEC8-B792-93B39D4B15BD}"/>
              </a:ext>
            </a:extLst>
          </p:cNvPr>
          <p:cNvSpPr/>
          <p:nvPr/>
        </p:nvSpPr>
        <p:spPr bwMode="auto">
          <a:xfrm>
            <a:off x="1852522" y="4880965"/>
            <a:ext cx="4552950" cy="79378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miter lim="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3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045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815E8A3E-9694-601F-F932-258D13320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6890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 - Cover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White - Cover">
      <a:majorFont>
        <a:latin typeface="Helvetica"/>
        <a:ea typeface="Helvetica"/>
        <a:cs typeface="Helvetica"/>
      </a:majorFont>
      <a:minorFont>
        <a:latin typeface="Helvetica Light"/>
        <a:ea typeface="Helvetica Light"/>
        <a:cs typeface="Helvetica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0"/>
          <a:headEnd type="none" w="med" len="med"/>
          <a:tailEnd type="none" w="med" len="med"/>
        </a:ln>
        <a:effectLst>
          <a:outerShdw blurRad="38100" dist="25400" dir="5400000" algn="ctr" rotWithShape="0">
            <a:srgbClr val="000000">
              <a:alpha val="50000"/>
            </a:srgbClr>
          </a:outerShdw>
        </a:effectLst>
      </a:spPr>
      <a:bodyPr vert="horz" wrap="square" lIns="50800" tIns="50800" rIns="50800" bIns="50800" numCol="1" anchor="ctr" anchorCtr="0" compatLnSpc="1">
        <a:prstTxWarp prst="textNoShape">
          <a:avLst/>
        </a:prstTxWarp>
        <a:spAutoFit/>
      </a:bodyPr>
      <a:lstStyle>
        <a:defPPr marL="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zh-TW" sz="3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Helvetica Light" charset="0"/>
            <a:cs typeface="Helvetica Light" charset="0"/>
            <a:sym typeface="Helvetica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0"/>
          <a:headEnd type="none" w="med" len="med"/>
          <a:tailEnd type="none" w="med" len="med"/>
        </a:ln>
        <a:effectLst>
          <a:outerShdw blurRad="38100" dist="25400" dir="5400000" algn="ctr" rotWithShape="0">
            <a:srgbClr val="000000">
              <a:alpha val="50000"/>
            </a:srgbClr>
          </a:outerShdw>
        </a:effectLst>
      </a:spPr>
      <a:bodyPr vert="horz" wrap="square" lIns="50800" tIns="50800" rIns="50800" bIns="50800" numCol="1" anchor="ctr" anchorCtr="0" compatLnSpc="1">
        <a:prstTxWarp prst="textNoShape">
          <a:avLst/>
        </a:prstTxWarp>
        <a:spAutoFit/>
      </a:bodyPr>
      <a:lstStyle>
        <a:defPPr marL="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zh-TW" sz="3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Helvetica Light" charset="0"/>
            <a:cs typeface="Helvetica Light" charset="0"/>
            <a:sym typeface="Helvetica Light" charset="0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White - 標題與副標題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White - 標題與副標題">
      <a:majorFont>
        <a:latin typeface="Helvetica"/>
        <a:ea typeface="Helvetica"/>
        <a:cs typeface="Helvetica"/>
      </a:majorFont>
      <a:minorFont>
        <a:latin typeface="Helvetica Light"/>
        <a:ea typeface="Helvetica Light"/>
        <a:cs typeface="Helvetica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0"/>
          <a:headEnd type="none" w="med" len="med"/>
          <a:tailEnd type="none" w="med" len="med"/>
        </a:ln>
        <a:effectLst>
          <a:outerShdw blurRad="38100" dist="25400" dir="5400000" algn="ctr" rotWithShape="0">
            <a:srgbClr val="000000">
              <a:alpha val="50000"/>
            </a:srgbClr>
          </a:outerShdw>
        </a:effectLst>
      </a:spPr>
      <a:bodyPr vert="horz" wrap="square" lIns="50800" tIns="50800" rIns="50800" bIns="50800" numCol="1" anchor="ctr" anchorCtr="0" compatLnSpc="1">
        <a:prstTxWarp prst="textNoShape">
          <a:avLst/>
        </a:prstTxWarp>
        <a:spAutoFit/>
      </a:bodyPr>
      <a:lstStyle>
        <a:defPPr marL="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zh-TW" sz="3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Helvetica Light" charset="0"/>
            <a:cs typeface="Helvetica Light" charset="0"/>
            <a:sym typeface="Helvetica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0"/>
          <a:headEnd type="none" w="med" len="med"/>
          <a:tailEnd type="none" w="med" len="med"/>
        </a:ln>
        <a:effectLst>
          <a:outerShdw blurRad="38100" dist="25400" dir="5400000" algn="ctr" rotWithShape="0">
            <a:srgbClr val="000000">
              <a:alpha val="50000"/>
            </a:srgbClr>
          </a:outerShdw>
        </a:effectLst>
      </a:spPr>
      <a:bodyPr vert="horz" wrap="square" lIns="50800" tIns="50800" rIns="50800" bIns="50800" numCol="1" anchor="ctr" anchorCtr="0" compatLnSpc="1">
        <a:prstTxWarp prst="textNoShape">
          <a:avLst/>
        </a:prstTxWarp>
        <a:spAutoFit/>
      </a:bodyPr>
      <a:lstStyle>
        <a:defPPr marL="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zh-TW" sz="3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Helvetica Light" charset="0"/>
            <a:cs typeface="Helvetica Light" charset="0"/>
            <a:sym typeface="Helvetica Light" charset="0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51191</TotalTime>
  <Words>2630</Words>
  <Application>Microsoft Office PowerPoint</Application>
  <PresentationFormat>寬螢幕</PresentationFormat>
  <Paragraphs>386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19</vt:i4>
      </vt:variant>
    </vt:vector>
  </HeadingPairs>
  <TitlesOfParts>
    <vt:vector size="29" baseType="lpstr">
      <vt:lpstr>ArialUnicodeMS</vt:lpstr>
      <vt:lpstr>Helvetica Light</vt:lpstr>
      <vt:lpstr>Helvetica Neue</vt:lpstr>
      <vt:lpstr>Arial</vt:lpstr>
      <vt:lpstr>Calibri</vt:lpstr>
      <vt:lpstr>Courier New</vt:lpstr>
      <vt:lpstr>Goudy Stout</vt:lpstr>
      <vt:lpstr>Helvetica</vt:lpstr>
      <vt:lpstr>White - Cover</vt:lpstr>
      <vt:lpstr>White - 標題與副標題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??</dc:title>
  <dc:creator>ICC</dc:creator>
  <cp:lastModifiedBy>Snaku Lee</cp:lastModifiedBy>
  <cp:revision>1900</cp:revision>
  <cp:lastPrinted>2022-03-03T00:18:46Z</cp:lastPrinted>
  <dcterms:modified xsi:type="dcterms:W3CDTF">2022-07-27T11:47:59Z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6ecec98-ba98-4f21-87b5-a1359ae28379_Enabled">
    <vt:lpwstr>True</vt:lpwstr>
  </property>
  <property fmtid="{D5CDD505-2E9C-101B-9397-08002B2CF9AE}" pid="3" name="MSIP_Label_26ecec98-ba98-4f21-87b5-a1359ae28379_SiteId">
    <vt:lpwstr>5a7a259b-6730-404b-bc25-5c6c773229ca</vt:lpwstr>
  </property>
  <property fmtid="{D5CDD505-2E9C-101B-9397-08002B2CF9AE}" pid="4" name="MSIP_Label_26ecec98-ba98-4f21-87b5-a1359ae28379_Owner">
    <vt:lpwstr>Snaku.Lee@liteon.com</vt:lpwstr>
  </property>
  <property fmtid="{D5CDD505-2E9C-101B-9397-08002B2CF9AE}" pid="5" name="MSIP_Label_26ecec98-ba98-4f21-87b5-a1359ae28379_SetDate">
    <vt:lpwstr>2020-07-09T04:32:04.6236822Z</vt:lpwstr>
  </property>
  <property fmtid="{D5CDD505-2E9C-101B-9397-08002B2CF9AE}" pid="6" name="MSIP_Label_26ecec98-ba98-4f21-87b5-a1359ae28379_Name">
    <vt:lpwstr>Confidential</vt:lpwstr>
  </property>
  <property fmtid="{D5CDD505-2E9C-101B-9397-08002B2CF9AE}" pid="7" name="MSIP_Label_26ecec98-ba98-4f21-87b5-a1359ae28379_Application">
    <vt:lpwstr>Microsoft Azure Information Protection</vt:lpwstr>
  </property>
  <property fmtid="{D5CDD505-2E9C-101B-9397-08002B2CF9AE}" pid="8" name="MSIP_Label_26ecec98-ba98-4f21-87b5-a1359ae28379_ActionId">
    <vt:lpwstr>7ebaf510-3098-4278-9186-9a2f65fca2ab</vt:lpwstr>
  </property>
  <property fmtid="{D5CDD505-2E9C-101B-9397-08002B2CF9AE}" pid="9" name="MSIP_Label_26ecec98-ba98-4f21-87b5-a1359ae28379_Extended_MSFT_Method">
    <vt:lpwstr>Manual</vt:lpwstr>
  </property>
  <property fmtid="{D5CDD505-2E9C-101B-9397-08002B2CF9AE}" pid="10" name="MSIP_Label_22cf606b-1cdc-4d82-b837-a1ba6fc473a2_Enabled">
    <vt:lpwstr>true</vt:lpwstr>
  </property>
  <property fmtid="{D5CDD505-2E9C-101B-9397-08002B2CF9AE}" pid="11" name="MSIP_Label_22cf606b-1cdc-4d82-b837-a1ba6fc473a2_SetDate">
    <vt:lpwstr>2022-05-17T11:35:50Z</vt:lpwstr>
  </property>
  <property fmtid="{D5CDD505-2E9C-101B-9397-08002B2CF9AE}" pid="12" name="MSIP_Label_22cf606b-1cdc-4d82-b837-a1ba6fc473a2_Method">
    <vt:lpwstr>Privileged</vt:lpwstr>
  </property>
  <property fmtid="{D5CDD505-2E9C-101B-9397-08002B2CF9AE}" pid="13" name="MSIP_Label_22cf606b-1cdc-4d82-b837-a1ba6fc473a2_Name">
    <vt:lpwstr>22cf606b-1cdc-4d82-b837-a1ba6fc473a2</vt:lpwstr>
  </property>
  <property fmtid="{D5CDD505-2E9C-101B-9397-08002B2CF9AE}" pid="14" name="MSIP_Label_22cf606b-1cdc-4d82-b837-a1ba6fc473a2_SiteId">
    <vt:lpwstr>5a7a259b-6730-404b-bc25-5c6c773229ca</vt:lpwstr>
  </property>
  <property fmtid="{D5CDD505-2E9C-101B-9397-08002B2CF9AE}" pid="15" name="MSIP_Label_22cf606b-1cdc-4d82-b837-a1ba6fc473a2_ActionId">
    <vt:lpwstr>7ebaf510-3098-4278-9186-9a2f65fca2ab</vt:lpwstr>
  </property>
  <property fmtid="{D5CDD505-2E9C-101B-9397-08002B2CF9AE}" pid="16" name="MSIP_Label_22cf606b-1cdc-4d82-b837-a1ba6fc473a2_ContentBits">
    <vt:lpwstr>2</vt:lpwstr>
  </property>
</Properties>
</file>