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y="41147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y="3633382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>
                <a:solidFill>
                  <a:srgbClr val="DA0002"/>
                </a:solidFill>
              </a:defRPr>
            </a:lvl1pPr>
            <a:lvl2pPr>
              <a:defRPr>
                <a:solidFill>
                  <a:srgbClr val="DA0002"/>
                </a:solidFill>
              </a:defRPr>
            </a:lvl2pPr>
            <a:lvl3pPr>
              <a:defRPr>
                <a:solidFill>
                  <a:srgbClr val="DA0002"/>
                </a:solidFill>
              </a:defRPr>
            </a:lvl3pPr>
            <a:lvl4pPr>
              <a:defRPr>
                <a:solidFill>
                  <a:srgbClr val="DA0002"/>
                </a:solidFill>
              </a:defRPr>
            </a:lvl4pPr>
            <a:lvl5pPr>
              <a:defRPr>
                <a:solidFill>
                  <a:srgbClr val="DA0002"/>
                </a:solidFill>
              </a:defRPr>
            </a:lvl5pPr>
            <a:lvl6pPr>
              <a:defRPr>
                <a:solidFill>
                  <a:srgbClr val="DA0002"/>
                </a:solidFill>
              </a:defRPr>
            </a:lvl6pPr>
            <a:lvl7pPr>
              <a:defRPr>
                <a:solidFill>
                  <a:srgbClr val="DA0002"/>
                </a:solidFill>
              </a:defRPr>
            </a:lvl7pPr>
            <a:lvl8pPr>
              <a:defRPr>
                <a:solidFill>
                  <a:srgbClr val="DA0002"/>
                </a:solidFill>
              </a:defRPr>
            </a:lvl8pPr>
            <a:lvl9pPr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>
                <a:solidFill>
                  <a:srgbClr val="DA0002"/>
                </a:solidFill>
              </a:defRPr>
            </a:lvl1pPr>
            <a:lvl2pPr>
              <a:defRPr>
                <a:solidFill>
                  <a:srgbClr val="DA0002"/>
                </a:solidFill>
              </a:defRPr>
            </a:lvl2pPr>
            <a:lvl3pPr>
              <a:defRPr>
                <a:solidFill>
                  <a:srgbClr val="DA0002"/>
                </a:solidFill>
              </a:defRPr>
            </a:lvl3pPr>
            <a:lvl4pPr>
              <a:defRPr>
                <a:solidFill>
                  <a:srgbClr val="DA0002"/>
                </a:solidFill>
              </a:defRPr>
            </a:lvl4pPr>
            <a:lvl5pPr>
              <a:defRPr>
                <a:solidFill>
                  <a:srgbClr val="DA0002"/>
                </a:solidFill>
              </a:defRPr>
            </a:lvl5pPr>
            <a:lvl6pPr>
              <a:defRPr>
                <a:solidFill>
                  <a:srgbClr val="DA0002"/>
                </a:solidFill>
              </a:defRPr>
            </a:lvl6pPr>
            <a:lvl7pPr>
              <a:defRPr>
                <a:solidFill>
                  <a:srgbClr val="DA0002"/>
                </a:solidFill>
              </a:defRPr>
            </a:lvl7pPr>
            <a:lvl8pPr>
              <a:defRPr>
                <a:solidFill>
                  <a:srgbClr val="DA0002"/>
                </a:solidFill>
              </a:defRPr>
            </a:lvl8pPr>
            <a:lvl9pPr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y="431776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9" name="Shape 29"/>
          <p:cNvCxnSpPr/>
          <p:nvPr/>
        </p:nvCxnSpPr>
        <p:spPr>
          <a:xfrm>
            <a:off y="11313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502325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What’s the difference? 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200150" x="457200"/>
            <a:ext cy="3725699" cx="3781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
</a:t>
            </a:r>
            <a:r>
              <a:rPr lang="en"/>
              <a:t>For</a:t>
            </a:r>
            <a:r>
              <a:rPr lang="en"/>
              <a:t> loop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Each block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Same results right?</a:t>
            </a:r>
          </a:p>
        </p:txBody>
      </p:sp>
      <p:sp>
        <p:nvSpPr>
          <p:cNvPr id="33" name="Shape 33"/>
          <p:cNvSpPr/>
          <p:nvPr/>
        </p:nvSpPr>
        <p:spPr>
          <a:xfrm>
            <a:off y="1634250" x="4287775"/>
            <a:ext cy="2857500" cx="42862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For Loops vs Each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210900" x="4556400"/>
            <a:ext cy="3725699" cx="4130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</a:t>
            </a:r>
            <a:r>
              <a:rPr lang="en"/>
              <a:t>ach</a:t>
            </a:r>
            <a:r>
              <a:rPr lang="en"/>
              <a:t> loop- 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iterator doesn't live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cleaner code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Arial"/>
              <a:buChar char="○"/>
            </a:pPr>
            <a:r>
              <a:rPr lang="en"/>
              <a:t>has syntactic sugar 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y="1210900" x="494400"/>
            <a:ext cy="3725699" cx="4061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3000" lang="en">
                <a:solidFill>
                  <a:schemeClr val="dk1"/>
                </a:solidFill>
              </a:rPr>
              <a:t>For</a:t>
            </a:r>
            <a:r>
              <a:rPr sz="3000" lang="en">
                <a:solidFill>
                  <a:schemeClr val="dk1"/>
                </a:solidFill>
              </a:rPr>
              <a:t> loop -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400" lang="en">
                <a:solidFill>
                  <a:schemeClr val="dk1"/>
                </a:solidFill>
              </a:rPr>
              <a:t>the iterator variable still lives 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400" lang="en">
                <a:solidFill>
                  <a:schemeClr val="dk1"/>
                </a:solidFill>
              </a:rPr>
              <a:t>ugly!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400" lang="en">
                <a:solidFill>
                  <a:schemeClr val="dk1"/>
                </a:solidFill>
              </a:rPr>
              <a:t>1 other difference…</a:t>
            </a:r>
          </a:p>
          <a:p>
            <a:r>
              <a:t/>
            </a:r>
          </a:p>
          <a:p>
            <a:r>
              <a:t/>
            </a:r>
          </a:p>
          <a:p>
            <a:pPr rtl="0" lvl="0" indent="0" marL="0">
              <a:spcBef>
                <a:spcPts val="480"/>
              </a:spcBef>
              <a:buNone/>
            </a:pPr>
            <a:r>
              <a:rPr sz="3000" lang="en">
                <a:solidFill>
                  <a:schemeClr val="dk1"/>
                </a:solidFill>
              </a:rPr>
              <a:t>Gist: </a:t>
            </a:r>
            <a:r>
              <a:rPr sz="2400" lang="en">
                <a:solidFill>
                  <a:schemeClr val="dk1"/>
                </a:solidFill>
              </a:rPr>
              <a:t>http://bit.ly/18TRh3n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41" name="Shape 41"/>
          <p:cNvSpPr/>
          <p:nvPr/>
        </p:nvSpPr>
        <p:spPr>
          <a:xfrm>
            <a:off y="2954349" x="5536650"/>
            <a:ext cy="1982250" cx="21698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