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2" d="100"/>
          <a:sy n="72" d="100"/>
        </p:scale>
        <p:origin x="-124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93783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8C14C3-F7DC-4C64-9C9F-B43AE8601E0E}"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C14C3-F7DC-4C64-9C9F-B43AE8601E0E}"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E8C14C3-F7DC-4C64-9C9F-B43AE8601E0E}"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E8C14C3-F7DC-4C64-9C9F-B43AE8601E0E}" type="datetimeFigureOut">
              <a:rPr lang="en-US" smtClean="0"/>
              <a:pPr/>
              <a:t>9/9/2024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3549F2C-C59B-4302-A6E8-17F5CA02307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85800"/>
            <a:ext cx="7620000" cy="1447800"/>
          </a:xfrm>
        </p:spPr>
        <p:txBody>
          <a:bodyPr>
            <a:normAutofit/>
          </a:bodyPr>
          <a:lstStyle/>
          <a:p>
            <a:r>
              <a:rPr lang="en-US" dirty="0" smtClean="0">
                <a:solidFill>
                  <a:srgbClr val="FF0000"/>
                </a:solidFill>
                <a:latin typeface="Times New Roman" pitchFamily="18" charset="0"/>
                <a:cs typeface="Times New Roman" pitchFamily="18" charset="0"/>
              </a:rPr>
              <a:t>SHALINI</a:t>
            </a:r>
            <a:r>
              <a:rPr lang="en-US" dirty="0" smtClean="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PVT LTD</a:t>
            </a:r>
            <a:endParaRPr lang="en-US"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a:t>
            </a:r>
            <a:r>
              <a:rPr lang="en-US" sz="2800" dirty="0" smtClean="0">
                <a:solidFill>
                  <a:schemeClr val="tx1"/>
                </a:solidFill>
                <a:latin typeface="Times New Roman" pitchFamily="18" charset="0"/>
                <a:cs typeface="Times New Roman" pitchFamily="18" charset="0"/>
              </a:rPr>
              <a:t>NAME:SHALINI.S           REGISTER </a:t>
            </a:r>
            <a:r>
              <a:rPr lang="en-US" sz="2800" dirty="0" smtClean="0">
                <a:solidFill>
                  <a:schemeClr val="tx1"/>
                </a:solidFill>
                <a:latin typeface="Times New Roman" pitchFamily="18" charset="0"/>
                <a:cs typeface="Times New Roman" pitchFamily="18" charset="0"/>
              </a:rPr>
              <a:t>NO: </a:t>
            </a:r>
            <a:r>
              <a:rPr lang="en-US" sz="2800" dirty="0" smtClean="0">
                <a:solidFill>
                  <a:schemeClr val="tx1"/>
                </a:solidFill>
                <a:latin typeface="Times New Roman" pitchFamily="18" charset="0"/>
                <a:cs typeface="Times New Roman" pitchFamily="18" charset="0"/>
              </a:rPr>
              <a:t>312205655</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92500" lnSpcReduction="1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154</TotalTime>
  <Words>509</Words>
  <Application>Microsoft Office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SHALINI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lab 1</cp:lastModifiedBy>
  <cp:revision>16</cp:revision>
  <dcterms:created xsi:type="dcterms:W3CDTF">2024-08-29T06:37:30Z</dcterms:created>
  <dcterms:modified xsi:type="dcterms:W3CDTF">2024-09-09T11:55:26Z</dcterms:modified>
</cp:coreProperties>
</file>