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57" r:id="rId4"/>
    <p:sldId id="258" r:id="rId5"/>
    <p:sldId id="259" r:id="rId6"/>
    <p:sldId id="270" r:id="rId7"/>
    <p:sldId id="272" r:id="rId8"/>
    <p:sldId id="271" r:id="rId9"/>
    <p:sldId id="275" r:id="rId10"/>
    <p:sldId id="273" r:id="rId11"/>
    <p:sldId id="274" r:id="rId12"/>
    <p:sldId id="276" r:id="rId13"/>
    <p:sldId id="261" r:id="rId14"/>
    <p:sldId id="262" r:id="rId15"/>
    <p:sldId id="263" r:id="rId16"/>
    <p:sldId id="264" r:id="rId17"/>
    <p:sldId id="26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43" autoAdjust="0"/>
    <p:restoredTop sz="82014" autoAdjust="0"/>
  </p:normalViewPr>
  <p:slideViewPr>
    <p:cSldViewPr>
      <p:cViewPr varScale="1">
        <p:scale>
          <a:sx n="109" d="100"/>
          <a:sy n="109" d="100"/>
        </p:scale>
        <p:origin x="12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0" d="100"/>
          <a:sy n="70" d="100"/>
        </p:scale>
        <p:origin x="-268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EEDF12-29FE-4A98-B800-FA0E01EE7E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06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566D4-042B-4FE4-9162-A8088BDB1F5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559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90DAF-7F7B-4E08-99BA-CDBAD8B38C1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108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EDF12-29FE-4A98-B800-FA0E01EE7E5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8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EDF12-29FE-4A98-B800-FA0E01EE7E5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3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EDF12-29FE-4A98-B800-FA0E01EE7E5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54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EDF12-29FE-4A98-B800-FA0E01EE7E5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32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EDF12-29FE-4A98-B800-FA0E01EE7E5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234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EDF12-29FE-4A98-B800-FA0E01EE7E5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19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EDF12-29FE-4A98-B800-FA0E01EE7E5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0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A67A4BB-BC04-49A8-A5DC-A3DD64CD3E2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175" name="Picture 7" descr="masthead_3color_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85800" y="6096000"/>
            <a:ext cx="7772400" cy="8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KUsighorz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0"/>
            <a:ext cx="3236913" cy="10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C77C2-EB28-4DB3-B107-DD4889E27D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83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9E59D-1DD4-4834-B71C-24CDFFC8D3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6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A0109-D9F7-4FF9-B1E3-30F6AAD756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4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43D2C-E973-47A8-BAD9-FA34180CF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69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D3C68-6DD5-4CE2-8684-C57463391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8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B2D86-2370-420F-8614-C65355F934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6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6AF54-5E46-4F51-A530-7A4448F8DB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38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F6CA6-92FE-45F1-9BC3-EC63EE5B1E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31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9AB05-948C-4323-A649-8F42D77BF4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6D9EA-1FC1-4EC3-901B-B5396563F5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35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86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86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186F918-0E32-4BD0-B439-564D21283186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masthead_3color_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85800" y="6096000"/>
            <a:ext cx="7772400" cy="8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Usighorz2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0" b="14142"/>
          <a:stretch>
            <a:fillRect/>
          </a:stretch>
        </p:blipFill>
        <p:spPr bwMode="auto">
          <a:xfrm>
            <a:off x="6781800" y="6248400"/>
            <a:ext cx="1828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hwk_RF_50px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24600"/>
            <a:ext cx="43815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2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2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2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2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2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2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2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905000"/>
          </a:xfrm>
        </p:spPr>
        <p:txBody>
          <a:bodyPr/>
          <a:lstStyle/>
          <a:p>
            <a:r>
              <a:rPr lang="en-US" altLang="en-US" sz="3600" b="1" dirty="0" smtClean="0"/>
              <a:t>Project 1:</a:t>
            </a:r>
            <a:br>
              <a:rPr lang="en-US" altLang="en-US" sz="3600" b="1" dirty="0" smtClean="0"/>
            </a:br>
            <a:r>
              <a:rPr lang="en-US" altLang="en-US" sz="3600" b="1" dirty="0" smtClean="0"/>
              <a:t>Controlled </a:t>
            </a:r>
            <a:r>
              <a:rPr lang="en-US" altLang="en-US" sz="3600" b="1" dirty="0" err="1" smtClean="0"/>
              <a:t>Evalbot</a:t>
            </a:r>
            <a:r>
              <a:rPr lang="en-US" altLang="en-US" sz="3600" b="1" dirty="0" smtClean="0"/>
              <a:t> Movement</a:t>
            </a:r>
            <a:br>
              <a:rPr lang="en-US" altLang="en-US" sz="3600" b="1" dirty="0" smtClean="0"/>
            </a:br>
            <a:r>
              <a:rPr lang="en-US" altLang="en-US" sz="3600" b="1" dirty="0" smtClean="0"/>
              <a:t>Design Review</a:t>
            </a:r>
            <a:endParaRPr lang="en-US" altLang="en-US" sz="36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7467600" cy="1752600"/>
          </a:xfrm>
        </p:spPr>
        <p:txBody>
          <a:bodyPr/>
          <a:lstStyle/>
          <a:p>
            <a:r>
              <a:rPr lang="en-US" altLang="en-US" dirty="0" smtClean="0"/>
              <a:t>EECS 690: Advanced Embedded Systems</a:t>
            </a:r>
          </a:p>
          <a:p>
            <a:r>
              <a:rPr lang="en-US" altLang="en-US" sz="2000" dirty="0" err="1" smtClean="0"/>
              <a:t>Nilisha</a:t>
            </a:r>
            <a:r>
              <a:rPr lang="en-US" altLang="en-US" sz="2000" dirty="0" smtClean="0"/>
              <a:t> Mane, Cassandra Post, Monica Shafii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Computation of distance </a:t>
                </a:r>
              </a:p>
              <a:p>
                <a:pPr lvl="1"/>
                <a:r>
                  <a:rPr lang="en-US" dirty="0" smtClean="0"/>
                  <a:t>Circumference of wheel</a:t>
                </a:r>
              </a:p>
              <a:p>
                <a:pPr lvl="1"/>
                <a:r>
                  <a:rPr lang="en-US" dirty="0" smtClean="0"/>
                  <a:t> number of full rotations sensed </a:t>
                </a:r>
              </a:p>
              <a:p>
                <a:pPr lvl="2"/>
                <a:r>
                  <a:rPr lang="en-US" dirty="0" smtClean="0"/>
                  <a:t>8 holes on each wheel </a:t>
                </a:r>
              </a:p>
              <a:p>
                <a:pPr lvl="2"/>
                <a:r>
                  <a:rPr lang="en-US" dirty="0" smtClean="0"/>
                  <a:t>Computed distance displayed on </a:t>
                </a:r>
                <a:r>
                  <a:rPr lang="en-US" dirty="0" err="1" smtClean="0"/>
                  <a:t>Evalbot</a:t>
                </a:r>
                <a:endParaRPr lang="en-US" dirty="0" smtClean="0"/>
              </a:p>
              <a:p>
                <a:pPr marL="914400" lvl="2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360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04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1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Recording and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280160"/>
            <a:ext cx="7772400" cy="4739640"/>
          </a:xfrm>
        </p:spPr>
        <p:txBody>
          <a:bodyPr/>
          <a:lstStyle/>
          <a:p>
            <a:r>
              <a:rPr lang="en-US" dirty="0" smtClean="0"/>
              <a:t>Record successful distance traveled in small increments </a:t>
            </a:r>
          </a:p>
          <a:p>
            <a:r>
              <a:rPr lang="en-US" dirty="0" smtClean="0"/>
              <a:t>Compare theoretical path against actual</a:t>
            </a:r>
          </a:p>
          <a:p>
            <a:pPr lvl="1"/>
            <a:r>
              <a:rPr lang="en-US" dirty="0" smtClean="0"/>
              <a:t>Theoretical: straight edge </a:t>
            </a:r>
          </a:p>
          <a:p>
            <a:pPr lvl="1"/>
            <a:r>
              <a:rPr lang="en-US" dirty="0" smtClean="0"/>
              <a:t>Actual: </a:t>
            </a:r>
            <a:r>
              <a:rPr lang="en-US" dirty="0" err="1" smtClean="0"/>
              <a:t>Evalbot’s</a:t>
            </a:r>
            <a:r>
              <a:rPr lang="en-US" dirty="0" smtClean="0"/>
              <a:t> path  </a:t>
            </a:r>
          </a:p>
          <a:p>
            <a:r>
              <a:rPr lang="en-US" dirty="0" smtClean="0"/>
              <a:t>Percentage error</a:t>
            </a:r>
          </a:p>
          <a:p>
            <a:pPr lvl="1"/>
            <a:r>
              <a:rPr lang="en-US" dirty="0" smtClean="0"/>
              <a:t>Projected to be very large in first stage.</a:t>
            </a:r>
          </a:p>
        </p:txBody>
      </p:sp>
    </p:spTree>
    <p:extLst>
      <p:ext uri="{BB962C8B-B14F-4D97-AF65-F5344CB8AC3E}">
        <p14:creationId xmlns:p14="http://schemas.microsoft.com/office/powerpoint/2010/main" val="5810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Charts: order of </a:t>
            </a:r>
            <a:r>
              <a:rPr lang="en-US" dirty="0" err="1" smtClean="0"/>
              <a:t>pseudocode</a:t>
            </a:r>
            <a:endParaRPr lang="en-US" dirty="0" smtClean="0"/>
          </a:p>
          <a:p>
            <a:r>
              <a:rPr lang="en-US" dirty="0" smtClean="0"/>
              <a:t>Created 4 tasks </a:t>
            </a:r>
          </a:p>
          <a:p>
            <a:pPr lvl="1"/>
            <a:r>
              <a:rPr lang="en-US" dirty="0" smtClean="0"/>
              <a:t>1)  </a:t>
            </a:r>
            <a:r>
              <a:rPr lang="en-US" dirty="0" err="1" smtClean="0"/>
              <a:t>Task_EvalDrive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2) </a:t>
            </a:r>
            <a:r>
              <a:rPr lang="en-US" dirty="0" err="1" smtClean="0"/>
              <a:t>Task_Sched</a:t>
            </a:r>
            <a:endParaRPr lang="en-US" dirty="0" smtClean="0"/>
          </a:p>
          <a:p>
            <a:pPr lvl="1"/>
            <a:r>
              <a:rPr lang="en-US" dirty="0" smtClean="0"/>
              <a:t>3) </a:t>
            </a:r>
            <a:r>
              <a:rPr lang="en-US" dirty="0" err="1" smtClean="0"/>
              <a:t>Task_Drive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4) </a:t>
            </a:r>
            <a:r>
              <a:rPr lang="en-US" dirty="0" err="1" smtClean="0"/>
              <a:t>Task_Display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Task_EvalDrive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2259229" cy="4220948"/>
          </a:xfrm>
        </p:spPr>
      </p:pic>
    </p:spTree>
    <p:extLst>
      <p:ext uri="{BB962C8B-B14F-4D97-AF65-F5344CB8AC3E}">
        <p14:creationId xmlns:p14="http://schemas.microsoft.com/office/powerpoint/2010/main" val="30166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Task_Sched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76400"/>
            <a:ext cx="2566652" cy="4173259"/>
          </a:xfrm>
        </p:spPr>
      </p:pic>
    </p:spTree>
    <p:extLst>
      <p:ext uri="{BB962C8B-B14F-4D97-AF65-F5344CB8AC3E}">
        <p14:creationId xmlns:p14="http://schemas.microsoft.com/office/powerpoint/2010/main" val="27235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Task_Drive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00200"/>
            <a:ext cx="2092385" cy="4282471"/>
          </a:xfrm>
        </p:spPr>
      </p:pic>
    </p:spTree>
    <p:extLst>
      <p:ext uri="{BB962C8B-B14F-4D97-AF65-F5344CB8AC3E}">
        <p14:creationId xmlns:p14="http://schemas.microsoft.com/office/powerpoint/2010/main" val="17805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Task_Display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81200"/>
            <a:ext cx="2724150" cy="3506619"/>
          </a:xfrm>
        </p:spPr>
      </p:pic>
    </p:spTree>
    <p:extLst>
      <p:ext uri="{BB962C8B-B14F-4D97-AF65-F5344CB8AC3E}">
        <p14:creationId xmlns:p14="http://schemas.microsoft.com/office/powerpoint/2010/main" val="33629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400" y="2547581"/>
            <a:ext cx="7447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Questions/Suggestions?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870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Evalbot</a:t>
            </a:r>
            <a:endParaRPr lang="en-US" dirty="0" smtClean="0"/>
          </a:p>
          <a:p>
            <a:r>
              <a:rPr lang="en-US" dirty="0" smtClean="0"/>
              <a:t>Stage 1 Goals</a:t>
            </a:r>
          </a:p>
          <a:p>
            <a:r>
              <a:rPr lang="en-US" dirty="0" smtClean="0"/>
              <a:t>Testing the Results</a:t>
            </a:r>
          </a:p>
          <a:p>
            <a:r>
              <a:rPr lang="en-US" dirty="0" smtClean="0"/>
              <a:t>Design Overview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7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53955" y="838200"/>
            <a:ext cx="7772400" cy="1143000"/>
          </a:xfrm>
        </p:spPr>
        <p:txBody>
          <a:bodyPr/>
          <a:lstStyle/>
          <a:p>
            <a:r>
              <a:rPr lang="en-US" altLang="en-US" dirty="0" err="1"/>
              <a:t>Stellaris</a:t>
            </a:r>
            <a:r>
              <a:rPr lang="en-US" altLang="en-US" dirty="0"/>
              <a:t>® LM3S9B92 EVALBOT Robotic Evaluation Board (EVALBOT)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886200"/>
          </a:xfrm>
        </p:spPr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57" y="2514600"/>
            <a:ext cx="4308144" cy="30908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44958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69544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 </a:t>
            </a:r>
            <a:r>
              <a:rPr lang="en-US" sz="1000" dirty="0"/>
              <a:t>for image: http://www.ittc.ku.edu/~gminden/Embedded_Systems/PDFs/TI_Stellaris_LM3S9B92_EVALBOT_UM.pdf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(Wired) EVALBOT will move </a:t>
            </a:r>
            <a:r>
              <a:rPr lang="en-US" dirty="0"/>
              <a:t>across the desk in the Eaton Lab in a controlled fashion.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EVALBOT will calculate and show </a:t>
            </a:r>
            <a:r>
              <a:rPr lang="en-US" dirty="0"/>
              <a:t>distance travelled in </a:t>
            </a:r>
            <a:r>
              <a:rPr lang="en-US" dirty="0" smtClean="0"/>
              <a:t>feet on OLED display.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Testing the Results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r>
              <a:rPr lang="en-US" dirty="0" smtClean="0"/>
              <a:t>Setting</a:t>
            </a:r>
          </a:p>
          <a:p>
            <a:r>
              <a:rPr lang="en-US" dirty="0" smtClean="0"/>
              <a:t>Overall Method </a:t>
            </a:r>
          </a:p>
          <a:p>
            <a:r>
              <a:rPr lang="en-US" dirty="0" smtClean="0"/>
              <a:t>Procedure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for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1 test site</a:t>
            </a:r>
          </a:p>
          <a:p>
            <a:pPr lvl="1"/>
            <a:r>
              <a:rPr lang="en-US" dirty="0" smtClean="0"/>
              <a:t>Eaton 2002</a:t>
            </a:r>
          </a:p>
          <a:p>
            <a:pPr lvl="1"/>
            <a:r>
              <a:rPr lang="en-US" dirty="0" smtClean="0"/>
              <a:t>Restricted by no wireless capability </a:t>
            </a:r>
          </a:p>
          <a:p>
            <a:pPr lvl="2"/>
            <a:r>
              <a:rPr lang="en-US" dirty="0" smtClean="0"/>
              <a:t>Move into wireless in stage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Progression of Stages </a:t>
            </a:r>
          </a:p>
          <a:p>
            <a:pPr lvl="1"/>
            <a:r>
              <a:rPr lang="en-US" dirty="0" smtClean="0"/>
              <a:t>Stage 1: Wired in Eaton lab</a:t>
            </a:r>
          </a:p>
          <a:p>
            <a:pPr lvl="1"/>
            <a:r>
              <a:rPr lang="en-US" dirty="0" smtClean="0"/>
              <a:t>Stage 2: Wireless in Eaton lab </a:t>
            </a:r>
          </a:p>
          <a:p>
            <a:pPr lvl="1"/>
            <a:r>
              <a:rPr lang="en-US" dirty="0" smtClean="0"/>
              <a:t>Stage 3: Wireless in Learned Hall floor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05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</a:p>
          <a:p>
            <a:r>
              <a:rPr lang="en-US" dirty="0" smtClean="0"/>
              <a:t>Computation of distance </a:t>
            </a:r>
          </a:p>
          <a:p>
            <a:r>
              <a:rPr lang="en-US" dirty="0" smtClean="0"/>
              <a:t>Analysis of results </a:t>
            </a:r>
          </a:p>
        </p:txBody>
      </p:sp>
    </p:spTree>
    <p:extLst>
      <p:ext uri="{BB962C8B-B14F-4D97-AF65-F5344CB8AC3E}">
        <p14:creationId xmlns:p14="http://schemas.microsoft.com/office/powerpoint/2010/main" val="23641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- Straight </a:t>
            </a:r>
            <a:r>
              <a:rPr lang="en-US" dirty="0"/>
              <a:t>edge guidance </a:t>
            </a:r>
          </a:p>
          <a:p>
            <a:pPr marL="457200" lvl="1" indent="0">
              <a:buNone/>
            </a:pPr>
            <a:r>
              <a:rPr lang="en-US" dirty="0" smtClean="0"/>
              <a:t>- Start/finish </a:t>
            </a:r>
            <a:r>
              <a:rPr lang="en-US" dirty="0"/>
              <a:t>markers </a:t>
            </a:r>
          </a:p>
          <a:p>
            <a:pPr lvl="1">
              <a:buFontTx/>
              <a:buChar char="-"/>
            </a:pPr>
            <a:r>
              <a:rPr lang="en-US" dirty="0" smtClean="0"/>
              <a:t>Fixed distance 2 feet</a:t>
            </a:r>
          </a:p>
          <a:p>
            <a:pPr lvl="1">
              <a:buFontTx/>
              <a:buChar char="-"/>
            </a:pPr>
            <a:r>
              <a:rPr lang="en-US" dirty="0" smtClean="0"/>
              <a:t>Wired – bound to desk surface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temp5-colorbar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KUtemp5-colorbar</Template>
  <TotalTime>4141</TotalTime>
  <Words>260</Words>
  <Application>Microsoft Office PowerPoint</Application>
  <PresentationFormat>On-screen Show (4:3)</PresentationFormat>
  <Paragraphs>73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Cambria Math</vt:lpstr>
      <vt:lpstr>KUtemp5-colorbar</vt:lpstr>
      <vt:lpstr>Project 1: Controlled Evalbot Movement Design Review</vt:lpstr>
      <vt:lpstr>Overview </vt:lpstr>
      <vt:lpstr>Stellaris® LM3S9B92 EVALBOT Robotic Evaluation Board (EVALBOT) </vt:lpstr>
      <vt:lpstr>Stage 1 Goals</vt:lpstr>
      <vt:lpstr>Testing the Results Overview</vt:lpstr>
      <vt:lpstr>Setting for Testing </vt:lpstr>
      <vt:lpstr>Overall Method </vt:lpstr>
      <vt:lpstr>Testing Procedure </vt:lpstr>
      <vt:lpstr>Set up</vt:lpstr>
      <vt:lpstr>Computation</vt:lpstr>
      <vt:lpstr>Recording and Analysis </vt:lpstr>
      <vt:lpstr>Design Overview</vt:lpstr>
      <vt:lpstr>Task_EvalDrive</vt:lpstr>
      <vt:lpstr>Task_Sched</vt:lpstr>
      <vt:lpstr>Task_Drive</vt:lpstr>
      <vt:lpstr>Task_Display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Cassie</dc:creator>
  <cp:lastModifiedBy>Cassandra Post</cp:lastModifiedBy>
  <cp:revision>285</cp:revision>
  <dcterms:created xsi:type="dcterms:W3CDTF">2013-09-05T15:55:38Z</dcterms:created>
  <dcterms:modified xsi:type="dcterms:W3CDTF">2014-10-02T03:37:01Z</dcterms:modified>
</cp:coreProperties>
</file>