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2014" autoAdjust="0"/>
  </p:normalViewPr>
  <p:slideViewPr>
    <p:cSldViewPr>
      <p:cViewPr>
        <p:scale>
          <a:sx n="70" d="100"/>
          <a:sy n="70" d="100"/>
        </p:scale>
        <p:origin x="-11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268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EEDF12-29FE-4A98-B800-FA0E01EE7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6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566D4-042B-4FE4-9162-A8088BDB1F5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59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0DAF-7F7B-4E08-99BA-CDBAD8B38C1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108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8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3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43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4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2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23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1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67A4BB-BC04-49A8-A5DC-A3DD64CD3E2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5" name="Picture 7" descr="masthead_3color_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5800" y="6096000"/>
            <a:ext cx="7772400" cy="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KUsighorz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0"/>
            <a:ext cx="3236913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C77C2-EB28-4DB3-B107-DD4889E27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9E59D-1DD4-4834-B71C-24CDFFC8D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A0109-D9F7-4FF9-B1E3-30F6AAD75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43D2C-E973-47A8-BAD9-FA34180CF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9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C68-6DD5-4CE2-8684-C57463391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B2D86-2370-420F-8614-C65355F93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AF54-5E46-4F51-A530-7A4448F8D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3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F6CA6-92FE-45F1-9BC3-EC63EE5B1E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3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9AB05-948C-4323-A649-8F42D77BF4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6D9EA-1FC1-4EC3-901B-B5396563F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3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86F918-0E32-4BD0-B439-564D2128318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masthead_3color_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5800" y="6096000"/>
            <a:ext cx="7772400" cy="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Usighorz2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0" b="14142"/>
          <a:stretch>
            <a:fillRect/>
          </a:stretch>
        </p:blipFill>
        <p:spPr bwMode="auto">
          <a:xfrm>
            <a:off x="6781800" y="6248400"/>
            <a:ext cx="1828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hwk_RF_50px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24600"/>
            <a:ext cx="43815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905000"/>
          </a:xfrm>
        </p:spPr>
        <p:txBody>
          <a:bodyPr/>
          <a:lstStyle/>
          <a:p>
            <a:r>
              <a:rPr lang="en-US" altLang="en-US" sz="3600" b="1" dirty="0" smtClean="0"/>
              <a:t>Project 1:</a:t>
            </a:r>
            <a:br>
              <a:rPr lang="en-US" altLang="en-US" sz="3600" b="1" dirty="0" smtClean="0"/>
            </a:br>
            <a:r>
              <a:rPr lang="en-US" altLang="en-US" sz="3600" b="1" dirty="0" smtClean="0"/>
              <a:t>Controlled </a:t>
            </a:r>
            <a:r>
              <a:rPr lang="en-US" altLang="en-US" sz="3600" b="1" dirty="0" err="1" smtClean="0"/>
              <a:t>Evalbot</a:t>
            </a:r>
            <a:r>
              <a:rPr lang="en-US" altLang="en-US" sz="3600" b="1" dirty="0" smtClean="0"/>
              <a:t> Movement</a:t>
            </a:r>
            <a:br>
              <a:rPr lang="en-US" altLang="en-US" sz="3600" b="1" dirty="0" smtClean="0"/>
            </a:br>
            <a:r>
              <a:rPr lang="en-US" altLang="en-US" sz="3600" b="1" dirty="0" smtClean="0"/>
              <a:t>Design Review</a:t>
            </a:r>
            <a:endParaRPr lang="en-US" altLang="en-US" sz="36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467600" cy="1752600"/>
          </a:xfrm>
        </p:spPr>
        <p:txBody>
          <a:bodyPr/>
          <a:lstStyle/>
          <a:p>
            <a:r>
              <a:rPr lang="en-US" altLang="en-US" dirty="0" smtClean="0"/>
              <a:t>EECS 690: </a:t>
            </a:r>
            <a:r>
              <a:rPr lang="en-US" altLang="en-US" dirty="0" smtClean="0"/>
              <a:t>Advanced Embedded Systems</a:t>
            </a:r>
          </a:p>
          <a:p>
            <a:r>
              <a:rPr lang="en-US" altLang="en-US" sz="2000" dirty="0" err="1" smtClean="0"/>
              <a:t>Nilisha</a:t>
            </a:r>
            <a:r>
              <a:rPr lang="en-US" altLang="en-US" sz="2000" dirty="0" smtClean="0"/>
              <a:t> Mane, Cassandra Post, Monica Shafii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2547581"/>
            <a:ext cx="7447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Questions/Suggestions?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870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3955" y="838200"/>
            <a:ext cx="7772400" cy="1143000"/>
          </a:xfrm>
        </p:spPr>
        <p:txBody>
          <a:bodyPr/>
          <a:lstStyle/>
          <a:p>
            <a:r>
              <a:rPr lang="en-US" altLang="en-US" dirty="0" err="1"/>
              <a:t>Stellaris</a:t>
            </a:r>
            <a:r>
              <a:rPr lang="en-US" altLang="en-US" dirty="0"/>
              <a:t>® LM3S9B92 EVALBOT Robotic Evaluation Board (EVALBOT) 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57" y="2514600"/>
            <a:ext cx="4308144" cy="30908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4495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69544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 </a:t>
            </a:r>
            <a:r>
              <a:rPr lang="en-US" sz="1000" dirty="0"/>
              <a:t>for image: http://www.ittc.ku.edu/~gminden/Embedded_Systems/PDFs/TI_Stellaris_LM3S9B92_EVALBOT_UM.pdf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(Wired) EVALBOT will move </a:t>
            </a:r>
            <a:r>
              <a:rPr lang="en-US" dirty="0"/>
              <a:t>across the desk in the Eaton Lab in a controlled fashion.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EVALBOT will calculate and show </a:t>
            </a:r>
            <a:r>
              <a:rPr lang="en-US" dirty="0"/>
              <a:t>distance travelled in </a:t>
            </a:r>
            <a:r>
              <a:rPr lang="en-US" dirty="0" smtClean="0"/>
              <a:t>feet on OLED display.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Testing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r>
              <a:rPr lang="en-US" sz="2800" dirty="0" smtClean="0"/>
              <a:t>Place straight-edge alongside EVALBOT’s path to ensure it is travelling in a fairly straight line (this is good enough for our intents and purposes). </a:t>
            </a:r>
          </a:p>
          <a:p>
            <a:r>
              <a:rPr lang="en-US" sz="2800" dirty="0" smtClean="0"/>
              <a:t>Set starting and finishing “walls” up on path at a fixed distance, perform 25 test runs and compute average distance recorded, compare against actual, ensure percentage of error is adequate to pass testing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352800"/>
          </a:xfrm>
        </p:spPr>
        <p:txBody>
          <a:bodyPr/>
          <a:lstStyle/>
          <a:p>
            <a:r>
              <a:rPr lang="en-US" dirty="0" smtClean="0"/>
              <a:t>Created flowcharts to show structure of desired project and the order of tasks.</a:t>
            </a:r>
          </a:p>
          <a:p>
            <a:r>
              <a:rPr lang="en-US" dirty="0" smtClean="0"/>
              <a:t>Project 1: </a:t>
            </a:r>
            <a:r>
              <a:rPr lang="en-US" dirty="0" err="1" smtClean="0"/>
              <a:t>Task_EvalDrive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Task_EvalDrive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59229" cy="4220948"/>
          </a:xfrm>
        </p:spPr>
      </p:pic>
    </p:spTree>
    <p:extLst>
      <p:ext uri="{BB962C8B-B14F-4D97-AF65-F5344CB8AC3E}">
        <p14:creationId xmlns:p14="http://schemas.microsoft.com/office/powerpoint/2010/main" val="30166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Task_Sched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76400"/>
            <a:ext cx="2566652" cy="4173259"/>
          </a:xfrm>
        </p:spPr>
      </p:pic>
    </p:spTree>
    <p:extLst>
      <p:ext uri="{BB962C8B-B14F-4D97-AF65-F5344CB8AC3E}">
        <p14:creationId xmlns:p14="http://schemas.microsoft.com/office/powerpoint/2010/main" val="27235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2092385" cy="4282471"/>
          </a:xfrm>
        </p:spPr>
      </p:pic>
    </p:spTree>
    <p:extLst>
      <p:ext uri="{BB962C8B-B14F-4D97-AF65-F5344CB8AC3E}">
        <p14:creationId xmlns:p14="http://schemas.microsoft.com/office/powerpoint/2010/main" val="1780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81200"/>
            <a:ext cx="2724150" cy="3506619"/>
          </a:xfrm>
        </p:spPr>
      </p:pic>
    </p:spTree>
    <p:extLst>
      <p:ext uri="{BB962C8B-B14F-4D97-AF65-F5344CB8AC3E}">
        <p14:creationId xmlns:p14="http://schemas.microsoft.com/office/powerpoint/2010/main" val="33629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temp5-colorba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KUtemp5-colorbar</Template>
  <TotalTime>4051</TotalTime>
  <Words>173</Words>
  <Application>Microsoft Office PowerPoint</Application>
  <PresentationFormat>On-screen Show (4:3)</PresentationFormat>
  <Paragraphs>29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KUtemp5-colorbar</vt:lpstr>
      <vt:lpstr>Project 1: Controlled Evalbot Movement Design Review</vt:lpstr>
      <vt:lpstr>Stellaris® LM3S9B92 EVALBOT Robotic Evaluation Board (EVALBOT) </vt:lpstr>
      <vt:lpstr>Project 1 Goals</vt:lpstr>
      <vt:lpstr>Testing the Results</vt:lpstr>
      <vt:lpstr>Design</vt:lpstr>
      <vt:lpstr>Task_EvalDrive</vt:lpstr>
      <vt:lpstr>Task_Sched</vt:lpstr>
      <vt:lpstr>Task_Drive</vt:lpstr>
      <vt:lpstr>Task_Display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Monica Shafii</cp:lastModifiedBy>
  <cp:revision>274</cp:revision>
  <dcterms:created xsi:type="dcterms:W3CDTF">2013-09-05T15:55:38Z</dcterms:created>
  <dcterms:modified xsi:type="dcterms:W3CDTF">2014-09-26T22:28:09Z</dcterms:modified>
</cp:coreProperties>
</file>