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10" y="1586603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4400" dirty="0" err="1"/>
              <a:t>Телеграм-бот</a:t>
            </a:r>
            <a:r>
              <a:rPr sz="4400" dirty="0"/>
              <a:t> </a:t>
            </a:r>
            <a:r>
              <a:rPr sz="4400" dirty="0" err="1"/>
              <a:t>для</a:t>
            </a:r>
            <a:r>
              <a:rPr sz="4400" dirty="0"/>
              <a:t> </a:t>
            </a:r>
            <a:r>
              <a:rPr sz="4400" dirty="0" err="1"/>
              <a:t>создания</a:t>
            </a:r>
            <a:r>
              <a:rPr sz="4400" dirty="0"/>
              <a:t> </a:t>
            </a:r>
            <a:r>
              <a:rPr sz="4400" dirty="0" err="1"/>
              <a:t>презентаций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040" y="3484659"/>
            <a:ext cx="3931920" cy="610263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 smtClean="0"/>
              <a:t>Проект Ивониной Нилы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Почему это важно?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• Создание презентаций вручную требует времени</a:t>
            </a:r>
          </a:p>
          <a:p>
            <a:r>
              <a:rPr sz="2800"/>
              <a:t>• Удобство работы через Telegram</a:t>
            </a:r>
          </a:p>
          <a:p>
            <a:r>
              <a:rPr sz="2800"/>
              <a:t>• Автоматизация упрощает подготовку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Создать бота, который:</a:t>
            </a:r>
          </a:p>
          <a:p>
            <a:r>
              <a:rPr sz="2800"/>
              <a:t>• Принимает текст и изображения</a:t>
            </a:r>
          </a:p>
          <a:p>
            <a:r>
              <a:rPr sz="2800"/>
              <a:t>• Автоматически собирает презентацию</a:t>
            </a:r>
          </a:p>
          <a:p>
            <a:r>
              <a:rPr sz="2800"/>
              <a:t>• Позволяет выбрать шаблон оформления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Что умеет бот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• Приём текстовых файлов (.txt) и изображений (.jpg, .png)</a:t>
            </a:r>
          </a:p>
          <a:p>
            <a:r>
              <a:rPr sz="2800"/>
              <a:t>• Выбор шаблона оформления</a:t>
            </a:r>
          </a:p>
          <a:p>
            <a:r>
              <a:rPr sz="2800"/>
              <a:t>• Генерация презентации (PDF или PPTX)</a:t>
            </a:r>
          </a:p>
          <a:p>
            <a:r>
              <a:rPr sz="2800"/>
              <a:t>• Отправка готового файла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Как работает бот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1. Пользователь отправляет текст и картинки</a:t>
            </a:r>
          </a:p>
          <a:p>
            <a:r>
              <a:rPr sz="2800"/>
              <a:t>2. Выбирает шаблон оформления</a:t>
            </a:r>
          </a:p>
          <a:p>
            <a:r>
              <a:rPr sz="2800"/>
              <a:t>3. Получает готовую презентацию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Используемые технологии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• Python</a:t>
            </a:r>
          </a:p>
          <a:p>
            <a:r>
              <a:rPr sz="2800" dirty="0"/>
              <a:t>• </a:t>
            </a:r>
            <a:r>
              <a:rPr sz="2800" dirty="0" err="1"/>
              <a:t>aiogram</a:t>
            </a:r>
            <a:r>
              <a:rPr sz="2800" dirty="0"/>
              <a:t> — </a:t>
            </a:r>
            <a:r>
              <a:rPr sz="2800" dirty="0" err="1"/>
              <a:t>работа</a:t>
            </a:r>
            <a:r>
              <a:rPr sz="2800" dirty="0"/>
              <a:t> с Telegram API</a:t>
            </a:r>
          </a:p>
          <a:p>
            <a:r>
              <a:rPr sz="2800" dirty="0"/>
              <a:t>• python-</a:t>
            </a:r>
            <a:r>
              <a:rPr sz="2800" dirty="0" err="1"/>
              <a:t>pptx</a:t>
            </a:r>
            <a:r>
              <a:rPr sz="2800" dirty="0"/>
              <a:t> — </a:t>
            </a:r>
            <a:r>
              <a:rPr sz="2800" dirty="0" err="1"/>
              <a:t>создание</a:t>
            </a:r>
            <a:r>
              <a:rPr sz="2800" dirty="0"/>
              <a:t> </a:t>
            </a:r>
            <a:r>
              <a:rPr sz="2800" dirty="0" err="1" smtClean="0"/>
              <a:t>презентаций</a:t>
            </a:r>
            <a:endParaRPr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Перспективы развития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• Больше готовых шаблонов</a:t>
            </a:r>
          </a:p>
          <a:p>
            <a:r>
              <a:rPr sz="2800"/>
              <a:t>• Поддержка других форматов (Word, PDF)</a:t>
            </a:r>
          </a:p>
          <a:p>
            <a:r>
              <a:rPr sz="2800"/>
              <a:t>• Автоматическое сокращение длинных текстов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/>
              <a:t>• Бот экономит время</a:t>
            </a:r>
          </a:p>
          <a:p>
            <a:r>
              <a:rPr sz="2800"/>
              <a:t>• Делает создание презентаций доступным каждому</a:t>
            </a:r>
          </a:p>
          <a:p>
            <a:r>
              <a:rPr sz="2800"/>
              <a:t>• Полезен студентам, школьникам и специалистам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155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Телеграм-бот для создания презентаций</vt:lpstr>
      <vt:lpstr>Почему это важно?</vt:lpstr>
      <vt:lpstr>Цель проекта</vt:lpstr>
      <vt:lpstr>Что умеет бот</vt:lpstr>
      <vt:lpstr>Как работает бот</vt:lpstr>
      <vt:lpstr>Используемые технологии</vt:lpstr>
      <vt:lpstr>Перспективы развития</vt:lpstr>
      <vt:lpstr>Вывод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для создания презентаций</dc:title>
  <dc:subject/>
  <dc:creator>Nila</dc:creator>
  <cp:keywords/>
  <dc:description>generated using python-pptx</dc:description>
  <cp:lastModifiedBy>Nila</cp:lastModifiedBy>
  <cp:revision>2</cp:revision>
  <dcterms:created xsi:type="dcterms:W3CDTF">2013-01-27T09:14:16Z</dcterms:created>
  <dcterms:modified xsi:type="dcterms:W3CDTF">2025-04-27T16:38:57Z</dcterms:modified>
  <cp:category/>
</cp:coreProperties>
</file>