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6" r:id="rId8"/>
    <p:sldId id="267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6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10" y="1586603"/>
            <a:ext cx="8229600" cy="1143000"/>
          </a:xfrm>
        </p:spPr>
        <p:txBody>
          <a:bodyPr>
            <a:normAutofit fontScale="90000"/>
          </a:bodyPr>
          <a:lstStyle/>
          <a:p>
            <a:r>
              <a:rPr sz="4400" dirty="0" err="1"/>
              <a:t>Телеграм-бот</a:t>
            </a:r>
            <a:r>
              <a:rPr sz="4400" dirty="0"/>
              <a:t> </a:t>
            </a:r>
            <a:r>
              <a:rPr sz="4400" dirty="0" err="1"/>
              <a:t>для</a:t>
            </a:r>
            <a:r>
              <a:rPr sz="4400" dirty="0"/>
              <a:t> </a:t>
            </a:r>
            <a:r>
              <a:rPr sz="4400" dirty="0" err="1"/>
              <a:t>создания</a:t>
            </a:r>
            <a:r>
              <a:rPr sz="4400" dirty="0"/>
              <a:t> </a:t>
            </a:r>
            <a:r>
              <a:rPr sz="4400" dirty="0" err="1"/>
              <a:t>презентаций</a:t>
            </a:r>
            <a:endParaRPr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6040" y="3484659"/>
            <a:ext cx="3931920" cy="610263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/>
              <a:t>Проект Ивониной Нилы</a:t>
            </a:r>
            <a:endParaRPr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556" y="4288539"/>
            <a:ext cx="1260988" cy="12455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Перспективы развития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dirty="0" err="1" smtClean="0"/>
              <a:t>Больше</a:t>
            </a:r>
            <a:r>
              <a:rPr sz="2800" dirty="0" smtClean="0"/>
              <a:t> </a:t>
            </a:r>
            <a:r>
              <a:rPr sz="2800" dirty="0" err="1"/>
              <a:t>готовых</a:t>
            </a:r>
            <a:r>
              <a:rPr sz="2800" dirty="0"/>
              <a:t> </a:t>
            </a:r>
            <a:r>
              <a:rPr sz="2800" dirty="0" err="1"/>
              <a:t>шаблонов</a:t>
            </a:r>
            <a:endParaRPr sz="2800" dirty="0"/>
          </a:p>
          <a:p>
            <a:r>
              <a:rPr sz="2800" dirty="0" err="1" smtClean="0"/>
              <a:t>Поддержка</a:t>
            </a:r>
            <a:r>
              <a:rPr sz="2800" dirty="0" smtClean="0"/>
              <a:t> </a:t>
            </a:r>
            <a:r>
              <a:rPr sz="2800" dirty="0" err="1"/>
              <a:t>других</a:t>
            </a:r>
            <a:r>
              <a:rPr sz="2800" dirty="0"/>
              <a:t> </a:t>
            </a:r>
            <a:r>
              <a:rPr sz="2800" dirty="0" err="1"/>
              <a:t>форматов</a:t>
            </a:r>
            <a:r>
              <a:rPr sz="2800" dirty="0"/>
              <a:t> (Word, PDF)</a:t>
            </a:r>
          </a:p>
          <a:p>
            <a:r>
              <a:rPr lang="ru-RU" sz="2800" dirty="0" smtClean="0"/>
              <a:t>Генерация не только простеньких презентаций </a:t>
            </a:r>
          </a:p>
          <a:p>
            <a:r>
              <a:rPr lang="ru-RU" sz="2800" dirty="0" smtClean="0"/>
              <a:t>Больше внедрения ИИ</a:t>
            </a:r>
            <a:endParaRPr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100" y="3361934"/>
            <a:ext cx="1941709" cy="31936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83118"/>
          </a:xfrm>
        </p:spPr>
        <p:txBody>
          <a:bodyPr/>
          <a:lstStyle/>
          <a:p>
            <a:r>
              <a:rPr sz="2800" dirty="0" err="1" smtClean="0"/>
              <a:t>Бот</a:t>
            </a:r>
            <a:r>
              <a:rPr sz="2800" dirty="0" smtClean="0"/>
              <a:t> </a:t>
            </a:r>
            <a:r>
              <a:rPr sz="2800" dirty="0" err="1"/>
              <a:t>экономит</a:t>
            </a:r>
            <a:r>
              <a:rPr sz="2800" dirty="0"/>
              <a:t> </a:t>
            </a:r>
            <a:r>
              <a:rPr sz="2800" dirty="0" err="1"/>
              <a:t>время</a:t>
            </a:r>
            <a:endParaRPr sz="2800" dirty="0"/>
          </a:p>
          <a:p>
            <a:r>
              <a:rPr sz="2800" dirty="0" err="1" smtClean="0"/>
              <a:t>Делает</a:t>
            </a:r>
            <a:r>
              <a:rPr sz="2800" dirty="0" smtClean="0"/>
              <a:t> </a:t>
            </a:r>
            <a:r>
              <a:rPr sz="2800" dirty="0" err="1"/>
              <a:t>создание</a:t>
            </a:r>
            <a:r>
              <a:rPr sz="2800" dirty="0"/>
              <a:t> </a:t>
            </a:r>
            <a:r>
              <a:rPr sz="2800" dirty="0" err="1"/>
              <a:t>презентаций</a:t>
            </a:r>
            <a:r>
              <a:rPr sz="2800" dirty="0"/>
              <a:t> </a:t>
            </a:r>
            <a:r>
              <a:rPr lang="ru-RU" sz="2800" dirty="0"/>
              <a:t>доступным </a:t>
            </a:r>
            <a:r>
              <a:rPr lang="ru-RU" sz="2800" dirty="0" smtClean="0"/>
              <a:t>каждому</a:t>
            </a:r>
            <a:endParaRPr lang="ru-RU" sz="2800" dirty="0" smtClean="0"/>
          </a:p>
          <a:p>
            <a:r>
              <a:rPr lang="ru-RU" sz="2800" dirty="0" smtClean="0"/>
              <a:t>И </a:t>
            </a:r>
            <a:r>
              <a:rPr lang="ru-RU" sz="2800" dirty="0" err="1" smtClean="0"/>
              <a:t>вобще</a:t>
            </a:r>
            <a:r>
              <a:rPr lang="ru-RU" sz="2800" dirty="0" smtClean="0"/>
              <a:t> он крутой</a:t>
            </a:r>
            <a:endParaRPr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998" y="3961738"/>
            <a:ext cx="2307866" cy="230786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190" y="1600200"/>
            <a:ext cx="678361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3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Цель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/>
              <a:t>Создать бота, который:</a:t>
            </a:r>
          </a:p>
          <a:p>
            <a:r>
              <a:rPr sz="2800"/>
              <a:t>• Принимает текст и изображения</a:t>
            </a:r>
          </a:p>
          <a:p>
            <a:r>
              <a:rPr sz="2800"/>
              <a:t>• Автоматически собирает презентацию</a:t>
            </a:r>
          </a:p>
          <a:p>
            <a:r>
              <a:rPr sz="2800"/>
              <a:t>• Позволяет выбрать шаблон оформления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599" y="4161740"/>
            <a:ext cx="2237090" cy="21469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Почему это важно?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dirty="0"/>
              <a:t>• </a:t>
            </a:r>
            <a:r>
              <a:rPr sz="2800" dirty="0" err="1"/>
              <a:t>Создание</a:t>
            </a:r>
            <a:r>
              <a:rPr sz="2800" dirty="0"/>
              <a:t> </a:t>
            </a:r>
            <a:r>
              <a:rPr sz="2800" dirty="0" err="1"/>
              <a:t>презентаций</a:t>
            </a:r>
            <a:r>
              <a:rPr sz="2800" dirty="0"/>
              <a:t> </a:t>
            </a:r>
            <a:r>
              <a:rPr sz="2800" dirty="0" err="1"/>
              <a:t>вручную</a:t>
            </a:r>
            <a:r>
              <a:rPr sz="2800" dirty="0"/>
              <a:t> </a:t>
            </a:r>
            <a:r>
              <a:rPr sz="2800" dirty="0" err="1"/>
              <a:t>требует</a:t>
            </a:r>
            <a:r>
              <a:rPr sz="2800" dirty="0"/>
              <a:t> </a:t>
            </a:r>
            <a:r>
              <a:rPr sz="2800" dirty="0" err="1"/>
              <a:t>времени</a:t>
            </a:r>
            <a:endParaRPr sz="2800" dirty="0"/>
          </a:p>
          <a:p>
            <a:r>
              <a:rPr sz="2800" dirty="0"/>
              <a:t>• </a:t>
            </a:r>
            <a:r>
              <a:rPr sz="2800" dirty="0" err="1"/>
              <a:t>Удобство</a:t>
            </a:r>
            <a:r>
              <a:rPr sz="2800" dirty="0"/>
              <a:t> </a:t>
            </a:r>
            <a:r>
              <a:rPr sz="2800" dirty="0" err="1"/>
              <a:t>работы</a:t>
            </a:r>
            <a:r>
              <a:rPr sz="2800" dirty="0"/>
              <a:t> </a:t>
            </a:r>
            <a:r>
              <a:rPr sz="2800" dirty="0" err="1"/>
              <a:t>через</a:t>
            </a:r>
            <a:r>
              <a:rPr sz="2800" dirty="0"/>
              <a:t> </a:t>
            </a:r>
            <a:r>
              <a:rPr sz="2800" dirty="0" smtClean="0"/>
              <a:t>Telegram</a:t>
            </a:r>
            <a:endParaRPr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071" y="3881907"/>
            <a:ext cx="2244256" cy="22442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Что умеет бот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dirty="0"/>
              <a:t>• </a:t>
            </a:r>
            <a:r>
              <a:rPr sz="2800" dirty="0" err="1"/>
              <a:t>Приём</a:t>
            </a:r>
            <a:r>
              <a:rPr sz="2800" dirty="0"/>
              <a:t> </a:t>
            </a:r>
            <a:r>
              <a:rPr sz="2800" dirty="0" err="1"/>
              <a:t>текстовых</a:t>
            </a:r>
            <a:r>
              <a:rPr sz="2800" dirty="0"/>
              <a:t> </a:t>
            </a:r>
            <a:r>
              <a:rPr sz="2800" dirty="0" err="1"/>
              <a:t>файлов</a:t>
            </a:r>
            <a:r>
              <a:rPr sz="2800" dirty="0"/>
              <a:t> (.</a:t>
            </a:r>
            <a:r>
              <a:rPr sz="2800" dirty="0" smtClean="0"/>
              <a:t>txt</a:t>
            </a:r>
            <a:r>
              <a:rPr lang="ru-RU" sz="2800" dirty="0" smtClean="0"/>
              <a:t>, </a:t>
            </a:r>
            <a:r>
              <a:rPr lang="en-US" sz="2800" dirty="0" smtClean="0"/>
              <a:t>.</a:t>
            </a:r>
            <a:r>
              <a:rPr lang="en-US" sz="2800" dirty="0" err="1" smtClean="0"/>
              <a:t>docx</a:t>
            </a:r>
            <a:r>
              <a:rPr sz="2800" dirty="0" smtClean="0"/>
              <a:t>) </a:t>
            </a:r>
            <a:r>
              <a:rPr sz="2800" dirty="0"/>
              <a:t>и </a:t>
            </a:r>
            <a:r>
              <a:rPr sz="2800" dirty="0" err="1"/>
              <a:t>изображений</a:t>
            </a:r>
            <a:r>
              <a:rPr sz="2800" dirty="0"/>
              <a:t> (.jpg, .</a:t>
            </a:r>
            <a:r>
              <a:rPr sz="2800" dirty="0" err="1" smtClean="0"/>
              <a:t>png</a:t>
            </a:r>
            <a:r>
              <a:rPr lang="en-US" sz="2800" dirty="0" smtClean="0"/>
              <a:t> </a:t>
            </a:r>
            <a:r>
              <a:rPr lang="ru-RU" sz="2800" dirty="0" smtClean="0"/>
              <a:t>и </a:t>
            </a:r>
            <a:r>
              <a:rPr lang="ru-RU" sz="2800" dirty="0" err="1" smtClean="0"/>
              <a:t>тд</a:t>
            </a:r>
            <a:r>
              <a:rPr sz="2800" dirty="0" smtClean="0"/>
              <a:t>)</a:t>
            </a:r>
            <a:endParaRPr sz="2800" dirty="0"/>
          </a:p>
          <a:p>
            <a:r>
              <a:rPr sz="2800" dirty="0"/>
              <a:t>• </a:t>
            </a:r>
            <a:r>
              <a:rPr sz="2800" dirty="0" err="1"/>
              <a:t>Выбор</a:t>
            </a:r>
            <a:r>
              <a:rPr sz="2800" dirty="0"/>
              <a:t> </a:t>
            </a:r>
            <a:r>
              <a:rPr sz="2800" dirty="0" err="1"/>
              <a:t>шаблона</a:t>
            </a:r>
            <a:r>
              <a:rPr sz="2800" dirty="0"/>
              <a:t> </a:t>
            </a:r>
            <a:r>
              <a:rPr sz="2800" dirty="0" err="1"/>
              <a:t>оформления</a:t>
            </a:r>
            <a:endParaRPr sz="2800" dirty="0"/>
          </a:p>
          <a:p>
            <a:r>
              <a:rPr sz="2800" dirty="0"/>
              <a:t>• </a:t>
            </a:r>
            <a:r>
              <a:rPr sz="2800" dirty="0" err="1"/>
              <a:t>Генерация</a:t>
            </a:r>
            <a:r>
              <a:rPr sz="2800" dirty="0"/>
              <a:t> </a:t>
            </a:r>
            <a:r>
              <a:rPr sz="2800" dirty="0" err="1"/>
              <a:t>презентации</a:t>
            </a:r>
            <a:r>
              <a:rPr sz="2800" dirty="0"/>
              <a:t> </a:t>
            </a:r>
            <a:r>
              <a:rPr sz="2800" dirty="0" smtClean="0"/>
              <a:t>(PPTX</a:t>
            </a:r>
            <a:r>
              <a:rPr sz="2800" dirty="0"/>
              <a:t>)</a:t>
            </a:r>
          </a:p>
          <a:p>
            <a:r>
              <a:rPr sz="2800" dirty="0"/>
              <a:t>• </a:t>
            </a:r>
            <a:r>
              <a:rPr sz="2800" dirty="0" err="1"/>
              <a:t>Отправка</a:t>
            </a:r>
            <a:r>
              <a:rPr sz="2800" dirty="0"/>
              <a:t> </a:t>
            </a:r>
            <a:r>
              <a:rPr sz="2800" dirty="0" err="1"/>
              <a:t>готового</a:t>
            </a:r>
            <a:r>
              <a:rPr sz="2800" dirty="0"/>
              <a:t> </a:t>
            </a:r>
            <a:r>
              <a:rPr sz="2800" dirty="0" err="1"/>
              <a:t>файла</a:t>
            </a:r>
            <a:endParaRPr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Как работает бот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/>
              <a:t>1. Пользователь отправляет текст и картинки</a:t>
            </a:r>
          </a:p>
          <a:p>
            <a:r>
              <a:rPr sz="2800"/>
              <a:t>2. Выбирает шаблон оформления</a:t>
            </a:r>
          </a:p>
          <a:p>
            <a:r>
              <a:rPr sz="2800"/>
              <a:t>3. Получает готовую презентацию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7687" y="127550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Я сильно извиняюсь потому что ИИ </a:t>
            </a:r>
            <a:r>
              <a:rPr lang="ru-RU" dirty="0" err="1" smtClean="0"/>
              <a:t>встроеный</a:t>
            </a:r>
            <a:r>
              <a:rPr lang="ru-RU" dirty="0" smtClean="0"/>
              <a:t> у меня в бот немного чайник, поэтому он может делить кривовато и не так как задумано, но надеюсь что он у вас будет работать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403" y="3642559"/>
            <a:ext cx="3548980" cy="278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1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02206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Я пыталась ему объяснить то что надо делать и дошла до максимума его возможностей (и моих впрочем тоже) сделав такой  огромный </a:t>
            </a:r>
            <a:r>
              <a:rPr lang="ru-RU" dirty="0" err="1" smtClean="0"/>
              <a:t>промт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576" y="3625796"/>
            <a:ext cx="6798866" cy="231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4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Но все равно вести с ним диалоги ощущается как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392" y="1600200"/>
            <a:ext cx="808521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57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Используемые технологии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68718"/>
          </a:xfrm>
        </p:spPr>
        <p:txBody>
          <a:bodyPr/>
          <a:lstStyle/>
          <a:p>
            <a:r>
              <a:rPr sz="2800" dirty="0" smtClean="0"/>
              <a:t>Python</a:t>
            </a:r>
            <a:endParaRPr sz="2800" dirty="0"/>
          </a:p>
          <a:p>
            <a:r>
              <a:rPr sz="2800" dirty="0" smtClean="0"/>
              <a:t>python-</a:t>
            </a:r>
            <a:r>
              <a:rPr sz="2800" dirty="0" err="1" smtClean="0"/>
              <a:t>pptx</a:t>
            </a:r>
            <a:r>
              <a:rPr sz="2800" dirty="0" smtClean="0"/>
              <a:t> </a:t>
            </a:r>
            <a:endParaRPr lang="en-US" sz="2800" dirty="0" smtClean="0"/>
          </a:p>
          <a:p>
            <a:r>
              <a:rPr lang="en-US" sz="2800" dirty="0" smtClean="0"/>
              <a:t>Sqlite3</a:t>
            </a:r>
          </a:p>
          <a:p>
            <a:r>
              <a:rPr lang="en-US" sz="2800" dirty="0"/>
              <a:t>Python-telegram-bot</a:t>
            </a:r>
          </a:p>
          <a:p>
            <a:endParaRPr lang="en-US" sz="2800" dirty="0" smtClean="0"/>
          </a:p>
          <a:p>
            <a:endParaRPr sz="2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210</Words>
  <Application>Microsoft Office PowerPoint</Application>
  <PresentationFormat>Экран (4:3)</PresentationFormat>
  <Paragraphs>37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Телеграм-бот для создания презентаций</vt:lpstr>
      <vt:lpstr>Цель проекта</vt:lpstr>
      <vt:lpstr>Почему это важно?</vt:lpstr>
      <vt:lpstr>Что умеет бот</vt:lpstr>
      <vt:lpstr>Как работает бот</vt:lpstr>
      <vt:lpstr>Я сильно извиняюсь потому что ИИ встроеный у меня в бот немного чайник, поэтому он может делить кривовато и не так как задумано, но надеюсь что он у вас будет работать</vt:lpstr>
      <vt:lpstr>Я пыталась ему объяснить то что надо делать и дошла до максимума его возможностей (и моих впрочем тоже) сделав такой  огромный промт:</vt:lpstr>
      <vt:lpstr>Но все равно вести с ним диалоги ощущается как </vt:lpstr>
      <vt:lpstr>Используемые технологии</vt:lpstr>
      <vt:lpstr>Перспективы развития</vt:lpstr>
      <vt:lpstr>Вывод</vt:lpstr>
      <vt:lpstr>СПАСИБО ЗА ВНИМАНИЕ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Телеграм-бот для создания презентаций</dc:title>
  <dc:subject/>
  <dc:creator>Nila</dc:creator>
  <cp:keywords/>
  <dc:description>generated using python-pptx</dc:description>
  <cp:lastModifiedBy>Nila</cp:lastModifiedBy>
  <cp:revision>5</cp:revision>
  <dcterms:created xsi:type="dcterms:W3CDTF">2013-01-27T09:14:16Z</dcterms:created>
  <dcterms:modified xsi:type="dcterms:W3CDTF">2025-05-17T11:07:33Z</dcterms:modified>
  <cp:category/>
</cp:coreProperties>
</file>