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10"/>
  </p:notesMasterIdLst>
  <p:sldIdLst>
    <p:sldId id="256" r:id="rId2"/>
    <p:sldId id="259" r:id="rId3"/>
    <p:sldId id="257" r:id="rId4"/>
    <p:sldId id="258" r:id="rId5"/>
    <p:sldId id="261" r:id="rId6"/>
    <p:sldId id="262" r:id="rId7"/>
    <p:sldId id="263" r:id="rId8"/>
    <p:sldId id="260" r:id="rId9"/>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edy" initials="S" lastIdx="1" clrIdx="0">
    <p:extLst>
      <p:ext uri="{19B8F6BF-5375-455C-9EA6-DF929625EA0E}">
        <p15:presenceInfo xmlns:p15="http://schemas.microsoft.com/office/powerpoint/2012/main" userId="Sedy"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52C6CD-2765-4A9A-9417-36CE23785E0E}" type="datetimeFigureOut">
              <a:rPr lang="tr-TR" smtClean="0"/>
              <a:t>2.5.2017</a:t>
            </a:fld>
            <a:endParaRPr lang="tr-TR"/>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Alt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B3B68B-0BF8-48DC-878F-030B4348F97C}" type="slidenum">
              <a:rPr lang="tr-TR" smtClean="0"/>
              <a:t>‹#›</a:t>
            </a:fld>
            <a:endParaRPr lang="tr-TR"/>
          </a:p>
        </p:txBody>
      </p:sp>
    </p:spTree>
    <p:extLst>
      <p:ext uri="{BB962C8B-B14F-4D97-AF65-F5344CB8AC3E}">
        <p14:creationId xmlns:p14="http://schemas.microsoft.com/office/powerpoint/2010/main" val="19624650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10B3B68B-0BF8-48DC-878F-030B4348F97C}" type="slidenum">
              <a:rPr lang="tr-TR" smtClean="0"/>
              <a:t>5</a:t>
            </a:fld>
            <a:endParaRPr lang="tr-TR"/>
          </a:p>
        </p:txBody>
      </p:sp>
    </p:spTree>
    <p:extLst>
      <p:ext uri="{BB962C8B-B14F-4D97-AF65-F5344CB8AC3E}">
        <p14:creationId xmlns:p14="http://schemas.microsoft.com/office/powerpoint/2010/main" val="9467585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tr-TR" smtClean="0"/>
              <a:t>Asıl başlık stili için tıklatın</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en-US" dirty="0"/>
          </a:p>
        </p:txBody>
      </p:sp>
      <p:sp>
        <p:nvSpPr>
          <p:cNvPr id="4" name="Date Placeholder 3"/>
          <p:cNvSpPr>
            <a:spLocks noGrp="1"/>
          </p:cNvSpPr>
          <p:nvPr>
            <p:ph type="dt" sz="half" idx="10"/>
          </p:nvPr>
        </p:nvSpPr>
        <p:spPr/>
        <p:txBody>
          <a:bodyPr/>
          <a:lstStyle/>
          <a:p>
            <a:fld id="{268AA8E5-2070-4032-B13A-F276664EFAB3}" type="datetimeFigureOut">
              <a:rPr lang="tr-TR" smtClean="0"/>
              <a:t>2.5.2017</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787A5F3-CCF2-4352-91EF-A5492F46B7CD}" type="slidenum">
              <a:rPr lang="tr-TR" smtClean="0"/>
              <a:t>‹#›</a:t>
            </a:fld>
            <a:endParaRPr lang="tr-TR"/>
          </a:p>
        </p:txBody>
      </p:sp>
    </p:spTree>
    <p:extLst>
      <p:ext uri="{BB962C8B-B14F-4D97-AF65-F5344CB8AC3E}">
        <p14:creationId xmlns:p14="http://schemas.microsoft.com/office/powerpoint/2010/main" val="8322055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tr-TR" smtClean="0"/>
              <a:t>Asıl başlık stili için tıklatın</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tr-TR" smtClean="0"/>
              <a:t>Resim eklemek için simgeyi tıklatın</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268AA8E5-2070-4032-B13A-F276664EFAB3}" type="datetimeFigureOut">
              <a:rPr lang="tr-TR" smtClean="0"/>
              <a:t>2.5.2017</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7787A5F3-CCF2-4352-91EF-A5492F46B7CD}" type="slidenum">
              <a:rPr lang="tr-TR" smtClean="0"/>
              <a:t>‹#›</a:t>
            </a:fld>
            <a:endParaRPr lang="tr-TR"/>
          </a:p>
        </p:txBody>
      </p:sp>
    </p:spTree>
    <p:extLst>
      <p:ext uri="{BB962C8B-B14F-4D97-AF65-F5344CB8AC3E}">
        <p14:creationId xmlns:p14="http://schemas.microsoft.com/office/powerpoint/2010/main" val="30301390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268AA8E5-2070-4032-B13A-F276664EFAB3}" type="datetimeFigureOut">
              <a:rPr lang="tr-TR" smtClean="0"/>
              <a:t>2.5.2017</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787A5F3-CCF2-4352-91EF-A5492F46B7CD}" type="slidenum">
              <a:rPr lang="tr-TR" smtClean="0"/>
              <a:t>‹#›</a:t>
            </a:fld>
            <a:endParaRPr lang="tr-TR"/>
          </a:p>
        </p:txBody>
      </p:sp>
    </p:spTree>
    <p:extLst>
      <p:ext uri="{BB962C8B-B14F-4D97-AF65-F5344CB8AC3E}">
        <p14:creationId xmlns:p14="http://schemas.microsoft.com/office/powerpoint/2010/main" val="29665300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tr-TR" smtClean="0"/>
              <a:t>Asıl başlık stili için tıklatın</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tr-TR" smtClean="0"/>
              <a:t>Asıl metin stillerini düzenlemek için tıklatın</a:t>
            </a:r>
          </a:p>
        </p:txBody>
      </p:sp>
      <p:sp>
        <p:nvSpPr>
          <p:cNvPr id="2" name="Date Placeholder 1"/>
          <p:cNvSpPr>
            <a:spLocks noGrp="1"/>
          </p:cNvSpPr>
          <p:nvPr>
            <p:ph type="dt" sz="half" idx="10"/>
          </p:nvPr>
        </p:nvSpPr>
        <p:spPr/>
        <p:txBody>
          <a:bodyPr/>
          <a:lstStyle/>
          <a:p>
            <a:fld id="{268AA8E5-2070-4032-B13A-F276664EFAB3}" type="datetimeFigureOut">
              <a:rPr lang="tr-TR" smtClean="0"/>
              <a:t>2.5.2017</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7787A5F3-CCF2-4352-91EF-A5492F46B7CD}" type="slidenum">
              <a:rPr lang="tr-TR" smtClean="0"/>
              <a:t>‹#›</a:t>
            </a:fld>
            <a:endParaRPr lang="tr-TR"/>
          </a:p>
        </p:txBody>
      </p:sp>
    </p:spTree>
    <p:extLst>
      <p:ext uri="{BB962C8B-B14F-4D97-AF65-F5344CB8AC3E}">
        <p14:creationId xmlns:p14="http://schemas.microsoft.com/office/powerpoint/2010/main" val="8245744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Vertical Text Placeholder 2"/>
          <p:cNvSpPr>
            <a:spLocks noGrp="1"/>
          </p:cNvSpPr>
          <p:nvPr>
            <p:ph type="body" orient="vert" idx="1"/>
          </p:nvPr>
        </p:nvSpPr>
        <p:spPr/>
        <p:txBody>
          <a:bodyPr vert="eaVert" ancho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268AA8E5-2070-4032-B13A-F276664EFAB3}" type="datetimeFigureOut">
              <a:rPr lang="tr-TR" smtClean="0"/>
              <a:t>2.5.2017</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787A5F3-CCF2-4352-91EF-A5492F46B7CD}" type="slidenum">
              <a:rPr lang="tr-TR" smtClean="0"/>
              <a:t>‹#›</a:t>
            </a:fld>
            <a:endParaRPr lang="tr-TR"/>
          </a:p>
        </p:txBody>
      </p:sp>
    </p:spTree>
    <p:extLst>
      <p:ext uri="{BB962C8B-B14F-4D97-AF65-F5344CB8AC3E}">
        <p14:creationId xmlns:p14="http://schemas.microsoft.com/office/powerpoint/2010/main" val="4572500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268AA8E5-2070-4032-B13A-F276664EFAB3}" type="datetimeFigureOut">
              <a:rPr lang="tr-TR" smtClean="0"/>
              <a:t>2.5.2017</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787A5F3-CCF2-4352-91EF-A5492F46B7CD}" type="slidenum">
              <a:rPr lang="tr-TR" smtClean="0"/>
              <a:t>‹#›</a:t>
            </a:fld>
            <a:endParaRPr lang="tr-TR"/>
          </a:p>
        </p:txBody>
      </p:sp>
    </p:spTree>
    <p:extLst>
      <p:ext uri="{BB962C8B-B14F-4D97-AF65-F5344CB8AC3E}">
        <p14:creationId xmlns:p14="http://schemas.microsoft.com/office/powerpoint/2010/main" val="33625992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tr-TR" smtClean="0"/>
              <a:t>Asıl başlık stili için tıklatın</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268AA8E5-2070-4032-B13A-F276664EFAB3}" type="datetimeFigureOut">
              <a:rPr lang="tr-TR" smtClean="0"/>
              <a:t>2.5.2017</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787A5F3-CCF2-4352-91EF-A5492F46B7CD}" type="slidenum">
              <a:rPr lang="tr-TR" smtClean="0"/>
              <a:t>‹#›</a:t>
            </a:fld>
            <a:endParaRPr lang="tr-TR"/>
          </a:p>
        </p:txBody>
      </p:sp>
    </p:spTree>
    <p:extLst>
      <p:ext uri="{BB962C8B-B14F-4D97-AF65-F5344CB8AC3E}">
        <p14:creationId xmlns:p14="http://schemas.microsoft.com/office/powerpoint/2010/main" val="40164079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268AA8E5-2070-4032-B13A-F276664EFAB3}" type="datetimeFigureOut">
              <a:rPr lang="tr-TR" smtClean="0"/>
              <a:t>2.5.2017</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787A5F3-CCF2-4352-91EF-A5492F46B7CD}" type="slidenum">
              <a:rPr lang="tr-TR" smtClean="0"/>
              <a:t>‹#›</a:t>
            </a:fld>
            <a:endParaRPr lang="tr-TR"/>
          </a:p>
        </p:txBody>
      </p:sp>
    </p:spTree>
    <p:extLst>
      <p:ext uri="{BB962C8B-B14F-4D97-AF65-F5344CB8AC3E}">
        <p14:creationId xmlns:p14="http://schemas.microsoft.com/office/powerpoint/2010/main" val="38911368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fld id="{268AA8E5-2070-4032-B13A-F276664EFAB3}" type="datetimeFigureOut">
              <a:rPr lang="tr-TR" smtClean="0"/>
              <a:t>2.5.2017</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7787A5F3-CCF2-4352-91EF-A5492F46B7CD}" type="slidenum">
              <a:rPr lang="tr-TR" smtClean="0"/>
              <a:t>‹#›</a:t>
            </a:fld>
            <a:endParaRPr lang="tr-TR"/>
          </a:p>
        </p:txBody>
      </p:sp>
    </p:spTree>
    <p:extLst>
      <p:ext uri="{BB962C8B-B14F-4D97-AF65-F5344CB8AC3E}">
        <p14:creationId xmlns:p14="http://schemas.microsoft.com/office/powerpoint/2010/main" val="274710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tr-TR" smtClean="0"/>
              <a:t>Asıl başlık stili için tıklatın</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268AA8E5-2070-4032-B13A-F276664EFAB3}" type="datetimeFigureOut">
              <a:rPr lang="tr-TR" smtClean="0"/>
              <a:t>2.5.2017</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7787A5F3-CCF2-4352-91EF-A5492F46B7CD}" type="slidenum">
              <a:rPr lang="tr-TR" smtClean="0"/>
              <a:t>‹#›</a:t>
            </a:fld>
            <a:endParaRPr lang="tr-TR"/>
          </a:p>
        </p:txBody>
      </p:sp>
    </p:spTree>
    <p:extLst>
      <p:ext uri="{BB962C8B-B14F-4D97-AF65-F5344CB8AC3E}">
        <p14:creationId xmlns:p14="http://schemas.microsoft.com/office/powerpoint/2010/main" val="1977583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Date Placeholder 2"/>
          <p:cNvSpPr>
            <a:spLocks noGrp="1"/>
          </p:cNvSpPr>
          <p:nvPr>
            <p:ph type="dt" sz="half" idx="10"/>
          </p:nvPr>
        </p:nvSpPr>
        <p:spPr/>
        <p:txBody>
          <a:bodyPr/>
          <a:lstStyle/>
          <a:p>
            <a:fld id="{268AA8E5-2070-4032-B13A-F276664EFAB3}" type="datetimeFigureOut">
              <a:rPr lang="tr-TR" smtClean="0"/>
              <a:t>2.5.2017</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7787A5F3-CCF2-4352-91EF-A5492F46B7CD}" type="slidenum">
              <a:rPr lang="tr-TR" smtClean="0"/>
              <a:t>‹#›</a:t>
            </a:fld>
            <a:endParaRPr lang="tr-TR"/>
          </a:p>
        </p:txBody>
      </p:sp>
    </p:spTree>
    <p:extLst>
      <p:ext uri="{BB962C8B-B14F-4D97-AF65-F5344CB8AC3E}">
        <p14:creationId xmlns:p14="http://schemas.microsoft.com/office/powerpoint/2010/main" val="21204911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8AA8E5-2070-4032-B13A-F276664EFAB3}" type="datetimeFigureOut">
              <a:rPr lang="tr-TR" smtClean="0"/>
              <a:t>2.5.2017</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7787A5F3-CCF2-4352-91EF-A5492F46B7CD}" type="slidenum">
              <a:rPr lang="tr-TR" smtClean="0"/>
              <a:t>‹#›</a:t>
            </a:fld>
            <a:endParaRPr lang="tr-TR"/>
          </a:p>
        </p:txBody>
      </p:sp>
    </p:spTree>
    <p:extLst>
      <p:ext uri="{BB962C8B-B14F-4D97-AF65-F5344CB8AC3E}">
        <p14:creationId xmlns:p14="http://schemas.microsoft.com/office/powerpoint/2010/main" val="27050239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tr-TR" smtClean="0"/>
              <a:t>Asıl başlık stili için tıklatın</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268AA8E5-2070-4032-B13A-F276664EFAB3}" type="datetimeFigureOut">
              <a:rPr lang="tr-TR" smtClean="0"/>
              <a:t>2.5.2017</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7787A5F3-CCF2-4352-91EF-A5492F46B7CD}" type="slidenum">
              <a:rPr lang="tr-TR" smtClean="0"/>
              <a:t>‹#›</a:t>
            </a:fld>
            <a:endParaRPr lang="tr-TR"/>
          </a:p>
        </p:txBody>
      </p:sp>
    </p:spTree>
    <p:extLst>
      <p:ext uri="{BB962C8B-B14F-4D97-AF65-F5344CB8AC3E}">
        <p14:creationId xmlns:p14="http://schemas.microsoft.com/office/powerpoint/2010/main" val="1611744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tr-TR" smtClean="0"/>
              <a:t>Asıl başlık stili için tıklatın</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tr-TR" smtClean="0"/>
              <a:t>Resim eklemek için simgeyi tıklatın</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a:xfrm>
            <a:off x="3885810" y="6041362"/>
            <a:ext cx="976879" cy="365125"/>
          </a:xfrm>
        </p:spPr>
        <p:txBody>
          <a:bodyPr/>
          <a:lstStyle/>
          <a:p>
            <a:fld id="{268AA8E5-2070-4032-B13A-F276664EFAB3}" type="datetimeFigureOut">
              <a:rPr lang="tr-TR" smtClean="0"/>
              <a:t>2.5.2017</a:t>
            </a:fld>
            <a:endParaRPr lang="tr-TR"/>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7787A5F3-CCF2-4352-91EF-A5492F46B7CD}" type="slidenum">
              <a:rPr lang="tr-TR" smtClean="0"/>
              <a:t>‹#›</a:t>
            </a:fld>
            <a:endParaRPr lang="tr-TR"/>
          </a:p>
        </p:txBody>
      </p:sp>
    </p:spTree>
    <p:extLst>
      <p:ext uri="{BB962C8B-B14F-4D97-AF65-F5344CB8AC3E}">
        <p14:creationId xmlns:p14="http://schemas.microsoft.com/office/powerpoint/2010/main" val="22476843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tr-TR"/>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268AA8E5-2070-4032-B13A-F276664EFAB3}" type="datetimeFigureOut">
              <a:rPr lang="tr-TR" smtClean="0"/>
              <a:t>2.5.2017</a:t>
            </a:fld>
            <a:endParaRPr lang="tr-TR"/>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7787A5F3-CCF2-4352-91EF-A5492F46B7CD}" type="slidenum">
              <a:rPr lang="tr-TR" smtClean="0"/>
              <a:t>‹#›</a:t>
            </a:fld>
            <a:endParaRPr lang="tr-TR"/>
          </a:p>
        </p:txBody>
      </p:sp>
    </p:spTree>
    <p:extLst>
      <p:ext uri="{BB962C8B-B14F-4D97-AF65-F5344CB8AC3E}">
        <p14:creationId xmlns:p14="http://schemas.microsoft.com/office/powerpoint/2010/main" val="3228151704"/>
      </p:ext>
    </p:extLst>
  </p:cSld>
  <p:clrMap bg1="dk1" tx1="lt1" bg2="dk2" tx2="lt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 id="2147483804" r:id="rId12"/>
    <p:sldLayoutId id="2147483805" r:id="rId13"/>
    <p:sldLayoutId id="2147483806"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656822" y="328685"/>
            <a:ext cx="11114467" cy="2971051"/>
          </a:xfrm>
        </p:spPr>
        <p:txBody>
          <a:bodyPr/>
          <a:lstStyle/>
          <a:p>
            <a:r>
              <a:rPr lang="tr-TR" dirty="0" smtClean="0"/>
              <a:t>KAHVE DÜKKANI OTOMASYONU</a:t>
            </a:r>
            <a:endParaRPr lang="tr-TR" dirty="0"/>
          </a:p>
        </p:txBody>
      </p:sp>
      <p:sp>
        <p:nvSpPr>
          <p:cNvPr id="3" name="Alt Başlık 2"/>
          <p:cNvSpPr>
            <a:spLocks noGrp="1"/>
          </p:cNvSpPr>
          <p:nvPr>
            <p:ph type="subTitle" idx="1"/>
          </p:nvPr>
        </p:nvSpPr>
        <p:spPr>
          <a:xfrm>
            <a:off x="810001" y="5215944"/>
            <a:ext cx="10572000" cy="1506827"/>
          </a:xfrm>
        </p:spPr>
        <p:txBody>
          <a:bodyPr>
            <a:normAutofit fontScale="77500" lnSpcReduction="20000"/>
          </a:bodyPr>
          <a:lstStyle/>
          <a:p>
            <a:r>
              <a:rPr lang="tr-TR" dirty="0" smtClean="0"/>
              <a:t>1131602018 Atay İSLAMOĞLU</a:t>
            </a:r>
          </a:p>
          <a:p>
            <a:r>
              <a:rPr lang="tr-TR" dirty="0" smtClean="0"/>
              <a:t>1131602049 Atabey DOĞAN</a:t>
            </a:r>
          </a:p>
          <a:p>
            <a:r>
              <a:rPr lang="tr-TR" dirty="0" smtClean="0"/>
              <a:t>1131602053 Samet ALABEY</a:t>
            </a:r>
          </a:p>
          <a:p>
            <a:r>
              <a:rPr lang="tr-TR" dirty="0" smtClean="0"/>
              <a:t>1131602067 Seda KALKANDELEN</a:t>
            </a:r>
          </a:p>
          <a:p>
            <a:r>
              <a:rPr lang="tr-TR" dirty="0" smtClean="0"/>
              <a:t>1131602074 Gözde İrem AŞKIN</a:t>
            </a:r>
          </a:p>
          <a:p>
            <a:endParaRPr lang="tr-TR" dirty="0"/>
          </a:p>
        </p:txBody>
      </p:sp>
    </p:spTree>
    <p:extLst>
      <p:ext uri="{BB962C8B-B14F-4D97-AF65-F5344CB8AC3E}">
        <p14:creationId xmlns:p14="http://schemas.microsoft.com/office/powerpoint/2010/main" val="7086523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NEDİR?</a:t>
            </a:r>
            <a:endParaRPr lang="tr-TR" dirty="0"/>
          </a:p>
        </p:txBody>
      </p:sp>
      <p:sp>
        <p:nvSpPr>
          <p:cNvPr id="3" name="İçerik Yer Tutucusu 2"/>
          <p:cNvSpPr>
            <a:spLocks noGrp="1"/>
          </p:cNvSpPr>
          <p:nvPr>
            <p:ph idx="1"/>
          </p:nvPr>
        </p:nvSpPr>
        <p:spPr/>
        <p:txBody>
          <a:bodyPr/>
          <a:lstStyle/>
          <a:p>
            <a:r>
              <a:rPr lang="tr-TR" dirty="0" smtClean="0"/>
              <a:t>Zamandan tasarruf ederek verilen siparişlere </a:t>
            </a:r>
            <a:r>
              <a:rPr lang="tr-TR" dirty="0" err="1" smtClean="0"/>
              <a:t>göre,çalışanların</a:t>
            </a:r>
            <a:r>
              <a:rPr lang="tr-TR" dirty="0" smtClean="0"/>
              <a:t> işini kolaylaştıran ve müşterilere iyi bir hizmet sağlayan bir sistemdir.  </a:t>
            </a:r>
            <a:endParaRPr lang="tr-TR" dirty="0"/>
          </a:p>
        </p:txBody>
      </p:sp>
    </p:spTree>
    <p:extLst>
      <p:ext uri="{BB962C8B-B14F-4D97-AF65-F5344CB8AC3E}">
        <p14:creationId xmlns:p14="http://schemas.microsoft.com/office/powerpoint/2010/main" val="15740274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PROJENİN </a:t>
            </a:r>
            <a:r>
              <a:rPr lang="tr-TR" dirty="0" err="1" smtClean="0"/>
              <a:t>AMACı</a:t>
            </a:r>
            <a:endParaRPr lang="tr-TR" dirty="0"/>
          </a:p>
        </p:txBody>
      </p:sp>
      <p:sp>
        <p:nvSpPr>
          <p:cNvPr id="3" name="İçerik Yer Tutucusu 2"/>
          <p:cNvSpPr>
            <a:spLocks noGrp="1"/>
          </p:cNvSpPr>
          <p:nvPr>
            <p:ph idx="1"/>
          </p:nvPr>
        </p:nvSpPr>
        <p:spPr/>
        <p:txBody>
          <a:bodyPr/>
          <a:lstStyle/>
          <a:p>
            <a:r>
              <a:rPr lang="tr-TR" dirty="0" smtClean="0"/>
              <a:t>Kafe çalışanlarına ve müşterilerine daha pratik ve modern bir hizmet vermektir. Veriler bir veri tabanında tutulup güvenli bir sistem tasarımı amaçlanmıştır. Siparişin takibinde yoğunluğa bağlı olarak çıkan sıkıntılar program sayesinde en aza indirgenmeye çalışılmıştır.</a:t>
            </a:r>
            <a:endParaRPr lang="tr-TR" dirty="0"/>
          </a:p>
        </p:txBody>
      </p:sp>
    </p:spTree>
    <p:extLst>
      <p:ext uri="{BB962C8B-B14F-4D97-AF65-F5344CB8AC3E}">
        <p14:creationId xmlns:p14="http://schemas.microsoft.com/office/powerpoint/2010/main" val="21835872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FAYDALARI VE HEDEFLERİ</a:t>
            </a:r>
            <a:endParaRPr lang="tr-TR" dirty="0"/>
          </a:p>
        </p:txBody>
      </p:sp>
      <p:sp>
        <p:nvSpPr>
          <p:cNvPr id="3" name="İçerik Yer Tutucusu 2"/>
          <p:cNvSpPr>
            <a:spLocks noGrp="1"/>
          </p:cNvSpPr>
          <p:nvPr>
            <p:ph idx="1"/>
          </p:nvPr>
        </p:nvSpPr>
        <p:spPr/>
        <p:txBody>
          <a:bodyPr/>
          <a:lstStyle/>
          <a:p>
            <a:r>
              <a:rPr lang="tr-TR" dirty="0" smtClean="0"/>
              <a:t>Sipariş takip/sipariş alma kolaylığı </a:t>
            </a:r>
          </a:p>
          <a:p>
            <a:r>
              <a:rPr lang="tr-TR" dirty="0" smtClean="0"/>
              <a:t>Hesaplama pratikliği</a:t>
            </a:r>
          </a:p>
          <a:p>
            <a:r>
              <a:rPr lang="tr-TR" dirty="0" smtClean="0"/>
              <a:t>Bütçe ve ciro yönetimi</a:t>
            </a:r>
          </a:p>
          <a:p>
            <a:r>
              <a:rPr lang="tr-TR" dirty="0" smtClean="0"/>
              <a:t>Stok takibi</a:t>
            </a:r>
          </a:p>
          <a:p>
            <a:r>
              <a:rPr lang="tr-TR" dirty="0" smtClean="0"/>
              <a:t>Ödeme kolaylığı</a:t>
            </a:r>
          </a:p>
          <a:p>
            <a:r>
              <a:rPr lang="tr-TR" dirty="0" smtClean="0"/>
              <a:t>Çalışanların işini kolaylaştırmak</a:t>
            </a:r>
            <a:endParaRPr lang="tr-TR" dirty="0"/>
          </a:p>
        </p:txBody>
      </p:sp>
    </p:spTree>
    <p:extLst>
      <p:ext uri="{BB962C8B-B14F-4D97-AF65-F5344CB8AC3E}">
        <p14:creationId xmlns:p14="http://schemas.microsoft.com/office/powerpoint/2010/main" val="353618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NASIL ÇALIŞIR?</a:t>
            </a:r>
            <a:endParaRPr lang="tr-TR" dirty="0"/>
          </a:p>
        </p:txBody>
      </p:sp>
      <p:pic>
        <p:nvPicPr>
          <p:cNvPr id="4" name="İçerik Yer Tutucusu 3"/>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a:xfrm>
            <a:off x="4115548" y="2355700"/>
            <a:ext cx="2724530" cy="3267531"/>
          </a:xfrm>
          <a:prstGeom prst="rect">
            <a:avLst/>
          </a:prstGeom>
        </p:spPr>
      </p:pic>
      <p:sp>
        <p:nvSpPr>
          <p:cNvPr id="5" name="Metin kutusu 4"/>
          <p:cNvSpPr txBox="1"/>
          <p:nvPr/>
        </p:nvSpPr>
        <p:spPr>
          <a:xfrm>
            <a:off x="4115548" y="5853407"/>
            <a:ext cx="5190186" cy="707886"/>
          </a:xfrm>
          <a:prstGeom prst="rect">
            <a:avLst/>
          </a:prstGeom>
          <a:noFill/>
        </p:spPr>
        <p:txBody>
          <a:bodyPr wrap="square" rtlCol="0">
            <a:spAutoFit/>
          </a:bodyPr>
          <a:lstStyle/>
          <a:p>
            <a:r>
              <a:rPr lang="tr-TR" sz="2000" dirty="0" smtClean="0"/>
              <a:t>Programın giriş ekranı </a:t>
            </a:r>
          </a:p>
          <a:p>
            <a:endParaRPr lang="tr-TR" sz="2000" dirty="0"/>
          </a:p>
        </p:txBody>
      </p:sp>
    </p:spTree>
    <p:extLst>
      <p:ext uri="{BB962C8B-B14F-4D97-AF65-F5344CB8AC3E}">
        <p14:creationId xmlns:p14="http://schemas.microsoft.com/office/powerpoint/2010/main" val="28753330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pic>
        <p:nvPicPr>
          <p:cNvPr id="4" name="İçerik Yer Tutucusu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950487" y="2381459"/>
            <a:ext cx="2753109" cy="3267531"/>
          </a:xfrm>
          <a:prstGeom prst="rect">
            <a:avLst/>
          </a:prstGeom>
        </p:spPr>
      </p:pic>
      <p:pic>
        <p:nvPicPr>
          <p:cNvPr id="5" name="Resim 4"/>
          <p:cNvPicPr/>
          <p:nvPr/>
        </p:nvPicPr>
        <p:blipFill>
          <a:blip r:embed="rId3">
            <a:extLst>
              <a:ext uri="{28A0092B-C50C-407E-A947-70E740481C1C}">
                <a14:useLocalDpi xmlns:a14="http://schemas.microsoft.com/office/drawing/2010/main" val="0"/>
              </a:ext>
            </a:extLst>
          </a:blip>
          <a:stretch>
            <a:fillRect/>
          </a:stretch>
        </p:blipFill>
        <p:spPr>
          <a:xfrm>
            <a:off x="6425819" y="2381915"/>
            <a:ext cx="2714625" cy="3267075"/>
          </a:xfrm>
          <a:prstGeom prst="rect">
            <a:avLst/>
          </a:prstGeom>
        </p:spPr>
      </p:pic>
      <p:sp>
        <p:nvSpPr>
          <p:cNvPr id="6" name="Metin kutusu 5"/>
          <p:cNvSpPr txBox="1"/>
          <p:nvPr/>
        </p:nvSpPr>
        <p:spPr>
          <a:xfrm>
            <a:off x="2897746" y="6016021"/>
            <a:ext cx="5151549" cy="369332"/>
          </a:xfrm>
          <a:prstGeom prst="rect">
            <a:avLst/>
          </a:prstGeom>
          <a:noFill/>
        </p:spPr>
        <p:txBody>
          <a:bodyPr wrap="square" rtlCol="0">
            <a:spAutoFit/>
          </a:bodyPr>
          <a:lstStyle/>
          <a:p>
            <a:r>
              <a:rPr lang="tr-TR" dirty="0" smtClean="0"/>
              <a:t>Sipariş verme ve rezervasyon kayıt </a:t>
            </a:r>
            <a:r>
              <a:rPr lang="tr-TR" dirty="0" err="1" smtClean="0"/>
              <a:t>arayüzleri</a:t>
            </a:r>
            <a:endParaRPr lang="tr-TR" dirty="0"/>
          </a:p>
        </p:txBody>
      </p:sp>
    </p:spTree>
    <p:extLst>
      <p:ext uri="{BB962C8B-B14F-4D97-AF65-F5344CB8AC3E}">
        <p14:creationId xmlns:p14="http://schemas.microsoft.com/office/powerpoint/2010/main" val="5626238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pic>
        <p:nvPicPr>
          <p:cNvPr id="4" name="İçerik Yer Tutucusu 3"/>
          <p:cNvPicPr>
            <a:picLocks noGrp="1" noChangeAspect="1"/>
          </p:cNvPicPr>
          <p:nvPr>
            <p:ph idx="1"/>
          </p:nvPr>
        </p:nvPicPr>
        <p:blipFill>
          <a:blip r:embed="rId2"/>
          <a:stretch>
            <a:fillRect/>
          </a:stretch>
        </p:blipFill>
        <p:spPr>
          <a:xfrm>
            <a:off x="2192519" y="2533406"/>
            <a:ext cx="2552381" cy="3066667"/>
          </a:xfrm>
          <a:prstGeom prst="rect">
            <a:avLst/>
          </a:prstGeom>
        </p:spPr>
      </p:pic>
      <p:pic>
        <p:nvPicPr>
          <p:cNvPr id="5" name="Resim 4"/>
          <p:cNvPicPr>
            <a:picLocks noChangeAspect="1"/>
          </p:cNvPicPr>
          <p:nvPr/>
        </p:nvPicPr>
        <p:blipFill>
          <a:blip r:embed="rId3"/>
          <a:stretch>
            <a:fillRect/>
          </a:stretch>
        </p:blipFill>
        <p:spPr>
          <a:xfrm>
            <a:off x="7112248" y="2533406"/>
            <a:ext cx="2552381" cy="3057143"/>
          </a:xfrm>
          <a:prstGeom prst="rect">
            <a:avLst/>
          </a:prstGeom>
        </p:spPr>
      </p:pic>
    </p:spTree>
    <p:extLst>
      <p:ext uri="{BB962C8B-B14F-4D97-AF65-F5344CB8AC3E}">
        <p14:creationId xmlns:p14="http://schemas.microsoft.com/office/powerpoint/2010/main" val="6003204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SONUÇ OLARAK;</a:t>
            </a:r>
            <a:endParaRPr lang="tr-TR" dirty="0"/>
          </a:p>
        </p:txBody>
      </p:sp>
      <p:sp>
        <p:nvSpPr>
          <p:cNvPr id="3" name="İçerik Yer Tutucusu 2"/>
          <p:cNvSpPr>
            <a:spLocks noGrp="1"/>
          </p:cNvSpPr>
          <p:nvPr>
            <p:ph idx="1"/>
          </p:nvPr>
        </p:nvSpPr>
        <p:spPr/>
        <p:txBody>
          <a:bodyPr/>
          <a:lstStyle/>
          <a:p>
            <a:r>
              <a:rPr lang="tr-TR" dirty="0" smtClean="0"/>
              <a:t>Zaman tasarrufu sağlar.</a:t>
            </a:r>
          </a:p>
          <a:p>
            <a:r>
              <a:rPr lang="tr-TR" dirty="0" smtClean="0"/>
              <a:t>Minimum iş gücü kullanır.</a:t>
            </a:r>
          </a:p>
          <a:p>
            <a:r>
              <a:rPr lang="tr-TR" dirty="0" smtClean="0"/>
              <a:t>Müşteri memnuniyeti sağlar.</a:t>
            </a:r>
          </a:p>
          <a:p>
            <a:r>
              <a:rPr lang="tr-TR" dirty="0" err="1" smtClean="0"/>
              <a:t>işlemsel</a:t>
            </a:r>
            <a:r>
              <a:rPr lang="tr-TR" dirty="0" smtClean="0"/>
              <a:t> iş yükünü azaltır.</a:t>
            </a:r>
          </a:p>
          <a:p>
            <a:endParaRPr lang="tr-TR" dirty="0"/>
          </a:p>
        </p:txBody>
      </p:sp>
    </p:spTree>
    <p:extLst>
      <p:ext uri="{BB962C8B-B14F-4D97-AF65-F5344CB8AC3E}">
        <p14:creationId xmlns:p14="http://schemas.microsoft.com/office/powerpoint/2010/main" val="173970824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lıntı">
  <a:themeElements>
    <a:clrScheme name="Alıntı">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Alıntı">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lıntı">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TM03457503[[fn=Teklif]]</Template>
  <TotalTime>61</TotalTime>
  <Words>131</Words>
  <Application>Microsoft Office PowerPoint</Application>
  <PresentationFormat>Geniş ekran</PresentationFormat>
  <Paragraphs>26</Paragraphs>
  <Slides>8</Slides>
  <Notes>1</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8</vt:i4>
      </vt:variant>
    </vt:vector>
  </HeadingPairs>
  <TitlesOfParts>
    <vt:vector size="12" baseType="lpstr">
      <vt:lpstr>Calibri</vt:lpstr>
      <vt:lpstr>Century Gothic</vt:lpstr>
      <vt:lpstr>Wingdings 2</vt:lpstr>
      <vt:lpstr>Alıntı</vt:lpstr>
      <vt:lpstr>KAHVE DÜKKANI OTOMASYONU</vt:lpstr>
      <vt:lpstr>NEDİR?</vt:lpstr>
      <vt:lpstr>PROJENİN AMACı</vt:lpstr>
      <vt:lpstr>FAYDALARI VE HEDEFLERİ</vt:lpstr>
      <vt:lpstr>NASIL ÇALIŞIR?</vt:lpstr>
      <vt:lpstr>PowerPoint Sunusu</vt:lpstr>
      <vt:lpstr>PowerPoint Sunusu</vt:lpstr>
      <vt:lpstr>SONUÇ OLARAK;</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KAHVE DÜKKANI OTOMASYONU</dc:title>
  <dc:creator>Sedy</dc:creator>
  <cp:lastModifiedBy>Sedy</cp:lastModifiedBy>
  <cp:revision>6</cp:revision>
  <dcterms:created xsi:type="dcterms:W3CDTF">2017-05-02T18:45:22Z</dcterms:created>
  <dcterms:modified xsi:type="dcterms:W3CDTF">2017-05-02T19:46:53Z</dcterms:modified>
</cp:coreProperties>
</file>