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a:t>
            </a:r>
            <a:r>
              <a:rPr altLang="en-IN" dirty="0" sz="2400" lang="en-US"/>
              <a:t>S</a:t>
            </a:r>
            <a:r>
              <a:rPr altLang="en-IN" dirty="0" sz="2400" lang="en-US"/>
              <a:t>R</a:t>
            </a:r>
            <a:r>
              <a:rPr altLang="en-IN" dirty="0" sz="2400" lang="en-US"/>
              <a:t>I</a:t>
            </a:r>
            <a:r>
              <a:rPr altLang="en-IN" dirty="0" sz="2400" lang="en-US"/>
              <a:t> </a:t>
            </a:r>
            <a:r>
              <a:rPr altLang="en-IN" dirty="0" sz="2400" lang="en-US"/>
              <a:t>N</a:t>
            </a:r>
            <a:r>
              <a:rPr altLang="en-IN" dirty="0" sz="2400" lang="en-US"/>
              <a:t>I</a:t>
            </a:r>
            <a:r>
              <a:rPr altLang="en-IN" dirty="0" sz="2400" lang="en-US"/>
              <a:t>L</a:t>
            </a:r>
            <a:r>
              <a:rPr altLang="en-IN" dirty="0" sz="2400" lang="en-US"/>
              <a:t>A</a:t>
            </a:r>
            <a:r>
              <a:rPr altLang="en-IN" dirty="0" sz="2400" lang="en-US"/>
              <a:t>.</a:t>
            </a:r>
            <a:r>
              <a:rPr altLang="en-IN" dirty="0" sz="2400" lang="en-US"/>
              <a:t>V</a:t>
            </a:r>
            <a:endParaRPr altLang="en-US" lang="zh-CN"/>
          </a:p>
          <a:p>
            <a:r>
              <a:rPr dirty="0" sz="2400" lang="en-US"/>
              <a:t>REGISTER NO AND NMID: </a:t>
            </a:r>
            <a:r>
              <a:rPr altLang="en-IN" dirty="0" sz="2400" lang="en-US"/>
              <a:t>2</a:t>
            </a:r>
            <a:r>
              <a:rPr altLang="en-IN" dirty="0" sz="2400" lang="en-US"/>
              <a:t>4</a:t>
            </a:r>
            <a:r>
              <a:rPr altLang="en-IN" dirty="0" sz="2400" lang="en-US"/>
              <a:t>2</a:t>
            </a:r>
            <a:r>
              <a:rPr altLang="en-IN" dirty="0" sz="2400" lang="en-US"/>
              <a:t>8</a:t>
            </a:r>
            <a:r>
              <a:rPr altLang="en-IN" dirty="0" sz="2400" lang="en-US"/>
              <a:t>B</a:t>
            </a:r>
            <a:r>
              <a:rPr altLang="en-IN" dirty="0" sz="2400" lang="en-US"/>
              <a:t>0</a:t>
            </a:r>
            <a:r>
              <a:rPr altLang="en-IN" dirty="0" sz="2400" lang="en-US"/>
              <a:t>0</a:t>
            </a:r>
            <a:r>
              <a:rPr altLang="en-IN" dirty="0" sz="2400" lang="en-US"/>
              <a:t>6</a:t>
            </a:r>
            <a:r>
              <a:rPr altLang="en-IN" dirty="0" sz="2400" lang="en-US"/>
              <a:t>6</a:t>
            </a:r>
            <a:endParaRPr dirty="0" sz="2400" lang="en-US">
              <a:cs typeface="Calibri"/>
            </a:endParaRPr>
          </a:p>
          <a:p>
            <a:r>
              <a:rPr dirty="0" sz="2400" lang="en-US"/>
              <a:t>DEPARTMENT: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a:t>
            </a:r>
            <a:r>
              <a:rPr altLang="en-IN" dirty="0" sz="2400" lang="en-US"/>
              <a:t>E</a:t>
            </a:r>
            <a:r>
              <a:rPr altLang="en-IN" dirty="0" sz="2400" lang="en-US"/>
              <a:t>R</a:t>
            </a:r>
            <a:r>
              <a:rPr altLang="en-IN" dirty="0" sz="2400" lang="en-US"/>
              <a:t> </a:t>
            </a:r>
            <a:r>
              <a:rPr altLang="en-IN" dirty="0" sz="2400" lang="en-US"/>
              <a:t>S</a:t>
            </a:r>
            <a:r>
              <a:rPr altLang="en-IN" dirty="0" sz="2400" lang="en-US"/>
              <a:t>C</a:t>
            </a:r>
            <a:r>
              <a:rPr altLang="en-IN" dirty="0" sz="2400" lang="en-US"/>
              <a:t>IENCE </a:t>
            </a:r>
            <a:endParaRPr altLang="en-US" lang="zh-CN"/>
          </a:p>
          <a:p>
            <a:r>
              <a:rPr dirty="0" sz="2400" lang="en-US"/>
              <a:t>COLLEGE: </a:t>
            </a:r>
            <a:r>
              <a:rPr altLang="en-IN" dirty="0" sz="2400" lang="en-US"/>
              <a:t>U</a:t>
            </a:r>
            <a:r>
              <a:rPr altLang="en-IN" dirty="0" sz="2400" lang="en-US"/>
              <a:t>N</a:t>
            </a:r>
            <a:r>
              <a:rPr altLang="en-IN" dirty="0" sz="2400" lang="en-US"/>
              <a:t>I</a:t>
            </a:r>
            <a:r>
              <a:rPr altLang="en-IN" dirty="0" sz="2400" lang="en-US"/>
              <a:t>T</a:t>
            </a:r>
            <a:r>
              <a:rPr altLang="en-IN" dirty="0" sz="2400" lang="en-US"/>
              <a:t>E</a:t>
            </a:r>
            <a:r>
              <a:rPr altLang="en-IN" dirty="0" sz="2400" lang="en-US"/>
              <a:t>D</a:t>
            </a:r>
            <a:r>
              <a:rPr altLang="en-IN" dirty="0" sz="2400" lang="en-US"/>
              <a:t> </a:t>
            </a:r>
            <a:r>
              <a:rPr altLang="en-IN" dirty="0" sz="2400" lang="en-US"/>
              <a:t> </a:t>
            </a:r>
            <a:r>
              <a:rPr altLang="en-IN" dirty="0" sz="2400" lang="en-US"/>
              <a:t>C</a:t>
            </a:r>
            <a:r>
              <a:rPr altLang="en-IN" dirty="0" sz="2400" lang="en-US"/>
              <a:t>O</a:t>
            </a:r>
            <a:r>
              <a:rPr altLang="en-IN" dirty="0" sz="2400" lang="en-US"/>
              <a:t>L</a:t>
            </a:r>
            <a:r>
              <a:rPr altLang="en-IN" dirty="0" sz="2400" lang="en-US"/>
              <a:t>LEGE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 </a:t>
            </a:r>
            <a:r>
              <a:rPr altLang="en-IN" dirty="0" sz="2400" lang="en-US"/>
              <a:t>S</a:t>
            </a:r>
            <a:r>
              <a:rPr altLang="en-IN" dirty="0" sz="2400" lang="en-US"/>
              <a:t>C</a:t>
            </a:r>
            <a:r>
              <a:rPr altLang="en-IN" dirty="0" sz="2400" lang="en-US"/>
              <a:t>I</a:t>
            </a:r>
            <a:r>
              <a:rPr altLang="en-IN" dirty="0" sz="2400" lang="en-US"/>
              <a:t>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
          <p:cNvSpPr txBox="1"/>
          <p:nvPr/>
        </p:nvSpPr>
        <p:spPr>
          <a:xfrm>
            <a:off x="4320964" y="9953625"/>
            <a:ext cx="6629638" cy="510540"/>
          </a:xfrm>
          <a:prstGeom prst="rect"/>
        </p:spPr>
        <p:txBody>
          <a:bodyPr rtlCol="0" wrap="square">
            <a:spAutoFit/>
          </a:bodyPr>
          <a:p>
            <a:endParaRPr sz="2800" lang="en-IN">
              <a:solidFill>
                <a:srgbClr val="000000"/>
              </a:solidFill>
            </a:endParaRPr>
          </a:p>
        </p:txBody>
      </p:sp>
      <p:sp>
        <p:nvSpPr>
          <p:cNvPr id="1048683" name=""/>
          <p:cNvSpPr txBox="1"/>
          <p:nvPr/>
        </p:nvSpPr>
        <p:spPr>
          <a:xfrm>
            <a:off x="2693986" y="1695449"/>
            <a:ext cx="7568045" cy="6377939"/>
          </a:xfrm>
          <a:prstGeom prst="rect"/>
        </p:spPr>
        <p:txBody>
          <a:bodyPr rtlCol="0" wrap="square">
            <a:spAutoFit/>
          </a:bodyPr>
          <a:p>
            <a:r>
              <a:rPr sz="2800" lang="en-IN">
                <a:solidFill>
                  <a:srgbClr val="000000"/>
                </a:solidFill>
              </a:rPr>
              <a:t>Live Website: Accessible online via a personal domain or hosting platform.
Homepage Screenshot: Shows introduction, profile photo, and navigation.
Portfolio Screenshot: Highlights projects with images and descriptions.
About Me Screenshot: Displays skills, experience, and personal summary.
Contact Screenshot: Shows contact form and social media links.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755332" y="1695450"/>
            <a:ext cx="9195954" cy="4701539"/>
          </a:xfrm>
          <a:prstGeom prst="rect"/>
        </p:spPr>
        <p:txBody>
          <a:bodyPr rtlCol="0" wrap="square">
            <a:spAutoFit/>
          </a:bodyPr>
          <a:p>
            <a:r>
              <a:rPr sz="2800" lang="en-IN">
                <a:solidFill>
                  <a:srgbClr val="000000"/>
                </a:solidFill>
              </a:rPr>
              <a:t>Successfully created an online platform to showcase skills, projects, and achievements.
Enhanced personal branding and professional visibility.
Website is responsive, user-friendly, and visually appealing.
Provides easy access for employers, clients, and collaborators.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2205292"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1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3388713" y="-3574956"/>
            <a:ext cx="3909695" cy="638810"/>
          </a:xfrm>
          <a:prstGeom prst="rect"/>
        </p:spPr>
        <p:txBody>
          <a:bodyPr bIns="0" lIns="0" rIns="0" rtlCol="0" tIns="16510" vert="horz" wrap="square">
            <a:spAutoFit/>
          </a:bodyPr>
          <a:p>
            <a:pPr marL="12700">
              <a:lnSpc>
                <a:spcPct val="100000"/>
              </a:lnSpc>
              <a:spcBef>
                <a:spcPts val="130"/>
              </a:spcBef>
            </a:pP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
          <p:cNvSpPr txBox="1"/>
          <p:nvPr/>
        </p:nvSpPr>
        <p:spPr>
          <a:xfrm>
            <a:off x="3388712" y="2536655"/>
            <a:ext cx="7466514" cy="624840"/>
          </a:xfrm>
          <a:prstGeom prst="rect"/>
        </p:spPr>
        <p:txBody>
          <a:bodyPr rtlCol="0" wrap="square">
            <a:spAutoFit/>
          </a:bodyPr>
          <a:p>
            <a:r>
              <a:rPr altLang="en-IN" sz="3600" lang="en-US">
                <a:solidFill>
                  <a:srgbClr val="000000"/>
                </a:solidFill>
              </a:rPr>
              <a:t>P</a:t>
            </a:r>
            <a:r>
              <a:rPr altLang="en-IN" sz="3600" lang="en-US">
                <a:solidFill>
                  <a:srgbClr val="000000"/>
                </a:solidFill>
              </a:rPr>
              <a:t>E</a:t>
            </a:r>
            <a:r>
              <a:rPr altLang="en-IN" sz="3600" lang="en-US">
                <a:solidFill>
                  <a:srgbClr val="000000"/>
                </a:solidFill>
              </a:rPr>
              <a:t>R</a:t>
            </a:r>
            <a:r>
              <a:rPr altLang="en-IN" sz="3600" lang="en-US">
                <a:solidFill>
                  <a:srgbClr val="000000"/>
                </a:solidFill>
              </a:rPr>
              <a:t>S</a:t>
            </a:r>
            <a:r>
              <a:rPr altLang="en-IN" sz="3600" lang="en-US">
                <a:solidFill>
                  <a:srgbClr val="000000"/>
                </a:solidFill>
              </a:rPr>
              <a:t>ONAL </a:t>
            </a:r>
            <a:r>
              <a:rPr altLang="en-IN" sz="3600" lang="en-US">
                <a:solidFill>
                  <a:srgbClr val="000000"/>
                </a:solidFill>
              </a:rPr>
              <a:t>W</a:t>
            </a:r>
            <a:r>
              <a:rPr altLang="en-IN" sz="3600" lang="en-US">
                <a:solidFill>
                  <a:srgbClr val="000000"/>
                </a:solidFill>
              </a:rPr>
              <a:t>E</a:t>
            </a:r>
            <a:r>
              <a:rPr altLang="en-IN" sz="3600" lang="en-US">
                <a:solidFill>
                  <a:srgbClr val="000000"/>
                </a:solidFill>
              </a:rPr>
              <a:t>BSITE </a:t>
            </a:r>
            <a:endParaRPr sz="2800" lang="en-IN">
              <a:solidFill>
                <a:srgbClr val="000000"/>
              </a:solidFill>
            </a:endParaRPr>
          </a:p>
        </p:txBody>
      </p:sp>
      <p:sp>
        <p:nvSpPr>
          <p:cNvPr id="1048617" name=""/>
          <p:cNvSpPr txBox="1"/>
          <p:nvPr/>
        </p:nvSpPr>
        <p:spPr>
          <a:xfrm>
            <a:off x="1102713" y="686825"/>
            <a:ext cx="4572000" cy="713740"/>
          </a:xfrm>
          <a:prstGeom prst="rect"/>
        </p:spPr>
        <p:txBody>
          <a:bodyPr rtlCol="0" wrap="square">
            <a:spAutoFit/>
          </a:bodyPr>
          <a:p>
            <a:r>
              <a:rPr dirty="0" sz="4250" spc="5"/>
              <a:t>PROJECT</a:t>
            </a:r>
            <a:r>
              <a:rPr dirty="0" sz="4250" spc="-85"/>
              <a:t> </a:t>
            </a:r>
            <a:r>
              <a:rPr dirty="0" sz="4250" spc="25"/>
              <a:t>TITLE</a:t>
            </a:r>
            <a:endParaRPr sz="2800" lang="en-IN">
              <a:solidFill>
                <a:srgbClr val="000000"/>
              </a:solidFill>
            </a:endParaRPr>
          </a:p>
        </p:txBody>
      </p:sp>
      <p:grpSp>
        <p:nvGrpSpPr>
          <p:cNvPr id="27"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2831438" y="304297"/>
            <a:ext cx="386380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572118" y="2801781"/>
            <a:ext cx="2762250" cy="3257550"/>
            <a:chOff x="7972425" y="4448174"/>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72425" y="4448174"/>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2216237" y="221157"/>
            <a:ext cx="5636895" cy="638810"/>
          </a:xfrm>
          <a:prstGeom prst="rect"/>
        </p:spPr>
        <p:txBody>
          <a:bodyPr bIns="0" lIns="0" rIns="0" rtlCol="0" tIns="16510" vert="horz" wrap="square">
            <a:spAutoFit/>
          </a:bodyPr>
          <a:p>
            <a:pPr indent="0" marL="0">
              <a:lnSpc>
                <a:spcPct val="100000"/>
              </a:lnSpc>
              <a:spcBef>
                <a:spcPts val="130"/>
              </a:spcBef>
              <a:buNone/>
              <a:tabLst>
                <a:tab algn="l" pos="2727960"/>
              </a:tabLst>
            </a:pPr>
            <a:r>
              <a:rPr altLang="en-IN" dirty="0" sz="4250" lang="en-US" spc="-20"/>
              <a:t>P</a:t>
            </a:r>
            <a:r>
              <a:rPr altLang="en-IN" dirty="0" sz="4250" lang="en-US" spc="-20"/>
              <a:t>R</a:t>
            </a:r>
            <a:r>
              <a:rPr altLang="en-IN" dirty="0" sz="4250" lang="en-US" spc="-20"/>
              <a:t>O</a:t>
            </a:r>
            <a:r>
              <a:rPr altLang="en-IN" dirty="0" sz="4250" lang="en-US" spc="-20"/>
              <a:t>B</a:t>
            </a:r>
            <a:r>
              <a:rPr altLang="en-IN" dirty="0" sz="4250" lang="en-US" spc="-20"/>
              <a:t>LEM </a:t>
            </a:r>
            <a:r>
              <a:rPr altLang="en-IN" dirty="0" sz="4250" lang="en-US" spc="-20"/>
              <a:t>S</a:t>
            </a:r>
            <a:r>
              <a:rPr altLang="en-IN" dirty="0" sz="4250" lang="en-US" spc="-20"/>
              <a:t>T</a:t>
            </a:r>
            <a:r>
              <a:rPr altLang="en-IN" dirty="0" sz="4250" lang="en-US" spc="-20"/>
              <a:t>ATEMENT </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rot="21600000">
            <a:off x="198496" y="1103399"/>
            <a:ext cx="7654636" cy="5120642"/>
          </a:xfrm>
          <a:prstGeom prst="rect"/>
        </p:spPr>
        <p:txBody>
          <a:bodyPr rtlCol="0" wrap="square">
            <a:spAutoFit/>
          </a:bodyPr>
          <a:p>
            <a:r>
              <a:rPr sz="2800" lang="en-IN">
                <a:solidFill>
                  <a:srgbClr val="000000"/>
                </a:solidFill>
              </a:rPr>
              <a:t>Lack of centralized online presence to showcase personal and professional work.
Difficulty for potential employers or clients to access portfolio, resume, or contact information easily.
Limited visibility and personal branding across digital platforms.
Existing social media profiles are scattered and inconsisten</a:t>
            </a:r>
            <a:r>
              <a:rPr altLang="en-IN" sz="2800" lang="en-US">
                <a:solidFill>
                  <a:srgbClr val="000000"/>
                </a:solidFill>
              </a:rPr>
              <a:t>t</a:t>
            </a:r>
            <a:r>
              <a:rPr altLang="en-IN" sz="2800" lang="en-US">
                <a:solidFill>
                  <a:srgbClr val="000000"/>
                </a:solidFill>
              </a:rPr>
              <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2402321" y="352985"/>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676274" y="1211579"/>
            <a:ext cx="8208818" cy="5539740"/>
          </a:xfrm>
          <a:prstGeom prst="rect"/>
        </p:spPr>
        <p:txBody>
          <a:bodyPr rtlCol="0" wrap="square">
            <a:spAutoFit/>
          </a:bodyPr>
          <a:p>
            <a:r>
              <a:rPr sz="2800" lang="en-IN">
                <a:solidFill>
                  <a:srgbClr val="000000"/>
                </a:solidFill>
              </a:rPr>
              <a:t>Develop a personal website to showcase portfolio, resume, and skills.
Create a professional and visually appealing online presence.
Include sections for About Me, Projects, Blog, and Contact.
Ensure responsive design for desktop and mobile devices.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2630295" y="389579"/>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723899" y="1097280"/>
            <a:ext cx="8659090" cy="7216140"/>
          </a:xfrm>
          <a:prstGeom prst="rect"/>
        </p:spPr>
        <p:txBody>
          <a:bodyPr rtlCol="0" wrap="square">
            <a:spAutoFit/>
          </a:bodyPr>
          <a:p>
            <a:r>
              <a:rPr sz="2800" lang="en-IN">
                <a:solidFill>
                  <a:srgbClr val="000000"/>
                </a:solidFill>
              </a:rPr>
              <a:t>Potential employers – to evaluate skills and experience.
Clients or customers – to explore services or projects.
Recruiters – to assess suitability for job opportunities.
Colleagues or collaborators – to learn about work and expertise.
Students or mentees – to gain inspiration or guidance.
General audience – anyone interested in your work, blog, or achievements.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1741421" y="199811"/>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676275" y="746547"/>
            <a:ext cx="9461494" cy="3025141"/>
          </a:xfrm>
          <a:prstGeom prst="rect"/>
        </p:spPr>
        <p:txBody>
          <a:bodyPr rtlCol="0" wrap="square">
            <a:spAutoFit/>
          </a:bodyPr>
          <a:p>
            <a:r>
              <a:rPr sz="2800" lang="en-IN">
                <a:solidFill>
                  <a:srgbClr val="000000"/>
                </a:solidFill>
              </a:rPr>
              <a:t>Tools:
HTML, CSS, JavaScript – for website structure, styling, and interactivity.
Frontend frameworks – React, Angular, or Vue.js.
Backend (if needed) – Node.js, PHP, or Python (Django/Flask).
</a:t>
            </a:r>
            <a:endParaRPr sz="2800" lang="en-IN">
              <a:solidFill>
                <a:srgbClr val="000000"/>
              </a:solidFill>
            </a:endParaRPr>
          </a:p>
        </p:txBody>
      </p:sp>
      <p:sp>
        <p:nvSpPr>
          <p:cNvPr id="1048668" name=""/>
          <p:cNvSpPr txBox="1"/>
          <p:nvPr/>
        </p:nvSpPr>
        <p:spPr>
          <a:xfrm>
            <a:off x="533400" y="3516629"/>
            <a:ext cx="8728363" cy="2606041"/>
          </a:xfrm>
          <a:prstGeom prst="rect"/>
        </p:spPr>
        <p:txBody>
          <a:bodyPr rtlCol="0" wrap="square">
            <a:spAutoFit/>
          </a:bodyPr>
          <a:p>
            <a:r>
              <a:rPr sz="2800" lang="en-IN">
                <a:solidFill>
                  <a:srgbClr val="000000"/>
                </a:solidFill>
              </a:rPr>
              <a:t>Techniques:
Responsive design for mobile and desktop compatibility.
SEO optimization for better search engine visibility.
Interactive elements – forms, buttons, animations.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969817" y="982340"/>
            <a:ext cx="8991129" cy="5539739"/>
          </a:xfrm>
          <a:prstGeom prst="rect"/>
        </p:spPr>
        <p:txBody>
          <a:bodyPr rtlCol="0" wrap="square">
            <a:spAutoFit/>
          </a:bodyPr>
          <a:p>
            <a:r>
              <a:rPr sz="2800" lang="en-IN">
                <a:solidFill>
                  <a:srgbClr val="000000"/>
                </a:solidFill>
              </a:rPr>
              <a:t>Homepage: Brief introduction, profile photo, and tagline.
About Me: Personal background, skills, and professional summary.
Portfolio/Projects: Showcase of projects with images, descriptions, and links.
Resume/CV: Downloadable resume and career highlights.
Blog (optional): Articles, tutorials, or personal insights.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p>
        </p:txBody>
      </p:sp>
      <p:sp>
        <p:nvSpPr>
          <p:cNvPr id="1048675" name=""/>
          <p:cNvSpPr txBox="1"/>
          <p:nvPr/>
        </p:nvSpPr>
        <p:spPr>
          <a:xfrm>
            <a:off x="755332" y="1484792"/>
            <a:ext cx="9421090" cy="5120641"/>
          </a:xfrm>
          <a:prstGeom prst="rect"/>
        </p:spPr>
        <p:txBody>
          <a:bodyPr rtlCol="0" wrap="square">
            <a:spAutoFit/>
          </a:bodyPr>
          <a:p>
            <a:r>
              <a:rPr sz="2800" lang="en-IN">
                <a:solidFill>
                  <a:srgbClr val="000000"/>
                </a:solidFill>
              </a:rPr>
              <a:t>Responsive Design: Works on desktops, tablets, and mobile devices.
Interactive Portfolio: Clickable projects with images, descriptions, and links.
About Me Section: Displays skills, experience, and personal summary.
Resume Download: Option to download CV in PDF format.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2024-03-23T16:07:22Z</dcterms:created>
  <dcterms:modified xsi:type="dcterms:W3CDTF">2025-09-18T11:18:22Z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2bd9c6ff28c84bbd876df64a9813036c</vt:lpwstr>
  </property>
</Properties>
</file>