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1" r:id="rId3"/>
    <p:sldId id="287" r:id="rId4"/>
    <p:sldId id="288" r:id="rId5"/>
    <p:sldId id="289" r:id="rId6"/>
    <p:sldId id="290" r:id="rId7"/>
    <p:sldId id="28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D8999-E1CB-439C-99A6-523BBFBE5F3B}">
  <a:tblStyle styleId="{743D8999-E1CB-439C-99A6-523BBFBE5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Google Shape;3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39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4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3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9" name="Google Shape;6999;g8b12d07cdb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0" name="Google Shape;7000;g8b12d07cdb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8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9" name="Google Shape;6999;g8b12d07cdb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0" name="Google Shape;7000;g8b12d07cdb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0" name="Google Shape;10;p2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914375" y="866550"/>
            <a:ext cx="3671400" cy="26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ubTitle" idx="1"/>
          </p:nvPr>
        </p:nvSpPr>
        <p:spPr>
          <a:xfrm>
            <a:off x="914375" y="3161863"/>
            <a:ext cx="2787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 Medium"/>
              <a:buNone/>
              <a:defRPr sz="1600" b="1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4"/>
          <p:cNvGrpSpPr/>
          <p:nvPr userDrawn="1"/>
        </p:nvGrpSpPr>
        <p:grpSpPr>
          <a:xfrm>
            <a:off x="2048" y="-181682"/>
            <a:ext cx="9144000" cy="5325181"/>
            <a:chOff x="238125" y="818550"/>
            <a:chExt cx="7143750" cy="4167787"/>
          </a:xfrm>
        </p:grpSpPr>
        <p:sp>
          <p:nvSpPr>
            <p:cNvPr id="323" name="Google Shape;323;p4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421025" y="4424062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4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43629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"/>
          <p:cNvSpPr txBox="1">
            <a:spLocks noGrp="1"/>
          </p:cNvSpPr>
          <p:nvPr>
            <p:ph type="subTitle" idx="1"/>
          </p:nvPr>
        </p:nvSpPr>
        <p:spPr>
          <a:xfrm>
            <a:off x="2989797" y="1025301"/>
            <a:ext cx="4271100" cy="27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821" name="Google Shape;821;p7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7"/>
          <p:cNvSpPr txBox="1">
            <a:spLocks noGrp="1"/>
          </p:cNvSpPr>
          <p:nvPr>
            <p:ph type="subTitle" idx="1"/>
          </p:nvPr>
        </p:nvSpPr>
        <p:spPr>
          <a:xfrm>
            <a:off x="719994" y="2848100"/>
            <a:ext cx="34713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7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7"/>
          <p:cNvSpPr txBox="1">
            <a:spLocks noGrp="1"/>
          </p:cNvSpPr>
          <p:nvPr>
            <p:ph type="subTitle" idx="2"/>
          </p:nvPr>
        </p:nvSpPr>
        <p:spPr>
          <a:xfrm>
            <a:off x="719994" y="1834925"/>
            <a:ext cx="330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8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950" name="Google Shape;950;p8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8"/>
          <p:cNvSpPr txBox="1">
            <a:spLocks noGrp="1"/>
          </p:cNvSpPr>
          <p:nvPr>
            <p:ph type="title"/>
          </p:nvPr>
        </p:nvSpPr>
        <p:spPr>
          <a:xfrm>
            <a:off x="633125" y="1658150"/>
            <a:ext cx="7158300" cy="16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3" name="Google Shape;11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4" name="Google Shape;1134;p9"/>
          <p:cNvSpPr txBox="1">
            <a:spLocks noGrp="1"/>
          </p:cNvSpPr>
          <p:nvPr>
            <p:ph type="subTitle" idx="2"/>
          </p:nvPr>
        </p:nvSpPr>
        <p:spPr>
          <a:xfrm>
            <a:off x="4147200" y="3811800"/>
            <a:ext cx="427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449" name="Google Shape;1449;p1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4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631" name="Google Shape;1631;p14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6"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25"/>
          <p:cNvSpPr txBox="1">
            <a:spLocks noGrp="1"/>
          </p:cNvSpPr>
          <p:nvPr>
            <p:ph type="title"/>
          </p:nvPr>
        </p:nvSpPr>
        <p:spPr>
          <a:xfrm>
            <a:off x="2495850" y="906225"/>
            <a:ext cx="4152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grpSp>
        <p:nvGrpSpPr>
          <p:cNvPr id="3256" name="Google Shape;3256;p25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3257" name="Google Shape;3257;p25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5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5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5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5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5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5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5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5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5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5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5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5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5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5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5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5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5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5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5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5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5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5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5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5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5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5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5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5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5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5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5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5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5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5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5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5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5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5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5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5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5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5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5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5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5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5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5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5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5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5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5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5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5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5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5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5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5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5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5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5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5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5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5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5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5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5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5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5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5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5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5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5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5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5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5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5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5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5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5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5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5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5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5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5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5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5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5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5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5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5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5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5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5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5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5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5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5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5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5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5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5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5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5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5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5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5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5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5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5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5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5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5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5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5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5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5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5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5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5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5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5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5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5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5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5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5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5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5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5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5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5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5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5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5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5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5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5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5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5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5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5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 ExtraBold"/>
              <a:buNone/>
              <a:defRPr sz="28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  <a:defRPr sz="18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28"/>
          <p:cNvSpPr txBox="1">
            <a:spLocks noGrp="1"/>
          </p:cNvSpPr>
          <p:nvPr>
            <p:ph type="ctrTitle"/>
          </p:nvPr>
        </p:nvSpPr>
        <p:spPr>
          <a:xfrm>
            <a:off x="22539" y="1676470"/>
            <a:ext cx="5644680" cy="6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Unlocking Knowledge:</a:t>
            </a:r>
            <a:endParaRPr sz="3200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3448" name="Google Shape;3448;p28"/>
          <p:cNvGrpSpPr/>
          <p:nvPr/>
        </p:nvGrpSpPr>
        <p:grpSpPr>
          <a:xfrm>
            <a:off x="4927513" y="724461"/>
            <a:ext cx="4216487" cy="3953865"/>
            <a:chOff x="1768925" y="755300"/>
            <a:chExt cx="4133825" cy="3876825"/>
          </a:xfrm>
        </p:grpSpPr>
        <p:sp>
          <p:nvSpPr>
            <p:cNvPr id="3449" name="Google Shape;3449;p28"/>
            <p:cNvSpPr/>
            <p:nvPr/>
          </p:nvSpPr>
          <p:spPr>
            <a:xfrm>
              <a:off x="1993250" y="755300"/>
              <a:ext cx="3909500" cy="3036650"/>
            </a:xfrm>
            <a:custGeom>
              <a:avLst/>
              <a:gdLst/>
              <a:ahLst/>
              <a:cxnLst/>
              <a:rect l="l" t="t" r="r" b="b"/>
              <a:pathLst>
                <a:path w="156380" h="121466" extrusionOk="0">
                  <a:moveTo>
                    <a:pt x="78730" y="1"/>
                  </a:moveTo>
                  <a:cubicBezTo>
                    <a:pt x="76632" y="1"/>
                    <a:pt x="74537" y="447"/>
                    <a:pt x="72519" y="1429"/>
                  </a:cubicBezTo>
                  <a:cubicBezTo>
                    <a:pt x="63713" y="5765"/>
                    <a:pt x="60311" y="15339"/>
                    <a:pt x="57275" y="29049"/>
                  </a:cubicBezTo>
                  <a:cubicBezTo>
                    <a:pt x="54273" y="42758"/>
                    <a:pt x="43299" y="54767"/>
                    <a:pt x="29188" y="63073"/>
                  </a:cubicBezTo>
                  <a:cubicBezTo>
                    <a:pt x="15078" y="71346"/>
                    <a:pt x="1" y="86190"/>
                    <a:pt x="1" y="98598"/>
                  </a:cubicBezTo>
                  <a:cubicBezTo>
                    <a:pt x="1" y="107065"/>
                    <a:pt x="6839" y="108740"/>
                    <a:pt x="14427" y="108740"/>
                  </a:cubicBezTo>
                  <a:cubicBezTo>
                    <a:pt x="17930" y="108740"/>
                    <a:pt x="21594" y="108383"/>
                    <a:pt x="24819" y="108172"/>
                  </a:cubicBezTo>
                  <a:cubicBezTo>
                    <a:pt x="25148" y="108151"/>
                    <a:pt x="25558" y="108141"/>
                    <a:pt x="26044" y="108141"/>
                  </a:cubicBezTo>
                  <a:cubicBezTo>
                    <a:pt x="40592" y="108141"/>
                    <a:pt x="122816" y="117089"/>
                    <a:pt x="133630" y="120414"/>
                  </a:cubicBezTo>
                  <a:cubicBezTo>
                    <a:pt x="133630" y="120414"/>
                    <a:pt x="136822" y="121465"/>
                    <a:pt x="140679" y="121465"/>
                  </a:cubicBezTo>
                  <a:cubicBezTo>
                    <a:pt x="144028" y="121465"/>
                    <a:pt x="147878" y="120673"/>
                    <a:pt x="150575" y="117712"/>
                  </a:cubicBezTo>
                  <a:cubicBezTo>
                    <a:pt x="156379" y="111341"/>
                    <a:pt x="151743" y="104336"/>
                    <a:pt x="145371" y="92594"/>
                  </a:cubicBezTo>
                  <a:cubicBezTo>
                    <a:pt x="139000" y="80852"/>
                    <a:pt x="140568" y="55768"/>
                    <a:pt x="123556" y="44660"/>
                  </a:cubicBezTo>
                  <a:cubicBezTo>
                    <a:pt x="106544" y="33518"/>
                    <a:pt x="104109" y="25579"/>
                    <a:pt x="99105" y="15105"/>
                  </a:cubicBezTo>
                  <a:cubicBezTo>
                    <a:pt x="95124" y="6772"/>
                    <a:pt x="86898" y="1"/>
                    <a:pt x="78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4013025" y="2158650"/>
              <a:ext cx="522900" cy="612125"/>
            </a:xfrm>
            <a:custGeom>
              <a:avLst/>
              <a:gdLst/>
              <a:ahLst/>
              <a:cxnLst/>
              <a:rect l="l" t="t" r="r" b="b"/>
              <a:pathLst>
                <a:path w="20916" h="24485" extrusionOk="0">
                  <a:moveTo>
                    <a:pt x="8642" y="8066"/>
                  </a:moveTo>
                  <a:cubicBezTo>
                    <a:pt x="9170" y="8066"/>
                    <a:pt x="9786" y="8251"/>
                    <a:pt x="10442" y="8640"/>
                  </a:cubicBezTo>
                  <a:cubicBezTo>
                    <a:pt x="12443" y="9808"/>
                    <a:pt x="14044" y="12376"/>
                    <a:pt x="14044" y="14344"/>
                  </a:cubicBezTo>
                  <a:cubicBezTo>
                    <a:pt x="14044" y="15679"/>
                    <a:pt x="13333" y="16420"/>
                    <a:pt x="12265" y="16420"/>
                  </a:cubicBezTo>
                  <a:cubicBezTo>
                    <a:pt x="11732" y="16420"/>
                    <a:pt x="11109" y="16235"/>
                    <a:pt x="10442" y="15845"/>
                  </a:cubicBezTo>
                  <a:cubicBezTo>
                    <a:pt x="8474" y="14678"/>
                    <a:pt x="6873" y="12109"/>
                    <a:pt x="6873" y="10141"/>
                  </a:cubicBezTo>
                  <a:cubicBezTo>
                    <a:pt x="6873" y="8807"/>
                    <a:pt x="7584" y="8066"/>
                    <a:pt x="8642" y="8066"/>
                  </a:cubicBezTo>
                  <a:close/>
                  <a:moveTo>
                    <a:pt x="4271" y="1"/>
                  </a:moveTo>
                  <a:lnTo>
                    <a:pt x="1836" y="1001"/>
                  </a:lnTo>
                  <a:lnTo>
                    <a:pt x="4304" y="4938"/>
                  </a:lnTo>
                  <a:cubicBezTo>
                    <a:pt x="3937" y="5338"/>
                    <a:pt x="3670" y="5838"/>
                    <a:pt x="3503" y="6439"/>
                  </a:cubicBezTo>
                  <a:lnTo>
                    <a:pt x="1" y="4370"/>
                  </a:lnTo>
                  <a:lnTo>
                    <a:pt x="1" y="7840"/>
                  </a:lnTo>
                  <a:lnTo>
                    <a:pt x="3503" y="9908"/>
                  </a:lnTo>
                  <a:cubicBezTo>
                    <a:pt x="3670" y="10708"/>
                    <a:pt x="3937" y="11509"/>
                    <a:pt x="4304" y="12343"/>
                  </a:cubicBezTo>
                  <a:lnTo>
                    <a:pt x="1836" y="13344"/>
                  </a:lnTo>
                  <a:lnTo>
                    <a:pt x="4271" y="17246"/>
                  </a:lnTo>
                  <a:lnTo>
                    <a:pt x="6772" y="16212"/>
                  </a:lnTo>
                  <a:cubicBezTo>
                    <a:pt x="7373" y="16946"/>
                    <a:pt x="8007" y="17613"/>
                    <a:pt x="8707" y="18180"/>
                  </a:cubicBezTo>
                  <a:lnTo>
                    <a:pt x="8707" y="21683"/>
                  </a:lnTo>
                  <a:lnTo>
                    <a:pt x="12210" y="23718"/>
                  </a:lnTo>
                  <a:lnTo>
                    <a:pt x="12210" y="20215"/>
                  </a:lnTo>
                  <a:cubicBezTo>
                    <a:pt x="12809" y="20425"/>
                    <a:pt x="13408" y="20554"/>
                    <a:pt x="13959" y="20554"/>
                  </a:cubicBezTo>
                  <a:cubicBezTo>
                    <a:pt x="14021" y="20554"/>
                    <a:pt x="14083" y="20552"/>
                    <a:pt x="14144" y="20549"/>
                  </a:cubicBezTo>
                  <a:lnTo>
                    <a:pt x="16613" y="24485"/>
                  </a:lnTo>
                  <a:lnTo>
                    <a:pt x="19081" y="23484"/>
                  </a:lnTo>
                  <a:lnTo>
                    <a:pt x="16613" y="19548"/>
                  </a:lnTo>
                  <a:cubicBezTo>
                    <a:pt x="16980" y="19148"/>
                    <a:pt x="17247" y="18647"/>
                    <a:pt x="17413" y="18047"/>
                  </a:cubicBezTo>
                  <a:lnTo>
                    <a:pt x="20916" y="20115"/>
                  </a:lnTo>
                  <a:lnTo>
                    <a:pt x="20916" y="16646"/>
                  </a:lnTo>
                  <a:lnTo>
                    <a:pt x="17413" y="14578"/>
                  </a:lnTo>
                  <a:cubicBezTo>
                    <a:pt x="17247" y="13777"/>
                    <a:pt x="16980" y="12977"/>
                    <a:pt x="16613" y="12143"/>
                  </a:cubicBezTo>
                  <a:lnTo>
                    <a:pt x="19081" y="11142"/>
                  </a:lnTo>
                  <a:lnTo>
                    <a:pt x="16613" y="7239"/>
                  </a:lnTo>
                  <a:lnTo>
                    <a:pt x="14144" y="8273"/>
                  </a:lnTo>
                  <a:cubicBezTo>
                    <a:pt x="13544" y="7539"/>
                    <a:pt x="12877" y="6872"/>
                    <a:pt x="12210" y="6305"/>
                  </a:cubicBezTo>
                  <a:lnTo>
                    <a:pt x="12210" y="2803"/>
                  </a:lnTo>
                  <a:lnTo>
                    <a:pt x="8707" y="768"/>
                  </a:lnTo>
                  <a:lnTo>
                    <a:pt x="8707" y="4270"/>
                  </a:lnTo>
                  <a:cubicBezTo>
                    <a:pt x="8078" y="4061"/>
                    <a:pt x="7503" y="3932"/>
                    <a:pt x="6957" y="3932"/>
                  </a:cubicBezTo>
                  <a:cubicBezTo>
                    <a:pt x="6895" y="3932"/>
                    <a:pt x="6834" y="3933"/>
                    <a:pt x="6772" y="3937"/>
                  </a:cubicBezTo>
                  <a:lnTo>
                    <a:pt x="4271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1768925" y="1763375"/>
              <a:ext cx="583775" cy="1195050"/>
            </a:xfrm>
            <a:custGeom>
              <a:avLst/>
              <a:gdLst/>
              <a:ahLst/>
              <a:cxnLst/>
              <a:rect l="l" t="t" r="r" b="b"/>
              <a:pathLst>
                <a:path w="23351" h="47802" extrusionOk="0">
                  <a:moveTo>
                    <a:pt x="4871" y="6772"/>
                  </a:moveTo>
                  <a:cubicBezTo>
                    <a:pt x="4871" y="8773"/>
                    <a:pt x="5772" y="10575"/>
                    <a:pt x="7173" y="11842"/>
                  </a:cubicBezTo>
                  <a:cubicBezTo>
                    <a:pt x="4371" y="13410"/>
                    <a:pt x="2469" y="16379"/>
                    <a:pt x="2469" y="19815"/>
                  </a:cubicBezTo>
                  <a:cubicBezTo>
                    <a:pt x="2469" y="22416"/>
                    <a:pt x="3503" y="24718"/>
                    <a:pt x="5238" y="26386"/>
                  </a:cubicBezTo>
                  <a:cubicBezTo>
                    <a:pt x="2102" y="28487"/>
                    <a:pt x="1" y="32090"/>
                    <a:pt x="1" y="36160"/>
                  </a:cubicBezTo>
                  <a:cubicBezTo>
                    <a:pt x="1" y="42564"/>
                    <a:pt x="5205" y="47801"/>
                    <a:pt x="11676" y="47801"/>
                  </a:cubicBezTo>
                  <a:cubicBezTo>
                    <a:pt x="18114" y="47801"/>
                    <a:pt x="23351" y="42564"/>
                    <a:pt x="23351" y="36160"/>
                  </a:cubicBezTo>
                  <a:cubicBezTo>
                    <a:pt x="23351" y="32090"/>
                    <a:pt x="21249" y="28487"/>
                    <a:pt x="18080" y="26386"/>
                  </a:cubicBezTo>
                  <a:cubicBezTo>
                    <a:pt x="19815" y="24718"/>
                    <a:pt x="20849" y="22416"/>
                    <a:pt x="20849" y="19815"/>
                  </a:cubicBezTo>
                  <a:cubicBezTo>
                    <a:pt x="20849" y="16379"/>
                    <a:pt x="18948" y="13410"/>
                    <a:pt x="16179" y="11842"/>
                  </a:cubicBezTo>
                  <a:cubicBezTo>
                    <a:pt x="17547" y="10575"/>
                    <a:pt x="18447" y="8773"/>
                    <a:pt x="18447" y="6772"/>
                  </a:cubicBezTo>
                  <a:cubicBezTo>
                    <a:pt x="18447" y="3002"/>
                    <a:pt x="15412" y="0"/>
                    <a:pt x="11676" y="0"/>
                  </a:cubicBezTo>
                  <a:cubicBezTo>
                    <a:pt x="7940" y="0"/>
                    <a:pt x="4871" y="3002"/>
                    <a:pt x="4871" y="67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2060800" y="1892625"/>
              <a:ext cx="25" cy="1503600"/>
            </a:xfrm>
            <a:custGeom>
              <a:avLst/>
              <a:gdLst/>
              <a:ahLst/>
              <a:cxnLst/>
              <a:rect l="l" t="t" r="r" b="b"/>
              <a:pathLst>
                <a:path w="1" h="60144" fill="none" extrusionOk="0">
                  <a:moveTo>
                    <a:pt x="1" y="1"/>
                  </a:moveTo>
                  <a:lnTo>
                    <a:pt x="1" y="60144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2060800" y="1929325"/>
              <a:ext cx="53400" cy="79250"/>
            </a:xfrm>
            <a:custGeom>
              <a:avLst/>
              <a:gdLst/>
              <a:ahLst/>
              <a:cxnLst/>
              <a:rect l="l" t="t" r="r" b="b"/>
              <a:pathLst>
                <a:path w="2136" h="3170" fill="none" extrusionOk="0">
                  <a:moveTo>
                    <a:pt x="2136" y="0"/>
                  </a:moveTo>
                  <a:lnTo>
                    <a:pt x="1" y="3169"/>
                  </a:lnTo>
                </a:path>
              </a:pathLst>
            </a:custGeom>
            <a:noFill/>
            <a:ln w="667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1949075" y="2111125"/>
              <a:ext cx="111750" cy="156800"/>
            </a:xfrm>
            <a:custGeom>
              <a:avLst/>
              <a:gdLst/>
              <a:ahLst/>
              <a:cxnLst/>
              <a:rect l="l" t="t" r="r" b="b"/>
              <a:pathLst>
                <a:path w="4470" h="6272" fill="none" extrusionOk="0">
                  <a:moveTo>
                    <a:pt x="0" y="0"/>
                  </a:moveTo>
                  <a:lnTo>
                    <a:pt x="4470" y="6271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1916550" y="2514750"/>
              <a:ext cx="144275" cy="204325"/>
            </a:xfrm>
            <a:custGeom>
              <a:avLst/>
              <a:gdLst/>
              <a:ahLst/>
              <a:cxnLst/>
              <a:rect l="l" t="t" r="r" b="b"/>
              <a:pathLst>
                <a:path w="5771" h="8173" fill="none" extrusionOk="0">
                  <a:moveTo>
                    <a:pt x="0" y="0"/>
                  </a:moveTo>
                  <a:lnTo>
                    <a:pt x="5771" y="8173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2060800" y="2592300"/>
              <a:ext cx="186825" cy="234350"/>
            </a:xfrm>
            <a:custGeom>
              <a:avLst/>
              <a:gdLst/>
              <a:ahLst/>
              <a:cxnLst/>
              <a:rect l="l" t="t" r="r" b="b"/>
              <a:pathLst>
                <a:path w="7473" h="9374" fill="none" extrusionOk="0">
                  <a:moveTo>
                    <a:pt x="7473" y="0"/>
                  </a:moveTo>
                  <a:lnTo>
                    <a:pt x="1" y="9374"/>
                  </a:lnTo>
                </a:path>
              </a:pathLst>
            </a:custGeom>
            <a:noFill/>
            <a:ln w="667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4988725" y="1704150"/>
              <a:ext cx="610475" cy="1253425"/>
            </a:xfrm>
            <a:custGeom>
              <a:avLst/>
              <a:gdLst/>
              <a:ahLst/>
              <a:cxnLst/>
              <a:rect l="l" t="t" r="r" b="b"/>
              <a:pathLst>
                <a:path w="24419" h="50137" extrusionOk="0">
                  <a:moveTo>
                    <a:pt x="5138" y="7139"/>
                  </a:moveTo>
                  <a:cubicBezTo>
                    <a:pt x="5138" y="9208"/>
                    <a:pt x="6072" y="11109"/>
                    <a:pt x="7473" y="12410"/>
                  </a:cubicBezTo>
                  <a:cubicBezTo>
                    <a:pt x="4571" y="14044"/>
                    <a:pt x="2569" y="17213"/>
                    <a:pt x="2569" y="20816"/>
                  </a:cubicBezTo>
                  <a:cubicBezTo>
                    <a:pt x="2569" y="23484"/>
                    <a:pt x="3703" y="25920"/>
                    <a:pt x="5471" y="27687"/>
                  </a:cubicBezTo>
                  <a:cubicBezTo>
                    <a:pt x="2202" y="29856"/>
                    <a:pt x="1" y="33625"/>
                    <a:pt x="1" y="37861"/>
                  </a:cubicBezTo>
                  <a:cubicBezTo>
                    <a:pt x="1" y="44633"/>
                    <a:pt x="5471" y="50137"/>
                    <a:pt x="12210" y="50137"/>
                  </a:cubicBezTo>
                  <a:cubicBezTo>
                    <a:pt x="18981" y="50137"/>
                    <a:pt x="24418" y="44633"/>
                    <a:pt x="24418" y="37861"/>
                  </a:cubicBezTo>
                  <a:cubicBezTo>
                    <a:pt x="24418" y="33625"/>
                    <a:pt x="22250" y="29856"/>
                    <a:pt x="18981" y="27687"/>
                  </a:cubicBezTo>
                  <a:cubicBezTo>
                    <a:pt x="20716" y="25920"/>
                    <a:pt x="21850" y="23484"/>
                    <a:pt x="21850" y="20816"/>
                  </a:cubicBezTo>
                  <a:cubicBezTo>
                    <a:pt x="21850" y="17213"/>
                    <a:pt x="19848" y="14044"/>
                    <a:pt x="16946" y="12410"/>
                  </a:cubicBezTo>
                  <a:cubicBezTo>
                    <a:pt x="18381" y="11109"/>
                    <a:pt x="19281" y="9208"/>
                    <a:pt x="19281" y="7139"/>
                  </a:cubicBezTo>
                  <a:cubicBezTo>
                    <a:pt x="19281" y="3203"/>
                    <a:pt x="16146" y="1"/>
                    <a:pt x="12210" y="1"/>
                  </a:cubicBezTo>
                  <a:cubicBezTo>
                    <a:pt x="8307" y="1"/>
                    <a:pt x="5138" y="3203"/>
                    <a:pt x="5138" y="7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293950" y="1840100"/>
              <a:ext cx="25" cy="1677875"/>
            </a:xfrm>
            <a:custGeom>
              <a:avLst/>
              <a:gdLst/>
              <a:ahLst/>
              <a:cxnLst/>
              <a:rect l="l" t="t" r="r" b="b"/>
              <a:pathLst>
                <a:path w="1" h="67115" fill="none" extrusionOk="0">
                  <a:moveTo>
                    <a:pt x="1" y="0"/>
                  </a:moveTo>
                  <a:lnTo>
                    <a:pt x="1" y="67115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238075" y="1879275"/>
              <a:ext cx="55900" cy="82600"/>
            </a:xfrm>
            <a:custGeom>
              <a:avLst/>
              <a:gdLst/>
              <a:ahLst/>
              <a:cxnLst/>
              <a:rect l="l" t="t" r="r" b="b"/>
              <a:pathLst>
                <a:path w="2236" h="3304" fill="none" extrusionOk="0">
                  <a:moveTo>
                    <a:pt x="1" y="1"/>
                  </a:moveTo>
                  <a:lnTo>
                    <a:pt x="2236" y="3303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293950" y="2068600"/>
              <a:ext cx="116775" cy="165125"/>
            </a:xfrm>
            <a:custGeom>
              <a:avLst/>
              <a:gdLst/>
              <a:ahLst/>
              <a:cxnLst/>
              <a:rect l="l" t="t" r="r" b="b"/>
              <a:pathLst>
                <a:path w="4671" h="6605" fill="none" extrusionOk="0">
                  <a:moveTo>
                    <a:pt x="4671" y="0"/>
                  </a:moveTo>
                  <a:lnTo>
                    <a:pt x="1" y="6605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097975" y="2493900"/>
              <a:ext cx="196000" cy="245200"/>
            </a:xfrm>
            <a:custGeom>
              <a:avLst/>
              <a:gdLst/>
              <a:ahLst/>
              <a:cxnLst/>
              <a:rect l="l" t="t" r="r" b="b"/>
              <a:pathLst>
                <a:path w="7840" h="9808" fill="none" extrusionOk="0">
                  <a:moveTo>
                    <a:pt x="1" y="0"/>
                  </a:moveTo>
                  <a:lnTo>
                    <a:pt x="7840" y="9807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8"/>
            <p:cNvSpPr/>
            <p:nvPr/>
          </p:nvSpPr>
          <p:spPr>
            <a:xfrm>
              <a:off x="2170900" y="2619825"/>
              <a:ext cx="3219800" cy="1966425"/>
            </a:xfrm>
            <a:custGeom>
              <a:avLst/>
              <a:gdLst/>
              <a:ahLst/>
              <a:cxnLst/>
              <a:rect l="l" t="t" r="r" b="b"/>
              <a:pathLst>
                <a:path w="128792" h="78657" extrusionOk="0">
                  <a:moveTo>
                    <a:pt x="59776" y="767"/>
                  </a:moveTo>
                  <a:lnTo>
                    <a:pt x="24618" y="20982"/>
                  </a:lnTo>
                  <a:lnTo>
                    <a:pt x="0" y="20982"/>
                  </a:lnTo>
                  <a:lnTo>
                    <a:pt x="0" y="36159"/>
                  </a:lnTo>
                  <a:lnTo>
                    <a:pt x="0" y="36159"/>
                  </a:lnTo>
                  <a:cubicBezTo>
                    <a:pt x="0" y="36693"/>
                    <a:pt x="267" y="37060"/>
                    <a:pt x="801" y="37460"/>
                  </a:cubicBezTo>
                  <a:lnTo>
                    <a:pt x="70317" y="77389"/>
                  </a:lnTo>
                  <a:cubicBezTo>
                    <a:pt x="72652" y="78657"/>
                    <a:pt x="75354" y="78657"/>
                    <a:pt x="77655" y="77389"/>
                  </a:cubicBezTo>
                  <a:lnTo>
                    <a:pt x="124289" y="50336"/>
                  </a:lnTo>
                  <a:cubicBezTo>
                    <a:pt x="127224" y="48668"/>
                    <a:pt x="128792" y="45700"/>
                    <a:pt x="128792" y="42731"/>
                  </a:cubicBezTo>
                  <a:lnTo>
                    <a:pt x="128792" y="42731"/>
                  </a:lnTo>
                  <a:lnTo>
                    <a:pt x="128792" y="27687"/>
                  </a:lnTo>
                  <a:lnTo>
                    <a:pt x="111279" y="27420"/>
                  </a:lnTo>
                  <a:lnTo>
                    <a:pt x="65046" y="767"/>
                  </a:lnTo>
                  <a:cubicBezTo>
                    <a:pt x="64279" y="234"/>
                    <a:pt x="63379" y="0"/>
                    <a:pt x="62345" y="0"/>
                  </a:cubicBezTo>
                  <a:cubicBezTo>
                    <a:pt x="61444" y="0"/>
                    <a:pt x="60543" y="234"/>
                    <a:pt x="59776" y="7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8"/>
            <p:cNvSpPr/>
            <p:nvPr/>
          </p:nvSpPr>
          <p:spPr>
            <a:xfrm>
              <a:off x="2165050" y="2249750"/>
              <a:ext cx="3262350" cy="1957275"/>
            </a:xfrm>
            <a:custGeom>
              <a:avLst/>
              <a:gdLst/>
              <a:ahLst/>
              <a:cxnLst/>
              <a:rect l="l" t="t" r="r" b="b"/>
              <a:pathLst>
                <a:path w="130494" h="78291" extrusionOk="0">
                  <a:moveTo>
                    <a:pt x="62629" y="1"/>
                  </a:moveTo>
                  <a:cubicBezTo>
                    <a:pt x="61703" y="1"/>
                    <a:pt x="60777" y="243"/>
                    <a:pt x="59943" y="726"/>
                  </a:cubicBezTo>
                  <a:lnTo>
                    <a:pt x="1001" y="34751"/>
                  </a:lnTo>
                  <a:cubicBezTo>
                    <a:pt x="1" y="35351"/>
                    <a:pt x="1" y="36786"/>
                    <a:pt x="1001" y="37353"/>
                  </a:cubicBezTo>
                  <a:lnTo>
                    <a:pt x="70551" y="77315"/>
                  </a:lnTo>
                  <a:cubicBezTo>
                    <a:pt x="71685" y="77965"/>
                    <a:pt x="72953" y="78290"/>
                    <a:pt x="74216" y="78290"/>
                  </a:cubicBezTo>
                  <a:cubicBezTo>
                    <a:pt x="75479" y="78290"/>
                    <a:pt x="76739" y="77965"/>
                    <a:pt x="77856" y="77315"/>
                  </a:cubicBezTo>
                  <a:lnTo>
                    <a:pt x="124556" y="50362"/>
                  </a:lnTo>
                  <a:cubicBezTo>
                    <a:pt x="130494" y="46926"/>
                    <a:pt x="130494" y="38353"/>
                    <a:pt x="124556" y="34951"/>
                  </a:cubicBezTo>
                  <a:lnTo>
                    <a:pt x="65314" y="726"/>
                  </a:lnTo>
                  <a:cubicBezTo>
                    <a:pt x="64480" y="243"/>
                    <a:pt x="63554" y="1"/>
                    <a:pt x="62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3847075" y="2096108"/>
              <a:ext cx="102600" cy="103425"/>
            </a:xfrm>
            <a:custGeom>
              <a:avLst/>
              <a:gdLst/>
              <a:ahLst/>
              <a:cxnLst/>
              <a:rect l="l" t="t" r="r" b="b"/>
              <a:pathLst>
                <a:path w="4104" h="4137" extrusionOk="0">
                  <a:moveTo>
                    <a:pt x="2069" y="4136"/>
                  </a:moveTo>
                  <a:cubicBezTo>
                    <a:pt x="3203" y="4136"/>
                    <a:pt x="4104" y="3202"/>
                    <a:pt x="4104" y="2068"/>
                  </a:cubicBezTo>
                  <a:cubicBezTo>
                    <a:pt x="4104" y="934"/>
                    <a:pt x="3203" y="0"/>
                    <a:pt x="2069" y="0"/>
                  </a:cubicBezTo>
                  <a:cubicBezTo>
                    <a:pt x="935" y="0"/>
                    <a:pt x="1" y="934"/>
                    <a:pt x="1" y="2068"/>
                  </a:cubicBezTo>
                  <a:cubicBezTo>
                    <a:pt x="1" y="3202"/>
                    <a:pt x="935" y="4136"/>
                    <a:pt x="2069" y="4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3424275" y="3062850"/>
              <a:ext cx="1746275" cy="987800"/>
            </a:xfrm>
            <a:custGeom>
              <a:avLst/>
              <a:gdLst/>
              <a:ahLst/>
              <a:cxnLst/>
              <a:rect l="l" t="t" r="r" b="b"/>
              <a:pathLst>
                <a:path w="69851" h="39512" extrusionOk="0">
                  <a:moveTo>
                    <a:pt x="43382" y="0"/>
                  </a:moveTo>
                  <a:cubicBezTo>
                    <a:pt x="42723" y="0"/>
                    <a:pt x="42064" y="142"/>
                    <a:pt x="41564" y="426"/>
                  </a:cubicBezTo>
                  <a:lnTo>
                    <a:pt x="2569" y="23108"/>
                  </a:lnTo>
                  <a:lnTo>
                    <a:pt x="1702" y="21974"/>
                  </a:lnTo>
                  <a:cubicBezTo>
                    <a:pt x="1" y="22975"/>
                    <a:pt x="401" y="24843"/>
                    <a:pt x="1535" y="25610"/>
                  </a:cubicBezTo>
                  <a:cubicBezTo>
                    <a:pt x="1569" y="25610"/>
                    <a:pt x="1569" y="25644"/>
                    <a:pt x="1569" y="25644"/>
                  </a:cubicBezTo>
                  <a:cubicBezTo>
                    <a:pt x="1635" y="25677"/>
                    <a:pt x="1669" y="25677"/>
                    <a:pt x="1702" y="25710"/>
                  </a:cubicBezTo>
                  <a:lnTo>
                    <a:pt x="24852" y="39087"/>
                  </a:lnTo>
                  <a:cubicBezTo>
                    <a:pt x="25352" y="39370"/>
                    <a:pt x="26011" y="39512"/>
                    <a:pt x="26670" y="39512"/>
                  </a:cubicBezTo>
                  <a:cubicBezTo>
                    <a:pt x="27329" y="39512"/>
                    <a:pt x="27987" y="39370"/>
                    <a:pt x="28488" y="39087"/>
                  </a:cubicBezTo>
                  <a:lnTo>
                    <a:pt x="68350" y="15903"/>
                  </a:lnTo>
                  <a:cubicBezTo>
                    <a:pt x="68450" y="15870"/>
                    <a:pt x="68516" y="15803"/>
                    <a:pt x="68583" y="15770"/>
                  </a:cubicBezTo>
                  <a:cubicBezTo>
                    <a:pt x="68616" y="15736"/>
                    <a:pt x="68650" y="15703"/>
                    <a:pt x="68683" y="15670"/>
                  </a:cubicBezTo>
                  <a:cubicBezTo>
                    <a:pt x="69851" y="14702"/>
                    <a:pt x="69584" y="12901"/>
                    <a:pt x="68350" y="12167"/>
                  </a:cubicBezTo>
                  <a:cubicBezTo>
                    <a:pt x="68350" y="12167"/>
                    <a:pt x="68116" y="12801"/>
                    <a:pt x="67949" y="13568"/>
                  </a:cubicBezTo>
                  <a:lnTo>
                    <a:pt x="45200" y="426"/>
                  </a:lnTo>
                  <a:cubicBezTo>
                    <a:pt x="44699" y="142"/>
                    <a:pt x="44041" y="0"/>
                    <a:pt x="43382" y="0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3441800" y="3022200"/>
              <a:ext cx="1716250" cy="987600"/>
            </a:xfrm>
            <a:custGeom>
              <a:avLst/>
              <a:gdLst/>
              <a:ahLst/>
              <a:cxnLst/>
              <a:rect l="l" t="t" r="r" b="b"/>
              <a:pathLst>
                <a:path w="68650" h="39504" extrusionOk="0">
                  <a:moveTo>
                    <a:pt x="42531" y="1143"/>
                  </a:moveTo>
                  <a:cubicBezTo>
                    <a:pt x="42931" y="1143"/>
                    <a:pt x="43331" y="1234"/>
                    <a:pt x="43631" y="1418"/>
                  </a:cubicBezTo>
                  <a:lnTo>
                    <a:pt x="65981" y="14294"/>
                  </a:lnTo>
                  <a:cubicBezTo>
                    <a:pt x="66581" y="14661"/>
                    <a:pt x="66581" y="15228"/>
                    <a:pt x="65981" y="15595"/>
                  </a:cubicBezTo>
                  <a:lnTo>
                    <a:pt x="33391" y="34508"/>
                  </a:lnTo>
                  <a:lnTo>
                    <a:pt x="27053" y="38211"/>
                  </a:lnTo>
                  <a:cubicBezTo>
                    <a:pt x="26719" y="38411"/>
                    <a:pt x="26277" y="38511"/>
                    <a:pt x="25835" y="38511"/>
                  </a:cubicBezTo>
                  <a:cubicBezTo>
                    <a:pt x="25393" y="38511"/>
                    <a:pt x="24951" y="38411"/>
                    <a:pt x="24618" y="38211"/>
                  </a:cubicBezTo>
                  <a:lnTo>
                    <a:pt x="2502" y="25435"/>
                  </a:lnTo>
                  <a:cubicBezTo>
                    <a:pt x="1835" y="25035"/>
                    <a:pt x="1835" y="24401"/>
                    <a:pt x="2502" y="24034"/>
                  </a:cubicBezTo>
                  <a:lnTo>
                    <a:pt x="8840" y="20331"/>
                  </a:lnTo>
                  <a:lnTo>
                    <a:pt x="41430" y="1418"/>
                  </a:lnTo>
                  <a:cubicBezTo>
                    <a:pt x="41730" y="1234"/>
                    <a:pt x="42130" y="1143"/>
                    <a:pt x="42531" y="1143"/>
                  </a:cubicBezTo>
                  <a:close/>
                  <a:moveTo>
                    <a:pt x="42681" y="0"/>
                  </a:moveTo>
                  <a:cubicBezTo>
                    <a:pt x="42022" y="0"/>
                    <a:pt x="41363" y="150"/>
                    <a:pt x="40863" y="450"/>
                  </a:cubicBezTo>
                  <a:lnTo>
                    <a:pt x="1001" y="23600"/>
                  </a:lnTo>
                  <a:cubicBezTo>
                    <a:pt x="0" y="24201"/>
                    <a:pt x="0" y="25135"/>
                    <a:pt x="1001" y="25702"/>
                  </a:cubicBezTo>
                  <a:lnTo>
                    <a:pt x="24151" y="39078"/>
                  </a:lnTo>
                  <a:cubicBezTo>
                    <a:pt x="24651" y="39362"/>
                    <a:pt x="25310" y="39503"/>
                    <a:pt x="25969" y="39503"/>
                  </a:cubicBezTo>
                  <a:cubicBezTo>
                    <a:pt x="26628" y="39503"/>
                    <a:pt x="27286" y="39362"/>
                    <a:pt x="27787" y="39078"/>
                  </a:cubicBezTo>
                  <a:lnTo>
                    <a:pt x="67649" y="15895"/>
                  </a:lnTo>
                  <a:cubicBezTo>
                    <a:pt x="68649" y="15328"/>
                    <a:pt x="68649" y="14360"/>
                    <a:pt x="67649" y="13793"/>
                  </a:cubicBezTo>
                  <a:lnTo>
                    <a:pt x="44499" y="450"/>
                  </a:lnTo>
                  <a:cubicBezTo>
                    <a:pt x="43998" y="150"/>
                    <a:pt x="43340" y="0"/>
                    <a:pt x="42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3487650" y="3530475"/>
              <a:ext cx="788925" cy="454500"/>
            </a:xfrm>
            <a:custGeom>
              <a:avLst/>
              <a:gdLst/>
              <a:ahLst/>
              <a:cxnLst/>
              <a:rect l="l" t="t" r="r" b="b"/>
              <a:pathLst>
                <a:path w="31557" h="18180" extrusionOk="0">
                  <a:moveTo>
                    <a:pt x="9074" y="2269"/>
                  </a:moveTo>
                  <a:lnTo>
                    <a:pt x="9274" y="2369"/>
                  </a:lnTo>
                  <a:lnTo>
                    <a:pt x="3537" y="5704"/>
                  </a:lnTo>
                  <a:lnTo>
                    <a:pt x="3337" y="5604"/>
                  </a:lnTo>
                  <a:lnTo>
                    <a:pt x="9074" y="2269"/>
                  </a:lnTo>
                  <a:close/>
                  <a:moveTo>
                    <a:pt x="12910" y="4470"/>
                  </a:moveTo>
                  <a:lnTo>
                    <a:pt x="13110" y="4604"/>
                  </a:lnTo>
                  <a:lnTo>
                    <a:pt x="7373" y="7939"/>
                  </a:lnTo>
                  <a:lnTo>
                    <a:pt x="7173" y="7806"/>
                  </a:lnTo>
                  <a:lnTo>
                    <a:pt x="12910" y="4470"/>
                  </a:lnTo>
                  <a:close/>
                  <a:moveTo>
                    <a:pt x="15483" y="7456"/>
                  </a:moveTo>
                  <a:cubicBezTo>
                    <a:pt x="16296" y="7456"/>
                    <a:pt x="17113" y="7639"/>
                    <a:pt x="17747" y="8006"/>
                  </a:cubicBezTo>
                  <a:cubicBezTo>
                    <a:pt x="18981" y="8707"/>
                    <a:pt x="18981" y="9874"/>
                    <a:pt x="17747" y="10608"/>
                  </a:cubicBezTo>
                  <a:cubicBezTo>
                    <a:pt x="17130" y="10958"/>
                    <a:pt x="16321" y="11133"/>
                    <a:pt x="15508" y="11133"/>
                  </a:cubicBezTo>
                  <a:cubicBezTo>
                    <a:pt x="14695" y="11133"/>
                    <a:pt x="13878" y="10958"/>
                    <a:pt x="13244" y="10608"/>
                  </a:cubicBezTo>
                  <a:cubicBezTo>
                    <a:pt x="12010" y="9874"/>
                    <a:pt x="12010" y="8707"/>
                    <a:pt x="13244" y="8006"/>
                  </a:cubicBezTo>
                  <a:cubicBezTo>
                    <a:pt x="13861" y="7639"/>
                    <a:pt x="14670" y="7456"/>
                    <a:pt x="15483" y="7456"/>
                  </a:cubicBezTo>
                  <a:close/>
                  <a:moveTo>
                    <a:pt x="23618" y="10675"/>
                  </a:moveTo>
                  <a:lnTo>
                    <a:pt x="23818" y="10775"/>
                  </a:lnTo>
                  <a:lnTo>
                    <a:pt x="18081" y="14110"/>
                  </a:lnTo>
                  <a:lnTo>
                    <a:pt x="17880" y="14010"/>
                  </a:lnTo>
                  <a:lnTo>
                    <a:pt x="23618" y="10675"/>
                  </a:lnTo>
                  <a:close/>
                  <a:moveTo>
                    <a:pt x="27454" y="12876"/>
                  </a:moveTo>
                  <a:lnTo>
                    <a:pt x="27654" y="13010"/>
                  </a:lnTo>
                  <a:lnTo>
                    <a:pt x="21917" y="16312"/>
                  </a:lnTo>
                  <a:lnTo>
                    <a:pt x="21716" y="16212"/>
                  </a:lnTo>
                  <a:lnTo>
                    <a:pt x="27454" y="12876"/>
                  </a:lnTo>
                  <a:close/>
                  <a:moveTo>
                    <a:pt x="7006" y="0"/>
                  </a:moveTo>
                  <a:lnTo>
                    <a:pt x="668" y="3703"/>
                  </a:lnTo>
                  <a:cubicBezTo>
                    <a:pt x="1" y="4070"/>
                    <a:pt x="1" y="4704"/>
                    <a:pt x="668" y="5104"/>
                  </a:cubicBezTo>
                  <a:lnTo>
                    <a:pt x="22784" y="17880"/>
                  </a:lnTo>
                  <a:cubicBezTo>
                    <a:pt x="23117" y="18080"/>
                    <a:pt x="23559" y="18180"/>
                    <a:pt x="24001" y="18180"/>
                  </a:cubicBezTo>
                  <a:cubicBezTo>
                    <a:pt x="24443" y="18180"/>
                    <a:pt x="24885" y="18080"/>
                    <a:pt x="25219" y="17880"/>
                  </a:cubicBezTo>
                  <a:lnTo>
                    <a:pt x="31557" y="14177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3787875" y="3716850"/>
              <a:ext cx="174325" cy="91975"/>
            </a:xfrm>
            <a:custGeom>
              <a:avLst/>
              <a:gdLst/>
              <a:ahLst/>
              <a:cxnLst/>
              <a:rect l="l" t="t" r="r" b="b"/>
              <a:pathLst>
                <a:path w="6973" h="3679" extrusionOk="0">
                  <a:moveTo>
                    <a:pt x="3474" y="1"/>
                  </a:moveTo>
                  <a:cubicBezTo>
                    <a:pt x="2661" y="1"/>
                    <a:pt x="1852" y="184"/>
                    <a:pt x="1235" y="551"/>
                  </a:cubicBezTo>
                  <a:cubicBezTo>
                    <a:pt x="1" y="1252"/>
                    <a:pt x="1" y="2419"/>
                    <a:pt x="1235" y="3153"/>
                  </a:cubicBezTo>
                  <a:cubicBezTo>
                    <a:pt x="1869" y="3503"/>
                    <a:pt x="2686" y="3678"/>
                    <a:pt x="3499" y="3678"/>
                  </a:cubicBezTo>
                  <a:cubicBezTo>
                    <a:pt x="4312" y="3678"/>
                    <a:pt x="5121" y="3503"/>
                    <a:pt x="5738" y="3153"/>
                  </a:cubicBezTo>
                  <a:cubicBezTo>
                    <a:pt x="6972" y="2419"/>
                    <a:pt x="6972" y="1252"/>
                    <a:pt x="5738" y="551"/>
                  </a:cubicBezTo>
                  <a:cubicBezTo>
                    <a:pt x="5104" y="184"/>
                    <a:pt x="4287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3571050" y="3587175"/>
              <a:ext cx="148475" cy="85925"/>
            </a:xfrm>
            <a:custGeom>
              <a:avLst/>
              <a:gdLst/>
              <a:ahLst/>
              <a:cxnLst/>
              <a:rect l="l" t="t" r="r" b="b"/>
              <a:pathLst>
                <a:path w="5939" h="3437" extrusionOk="0">
                  <a:moveTo>
                    <a:pt x="5738" y="1"/>
                  </a:moveTo>
                  <a:lnTo>
                    <a:pt x="1" y="3336"/>
                  </a:lnTo>
                  <a:lnTo>
                    <a:pt x="201" y="3436"/>
                  </a:lnTo>
                  <a:lnTo>
                    <a:pt x="5938" y="10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3666950" y="3642225"/>
              <a:ext cx="148475" cy="86750"/>
            </a:xfrm>
            <a:custGeom>
              <a:avLst/>
              <a:gdLst/>
              <a:ahLst/>
              <a:cxnLst/>
              <a:rect l="l" t="t" r="r" b="b"/>
              <a:pathLst>
                <a:path w="5939" h="3470" extrusionOk="0">
                  <a:moveTo>
                    <a:pt x="5738" y="0"/>
                  </a:moveTo>
                  <a:lnTo>
                    <a:pt x="1" y="3336"/>
                  </a:lnTo>
                  <a:lnTo>
                    <a:pt x="201" y="3469"/>
                  </a:lnTo>
                  <a:lnTo>
                    <a:pt x="5938" y="134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3934650" y="3797325"/>
              <a:ext cx="148450" cy="85925"/>
            </a:xfrm>
            <a:custGeom>
              <a:avLst/>
              <a:gdLst/>
              <a:ahLst/>
              <a:cxnLst/>
              <a:rect l="l" t="t" r="r" b="b"/>
              <a:pathLst>
                <a:path w="5938" h="3437" extrusionOk="0">
                  <a:moveTo>
                    <a:pt x="5738" y="1"/>
                  </a:moveTo>
                  <a:lnTo>
                    <a:pt x="0" y="3336"/>
                  </a:lnTo>
                  <a:lnTo>
                    <a:pt x="201" y="3436"/>
                  </a:lnTo>
                  <a:lnTo>
                    <a:pt x="5938" y="10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4030550" y="3852375"/>
              <a:ext cx="148475" cy="85900"/>
            </a:xfrm>
            <a:custGeom>
              <a:avLst/>
              <a:gdLst/>
              <a:ahLst/>
              <a:cxnLst/>
              <a:rect l="l" t="t" r="r" b="b"/>
              <a:pathLst>
                <a:path w="5939" h="3436" extrusionOk="0">
                  <a:moveTo>
                    <a:pt x="5738" y="0"/>
                  </a:moveTo>
                  <a:lnTo>
                    <a:pt x="0" y="3336"/>
                  </a:lnTo>
                  <a:lnTo>
                    <a:pt x="201" y="3436"/>
                  </a:lnTo>
                  <a:lnTo>
                    <a:pt x="5938" y="134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3662775" y="3050750"/>
              <a:ext cx="1443575" cy="834175"/>
            </a:xfrm>
            <a:custGeom>
              <a:avLst/>
              <a:gdLst/>
              <a:ahLst/>
              <a:cxnLst/>
              <a:rect l="l" t="t" r="r" b="b"/>
              <a:pathLst>
                <a:path w="57743" h="33367" extrusionOk="0">
                  <a:moveTo>
                    <a:pt x="33692" y="1"/>
                  </a:moveTo>
                  <a:cubicBezTo>
                    <a:pt x="33291" y="1"/>
                    <a:pt x="32891" y="92"/>
                    <a:pt x="32591" y="276"/>
                  </a:cubicBezTo>
                  <a:lnTo>
                    <a:pt x="1" y="19189"/>
                  </a:lnTo>
                  <a:lnTo>
                    <a:pt x="24552" y="33366"/>
                  </a:lnTo>
                  <a:lnTo>
                    <a:pt x="57142" y="14453"/>
                  </a:lnTo>
                  <a:cubicBezTo>
                    <a:pt x="57742" y="14086"/>
                    <a:pt x="57742" y="13519"/>
                    <a:pt x="57142" y="13152"/>
                  </a:cubicBezTo>
                  <a:lnTo>
                    <a:pt x="34792" y="276"/>
                  </a:lnTo>
                  <a:cubicBezTo>
                    <a:pt x="34492" y="92"/>
                    <a:pt x="34092" y="1"/>
                    <a:pt x="33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2025775" y="1203175"/>
              <a:ext cx="1685400" cy="1942050"/>
            </a:xfrm>
            <a:custGeom>
              <a:avLst/>
              <a:gdLst/>
              <a:ahLst/>
              <a:cxnLst/>
              <a:rect l="l" t="t" r="r" b="b"/>
              <a:pathLst>
                <a:path w="67416" h="77682" extrusionOk="0">
                  <a:moveTo>
                    <a:pt x="53170" y="0"/>
                  </a:moveTo>
                  <a:cubicBezTo>
                    <a:pt x="52797" y="0"/>
                    <a:pt x="52349" y="87"/>
                    <a:pt x="51871" y="326"/>
                  </a:cubicBezTo>
                  <a:cubicBezTo>
                    <a:pt x="51805" y="359"/>
                    <a:pt x="51771" y="359"/>
                    <a:pt x="51738" y="393"/>
                  </a:cubicBezTo>
                  <a:lnTo>
                    <a:pt x="1235" y="30114"/>
                  </a:lnTo>
                  <a:cubicBezTo>
                    <a:pt x="401" y="30614"/>
                    <a:pt x="1" y="31615"/>
                    <a:pt x="301" y="32549"/>
                  </a:cubicBezTo>
                  <a:lnTo>
                    <a:pt x="14044" y="77148"/>
                  </a:lnTo>
                  <a:cubicBezTo>
                    <a:pt x="14144" y="77481"/>
                    <a:pt x="14445" y="77681"/>
                    <a:pt x="14811" y="77681"/>
                  </a:cubicBezTo>
                  <a:lnTo>
                    <a:pt x="15278" y="77648"/>
                  </a:lnTo>
                  <a:lnTo>
                    <a:pt x="67416" y="46392"/>
                  </a:lnTo>
                  <a:lnTo>
                    <a:pt x="53506" y="1227"/>
                  </a:lnTo>
                  <a:lnTo>
                    <a:pt x="54073" y="226"/>
                  </a:lnTo>
                  <a:cubicBezTo>
                    <a:pt x="53899" y="104"/>
                    <a:pt x="53579" y="0"/>
                    <a:pt x="53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2053300" y="1204525"/>
              <a:ext cx="1685400" cy="1939850"/>
            </a:xfrm>
            <a:custGeom>
              <a:avLst/>
              <a:gdLst/>
              <a:ahLst/>
              <a:cxnLst/>
              <a:rect l="l" t="t" r="r" b="b"/>
              <a:pathLst>
                <a:path w="67416" h="77594" extrusionOk="0">
                  <a:moveTo>
                    <a:pt x="52408" y="1"/>
                  </a:moveTo>
                  <a:cubicBezTo>
                    <a:pt x="52237" y="1"/>
                    <a:pt x="52064" y="44"/>
                    <a:pt x="51904" y="138"/>
                  </a:cubicBezTo>
                  <a:lnTo>
                    <a:pt x="1335" y="29926"/>
                  </a:lnTo>
                  <a:cubicBezTo>
                    <a:pt x="434" y="30460"/>
                    <a:pt x="1" y="31528"/>
                    <a:pt x="334" y="32528"/>
                  </a:cubicBezTo>
                  <a:lnTo>
                    <a:pt x="14177" y="77594"/>
                  </a:lnTo>
                  <a:lnTo>
                    <a:pt x="67415" y="46271"/>
                  </a:lnTo>
                  <a:lnTo>
                    <a:pt x="53405" y="739"/>
                  </a:lnTo>
                  <a:cubicBezTo>
                    <a:pt x="53262" y="284"/>
                    <a:pt x="52843" y="1"/>
                    <a:pt x="52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2407725" y="2399650"/>
              <a:ext cx="2192425" cy="1260825"/>
            </a:xfrm>
            <a:custGeom>
              <a:avLst/>
              <a:gdLst/>
              <a:ahLst/>
              <a:cxnLst/>
              <a:rect l="l" t="t" r="r" b="b"/>
              <a:pathLst>
                <a:path w="87697" h="50433" extrusionOk="0">
                  <a:moveTo>
                    <a:pt x="53238" y="1"/>
                  </a:moveTo>
                  <a:lnTo>
                    <a:pt x="0" y="29789"/>
                  </a:lnTo>
                  <a:lnTo>
                    <a:pt x="0" y="30456"/>
                  </a:lnTo>
                  <a:cubicBezTo>
                    <a:pt x="0" y="30990"/>
                    <a:pt x="301" y="31523"/>
                    <a:pt x="801" y="31790"/>
                  </a:cubicBezTo>
                  <a:lnTo>
                    <a:pt x="32390" y="49937"/>
                  </a:lnTo>
                  <a:cubicBezTo>
                    <a:pt x="32967" y="50266"/>
                    <a:pt x="33609" y="50433"/>
                    <a:pt x="34251" y="50433"/>
                  </a:cubicBezTo>
                  <a:cubicBezTo>
                    <a:pt x="34910" y="50433"/>
                    <a:pt x="35569" y="50258"/>
                    <a:pt x="36160" y="49903"/>
                  </a:cubicBezTo>
                  <a:lnTo>
                    <a:pt x="86195" y="20849"/>
                  </a:lnTo>
                  <a:cubicBezTo>
                    <a:pt x="86262" y="20816"/>
                    <a:pt x="86262" y="20782"/>
                    <a:pt x="86329" y="20749"/>
                  </a:cubicBezTo>
                  <a:cubicBezTo>
                    <a:pt x="86362" y="20716"/>
                    <a:pt x="86395" y="20716"/>
                    <a:pt x="86429" y="20682"/>
                  </a:cubicBezTo>
                  <a:cubicBezTo>
                    <a:pt x="86429" y="20682"/>
                    <a:pt x="86429" y="20649"/>
                    <a:pt x="86429" y="20649"/>
                  </a:cubicBezTo>
                  <a:cubicBezTo>
                    <a:pt x="87696" y="19615"/>
                    <a:pt x="87029" y="17914"/>
                    <a:pt x="86295" y="17480"/>
                  </a:cubicBezTo>
                  <a:lnTo>
                    <a:pt x="85161" y="18381"/>
                  </a:lnTo>
                  <a:lnTo>
                    <a:pt x="53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2150050" y="1338900"/>
              <a:ext cx="1486900" cy="1658725"/>
            </a:xfrm>
            <a:custGeom>
              <a:avLst/>
              <a:gdLst/>
              <a:ahLst/>
              <a:cxnLst/>
              <a:rect l="l" t="t" r="r" b="b"/>
              <a:pathLst>
                <a:path w="59476" h="66349" extrusionOk="0">
                  <a:moveTo>
                    <a:pt x="46667" y="1"/>
                  </a:moveTo>
                  <a:lnTo>
                    <a:pt x="0" y="27454"/>
                  </a:lnTo>
                  <a:lnTo>
                    <a:pt x="12776" y="66348"/>
                  </a:lnTo>
                  <a:lnTo>
                    <a:pt x="59476" y="38862"/>
                  </a:lnTo>
                  <a:lnTo>
                    <a:pt x="46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3010650" y="1338900"/>
              <a:ext cx="626300" cy="1152525"/>
            </a:xfrm>
            <a:custGeom>
              <a:avLst/>
              <a:gdLst/>
              <a:ahLst/>
              <a:cxnLst/>
              <a:rect l="l" t="t" r="r" b="b"/>
              <a:pathLst>
                <a:path w="25052" h="46101" extrusionOk="0">
                  <a:moveTo>
                    <a:pt x="12243" y="1"/>
                  </a:moveTo>
                  <a:lnTo>
                    <a:pt x="1" y="7206"/>
                  </a:lnTo>
                  <a:lnTo>
                    <a:pt x="12776" y="46100"/>
                  </a:lnTo>
                  <a:lnTo>
                    <a:pt x="25052" y="38862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2407725" y="2361300"/>
              <a:ext cx="2173250" cy="1260100"/>
            </a:xfrm>
            <a:custGeom>
              <a:avLst/>
              <a:gdLst/>
              <a:ahLst/>
              <a:cxnLst/>
              <a:rect l="l" t="t" r="r" b="b"/>
              <a:pathLst>
                <a:path w="86930" h="50404" extrusionOk="0">
                  <a:moveTo>
                    <a:pt x="53238" y="0"/>
                  </a:moveTo>
                  <a:lnTo>
                    <a:pt x="0" y="31323"/>
                  </a:lnTo>
                  <a:lnTo>
                    <a:pt x="32390" y="49903"/>
                  </a:lnTo>
                  <a:cubicBezTo>
                    <a:pt x="32974" y="50236"/>
                    <a:pt x="33624" y="50403"/>
                    <a:pt x="34275" y="50403"/>
                  </a:cubicBezTo>
                  <a:cubicBezTo>
                    <a:pt x="34925" y="50403"/>
                    <a:pt x="35576" y="50236"/>
                    <a:pt x="36160" y="49903"/>
                  </a:cubicBezTo>
                  <a:lnTo>
                    <a:pt x="86195" y="20815"/>
                  </a:lnTo>
                  <a:cubicBezTo>
                    <a:pt x="86929" y="20415"/>
                    <a:pt x="86929" y="19348"/>
                    <a:pt x="86195" y="18947"/>
                  </a:cubicBezTo>
                  <a:lnTo>
                    <a:pt x="53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8"/>
            <p:cNvSpPr/>
            <p:nvPr/>
          </p:nvSpPr>
          <p:spPr>
            <a:xfrm>
              <a:off x="3447625" y="2971850"/>
              <a:ext cx="646325" cy="366225"/>
            </a:xfrm>
            <a:custGeom>
              <a:avLst/>
              <a:gdLst/>
              <a:ahLst/>
              <a:cxnLst/>
              <a:rect l="l" t="t" r="r" b="b"/>
              <a:pathLst>
                <a:path w="25853" h="14649" extrusionOk="0">
                  <a:moveTo>
                    <a:pt x="16884" y="0"/>
                  </a:moveTo>
                  <a:cubicBezTo>
                    <a:pt x="16185" y="0"/>
                    <a:pt x="15488" y="150"/>
                    <a:pt x="14945" y="463"/>
                  </a:cubicBezTo>
                  <a:lnTo>
                    <a:pt x="1068" y="8502"/>
                  </a:lnTo>
                  <a:cubicBezTo>
                    <a:pt x="1" y="9136"/>
                    <a:pt x="1" y="10137"/>
                    <a:pt x="1102" y="10770"/>
                  </a:cubicBezTo>
                  <a:lnTo>
                    <a:pt x="6972" y="14173"/>
                  </a:lnTo>
                  <a:cubicBezTo>
                    <a:pt x="7523" y="14490"/>
                    <a:pt x="8232" y="14648"/>
                    <a:pt x="8941" y="14648"/>
                  </a:cubicBezTo>
                  <a:cubicBezTo>
                    <a:pt x="9649" y="14648"/>
                    <a:pt x="10358" y="14490"/>
                    <a:pt x="10909" y="14173"/>
                  </a:cubicBezTo>
                  <a:lnTo>
                    <a:pt x="24785" y="6134"/>
                  </a:lnTo>
                  <a:cubicBezTo>
                    <a:pt x="25853" y="5500"/>
                    <a:pt x="25853" y="4499"/>
                    <a:pt x="24752" y="3865"/>
                  </a:cubicBezTo>
                  <a:lnTo>
                    <a:pt x="18881" y="463"/>
                  </a:lnTo>
                  <a:cubicBezTo>
                    <a:pt x="18323" y="159"/>
                    <a:pt x="17603" y="0"/>
                    <a:pt x="16884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8"/>
            <p:cNvSpPr/>
            <p:nvPr/>
          </p:nvSpPr>
          <p:spPr>
            <a:xfrm>
              <a:off x="2613700" y="2464700"/>
              <a:ext cx="1573650" cy="912350"/>
            </a:xfrm>
            <a:custGeom>
              <a:avLst/>
              <a:gdLst/>
              <a:ahLst/>
              <a:cxnLst/>
              <a:rect l="l" t="t" r="r" b="b"/>
              <a:pathLst>
                <a:path w="62946" h="36494" extrusionOk="0">
                  <a:moveTo>
                    <a:pt x="43765" y="1"/>
                  </a:moveTo>
                  <a:lnTo>
                    <a:pt x="1" y="25753"/>
                  </a:lnTo>
                  <a:lnTo>
                    <a:pt x="18881" y="36494"/>
                  </a:lnTo>
                  <a:lnTo>
                    <a:pt x="62946" y="10909"/>
                  </a:lnTo>
                  <a:lnTo>
                    <a:pt x="4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4015550" y="2724775"/>
              <a:ext cx="94250" cy="52675"/>
            </a:xfrm>
            <a:custGeom>
              <a:avLst/>
              <a:gdLst/>
              <a:ahLst/>
              <a:cxnLst/>
              <a:rect l="l" t="t" r="r" b="b"/>
              <a:pathLst>
                <a:path w="3770" h="2107" extrusionOk="0">
                  <a:moveTo>
                    <a:pt x="1852" y="1"/>
                  </a:moveTo>
                  <a:cubicBezTo>
                    <a:pt x="1713" y="1"/>
                    <a:pt x="1576" y="25"/>
                    <a:pt x="1468" y="72"/>
                  </a:cubicBezTo>
                  <a:lnTo>
                    <a:pt x="234" y="806"/>
                  </a:lnTo>
                  <a:cubicBezTo>
                    <a:pt x="0" y="939"/>
                    <a:pt x="0" y="1139"/>
                    <a:pt x="234" y="1273"/>
                  </a:cubicBezTo>
                  <a:lnTo>
                    <a:pt x="1468" y="2007"/>
                  </a:lnTo>
                  <a:cubicBezTo>
                    <a:pt x="1585" y="2073"/>
                    <a:pt x="1735" y="2107"/>
                    <a:pt x="1885" y="2107"/>
                  </a:cubicBezTo>
                  <a:cubicBezTo>
                    <a:pt x="2035" y="2107"/>
                    <a:pt x="2185" y="2073"/>
                    <a:pt x="2302" y="2007"/>
                  </a:cubicBezTo>
                  <a:lnTo>
                    <a:pt x="3536" y="1273"/>
                  </a:lnTo>
                  <a:cubicBezTo>
                    <a:pt x="3769" y="1139"/>
                    <a:pt x="3769" y="939"/>
                    <a:pt x="3536" y="806"/>
                  </a:cubicBezTo>
                  <a:lnTo>
                    <a:pt x="2302" y="105"/>
                  </a:lnTo>
                  <a:cubicBezTo>
                    <a:pt x="2177" y="34"/>
                    <a:pt x="2013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3941325" y="27674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3867100" y="28108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3792875" y="285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9" y="2102"/>
                    <a:pt x="1869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3717825" y="28975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3643600" y="29408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3569375" y="29842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73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303" y="100"/>
                  </a:lnTo>
                  <a:cubicBezTo>
                    <a:pt x="2186" y="34"/>
                    <a:pt x="2027" y="0"/>
                    <a:pt x="187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3495175" y="3026775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3420950" y="307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0" y="2102"/>
                    <a:pt x="1856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3345900" y="31135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3271675" y="31568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3197450" y="32002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0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3123225" y="32436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3048175" y="3286850"/>
              <a:ext cx="94275" cy="52675"/>
            </a:xfrm>
            <a:custGeom>
              <a:avLst/>
              <a:gdLst/>
              <a:ahLst/>
              <a:cxnLst/>
              <a:rect l="l" t="t" r="r" b="b"/>
              <a:pathLst>
                <a:path w="3771" h="2107" extrusionOk="0">
                  <a:moveTo>
                    <a:pt x="1853" y="0"/>
                  </a:moveTo>
                  <a:cubicBezTo>
                    <a:pt x="1714" y="0"/>
                    <a:pt x="1577" y="25"/>
                    <a:pt x="1468" y="72"/>
                  </a:cubicBezTo>
                  <a:lnTo>
                    <a:pt x="234" y="806"/>
                  </a:lnTo>
                  <a:cubicBezTo>
                    <a:pt x="1" y="939"/>
                    <a:pt x="34" y="1139"/>
                    <a:pt x="234" y="1273"/>
                  </a:cubicBezTo>
                  <a:lnTo>
                    <a:pt x="1468" y="2006"/>
                  </a:lnTo>
                  <a:cubicBezTo>
                    <a:pt x="1585" y="2073"/>
                    <a:pt x="1735" y="2106"/>
                    <a:pt x="1885" y="2106"/>
                  </a:cubicBezTo>
                  <a:cubicBezTo>
                    <a:pt x="2036" y="2106"/>
                    <a:pt x="2186" y="2073"/>
                    <a:pt x="2302" y="2006"/>
                  </a:cubicBezTo>
                  <a:lnTo>
                    <a:pt x="3537" y="1273"/>
                  </a:lnTo>
                  <a:cubicBezTo>
                    <a:pt x="3770" y="1139"/>
                    <a:pt x="3770" y="939"/>
                    <a:pt x="3537" y="806"/>
                  </a:cubicBezTo>
                  <a:lnTo>
                    <a:pt x="2302" y="105"/>
                  </a:lnTo>
                  <a:cubicBezTo>
                    <a:pt x="2177" y="34"/>
                    <a:pt x="2014" y="0"/>
                    <a:pt x="185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3943825" y="26832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34" y="1168"/>
                    <a:pt x="267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3869600" y="27265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8"/>
            <p:cNvSpPr/>
            <p:nvPr/>
          </p:nvSpPr>
          <p:spPr>
            <a:xfrm>
              <a:off x="3795375" y="27699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37" y="1168"/>
                    <a:pt x="3737" y="934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8"/>
            <p:cNvSpPr/>
            <p:nvPr/>
          </p:nvSpPr>
          <p:spPr>
            <a:xfrm>
              <a:off x="3721150" y="28133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1" y="0"/>
                    <a:pt x="1569" y="33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3" y="33"/>
                    <a:pt x="2002" y="0"/>
                    <a:pt x="185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3646950" y="2855825"/>
              <a:ext cx="93425" cy="52775"/>
            </a:xfrm>
            <a:custGeom>
              <a:avLst/>
              <a:gdLst/>
              <a:ahLst/>
              <a:cxnLst/>
              <a:rect l="l" t="t" r="r" b="b"/>
              <a:pathLst>
                <a:path w="3737" h="2111" extrusionOk="0">
                  <a:moveTo>
                    <a:pt x="1852" y="0"/>
                  </a:moveTo>
                  <a:cubicBezTo>
                    <a:pt x="1701" y="0"/>
                    <a:pt x="1551" y="34"/>
                    <a:pt x="1435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68" y="2085"/>
                    <a:pt x="1718" y="2110"/>
                    <a:pt x="1868" y="2110"/>
                  </a:cubicBezTo>
                  <a:cubicBezTo>
                    <a:pt x="2018" y="2110"/>
                    <a:pt x="2168" y="2085"/>
                    <a:pt x="2268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3571900" y="28991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33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69" y="1168"/>
                    <a:pt x="3769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3497675" y="29425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3423450" y="29859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69" y="33"/>
                    <a:pt x="2019" y="0"/>
                    <a:pt x="18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3349225" y="30292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8"/>
            <p:cNvSpPr/>
            <p:nvPr/>
          </p:nvSpPr>
          <p:spPr>
            <a:xfrm>
              <a:off x="3275000" y="30726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69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8"/>
            <p:cNvSpPr/>
            <p:nvPr/>
          </p:nvSpPr>
          <p:spPr>
            <a:xfrm>
              <a:off x="3199950" y="3115800"/>
              <a:ext cx="94275" cy="52775"/>
            </a:xfrm>
            <a:custGeom>
              <a:avLst/>
              <a:gdLst/>
              <a:ahLst/>
              <a:cxnLst/>
              <a:rect l="l" t="t" r="r" b="b"/>
              <a:pathLst>
                <a:path w="3771" h="2111" extrusionOk="0">
                  <a:moveTo>
                    <a:pt x="1885" y="0"/>
                  </a:moveTo>
                  <a:cubicBezTo>
                    <a:pt x="1735" y="0"/>
                    <a:pt x="1585" y="25"/>
                    <a:pt x="1468" y="75"/>
                  </a:cubicBezTo>
                  <a:lnTo>
                    <a:pt x="234" y="809"/>
                  </a:lnTo>
                  <a:cubicBezTo>
                    <a:pt x="1" y="943"/>
                    <a:pt x="1" y="1143"/>
                    <a:pt x="234" y="1276"/>
                  </a:cubicBezTo>
                  <a:lnTo>
                    <a:pt x="1468" y="2010"/>
                  </a:lnTo>
                  <a:cubicBezTo>
                    <a:pt x="1585" y="2077"/>
                    <a:pt x="1735" y="2110"/>
                    <a:pt x="1885" y="2110"/>
                  </a:cubicBezTo>
                  <a:cubicBezTo>
                    <a:pt x="2036" y="2110"/>
                    <a:pt x="2186" y="2077"/>
                    <a:pt x="2302" y="2010"/>
                  </a:cubicBezTo>
                  <a:lnTo>
                    <a:pt x="3537" y="1276"/>
                  </a:lnTo>
                  <a:cubicBezTo>
                    <a:pt x="3770" y="1143"/>
                    <a:pt x="3770" y="943"/>
                    <a:pt x="3537" y="809"/>
                  </a:cubicBezTo>
                  <a:lnTo>
                    <a:pt x="2302" y="75"/>
                  </a:lnTo>
                  <a:cubicBezTo>
                    <a:pt x="2186" y="25"/>
                    <a:pt x="2036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8"/>
            <p:cNvSpPr/>
            <p:nvPr/>
          </p:nvSpPr>
          <p:spPr>
            <a:xfrm>
              <a:off x="3125725" y="31585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70" y="1168"/>
                    <a:pt x="3737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8"/>
            <p:cNvSpPr/>
            <p:nvPr/>
          </p:nvSpPr>
          <p:spPr>
            <a:xfrm>
              <a:off x="3051525" y="32019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34"/>
                  </a:lnTo>
                  <a:cubicBezTo>
                    <a:pt x="0" y="935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5"/>
                    <a:pt x="3503" y="834"/>
                  </a:cubicBezTo>
                  <a:lnTo>
                    <a:pt x="2268" y="101"/>
                  </a:lnTo>
                  <a:cubicBezTo>
                    <a:pt x="2168" y="34"/>
                    <a:pt x="2018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8"/>
            <p:cNvSpPr/>
            <p:nvPr/>
          </p:nvSpPr>
          <p:spPr>
            <a:xfrm>
              <a:off x="2977300" y="32452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1" y="33"/>
                    <a:pt x="1435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8"/>
            <p:cNvSpPr/>
            <p:nvPr/>
          </p:nvSpPr>
          <p:spPr>
            <a:xfrm>
              <a:off x="3872925" y="26423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1" y="1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3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8"/>
            <p:cNvSpPr/>
            <p:nvPr/>
          </p:nvSpPr>
          <p:spPr>
            <a:xfrm>
              <a:off x="3798725" y="2684875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00" y="1301"/>
                  </a:cubicBezTo>
                  <a:lnTo>
                    <a:pt x="1468" y="2035"/>
                  </a:lnTo>
                  <a:cubicBezTo>
                    <a:pt x="1556" y="2093"/>
                    <a:pt x="1682" y="2120"/>
                    <a:pt x="1813" y="2120"/>
                  </a:cubicBezTo>
                  <a:cubicBezTo>
                    <a:pt x="1981" y="2120"/>
                    <a:pt x="2156" y="2076"/>
                    <a:pt x="2268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8"/>
            <p:cNvSpPr/>
            <p:nvPr/>
          </p:nvSpPr>
          <p:spPr>
            <a:xfrm>
              <a:off x="3723675" y="27282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69" y="1168"/>
                    <a:pt x="3769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8"/>
            <p:cNvSpPr/>
            <p:nvPr/>
          </p:nvSpPr>
          <p:spPr>
            <a:xfrm>
              <a:off x="3649450" y="27716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8"/>
            <p:cNvSpPr/>
            <p:nvPr/>
          </p:nvSpPr>
          <p:spPr>
            <a:xfrm>
              <a:off x="3575225" y="28149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8"/>
            <p:cNvSpPr/>
            <p:nvPr/>
          </p:nvSpPr>
          <p:spPr>
            <a:xfrm>
              <a:off x="3501000" y="28583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268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8"/>
            <p:cNvSpPr/>
            <p:nvPr/>
          </p:nvSpPr>
          <p:spPr>
            <a:xfrm>
              <a:off x="3426775" y="29016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2"/>
                  </a:lnTo>
                  <a:cubicBezTo>
                    <a:pt x="1" y="935"/>
                    <a:pt x="1" y="1135"/>
                    <a:pt x="201" y="1269"/>
                  </a:cubicBezTo>
                  <a:lnTo>
                    <a:pt x="1469" y="2002"/>
                  </a:lnTo>
                  <a:cubicBezTo>
                    <a:pt x="1569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269"/>
                  </a:lnTo>
                  <a:cubicBezTo>
                    <a:pt x="3737" y="1135"/>
                    <a:pt x="3737" y="935"/>
                    <a:pt x="3503" y="802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8"/>
            <p:cNvSpPr/>
            <p:nvPr/>
          </p:nvSpPr>
          <p:spPr>
            <a:xfrm>
              <a:off x="3351725" y="2944525"/>
              <a:ext cx="94275" cy="53100"/>
            </a:xfrm>
            <a:custGeom>
              <a:avLst/>
              <a:gdLst/>
              <a:ahLst/>
              <a:cxnLst/>
              <a:rect l="l" t="t" r="r" b="b"/>
              <a:pathLst>
                <a:path w="3771" h="2124" extrusionOk="0">
                  <a:moveTo>
                    <a:pt x="1917" y="0"/>
                  </a:moveTo>
                  <a:cubicBezTo>
                    <a:pt x="1757" y="0"/>
                    <a:pt x="1593" y="35"/>
                    <a:pt x="1468" y="88"/>
                  </a:cubicBezTo>
                  <a:lnTo>
                    <a:pt x="234" y="822"/>
                  </a:lnTo>
                  <a:cubicBezTo>
                    <a:pt x="1" y="956"/>
                    <a:pt x="1" y="1156"/>
                    <a:pt x="234" y="1289"/>
                  </a:cubicBezTo>
                  <a:lnTo>
                    <a:pt x="1468" y="2023"/>
                  </a:lnTo>
                  <a:cubicBezTo>
                    <a:pt x="1585" y="2090"/>
                    <a:pt x="1735" y="2123"/>
                    <a:pt x="1885" y="2123"/>
                  </a:cubicBezTo>
                  <a:cubicBezTo>
                    <a:pt x="2036" y="2123"/>
                    <a:pt x="2186" y="2090"/>
                    <a:pt x="2302" y="2023"/>
                  </a:cubicBezTo>
                  <a:lnTo>
                    <a:pt x="3537" y="1289"/>
                  </a:lnTo>
                  <a:cubicBezTo>
                    <a:pt x="3770" y="1156"/>
                    <a:pt x="3770" y="956"/>
                    <a:pt x="3537" y="822"/>
                  </a:cubicBezTo>
                  <a:lnTo>
                    <a:pt x="2302" y="88"/>
                  </a:lnTo>
                  <a:cubicBezTo>
                    <a:pt x="2194" y="26"/>
                    <a:pt x="2056" y="0"/>
                    <a:pt x="1917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8"/>
            <p:cNvSpPr/>
            <p:nvPr/>
          </p:nvSpPr>
          <p:spPr>
            <a:xfrm>
              <a:off x="3277500" y="29875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37" y="1168"/>
                    <a:pt x="3737" y="968"/>
                    <a:pt x="3537" y="835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8"/>
            <p:cNvSpPr/>
            <p:nvPr/>
          </p:nvSpPr>
          <p:spPr>
            <a:xfrm>
              <a:off x="3203300" y="3030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0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8"/>
            <p:cNvSpPr/>
            <p:nvPr/>
          </p:nvSpPr>
          <p:spPr>
            <a:xfrm>
              <a:off x="3129075" y="30743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8"/>
            <p:cNvSpPr/>
            <p:nvPr/>
          </p:nvSpPr>
          <p:spPr>
            <a:xfrm>
              <a:off x="3054025" y="31176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34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8"/>
            <p:cNvSpPr/>
            <p:nvPr/>
          </p:nvSpPr>
          <p:spPr>
            <a:xfrm>
              <a:off x="2979800" y="31610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268"/>
                  </a:lnTo>
                  <a:cubicBezTo>
                    <a:pt x="3770" y="1134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8"/>
            <p:cNvSpPr/>
            <p:nvPr/>
          </p:nvSpPr>
          <p:spPr>
            <a:xfrm>
              <a:off x="2905575" y="32044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37" y="1135"/>
                    <a:pt x="3737" y="935"/>
                    <a:pt x="3537" y="801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8"/>
            <p:cNvSpPr/>
            <p:nvPr/>
          </p:nvSpPr>
          <p:spPr>
            <a:xfrm>
              <a:off x="3801225" y="26006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36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8"/>
            <p:cNvSpPr/>
            <p:nvPr/>
          </p:nvSpPr>
          <p:spPr>
            <a:xfrm>
              <a:off x="3727000" y="26440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8"/>
            <p:cNvSpPr/>
            <p:nvPr/>
          </p:nvSpPr>
          <p:spPr>
            <a:xfrm>
              <a:off x="3652775" y="26873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8"/>
            <p:cNvSpPr/>
            <p:nvPr/>
          </p:nvSpPr>
          <p:spPr>
            <a:xfrm>
              <a:off x="3577725" y="27307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34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8"/>
            <p:cNvSpPr/>
            <p:nvPr/>
          </p:nvSpPr>
          <p:spPr>
            <a:xfrm>
              <a:off x="3503500" y="2773250"/>
              <a:ext cx="94275" cy="53400"/>
            </a:xfrm>
            <a:custGeom>
              <a:avLst/>
              <a:gdLst/>
              <a:ahLst/>
              <a:cxnLst/>
              <a:rect l="l" t="t" r="r" b="b"/>
              <a:pathLst>
                <a:path w="3771" h="2136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6"/>
                  </a:lnTo>
                  <a:cubicBezTo>
                    <a:pt x="1585" y="2102"/>
                    <a:pt x="1735" y="2136"/>
                    <a:pt x="1885" y="2136"/>
                  </a:cubicBezTo>
                  <a:cubicBezTo>
                    <a:pt x="2036" y="2136"/>
                    <a:pt x="2186" y="2102"/>
                    <a:pt x="2302" y="2036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8"/>
            <p:cNvSpPr/>
            <p:nvPr/>
          </p:nvSpPr>
          <p:spPr>
            <a:xfrm>
              <a:off x="3429275" y="28166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1"/>
                  </a:moveTo>
                  <a:cubicBezTo>
                    <a:pt x="1719" y="1"/>
                    <a:pt x="1569" y="34"/>
                    <a:pt x="1469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8"/>
            <p:cNvSpPr/>
            <p:nvPr/>
          </p:nvSpPr>
          <p:spPr>
            <a:xfrm>
              <a:off x="3355075" y="28600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8"/>
            <p:cNvSpPr/>
            <p:nvPr/>
          </p:nvSpPr>
          <p:spPr>
            <a:xfrm>
              <a:off x="3280850" y="29033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8"/>
            <p:cNvSpPr/>
            <p:nvPr/>
          </p:nvSpPr>
          <p:spPr>
            <a:xfrm>
              <a:off x="3205800" y="29467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8"/>
            <p:cNvSpPr/>
            <p:nvPr/>
          </p:nvSpPr>
          <p:spPr>
            <a:xfrm>
              <a:off x="3131575" y="29900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8"/>
            <p:cNvSpPr/>
            <p:nvPr/>
          </p:nvSpPr>
          <p:spPr>
            <a:xfrm>
              <a:off x="3057350" y="30333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36" y="1"/>
                  </a:moveTo>
                  <a:cubicBezTo>
                    <a:pt x="1697" y="1"/>
                    <a:pt x="1561" y="26"/>
                    <a:pt x="1468" y="72"/>
                  </a:cubicBezTo>
                  <a:lnTo>
                    <a:pt x="234" y="806"/>
                  </a:lnTo>
                  <a:cubicBezTo>
                    <a:pt x="1" y="939"/>
                    <a:pt x="1" y="1140"/>
                    <a:pt x="234" y="1273"/>
                  </a:cubicBezTo>
                  <a:lnTo>
                    <a:pt x="1468" y="2007"/>
                  </a:lnTo>
                  <a:cubicBezTo>
                    <a:pt x="1585" y="2074"/>
                    <a:pt x="1735" y="2107"/>
                    <a:pt x="1885" y="2107"/>
                  </a:cubicBezTo>
                  <a:cubicBezTo>
                    <a:pt x="2035" y="2107"/>
                    <a:pt x="2186" y="2074"/>
                    <a:pt x="2302" y="2007"/>
                  </a:cubicBezTo>
                  <a:lnTo>
                    <a:pt x="3537" y="1273"/>
                  </a:lnTo>
                  <a:cubicBezTo>
                    <a:pt x="3737" y="1140"/>
                    <a:pt x="3737" y="939"/>
                    <a:pt x="3503" y="806"/>
                  </a:cubicBezTo>
                  <a:lnTo>
                    <a:pt x="2269" y="105"/>
                  </a:lnTo>
                  <a:cubicBezTo>
                    <a:pt x="2162" y="34"/>
                    <a:pt x="1997" y="1"/>
                    <a:pt x="183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8"/>
            <p:cNvSpPr/>
            <p:nvPr/>
          </p:nvSpPr>
          <p:spPr>
            <a:xfrm>
              <a:off x="2983125" y="307597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94" y="2074"/>
                    <a:pt x="1757" y="2107"/>
                    <a:pt x="1918" y="2107"/>
                  </a:cubicBezTo>
                  <a:cubicBezTo>
                    <a:pt x="2057" y="2107"/>
                    <a:pt x="2194" y="2082"/>
                    <a:pt x="2303" y="2035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8"/>
            <p:cNvSpPr/>
            <p:nvPr/>
          </p:nvSpPr>
          <p:spPr>
            <a:xfrm>
              <a:off x="2908925" y="31193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1" y="0"/>
                  </a:moveTo>
                  <a:cubicBezTo>
                    <a:pt x="1701" y="0"/>
                    <a:pt x="1551" y="34"/>
                    <a:pt x="1434" y="100"/>
                  </a:cubicBezTo>
                  <a:lnTo>
                    <a:pt x="200" y="834"/>
                  </a:lnTo>
                  <a:cubicBezTo>
                    <a:pt x="0" y="968"/>
                    <a:pt x="0" y="1168"/>
                    <a:pt x="200" y="1301"/>
                  </a:cubicBezTo>
                  <a:lnTo>
                    <a:pt x="1434" y="2002"/>
                  </a:lnTo>
                  <a:cubicBezTo>
                    <a:pt x="1551" y="2068"/>
                    <a:pt x="1710" y="2102"/>
                    <a:pt x="1864" y="2102"/>
                  </a:cubicBezTo>
                  <a:cubicBezTo>
                    <a:pt x="2018" y="2102"/>
                    <a:pt x="2168" y="2068"/>
                    <a:pt x="2268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1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8"/>
            <p:cNvSpPr/>
            <p:nvPr/>
          </p:nvSpPr>
          <p:spPr>
            <a:xfrm>
              <a:off x="2833850" y="316270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8"/>
            <p:cNvSpPr/>
            <p:nvPr/>
          </p:nvSpPr>
          <p:spPr>
            <a:xfrm>
              <a:off x="3729500" y="25597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8"/>
            <p:cNvSpPr/>
            <p:nvPr/>
          </p:nvSpPr>
          <p:spPr>
            <a:xfrm>
              <a:off x="3655275" y="2602300"/>
              <a:ext cx="94275" cy="52775"/>
            </a:xfrm>
            <a:custGeom>
              <a:avLst/>
              <a:gdLst/>
              <a:ahLst/>
              <a:cxnLst/>
              <a:rect l="l" t="t" r="r" b="b"/>
              <a:pathLst>
                <a:path w="3771" h="2111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5"/>
                  </a:lnTo>
                  <a:cubicBezTo>
                    <a:pt x="1585" y="2086"/>
                    <a:pt x="1735" y="2111"/>
                    <a:pt x="1885" y="2111"/>
                  </a:cubicBezTo>
                  <a:cubicBezTo>
                    <a:pt x="2036" y="2111"/>
                    <a:pt x="2186" y="2086"/>
                    <a:pt x="2302" y="2035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8"/>
            <p:cNvSpPr/>
            <p:nvPr/>
          </p:nvSpPr>
          <p:spPr>
            <a:xfrm>
              <a:off x="3581050" y="26456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9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8"/>
            <p:cNvSpPr/>
            <p:nvPr/>
          </p:nvSpPr>
          <p:spPr>
            <a:xfrm>
              <a:off x="3506850" y="26890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00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35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8"/>
            <p:cNvSpPr/>
            <p:nvPr/>
          </p:nvSpPr>
          <p:spPr>
            <a:xfrm>
              <a:off x="3432625" y="27324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0" y="934"/>
                    <a:pt x="0" y="1168"/>
                    <a:pt x="201" y="1301"/>
                  </a:cubicBezTo>
                  <a:lnTo>
                    <a:pt x="1468" y="2002"/>
                  </a:lnTo>
                  <a:cubicBezTo>
                    <a:pt x="1568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8"/>
            <p:cNvSpPr/>
            <p:nvPr/>
          </p:nvSpPr>
          <p:spPr>
            <a:xfrm>
              <a:off x="3357575" y="27757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3"/>
                    <a:pt x="1885" y="2103"/>
                  </a:cubicBezTo>
                  <a:cubicBezTo>
                    <a:pt x="2035" y="2103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8"/>
            <p:cNvSpPr/>
            <p:nvPr/>
          </p:nvSpPr>
          <p:spPr>
            <a:xfrm>
              <a:off x="3283350" y="28191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36" y="1135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8"/>
            <p:cNvSpPr/>
            <p:nvPr/>
          </p:nvSpPr>
          <p:spPr>
            <a:xfrm>
              <a:off x="3209125" y="2861650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6"/>
                  </a:lnTo>
                  <a:cubicBezTo>
                    <a:pt x="1585" y="2102"/>
                    <a:pt x="1735" y="2136"/>
                    <a:pt x="1885" y="2136"/>
                  </a:cubicBezTo>
                  <a:cubicBezTo>
                    <a:pt x="2035" y="2136"/>
                    <a:pt x="2186" y="2102"/>
                    <a:pt x="2302" y="2036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8"/>
            <p:cNvSpPr/>
            <p:nvPr/>
          </p:nvSpPr>
          <p:spPr>
            <a:xfrm>
              <a:off x="3134900" y="29050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8"/>
            <p:cNvSpPr/>
            <p:nvPr/>
          </p:nvSpPr>
          <p:spPr>
            <a:xfrm>
              <a:off x="3059850" y="29483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28"/>
            <p:cNvSpPr/>
            <p:nvPr/>
          </p:nvSpPr>
          <p:spPr>
            <a:xfrm>
              <a:off x="2985625" y="299175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8"/>
            <p:cNvSpPr/>
            <p:nvPr/>
          </p:nvSpPr>
          <p:spPr>
            <a:xfrm>
              <a:off x="2911425" y="30351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36" y="801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8"/>
            <p:cNvSpPr/>
            <p:nvPr/>
          </p:nvSpPr>
          <p:spPr>
            <a:xfrm>
              <a:off x="2837200" y="30784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8"/>
            <p:cNvSpPr/>
            <p:nvPr/>
          </p:nvSpPr>
          <p:spPr>
            <a:xfrm>
              <a:off x="2762975" y="31217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20" y="1"/>
                  </a:moveTo>
                  <a:cubicBezTo>
                    <a:pt x="1680" y="1"/>
                    <a:pt x="1543" y="26"/>
                    <a:pt x="1435" y="72"/>
                  </a:cubicBezTo>
                  <a:lnTo>
                    <a:pt x="201" y="806"/>
                  </a:lnTo>
                  <a:cubicBezTo>
                    <a:pt x="1" y="939"/>
                    <a:pt x="1" y="1139"/>
                    <a:pt x="234" y="1273"/>
                  </a:cubicBezTo>
                  <a:lnTo>
                    <a:pt x="1468" y="2007"/>
                  </a:lnTo>
                  <a:cubicBezTo>
                    <a:pt x="1568" y="2073"/>
                    <a:pt x="1718" y="2107"/>
                    <a:pt x="1869" y="2107"/>
                  </a:cubicBezTo>
                  <a:cubicBezTo>
                    <a:pt x="2019" y="2107"/>
                    <a:pt x="2169" y="2073"/>
                    <a:pt x="2269" y="2007"/>
                  </a:cubicBezTo>
                  <a:lnTo>
                    <a:pt x="3503" y="1273"/>
                  </a:lnTo>
                  <a:cubicBezTo>
                    <a:pt x="3737" y="1139"/>
                    <a:pt x="3737" y="939"/>
                    <a:pt x="3503" y="806"/>
                  </a:cubicBezTo>
                  <a:lnTo>
                    <a:pt x="2269" y="105"/>
                  </a:lnTo>
                  <a:cubicBezTo>
                    <a:pt x="2144" y="34"/>
                    <a:pt x="1980" y="1"/>
                    <a:pt x="1820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8"/>
            <p:cNvSpPr/>
            <p:nvPr/>
          </p:nvSpPr>
          <p:spPr>
            <a:xfrm>
              <a:off x="3658625" y="25180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8"/>
            <p:cNvSpPr/>
            <p:nvPr/>
          </p:nvSpPr>
          <p:spPr>
            <a:xfrm>
              <a:off x="3584400" y="25614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0" y="934"/>
                    <a:pt x="0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8"/>
            <p:cNvSpPr/>
            <p:nvPr/>
          </p:nvSpPr>
          <p:spPr>
            <a:xfrm>
              <a:off x="3509350" y="26048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8"/>
            <p:cNvSpPr/>
            <p:nvPr/>
          </p:nvSpPr>
          <p:spPr>
            <a:xfrm>
              <a:off x="3435125" y="26481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36" y="1134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8"/>
            <p:cNvSpPr/>
            <p:nvPr/>
          </p:nvSpPr>
          <p:spPr>
            <a:xfrm>
              <a:off x="3360900" y="2690700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6" y="2102"/>
                    <a:pt x="2302" y="2035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8"/>
            <p:cNvSpPr/>
            <p:nvPr/>
          </p:nvSpPr>
          <p:spPr>
            <a:xfrm>
              <a:off x="3286675" y="27340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34"/>
                  </a:lnTo>
                  <a:cubicBezTo>
                    <a:pt x="1" y="967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27" y="2102"/>
                    <a:pt x="1869" y="2102"/>
                  </a:cubicBezTo>
                  <a:cubicBezTo>
                    <a:pt x="2011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8"/>
            <p:cNvSpPr/>
            <p:nvPr/>
          </p:nvSpPr>
          <p:spPr>
            <a:xfrm>
              <a:off x="3211625" y="27774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35"/>
                    <a:pt x="34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8"/>
            <p:cNvSpPr/>
            <p:nvPr/>
          </p:nvSpPr>
          <p:spPr>
            <a:xfrm>
              <a:off x="3137400" y="28208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70" y="934"/>
                    <a:pt x="3537" y="801"/>
                  </a:cubicBezTo>
                  <a:lnTo>
                    <a:pt x="2303" y="100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8"/>
            <p:cNvSpPr/>
            <p:nvPr/>
          </p:nvSpPr>
          <p:spPr>
            <a:xfrm>
              <a:off x="3063200" y="286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68" y="34"/>
                    <a:pt x="2018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8"/>
            <p:cNvSpPr/>
            <p:nvPr/>
          </p:nvSpPr>
          <p:spPr>
            <a:xfrm>
              <a:off x="2988975" y="29075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4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4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8"/>
            <p:cNvSpPr/>
            <p:nvPr/>
          </p:nvSpPr>
          <p:spPr>
            <a:xfrm>
              <a:off x="2914750" y="29509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34"/>
                    <a:pt x="201" y="1268"/>
                  </a:cubicBezTo>
                  <a:lnTo>
                    <a:pt x="1435" y="2001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1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8"/>
            <p:cNvSpPr/>
            <p:nvPr/>
          </p:nvSpPr>
          <p:spPr>
            <a:xfrm>
              <a:off x="2839700" y="29934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8"/>
            <p:cNvSpPr/>
            <p:nvPr/>
          </p:nvSpPr>
          <p:spPr>
            <a:xfrm>
              <a:off x="2765475" y="30367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8"/>
            <p:cNvSpPr/>
            <p:nvPr/>
          </p:nvSpPr>
          <p:spPr>
            <a:xfrm>
              <a:off x="2691250" y="308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9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8"/>
            <p:cNvSpPr/>
            <p:nvPr/>
          </p:nvSpPr>
          <p:spPr>
            <a:xfrm>
              <a:off x="4015550" y="27182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69" y="1168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8"/>
            <p:cNvSpPr/>
            <p:nvPr/>
          </p:nvSpPr>
          <p:spPr>
            <a:xfrm>
              <a:off x="3941325" y="27615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36" y="1168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8"/>
            <p:cNvSpPr/>
            <p:nvPr/>
          </p:nvSpPr>
          <p:spPr>
            <a:xfrm>
              <a:off x="3867100" y="2804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8"/>
            <p:cNvSpPr/>
            <p:nvPr/>
          </p:nvSpPr>
          <p:spPr>
            <a:xfrm>
              <a:off x="3792875" y="2847775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20" y="1"/>
                  </a:moveTo>
                  <a:cubicBezTo>
                    <a:pt x="1681" y="1"/>
                    <a:pt x="1544" y="27"/>
                    <a:pt x="1435" y="89"/>
                  </a:cubicBezTo>
                  <a:lnTo>
                    <a:pt x="201" y="823"/>
                  </a:lnTo>
                  <a:cubicBezTo>
                    <a:pt x="1" y="956"/>
                    <a:pt x="1" y="1156"/>
                    <a:pt x="234" y="1290"/>
                  </a:cubicBezTo>
                  <a:lnTo>
                    <a:pt x="1468" y="2024"/>
                  </a:lnTo>
                  <a:cubicBezTo>
                    <a:pt x="1568" y="2090"/>
                    <a:pt x="1719" y="2124"/>
                    <a:pt x="1869" y="2124"/>
                  </a:cubicBezTo>
                  <a:cubicBezTo>
                    <a:pt x="2019" y="2124"/>
                    <a:pt x="2169" y="2090"/>
                    <a:pt x="2269" y="2024"/>
                  </a:cubicBezTo>
                  <a:lnTo>
                    <a:pt x="3503" y="1290"/>
                  </a:lnTo>
                  <a:cubicBezTo>
                    <a:pt x="3737" y="1156"/>
                    <a:pt x="3737" y="956"/>
                    <a:pt x="3503" y="823"/>
                  </a:cubicBezTo>
                  <a:lnTo>
                    <a:pt x="2269" y="89"/>
                  </a:lnTo>
                  <a:cubicBezTo>
                    <a:pt x="2144" y="35"/>
                    <a:pt x="1981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8"/>
            <p:cNvSpPr/>
            <p:nvPr/>
          </p:nvSpPr>
          <p:spPr>
            <a:xfrm>
              <a:off x="3717825" y="28908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8"/>
            <p:cNvSpPr/>
            <p:nvPr/>
          </p:nvSpPr>
          <p:spPr>
            <a:xfrm>
              <a:off x="3643600" y="293420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8"/>
            <p:cNvSpPr/>
            <p:nvPr/>
          </p:nvSpPr>
          <p:spPr>
            <a:xfrm>
              <a:off x="3569375" y="29775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73" y="0"/>
                  </a:moveTo>
                  <a:cubicBezTo>
                    <a:pt x="1719" y="0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303" y="101"/>
                  </a:lnTo>
                  <a:cubicBezTo>
                    <a:pt x="2186" y="34"/>
                    <a:pt x="2027" y="0"/>
                    <a:pt x="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8"/>
            <p:cNvSpPr/>
            <p:nvPr/>
          </p:nvSpPr>
          <p:spPr>
            <a:xfrm>
              <a:off x="3495175" y="3020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28"/>
            <p:cNvSpPr/>
            <p:nvPr/>
          </p:nvSpPr>
          <p:spPr>
            <a:xfrm>
              <a:off x="3300425" y="2701012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68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8"/>
            <p:cNvSpPr/>
            <p:nvPr/>
          </p:nvSpPr>
          <p:spPr>
            <a:xfrm>
              <a:off x="3345900" y="31076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70" y="1134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8"/>
            <p:cNvSpPr/>
            <p:nvPr/>
          </p:nvSpPr>
          <p:spPr>
            <a:xfrm>
              <a:off x="3271675" y="3150200"/>
              <a:ext cx="93425" cy="52775"/>
            </a:xfrm>
            <a:custGeom>
              <a:avLst/>
              <a:gdLst/>
              <a:ahLst/>
              <a:cxnLst/>
              <a:rect l="l" t="t" r="r" b="b"/>
              <a:pathLst>
                <a:path w="3737" h="2111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085"/>
                    <a:pt x="1735" y="2110"/>
                    <a:pt x="1885" y="2110"/>
                  </a:cubicBezTo>
                  <a:cubicBezTo>
                    <a:pt x="2035" y="2110"/>
                    <a:pt x="2185" y="2085"/>
                    <a:pt x="2302" y="2035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8"/>
            <p:cNvSpPr/>
            <p:nvPr/>
          </p:nvSpPr>
          <p:spPr>
            <a:xfrm>
              <a:off x="3197450" y="31935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0" y="1"/>
                    <a:pt x="1568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8"/>
            <p:cNvSpPr/>
            <p:nvPr/>
          </p:nvSpPr>
          <p:spPr>
            <a:xfrm>
              <a:off x="3123225" y="32369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8"/>
            <p:cNvSpPr/>
            <p:nvPr/>
          </p:nvSpPr>
          <p:spPr>
            <a:xfrm>
              <a:off x="3048175" y="32803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34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6" y="2102"/>
                    <a:pt x="2186" y="2068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3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8"/>
            <p:cNvSpPr/>
            <p:nvPr/>
          </p:nvSpPr>
          <p:spPr>
            <a:xfrm>
              <a:off x="3943825" y="2676525"/>
              <a:ext cx="94250" cy="53025"/>
            </a:xfrm>
            <a:custGeom>
              <a:avLst/>
              <a:gdLst/>
              <a:ahLst/>
              <a:cxnLst/>
              <a:rect l="l" t="t" r="r" b="b"/>
              <a:pathLst>
                <a:path w="3770" h="2121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34"/>
                  </a:lnTo>
                  <a:cubicBezTo>
                    <a:pt x="0" y="968"/>
                    <a:pt x="34" y="1168"/>
                    <a:pt x="267" y="1301"/>
                  </a:cubicBezTo>
                  <a:lnTo>
                    <a:pt x="1468" y="2002"/>
                  </a:lnTo>
                  <a:cubicBezTo>
                    <a:pt x="1599" y="2077"/>
                    <a:pt x="1772" y="2120"/>
                    <a:pt x="1940" y="2120"/>
                  </a:cubicBezTo>
                  <a:cubicBezTo>
                    <a:pt x="2072" y="2120"/>
                    <a:pt x="2200" y="2094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8"/>
            <p:cNvSpPr/>
            <p:nvPr/>
          </p:nvSpPr>
          <p:spPr>
            <a:xfrm>
              <a:off x="3869600" y="27199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1" y="967"/>
                    <a:pt x="1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301"/>
                  </a:lnTo>
                  <a:cubicBezTo>
                    <a:pt x="3770" y="1168"/>
                    <a:pt x="3770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8"/>
            <p:cNvSpPr/>
            <p:nvPr/>
          </p:nvSpPr>
          <p:spPr>
            <a:xfrm>
              <a:off x="3795375" y="27632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8"/>
            <p:cNvSpPr/>
            <p:nvPr/>
          </p:nvSpPr>
          <p:spPr>
            <a:xfrm>
              <a:off x="3721150" y="28066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1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3" y="34"/>
                    <a:pt x="2002" y="0"/>
                    <a:pt x="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8"/>
            <p:cNvSpPr/>
            <p:nvPr/>
          </p:nvSpPr>
          <p:spPr>
            <a:xfrm>
              <a:off x="3646950" y="28499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8"/>
            <p:cNvSpPr/>
            <p:nvPr/>
          </p:nvSpPr>
          <p:spPr>
            <a:xfrm>
              <a:off x="3571900" y="28933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33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69" y="1135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8"/>
            <p:cNvSpPr/>
            <p:nvPr/>
          </p:nvSpPr>
          <p:spPr>
            <a:xfrm>
              <a:off x="3497675" y="2935875"/>
              <a:ext cx="94250" cy="53400"/>
            </a:xfrm>
            <a:custGeom>
              <a:avLst/>
              <a:gdLst/>
              <a:ahLst/>
              <a:cxnLst/>
              <a:rect l="l" t="t" r="r" b="b"/>
              <a:pathLst>
                <a:path w="3770" h="2136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8"/>
            <p:cNvSpPr/>
            <p:nvPr/>
          </p:nvSpPr>
          <p:spPr>
            <a:xfrm>
              <a:off x="3423450" y="29792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8"/>
            <p:cNvSpPr/>
            <p:nvPr/>
          </p:nvSpPr>
          <p:spPr>
            <a:xfrm>
              <a:off x="3349225" y="30226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8"/>
            <p:cNvSpPr/>
            <p:nvPr/>
          </p:nvSpPr>
          <p:spPr>
            <a:xfrm>
              <a:off x="3275000" y="30659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69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8"/>
            <p:cNvSpPr/>
            <p:nvPr/>
          </p:nvSpPr>
          <p:spPr>
            <a:xfrm>
              <a:off x="3199950" y="31093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8"/>
            <p:cNvSpPr/>
            <p:nvPr/>
          </p:nvSpPr>
          <p:spPr>
            <a:xfrm>
              <a:off x="3125725" y="31527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268"/>
                  </a:lnTo>
                  <a:cubicBezTo>
                    <a:pt x="3770" y="1135"/>
                    <a:pt x="3737" y="934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8"/>
            <p:cNvSpPr/>
            <p:nvPr/>
          </p:nvSpPr>
          <p:spPr>
            <a:xfrm>
              <a:off x="3051525" y="31960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268"/>
                  </a:lnTo>
                  <a:cubicBezTo>
                    <a:pt x="3736" y="1134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8"/>
            <p:cNvSpPr/>
            <p:nvPr/>
          </p:nvSpPr>
          <p:spPr>
            <a:xfrm>
              <a:off x="2977300" y="323860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2" y="0"/>
                    <a:pt x="1551" y="34"/>
                    <a:pt x="1435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99" y="2077"/>
                    <a:pt x="1772" y="2120"/>
                    <a:pt x="1940" y="2120"/>
                  </a:cubicBezTo>
                  <a:cubicBezTo>
                    <a:pt x="2072" y="2120"/>
                    <a:pt x="2200" y="2094"/>
                    <a:pt x="2302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8"/>
            <p:cNvSpPr/>
            <p:nvPr/>
          </p:nvSpPr>
          <p:spPr>
            <a:xfrm>
              <a:off x="3872925" y="26356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1" y="1"/>
                    <a:pt x="1569" y="34"/>
                    <a:pt x="1469" y="101"/>
                  </a:cubicBezTo>
                  <a:lnTo>
                    <a:pt x="234" y="802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2"/>
                  </a:cubicBezTo>
                  <a:lnTo>
                    <a:pt x="2269" y="101"/>
                  </a:lnTo>
                  <a:cubicBezTo>
                    <a:pt x="2153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8"/>
            <p:cNvSpPr/>
            <p:nvPr/>
          </p:nvSpPr>
          <p:spPr>
            <a:xfrm>
              <a:off x="3798725" y="26790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00" y="1268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268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8"/>
            <p:cNvSpPr/>
            <p:nvPr/>
          </p:nvSpPr>
          <p:spPr>
            <a:xfrm>
              <a:off x="3723675" y="27224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69" y="1134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8"/>
            <p:cNvSpPr/>
            <p:nvPr/>
          </p:nvSpPr>
          <p:spPr>
            <a:xfrm>
              <a:off x="3649450" y="2764925"/>
              <a:ext cx="94250" cy="53400"/>
            </a:xfrm>
            <a:custGeom>
              <a:avLst/>
              <a:gdLst/>
              <a:ahLst/>
              <a:cxnLst/>
              <a:rect l="l" t="t" r="r" b="b"/>
              <a:pathLst>
                <a:path w="3770" h="2136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8"/>
            <p:cNvSpPr/>
            <p:nvPr/>
          </p:nvSpPr>
          <p:spPr>
            <a:xfrm>
              <a:off x="3581050" y="2810800"/>
              <a:ext cx="87600" cy="47550"/>
            </a:xfrm>
            <a:custGeom>
              <a:avLst/>
              <a:gdLst/>
              <a:ahLst/>
              <a:cxnLst/>
              <a:rect l="l" t="t" r="r" b="b"/>
              <a:pathLst>
                <a:path w="3504" h="1902" extrusionOk="0">
                  <a:moveTo>
                    <a:pt x="1235" y="0"/>
                  </a:moveTo>
                  <a:lnTo>
                    <a:pt x="1" y="734"/>
                  </a:lnTo>
                  <a:cubicBezTo>
                    <a:pt x="234" y="867"/>
                    <a:pt x="234" y="1067"/>
                    <a:pt x="1" y="1201"/>
                  </a:cubicBezTo>
                  <a:lnTo>
                    <a:pt x="1235" y="1901"/>
                  </a:lnTo>
                  <a:cubicBezTo>
                    <a:pt x="1352" y="1835"/>
                    <a:pt x="1502" y="1801"/>
                    <a:pt x="1652" y="1801"/>
                  </a:cubicBezTo>
                  <a:cubicBezTo>
                    <a:pt x="1802" y="1801"/>
                    <a:pt x="1952" y="1835"/>
                    <a:pt x="2069" y="1901"/>
                  </a:cubicBezTo>
                  <a:lnTo>
                    <a:pt x="3270" y="1201"/>
                  </a:lnTo>
                  <a:cubicBezTo>
                    <a:pt x="3503" y="1067"/>
                    <a:pt x="3503" y="867"/>
                    <a:pt x="3270" y="734"/>
                  </a:cubicBezTo>
                  <a:lnTo>
                    <a:pt x="2036" y="0"/>
                  </a:lnTo>
                  <a:cubicBezTo>
                    <a:pt x="1936" y="67"/>
                    <a:pt x="1786" y="100"/>
                    <a:pt x="1635" y="100"/>
                  </a:cubicBezTo>
                  <a:cubicBezTo>
                    <a:pt x="1485" y="100"/>
                    <a:pt x="1335" y="67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8"/>
            <p:cNvSpPr/>
            <p:nvPr/>
          </p:nvSpPr>
          <p:spPr>
            <a:xfrm>
              <a:off x="3501000" y="28516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8"/>
            <p:cNvSpPr/>
            <p:nvPr/>
          </p:nvSpPr>
          <p:spPr>
            <a:xfrm>
              <a:off x="3426775" y="28950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01" y="1301"/>
                  </a:cubicBezTo>
                  <a:lnTo>
                    <a:pt x="1469" y="2002"/>
                  </a:lnTo>
                  <a:cubicBezTo>
                    <a:pt x="1569" y="2068"/>
                    <a:pt x="1710" y="2102"/>
                    <a:pt x="1856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8"/>
            <p:cNvSpPr/>
            <p:nvPr/>
          </p:nvSpPr>
          <p:spPr>
            <a:xfrm>
              <a:off x="3351725" y="29383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8"/>
            <p:cNvSpPr/>
            <p:nvPr/>
          </p:nvSpPr>
          <p:spPr>
            <a:xfrm>
              <a:off x="3277500" y="29817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6" y="0"/>
                    <a:pt x="1585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37" y="801"/>
                  </a:cubicBezTo>
                  <a:lnTo>
                    <a:pt x="2269" y="100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8"/>
            <p:cNvSpPr/>
            <p:nvPr/>
          </p:nvSpPr>
          <p:spPr>
            <a:xfrm>
              <a:off x="3203300" y="3025000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87" y="0"/>
                  </a:moveTo>
                  <a:cubicBezTo>
                    <a:pt x="1730" y="0"/>
                    <a:pt x="1575" y="33"/>
                    <a:pt x="1468" y="105"/>
                  </a:cubicBezTo>
                  <a:lnTo>
                    <a:pt x="234" y="805"/>
                  </a:lnTo>
                  <a:cubicBezTo>
                    <a:pt x="0" y="939"/>
                    <a:pt x="0" y="1139"/>
                    <a:pt x="234" y="1272"/>
                  </a:cubicBezTo>
                  <a:lnTo>
                    <a:pt x="1468" y="2006"/>
                  </a:lnTo>
                  <a:cubicBezTo>
                    <a:pt x="1585" y="2073"/>
                    <a:pt x="1735" y="2106"/>
                    <a:pt x="1885" y="2106"/>
                  </a:cubicBezTo>
                  <a:cubicBezTo>
                    <a:pt x="2035" y="2106"/>
                    <a:pt x="2185" y="2073"/>
                    <a:pt x="2302" y="2006"/>
                  </a:cubicBezTo>
                  <a:lnTo>
                    <a:pt x="3503" y="1272"/>
                  </a:lnTo>
                  <a:cubicBezTo>
                    <a:pt x="3736" y="1139"/>
                    <a:pt x="3736" y="939"/>
                    <a:pt x="3503" y="805"/>
                  </a:cubicBezTo>
                  <a:lnTo>
                    <a:pt x="2268" y="72"/>
                  </a:lnTo>
                  <a:cubicBezTo>
                    <a:pt x="2160" y="25"/>
                    <a:pt x="2023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8"/>
            <p:cNvSpPr/>
            <p:nvPr/>
          </p:nvSpPr>
          <p:spPr>
            <a:xfrm>
              <a:off x="3129075" y="306765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2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70" y="2093"/>
                    <a:pt x="1699" y="2120"/>
                    <a:pt x="1827" y="2120"/>
                  </a:cubicBezTo>
                  <a:cubicBezTo>
                    <a:pt x="1991" y="2120"/>
                    <a:pt x="2156" y="2076"/>
                    <a:pt x="2269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8"/>
            <p:cNvSpPr/>
            <p:nvPr/>
          </p:nvSpPr>
          <p:spPr>
            <a:xfrm>
              <a:off x="3054025" y="31110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34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8"/>
            <p:cNvSpPr/>
            <p:nvPr/>
          </p:nvSpPr>
          <p:spPr>
            <a:xfrm>
              <a:off x="2979800" y="31543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8"/>
            <p:cNvSpPr/>
            <p:nvPr/>
          </p:nvSpPr>
          <p:spPr>
            <a:xfrm>
              <a:off x="2905575" y="31977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37" y="801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8"/>
            <p:cNvSpPr/>
            <p:nvPr/>
          </p:nvSpPr>
          <p:spPr>
            <a:xfrm>
              <a:off x="3801225" y="2593975"/>
              <a:ext cx="94250" cy="53375"/>
            </a:xfrm>
            <a:custGeom>
              <a:avLst/>
              <a:gdLst/>
              <a:ahLst/>
              <a:cxnLst/>
              <a:rect l="l" t="t" r="r" b="b"/>
              <a:pathLst>
                <a:path w="3770" h="2135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36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8"/>
            <p:cNvSpPr/>
            <p:nvPr/>
          </p:nvSpPr>
          <p:spPr>
            <a:xfrm>
              <a:off x="3727000" y="26373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68"/>
                    <a:pt x="3503" y="835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8"/>
            <p:cNvSpPr/>
            <p:nvPr/>
          </p:nvSpPr>
          <p:spPr>
            <a:xfrm>
              <a:off x="3652775" y="26807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34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8"/>
            <p:cNvSpPr/>
            <p:nvPr/>
          </p:nvSpPr>
          <p:spPr>
            <a:xfrm>
              <a:off x="3577725" y="27240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34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8"/>
            <p:cNvSpPr/>
            <p:nvPr/>
          </p:nvSpPr>
          <p:spPr>
            <a:xfrm>
              <a:off x="3503500" y="2767425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8"/>
            <p:cNvSpPr/>
            <p:nvPr/>
          </p:nvSpPr>
          <p:spPr>
            <a:xfrm>
              <a:off x="3429275" y="28108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3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1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1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69" y="33"/>
                    <a:pt x="2019" y="0"/>
                    <a:pt x="1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8"/>
            <p:cNvSpPr/>
            <p:nvPr/>
          </p:nvSpPr>
          <p:spPr>
            <a:xfrm>
              <a:off x="3355075" y="285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8"/>
            <p:cNvSpPr/>
            <p:nvPr/>
          </p:nvSpPr>
          <p:spPr>
            <a:xfrm>
              <a:off x="3280850" y="28966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8"/>
            <p:cNvSpPr/>
            <p:nvPr/>
          </p:nvSpPr>
          <p:spPr>
            <a:xfrm>
              <a:off x="3205800" y="29400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8"/>
            <p:cNvSpPr/>
            <p:nvPr/>
          </p:nvSpPr>
          <p:spPr>
            <a:xfrm>
              <a:off x="3131575" y="29834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8"/>
            <p:cNvSpPr/>
            <p:nvPr/>
          </p:nvSpPr>
          <p:spPr>
            <a:xfrm>
              <a:off x="3057350" y="30267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9" y="1"/>
                  </a:moveTo>
                  <a:cubicBezTo>
                    <a:pt x="1719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8"/>
            <p:cNvSpPr/>
            <p:nvPr/>
          </p:nvSpPr>
          <p:spPr>
            <a:xfrm>
              <a:off x="2983125" y="307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5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268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8"/>
            <p:cNvSpPr/>
            <p:nvPr/>
          </p:nvSpPr>
          <p:spPr>
            <a:xfrm>
              <a:off x="2908925" y="31135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1" y="1"/>
                  </a:moveTo>
                  <a:cubicBezTo>
                    <a:pt x="1701" y="1"/>
                    <a:pt x="1551" y="34"/>
                    <a:pt x="1434" y="101"/>
                  </a:cubicBezTo>
                  <a:lnTo>
                    <a:pt x="200" y="801"/>
                  </a:lnTo>
                  <a:cubicBezTo>
                    <a:pt x="0" y="935"/>
                    <a:pt x="0" y="1135"/>
                    <a:pt x="200" y="1268"/>
                  </a:cubicBezTo>
                  <a:lnTo>
                    <a:pt x="1434" y="2002"/>
                  </a:lnTo>
                  <a:cubicBezTo>
                    <a:pt x="1551" y="2069"/>
                    <a:pt x="1710" y="2102"/>
                    <a:pt x="1864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1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8"/>
            <p:cNvSpPr/>
            <p:nvPr/>
          </p:nvSpPr>
          <p:spPr>
            <a:xfrm>
              <a:off x="2833850" y="3156025"/>
              <a:ext cx="94275" cy="53100"/>
            </a:xfrm>
            <a:custGeom>
              <a:avLst/>
              <a:gdLst/>
              <a:ahLst/>
              <a:cxnLst/>
              <a:rect l="l" t="t" r="r" b="b"/>
              <a:pathLst>
                <a:path w="3771" h="2124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36"/>
                  </a:lnTo>
                  <a:cubicBezTo>
                    <a:pt x="1594" y="2089"/>
                    <a:pt x="1757" y="2124"/>
                    <a:pt x="1917" y="2124"/>
                  </a:cubicBezTo>
                  <a:cubicBezTo>
                    <a:pt x="2057" y="2124"/>
                    <a:pt x="2194" y="2098"/>
                    <a:pt x="2303" y="2036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8"/>
            <p:cNvSpPr/>
            <p:nvPr/>
          </p:nvSpPr>
          <p:spPr>
            <a:xfrm>
              <a:off x="3729500" y="25531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8"/>
            <p:cNvSpPr/>
            <p:nvPr/>
          </p:nvSpPr>
          <p:spPr>
            <a:xfrm>
              <a:off x="3655275" y="2596475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6" y="2102"/>
                    <a:pt x="2186" y="2068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8"/>
            <p:cNvSpPr/>
            <p:nvPr/>
          </p:nvSpPr>
          <p:spPr>
            <a:xfrm>
              <a:off x="3581050" y="26398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9" y="1"/>
                  </a:moveTo>
                  <a:cubicBezTo>
                    <a:pt x="1719" y="1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8"/>
            <p:cNvSpPr/>
            <p:nvPr/>
          </p:nvSpPr>
          <p:spPr>
            <a:xfrm>
              <a:off x="3506850" y="268275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796" y="0"/>
                  </a:moveTo>
                  <a:cubicBezTo>
                    <a:pt x="1665" y="0"/>
                    <a:pt x="1537" y="27"/>
                    <a:pt x="1435" y="85"/>
                  </a:cubicBezTo>
                  <a:lnTo>
                    <a:pt x="200" y="819"/>
                  </a:lnTo>
                  <a:cubicBezTo>
                    <a:pt x="0" y="952"/>
                    <a:pt x="0" y="1152"/>
                    <a:pt x="234" y="1286"/>
                  </a:cubicBezTo>
                  <a:lnTo>
                    <a:pt x="1468" y="2020"/>
                  </a:lnTo>
                  <a:cubicBezTo>
                    <a:pt x="1585" y="2086"/>
                    <a:pt x="1735" y="2120"/>
                    <a:pt x="1881" y="2120"/>
                  </a:cubicBezTo>
                  <a:cubicBezTo>
                    <a:pt x="2027" y="2120"/>
                    <a:pt x="2168" y="2086"/>
                    <a:pt x="2268" y="2020"/>
                  </a:cubicBezTo>
                  <a:lnTo>
                    <a:pt x="3503" y="1286"/>
                  </a:lnTo>
                  <a:cubicBezTo>
                    <a:pt x="3736" y="1152"/>
                    <a:pt x="3736" y="952"/>
                    <a:pt x="3503" y="819"/>
                  </a:cubicBezTo>
                  <a:lnTo>
                    <a:pt x="2268" y="118"/>
                  </a:lnTo>
                  <a:cubicBezTo>
                    <a:pt x="2137" y="43"/>
                    <a:pt x="1964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8"/>
            <p:cNvSpPr/>
            <p:nvPr/>
          </p:nvSpPr>
          <p:spPr>
            <a:xfrm>
              <a:off x="3432625" y="27257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34"/>
                  </a:lnTo>
                  <a:cubicBezTo>
                    <a:pt x="0" y="968"/>
                    <a:pt x="0" y="1168"/>
                    <a:pt x="201" y="1301"/>
                  </a:cubicBezTo>
                  <a:lnTo>
                    <a:pt x="1468" y="2035"/>
                  </a:lnTo>
                  <a:cubicBezTo>
                    <a:pt x="1561" y="2082"/>
                    <a:pt x="1690" y="2107"/>
                    <a:pt x="1825" y="2107"/>
                  </a:cubicBezTo>
                  <a:cubicBezTo>
                    <a:pt x="1980" y="2107"/>
                    <a:pt x="2144" y="2074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8"/>
            <p:cNvSpPr/>
            <p:nvPr/>
          </p:nvSpPr>
          <p:spPr>
            <a:xfrm>
              <a:off x="3357575" y="27691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8"/>
            <p:cNvSpPr/>
            <p:nvPr/>
          </p:nvSpPr>
          <p:spPr>
            <a:xfrm>
              <a:off x="3283350" y="28124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36" y="1168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8"/>
            <p:cNvSpPr/>
            <p:nvPr/>
          </p:nvSpPr>
          <p:spPr>
            <a:xfrm>
              <a:off x="3209125" y="28558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8"/>
            <p:cNvSpPr/>
            <p:nvPr/>
          </p:nvSpPr>
          <p:spPr>
            <a:xfrm>
              <a:off x="3134900" y="28991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8"/>
            <p:cNvSpPr/>
            <p:nvPr/>
          </p:nvSpPr>
          <p:spPr>
            <a:xfrm>
              <a:off x="3059850" y="294255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70" y="1135"/>
                    <a:pt x="3770" y="934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8"/>
            <p:cNvSpPr/>
            <p:nvPr/>
          </p:nvSpPr>
          <p:spPr>
            <a:xfrm>
              <a:off x="2985625" y="2985075"/>
              <a:ext cx="94275" cy="53400"/>
            </a:xfrm>
            <a:custGeom>
              <a:avLst/>
              <a:gdLst/>
              <a:ahLst/>
              <a:cxnLst/>
              <a:rect l="l" t="t" r="r" b="b"/>
              <a:pathLst>
                <a:path w="3771" h="2136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35"/>
                  </a:lnTo>
                  <a:cubicBezTo>
                    <a:pt x="1585" y="2102"/>
                    <a:pt x="1736" y="2136"/>
                    <a:pt x="1886" y="2136"/>
                  </a:cubicBezTo>
                  <a:cubicBezTo>
                    <a:pt x="2036" y="2136"/>
                    <a:pt x="2186" y="2102"/>
                    <a:pt x="2303" y="2035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8"/>
            <p:cNvSpPr/>
            <p:nvPr/>
          </p:nvSpPr>
          <p:spPr>
            <a:xfrm>
              <a:off x="2911425" y="30284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268" y="100"/>
                  </a:lnTo>
                  <a:cubicBezTo>
                    <a:pt x="2168" y="34"/>
                    <a:pt x="2018" y="0"/>
                    <a:pt x="1868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8"/>
            <p:cNvSpPr/>
            <p:nvPr/>
          </p:nvSpPr>
          <p:spPr>
            <a:xfrm>
              <a:off x="2837200" y="30718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8"/>
            <p:cNvSpPr/>
            <p:nvPr/>
          </p:nvSpPr>
          <p:spPr>
            <a:xfrm>
              <a:off x="2762975" y="31151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9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8"/>
            <p:cNvSpPr/>
            <p:nvPr/>
          </p:nvSpPr>
          <p:spPr>
            <a:xfrm>
              <a:off x="3658625" y="2511700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20" y="1"/>
                  </a:moveTo>
                  <a:cubicBezTo>
                    <a:pt x="1680" y="1"/>
                    <a:pt x="1543" y="27"/>
                    <a:pt x="1435" y="89"/>
                  </a:cubicBezTo>
                  <a:lnTo>
                    <a:pt x="234" y="823"/>
                  </a:lnTo>
                  <a:cubicBezTo>
                    <a:pt x="0" y="956"/>
                    <a:pt x="0" y="1156"/>
                    <a:pt x="234" y="1290"/>
                  </a:cubicBezTo>
                  <a:lnTo>
                    <a:pt x="1468" y="2024"/>
                  </a:lnTo>
                  <a:cubicBezTo>
                    <a:pt x="1585" y="2090"/>
                    <a:pt x="1735" y="2124"/>
                    <a:pt x="1881" y="2124"/>
                  </a:cubicBezTo>
                  <a:cubicBezTo>
                    <a:pt x="2027" y="2124"/>
                    <a:pt x="2168" y="2090"/>
                    <a:pt x="2268" y="2024"/>
                  </a:cubicBezTo>
                  <a:lnTo>
                    <a:pt x="3503" y="1290"/>
                  </a:lnTo>
                  <a:cubicBezTo>
                    <a:pt x="3736" y="1156"/>
                    <a:pt x="3736" y="956"/>
                    <a:pt x="3503" y="823"/>
                  </a:cubicBezTo>
                  <a:lnTo>
                    <a:pt x="2268" y="89"/>
                  </a:lnTo>
                  <a:cubicBezTo>
                    <a:pt x="2144" y="35"/>
                    <a:pt x="1980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8"/>
            <p:cNvSpPr/>
            <p:nvPr/>
          </p:nvSpPr>
          <p:spPr>
            <a:xfrm>
              <a:off x="3584400" y="25547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34"/>
                  </a:lnTo>
                  <a:cubicBezTo>
                    <a:pt x="0" y="968"/>
                    <a:pt x="0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8"/>
            <p:cNvSpPr/>
            <p:nvPr/>
          </p:nvSpPr>
          <p:spPr>
            <a:xfrm>
              <a:off x="3509350" y="25981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8"/>
            <p:cNvSpPr/>
            <p:nvPr/>
          </p:nvSpPr>
          <p:spPr>
            <a:xfrm>
              <a:off x="3435125" y="26415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8"/>
            <p:cNvSpPr/>
            <p:nvPr/>
          </p:nvSpPr>
          <p:spPr>
            <a:xfrm>
              <a:off x="3360900" y="26848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1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8"/>
            <p:cNvSpPr/>
            <p:nvPr/>
          </p:nvSpPr>
          <p:spPr>
            <a:xfrm>
              <a:off x="3286675" y="27282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27" y="2102"/>
                    <a:pt x="1869" y="2102"/>
                  </a:cubicBezTo>
                  <a:cubicBezTo>
                    <a:pt x="2011" y="2102"/>
                    <a:pt x="2152" y="2069"/>
                    <a:pt x="2269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8"/>
            <p:cNvSpPr/>
            <p:nvPr/>
          </p:nvSpPr>
          <p:spPr>
            <a:xfrm>
              <a:off x="3211625" y="2771475"/>
              <a:ext cx="94275" cy="52675"/>
            </a:xfrm>
            <a:custGeom>
              <a:avLst/>
              <a:gdLst/>
              <a:ahLst/>
              <a:cxnLst/>
              <a:rect l="l" t="t" r="r" b="b"/>
              <a:pathLst>
                <a:path w="3771" h="2107" extrusionOk="0">
                  <a:moveTo>
                    <a:pt x="1918" y="1"/>
                  </a:moveTo>
                  <a:cubicBezTo>
                    <a:pt x="1757" y="1"/>
                    <a:pt x="1594" y="34"/>
                    <a:pt x="1468" y="105"/>
                  </a:cubicBezTo>
                  <a:lnTo>
                    <a:pt x="234" y="806"/>
                  </a:lnTo>
                  <a:cubicBezTo>
                    <a:pt x="1" y="939"/>
                    <a:pt x="34" y="1139"/>
                    <a:pt x="234" y="1273"/>
                  </a:cubicBezTo>
                  <a:lnTo>
                    <a:pt x="1468" y="2007"/>
                  </a:lnTo>
                  <a:cubicBezTo>
                    <a:pt x="1585" y="2073"/>
                    <a:pt x="1735" y="2107"/>
                    <a:pt x="1885" y="2107"/>
                  </a:cubicBezTo>
                  <a:cubicBezTo>
                    <a:pt x="2036" y="2107"/>
                    <a:pt x="2186" y="2073"/>
                    <a:pt x="2302" y="2007"/>
                  </a:cubicBezTo>
                  <a:lnTo>
                    <a:pt x="3537" y="1273"/>
                  </a:lnTo>
                  <a:cubicBezTo>
                    <a:pt x="3770" y="1139"/>
                    <a:pt x="3770" y="939"/>
                    <a:pt x="3537" y="806"/>
                  </a:cubicBezTo>
                  <a:lnTo>
                    <a:pt x="2302" y="72"/>
                  </a:lnTo>
                  <a:cubicBezTo>
                    <a:pt x="2194" y="25"/>
                    <a:pt x="2057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8"/>
            <p:cNvSpPr/>
            <p:nvPr/>
          </p:nvSpPr>
          <p:spPr>
            <a:xfrm>
              <a:off x="3137400" y="2814125"/>
              <a:ext cx="94275" cy="53025"/>
            </a:xfrm>
            <a:custGeom>
              <a:avLst/>
              <a:gdLst/>
              <a:ahLst/>
              <a:cxnLst/>
              <a:rect l="l" t="t" r="r" b="b"/>
              <a:pathLst>
                <a:path w="3771" h="2121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35"/>
                  </a:lnTo>
                  <a:cubicBezTo>
                    <a:pt x="1571" y="2094"/>
                    <a:pt x="1699" y="2120"/>
                    <a:pt x="1830" y="2120"/>
                  </a:cubicBezTo>
                  <a:cubicBezTo>
                    <a:pt x="1998" y="2120"/>
                    <a:pt x="2171" y="2077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70" y="968"/>
                    <a:pt x="3537" y="834"/>
                  </a:cubicBezTo>
                  <a:lnTo>
                    <a:pt x="2303" y="101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8"/>
            <p:cNvSpPr/>
            <p:nvPr/>
          </p:nvSpPr>
          <p:spPr>
            <a:xfrm>
              <a:off x="3063200" y="28575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8"/>
            <p:cNvSpPr/>
            <p:nvPr/>
          </p:nvSpPr>
          <p:spPr>
            <a:xfrm>
              <a:off x="2988975" y="29008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8"/>
            <p:cNvSpPr/>
            <p:nvPr/>
          </p:nvSpPr>
          <p:spPr>
            <a:xfrm>
              <a:off x="2914750" y="29442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8"/>
            <p:cNvSpPr/>
            <p:nvPr/>
          </p:nvSpPr>
          <p:spPr>
            <a:xfrm>
              <a:off x="2839700" y="29875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8"/>
            <p:cNvSpPr/>
            <p:nvPr/>
          </p:nvSpPr>
          <p:spPr>
            <a:xfrm>
              <a:off x="2765475" y="303095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2"/>
                  </a:cubicBezTo>
                  <a:lnTo>
                    <a:pt x="3537" y="1268"/>
                  </a:lnTo>
                  <a:cubicBezTo>
                    <a:pt x="3737" y="1134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8"/>
            <p:cNvSpPr/>
            <p:nvPr/>
          </p:nvSpPr>
          <p:spPr>
            <a:xfrm>
              <a:off x="2691250" y="3073775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37" y="1"/>
                  </a:moveTo>
                  <a:cubicBezTo>
                    <a:pt x="1698" y="1"/>
                    <a:pt x="1562" y="27"/>
                    <a:pt x="1469" y="89"/>
                  </a:cubicBezTo>
                  <a:lnTo>
                    <a:pt x="234" y="822"/>
                  </a:lnTo>
                  <a:cubicBezTo>
                    <a:pt x="1" y="956"/>
                    <a:pt x="1" y="1156"/>
                    <a:pt x="234" y="1289"/>
                  </a:cubicBezTo>
                  <a:lnTo>
                    <a:pt x="1469" y="2023"/>
                  </a:lnTo>
                  <a:cubicBezTo>
                    <a:pt x="1585" y="2090"/>
                    <a:pt x="1735" y="2123"/>
                    <a:pt x="1886" y="2123"/>
                  </a:cubicBezTo>
                  <a:cubicBezTo>
                    <a:pt x="2036" y="2123"/>
                    <a:pt x="2186" y="2090"/>
                    <a:pt x="2303" y="2023"/>
                  </a:cubicBezTo>
                  <a:lnTo>
                    <a:pt x="3503" y="1289"/>
                  </a:lnTo>
                  <a:cubicBezTo>
                    <a:pt x="3737" y="1156"/>
                    <a:pt x="3737" y="956"/>
                    <a:pt x="3503" y="822"/>
                  </a:cubicBezTo>
                  <a:lnTo>
                    <a:pt x="2269" y="89"/>
                  </a:lnTo>
                  <a:cubicBezTo>
                    <a:pt x="2162" y="35"/>
                    <a:pt x="1998" y="1"/>
                    <a:pt x="1837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8"/>
            <p:cNvSpPr/>
            <p:nvPr/>
          </p:nvSpPr>
          <p:spPr>
            <a:xfrm>
              <a:off x="3447625" y="2976850"/>
              <a:ext cx="646325" cy="366225"/>
            </a:xfrm>
            <a:custGeom>
              <a:avLst/>
              <a:gdLst/>
              <a:ahLst/>
              <a:cxnLst/>
              <a:rect l="l" t="t" r="r" b="b"/>
              <a:pathLst>
                <a:path w="25853" h="14649" extrusionOk="0">
                  <a:moveTo>
                    <a:pt x="16884" y="0"/>
                  </a:moveTo>
                  <a:cubicBezTo>
                    <a:pt x="16185" y="0"/>
                    <a:pt x="15488" y="150"/>
                    <a:pt x="14945" y="463"/>
                  </a:cubicBezTo>
                  <a:lnTo>
                    <a:pt x="1068" y="8502"/>
                  </a:lnTo>
                  <a:cubicBezTo>
                    <a:pt x="1" y="9136"/>
                    <a:pt x="1" y="10137"/>
                    <a:pt x="1102" y="10770"/>
                  </a:cubicBezTo>
                  <a:lnTo>
                    <a:pt x="6972" y="14173"/>
                  </a:lnTo>
                  <a:cubicBezTo>
                    <a:pt x="7523" y="14490"/>
                    <a:pt x="8232" y="14648"/>
                    <a:pt x="8941" y="14648"/>
                  </a:cubicBezTo>
                  <a:cubicBezTo>
                    <a:pt x="9649" y="14648"/>
                    <a:pt x="10358" y="14490"/>
                    <a:pt x="10909" y="14173"/>
                  </a:cubicBezTo>
                  <a:lnTo>
                    <a:pt x="24785" y="6134"/>
                  </a:lnTo>
                  <a:cubicBezTo>
                    <a:pt x="25853" y="5500"/>
                    <a:pt x="25853" y="4499"/>
                    <a:pt x="24752" y="3866"/>
                  </a:cubicBezTo>
                  <a:lnTo>
                    <a:pt x="18881" y="463"/>
                  </a:lnTo>
                  <a:cubicBezTo>
                    <a:pt x="18323" y="159"/>
                    <a:pt x="17603" y="0"/>
                    <a:pt x="16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8"/>
            <p:cNvSpPr/>
            <p:nvPr/>
          </p:nvSpPr>
          <p:spPr>
            <a:xfrm>
              <a:off x="4051400" y="3407875"/>
              <a:ext cx="67575" cy="51725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1"/>
                  </a:moveTo>
                  <a:cubicBezTo>
                    <a:pt x="0" y="1"/>
                    <a:pt x="0" y="2069"/>
                    <a:pt x="1368" y="2069"/>
                  </a:cubicBezTo>
                  <a:cubicBezTo>
                    <a:pt x="2702" y="2069"/>
                    <a:pt x="2702" y="1"/>
                    <a:pt x="1368" y="1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8"/>
            <p:cNvSpPr/>
            <p:nvPr/>
          </p:nvSpPr>
          <p:spPr>
            <a:xfrm>
              <a:off x="2407725" y="2361300"/>
              <a:ext cx="1330975" cy="783075"/>
            </a:xfrm>
            <a:custGeom>
              <a:avLst/>
              <a:gdLst/>
              <a:ahLst/>
              <a:cxnLst/>
              <a:rect l="l" t="t" r="r" b="b"/>
              <a:pathLst>
                <a:path w="53239" h="31323" fill="none" extrusionOk="0">
                  <a:moveTo>
                    <a:pt x="53238" y="0"/>
                  </a:moveTo>
                  <a:lnTo>
                    <a:pt x="0" y="31323"/>
                  </a:lnTo>
                </a:path>
              </a:pathLst>
            </a:custGeom>
            <a:noFill/>
            <a:ln w="5000" cap="flat" cmpd="sng">
              <a:solidFill>
                <a:srgbClr val="0108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8"/>
            <p:cNvSpPr/>
            <p:nvPr/>
          </p:nvSpPr>
          <p:spPr>
            <a:xfrm>
              <a:off x="2363525" y="1962675"/>
              <a:ext cx="507050" cy="527900"/>
            </a:xfrm>
            <a:custGeom>
              <a:avLst/>
              <a:gdLst/>
              <a:ahLst/>
              <a:cxnLst/>
              <a:rect l="l" t="t" r="r" b="b"/>
              <a:pathLst>
                <a:path w="20282" h="21116" extrusionOk="0">
                  <a:moveTo>
                    <a:pt x="7206" y="1335"/>
                  </a:moveTo>
                  <a:cubicBezTo>
                    <a:pt x="2502" y="4037"/>
                    <a:pt x="1" y="10041"/>
                    <a:pt x="1635" y="14778"/>
                  </a:cubicBezTo>
                  <a:cubicBezTo>
                    <a:pt x="3236" y="19481"/>
                    <a:pt x="8373" y="21116"/>
                    <a:pt x="13077" y="18414"/>
                  </a:cubicBezTo>
                  <a:cubicBezTo>
                    <a:pt x="17780" y="15679"/>
                    <a:pt x="20282" y="9674"/>
                    <a:pt x="18647" y="4938"/>
                  </a:cubicBezTo>
                  <a:cubicBezTo>
                    <a:pt x="17580" y="1802"/>
                    <a:pt x="14911" y="1"/>
                    <a:pt x="11842" y="34"/>
                  </a:cubicBezTo>
                  <a:cubicBezTo>
                    <a:pt x="10341" y="34"/>
                    <a:pt x="8740" y="434"/>
                    <a:pt x="7206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8"/>
            <p:cNvSpPr/>
            <p:nvPr/>
          </p:nvSpPr>
          <p:spPr>
            <a:xfrm>
              <a:off x="2647050" y="2050250"/>
              <a:ext cx="507900" cy="527900"/>
            </a:xfrm>
            <a:custGeom>
              <a:avLst/>
              <a:gdLst/>
              <a:ahLst/>
              <a:cxnLst/>
              <a:rect l="l" t="t" r="r" b="b"/>
              <a:pathLst>
                <a:path w="20316" h="21116" extrusionOk="0">
                  <a:moveTo>
                    <a:pt x="7239" y="1335"/>
                  </a:moveTo>
                  <a:cubicBezTo>
                    <a:pt x="2503" y="4036"/>
                    <a:pt x="1" y="10041"/>
                    <a:pt x="1635" y="14777"/>
                  </a:cubicBezTo>
                  <a:cubicBezTo>
                    <a:pt x="3270" y="19481"/>
                    <a:pt x="8407" y="21115"/>
                    <a:pt x="13110" y="18413"/>
                  </a:cubicBezTo>
                  <a:cubicBezTo>
                    <a:pt x="17814" y="15678"/>
                    <a:pt x="20315" y="9674"/>
                    <a:pt x="18681" y="4937"/>
                  </a:cubicBezTo>
                  <a:cubicBezTo>
                    <a:pt x="17580" y="1802"/>
                    <a:pt x="14912" y="0"/>
                    <a:pt x="11843" y="0"/>
                  </a:cubicBezTo>
                  <a:cubicBezTo>
                    <a:pt x="10375" y="0"/>
                    <a:pt x="8741" y="434"/>
                    <a:pt x="723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8"/>
            <p:cNvSpPr/>
            <p:nvPr/>
          </p:nvSpPr>
          <p:spPr>
            <a:xfrm>
              <a:off x="2647900" y="2082775"/>
              <a:ext cx="222675" cy="340250"/>
            </a:xfrm>
            <a:custGeom>
              <a:avLst/>
              <a:gdLst/>
              <a:ahLst/>
              <a:cxnLst/>
              <a:rect l="l" t="t" r="r" b="b"/>
              <a:pathLst>
                <a:path w="8907" h="13610" extrusionOk="0">
                  <a:moveTo>
                    <a:pt x="7239" y="0"/>
                  </a:moveTo>
                  <a:cubicBezTo>
                    <a:pt x="7205" y="34"/>
                    <a:pt x="7205" y="34"/>
                    <a:pt x="7172" y="34"/>
                  </a:cubicBezTo>
                  <a:cubicBezTo>
                    <a:pt x="2469" y="2735"/>
                    <a:pt x="0" y="8773"/>
                    <a:pt x="1601" y="13476"/>
                  </a:cubicBezTo>
                  <a:cubicBezTo>
                    <a:pt x="1635" y="13510"/>
                    <a:pt x="1635" y="13577"/>
                    <a:pt x="1668" y="13610"/>
                  </a:cubicBezTo>
                  <a:cubicBezTo>
                    <a:pt x="1668" y="13610"/>
                    <a:pt x="1702" y="13610"/>
                    <a:pt x="1702" y="13577"/>
                  </a:cubicBezTo>
                  <a:cubicBezTo>
                    <a:pt x="6405" y="10875"/>
                    <a:pt x="8907" y="4870"/>
                    <a:pt x="7272" y="167"/>
                  </a:cubicBezTo>
                  <a:cubicBezTo>
                    <a:pt x="7272" y="100"/>
                    <a:pt x="7239" y="67"/>
                    <a:pt x="7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8"/>
            <p:cNvSpPr/>
            <p:nvPr/>
          </p:nvSpPr>
          <p:spPr>
            <a:xfrm>
              <a:off x="2677075" y="2307925"/>
              <a:ext cx="125950" cy="5875"/>
            </a:xfrm>
            <a:custGeom>
              <a:avLst/>
              <a:gdLst/>
              <a:ahLst/>
              <a:cxnLst/>
              <a:rect l="l" t="t" r="r" b="b"/>
              <a:pathLst>
                <a:path w="5038" h="235" extrusionOk="0">
                  <a:moveTo>
                    <a:pt x="34" y="1"/>
                  </a:moveTo>
                  <a:cubicBezTo>
                    <a:pt x="34" y="67"/>
                    <a:pt x="34" y="134"/>
                    <a:pt x="1" y="201"/>
                  </a:cubicBezTo>
                  <a:lnTo>
                    <a:pt x="4904" y="234"/>
                  </a:lnTo>
                  <a:cubicBezTo>
                    <a:pt x="4938" y="134"/>
                    <a:pt x="4971" y="67"/>
                    <a:pt x="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8"/>
            <p:cNvSpPr/>
            <p:nvPr/>
          </p:nvSpPr>
          <p:spPr>
            <a:xfrm>
              <a:off x="2687100" y="2259550"/>
              <a:ext cx="137625" cy="5875"/>
            </a:xfrm>
            <a:custGeom>
              <a:avLst/>
              <a:gdLst/>
              <a:ahLst/>
              <a:cxnLst/>
              <a:rect l="l" t="t" r="r" b="b"/>
              <a:pathLst>
                <a:path w="5505" h="235" extrusionOk="0">
                  <a:moveTo>
                    <a:pt x="67" y="1"/>
                  </a:moveTo>
                  <a:cubicBezTo>
                    <a:pt x="33" y="68"/>
                    <a:pt x="33" y="168"/>
                    <a:pt x="0" y="234"/>
                  </a:cubicBezTo>
                  <a:lnTo>
                    <a:pt x="5437" y="234"/>
                  </a:lnTo>
                  <a:cubicBezTo>
                    <a:pt x="5437" y="168"/>
                    <a:pt x="5471" y="101"/>
                    <a:pt x="55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8"/>
            <p:cNvSpPr/>
            <p:nvPr/>
          </p:nvSpPr>
          <p:spPr>
            <a:xfrm>
              <a:off x="2681250" y="2283750"/>
              <a:ext cx="133450" cy="5850"/>
            </a:xfrm>
            <a:custGeom>
              <a:avLst/>
              <a:gdLst/>
              <a:ahLst/>
              <a:cxnLst/>
              <a:rect l="l" t="t" r="r" b="b"/>
              <a:pathLst>
                <a:path w="5338" h="234" extrusionOk="0">
                  <a:moveTo>
                    <a:pt x="34" y="0"/>
                  </a:moveTo>
                  <a:cubicBezTo>
                    <a:pt x="34" y="67"/>
                    <a:pt x="1" y="134"/>
                    <a:pt x="1" y="200"/>
                  </a:cubicBezTo>
                  <a:lnTo>
                    <a:pt x="5238" y="234"/>
                  </a:lnTo>
                  <a:cubicBezTo>
                    <a:pt x="5271" y="167"/>
                    <a:pt x="5304" y="67"/>
                    <a:pt x="5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8"/>
            <p:cNvSpPr/>
            <p:nvPr/>
          </p:nvSpPr>
          <p:spPr>
            <a:xfrm>
              <a:off x="2678750" y="2379650"/>
              <a:ext cx="68400" cy="5850"/>
            </a:xfrm>
            <a:custGeom>
              <a:avLst/>
              <a:gdLst/>
              <a:ahLst/>
              <a:cxnLst/>
              <a:rect l="l" t="t" r="r" b="b"/>
              <a:pathLst>
                <a:path w="2736" h="234" extrusionOk="0">
                  <a:moveTo>
                    <a:pt x="1" y="0"/>
                  </a:moveTo>
                  <a:cubicBezTo>
                    <a:pt x="1" y="67"/>
                    <a:pt x="1" y="167"/>
                    <a:pt x="34" y="234"/>
                  </a:cubicBezTo>
                  <a:lnTo>
                    <a:pt x="2502" y="234"/>
                  </a:lnTo>
                  <a:cubicBezTo>
                    <a:pt x="2569" y="167"/>
                    <a:pt x="2669" y="67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8"/>
            <p:cNvSpPr/>
            <p:nvPr/>
          </p:nvSpPr>
          <p:spPr>
            <a:xfrm>
              <a:off x="2676250" y="2355450"/>
              <a:ext cx="93425" cy="5875"/>
            </a:xfrm>
            <a:custGeom>
              <a:avLst/>
              <a:gdLst/>
              <a:ahLst/>
              <a:cxnLst/>
              <a:rect l="l" t="t" r="r" b="b"/>
              <a:pathLst>
                <a:path w="3737" h="235" extrusionOk="0">
                  <a:moveTo>
                    <a:pt x="0" y="1"/>
                  </a:moveTo>
                  <a:cubicBezTo>
                    <a:pt x="0" y="101"/>
                    <a:pt x="0" y="168"/>
                    <a:pt x="0" y="234"/>
                  </a:cubicBezTo>
                  <a:lnTo>
                    <a:pt x="3536" y="234"/>
                  </a:lnTo>
                  <a:cubicBezTo>
                    <a:pt x="3603" y="168"/>
                    <a:pt x="3670" y="101"/>
                    <a:pt x="3736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8"/>
            <p:cNvSpPr/>
            <p:nvPr/>
          </p:nvSpPr>
          <p:spPr>
            <a:xfrm>
              <a:off x="2683750" y="2403825"/>
              <a:ext cx="35050" cy="5875"/>
            </a:xfrm>
            <a:custGeom>
              <a:avLst/>
              <a:gdLst/>
              <a:ahLst/>
              <a:cxnLst/>
              <a:rect l="l" t="t" r="r" b="b"/>
              <a:pathLst>
                <a:path w="1402" h="235" extrusionOk="0">
                  <a:moveTo>
                    <a:pt x="1" y="1"/>
                  </a:moveTo>
                  <a:cubicBezTo>
                    <a:pt x="1" y="67"/>
                    <a:pt x="34" y="134"/>
                    <a:pt x="34" y="234"/>
                  </a:cubicBezTo>
                  <a:lnTo>
                    <a:pt x="1101" y="234"/>
                  </a:lnTo>
                  <a:cubicBezTo>
                    <a:pt x="1202" y="134"/>
                    <a:pt x="1302" y="67"/>
                    <a:pt x="1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8"/>
            <p:cNvSpPr/>
            <p:nvPr/>
          </p:nvSpPr>
          <p:spPr>
            <a:xfrm>
              <a:off x="2675425" y="2332100"/>
              <a:ext cx="112600" cy="5050"/>
            </a:xfrm>
            <a:custGeom>
              <a:avLst/>
              <a:gdLst/>
              <a:ahLst/>
              <a:cxnLst/>
              <a:rect l="l" t="t" r="r" b="b"/>
              <a:pathLst>
                <a:path w="4504" h="202" extrusionOk="0">
                  <a:moveTo>
                    <a:pt x="33" y="1"/>
                  </a:moveTo>
                  <a:cubicBezTo>
                    <a:pt x="33" y="68"/>
                    <a:pt x="33" y="134"/>
                    <a:pt x="0" y="201"/>
                  </a:cubicBezTo>
                  <a:lnTo>
                    <a:pt x="4337" y="201"/>
                  </a:lnTo>
                  <a:cubicBezTo>
                    <a:pt x="4403" y="134"/>
                    <a:pt x="4437" y="68"/>
                    <a:pt x="4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8"/>
            <p:cNvSpPr/>
            <p:nvPr/>
          </p:nvSpPr>
          <p:spPr>
            <a:xfrm>
              <a:off x="2695425" y="2235375"/>
              <a:ext cx="136800" cy="5875"/>
            </a:xfrm>
            <a:custGeom>
              <a:avLst/>
              <a:gdLst/>
              <a:ahLst/>
              <a:cxnLst/>
              <a:rect l="l" t="t" r="r" b="b"/>
              <a:pathLst>
                <a:path w="5472" h="235" extrusionOk="0">
                  <a:moveTo>
                    <a:pt x="67" y="1"/>
                  </a:moveTo>
                  <a:cubicBezTo>
                    <a:pt x="34" y="101"/>
                    <a:pt x="34" y="167"/>
                    <a:pt x="1" y="234"/>
                  </a:cubicBezTo>
                  <a:lnTo>
                    <a:pt x="5405" y="234"/>
                  </a:lnTo>
                  <a:cubicBezTo>
                    <a:pt x="5438" y="167"/>
                    <a:pt x="5471" y="101"/>
                    <a:pt x="5471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8"/>
            <p:cNvSpPr/>
            <p:nvPr/>
          </p:nvSpPr>
          <p:spPr>
            <a:xfrm>
              <a:off x="2776325" y="2116125"/>
              <a:ext cx="62575" cy="5025"/>
            </a:xfrm>
            <a:custGeom>
              <a:avLst/>
              <a:gdLst/>
              <a:ahLst/>
              <a:cxnLst/>
              <a:rect l="l" t="t" r="r" b="b"/>
              <a:pathLst>
                <a:path w="2503" h="201" extrusionOk="0">
                  <a:moveTo>
                    <a:pt x="234" y="0"/>
                  </a:moveTo>
                  <a:cubicBezTo>
                    <a:pt x="167" y="67"/>
                    <a:pt x="67" y="134"/>
                    <a:pt x="0" y="201"/>
                  </a:cubicBezTo>
                  <a:lnTo>
                    <a:pt x="2502" y="201"/>
                  </a:lnTo>
                  <a:cubicBezTo>
                    <a:pt x="2502" y="134"/>
                    <a:pt x="2469" y="67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8"/>
            <p:cNvSpPr/>
            <p:nvPr/>
          </p:nvSpPr>
          <p:spPr>
            <a:xfrm>
              <a:off x="2806350" y="2091950"/>
              <a:ext cx="26700" cy="5025"/>
            </a:xfrm>
            <a:custGeom>
              <a:avLst/>
              <a:gdLst/>
              <a:ahLst/>
              <a:cxnLst/>
              <a:rect l="l" t="t" r="r" b="b"/>
              <a:pathLst>
                <a:path w="1068" h="201" extrusionOk="0">
                  <a:moveTo>
                    <a:pt x="300" y="0"/>
                  </a:moveTo>
                  <a:cubicBezTo>
                    <a:pt x="200" y="67"/>
                    <a:pt x="100" y="134"/>
                    <a:pt x="0" y="200"/>
                  </a:cubicBezTo>
                  <a:lnTo>
                    <a:pt x="1068" y="200"/>
                  </a:lnTo>
                  <a:cubicBezTo>
                    <a:pt x="1068" y="134"/>
                    <a:pt x="1034" y="67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8"/>
            <p:cNvSpPr/>
            <p:nvPr/>
          </p:nvSpPr>
          <p:spPr>
            <a:xfrm>
              <a:off x="2752975" y="2139475"/>
              <a:ext cx="88425" cy="5850"/>
            </a:xfrm>
            <a:custGeom>
              <a:avLst/>
              <a:gdLst/>
              <a:ahLst/>
              <a:cxnLst/>
              <a:rect l="l" t="t" r="r" b="b"/>
              <a:pathLst>
                <a:path w="3537" h="234" extrusionOk="0">
                  <a:moveTo>
                    <a:pt x="200" y="0"/>
                  </a:moveTo>
                  <a:cubicBezTo>
                    <a:pt x="134" y="67"/>
                    <a:pt x="67" y="167"/>
                    <a:pt x="0" y="234"/>
                  </a:cubicBezTo>
                  <a:lnTo>
                    <a:pt x="3536" y="234"/>
                  </a:lnTo>
                  <a:cubicBezTo>
                    <a:pt x="3536" y="167"/>
                    <a:pt x="3536" y="101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8"/>
            <p:cNvSpPr/>
            <p:nvPr/>
          </p:nvSpPr>
          <p:spPr>
            <a:xfrm>
              <a:off x="2705425" y="2212025"/>
              <a:ext cx="132625" cy="5025"/>
            </a:xfrm>
            <a:custGeom>
              <a:avLst/>
              <a:gdLst/>
              <a:ahLst/>
              <a:cxnLst/>
              <a:rect l="l" t="t" r="r" b="b"/>
              <a:pathLst>
                <a:path w="5305" h="201" extrusionOk="0">
                  <a:moveTo>
                    <a:pt x="101" y="1"/>
                  </a:moveTo>
                  <a:cubicBezTo>
                    <a:pt x="68" y="67"/>
                    <a:pt x="34" y="134"/>
                    <a:pt x="1" y="201"/>
                  </a:cubicBezTo>
                  <a:lnTo>
                    <a:pt x="5238" y="201"/>
                  </a:lnTo>
                  <a:cubicBezTo>
                    <a:pt x="5271" y="134"/>
                    <a:pt x="5271" y="67"/>
                    <a:pt x="5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8"/>
            <p:cNvSpPr/>
            <p:nvPr/>
          </p:nvSpPr>
          <p:spPr>
            <a:xfrm>
              <a:off x="2733800" y="2163650"/>
              <a:ext cx="108425" cy="5875"/>
            </a:xfrm>
            <a:custGeom>
              <a:avLst/>
              <a:gdLst/>
              <a:ahLst/>
              <a:cxnLst/>
              <a:rect l="l" t="t" r="r" b="b"/>
              <a:pathLst>
                <a:path w="4337" h="235" extrusionOk="0">
                  <a:moveTo>
                    <a:pt x="167" y="1"/>
                  </a:moveTo>
                  <a:cubicBezTo>
                    <a:pt x="100" y="68"/>
                    <a:pt x="67" y="134"/>
                    <a:pt x="0" y="234"/>
                  </a:cubicBezTo>
                  <a:lnTo>
                    <a:pt x="4337" y="234"/>
                  </a:lnTo>
                  <a:cubicBezTo>
                    <a:pt x="4337" y="168"/>
                    <a:pt x="4337" y="68"/>
                    <a:pt x="4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8"/>
            <p:cNvSpPr/>
            <p:nvPr/>
          </p:nvSpPr>
          <p:spPr>
            <a:xfrm>
              <a:off x="2717950" y="2187850"/>
              <a:ext cx="123450" cy="5850"/>
            </a:xfrm>
            <a:custGeom>
              <a:avLst/>
              <a:gdLst/>
              <a:ahLst/>
              <a:cxnLst/>
              <a:rect l="l" t="t" r="r" b="b"/>
              <a:pathLst>
                <a:path w="4938" h="234" extrusionOk="0">
                  <a:moveTo>
                    <a:pt x="134" y="0"/>
                  </a:moveTo>
                  <a:cubicBezTo>
                    <a:pt x="100" y="67"/>
                    <a:pt x="67" y="134"/>
                    <a:pt x="0" y="200"/>
                  </a:cubicBezTo>
                  <a:lnTo>
                    <a:pt x="4904" y="234"/>
                  </a:lnTo>
                  <a:cubicBezTo>
                    <a:pt x="4904" y="134"/>
                    <a:pt x="4904" y="67"/>
                    <a:pt x="4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8"/>
            <p:cNvSpPr/>
            <p:nvPr/>
          </p:nvSpPr>
          <p:spPr>
            <a:xfrm>
              <a:off x="2329325" y="1748350"/>
              <a:ext cx="858150" cy="1006600"/>
            </a:xfrm>
            <a:custGeom>
              <a:avLst/>
              <a:gdLst/>
              <a:ahLst/>
              <a:cxnLst/>
              <a:rect l="l" t="t" r="r" b="b"/>
              <a:pathLst>
                <a:path w="34326" h="40264" fill="none" extrusionOk="0">
                  <a:moveTo>
                    <a:pt x="34325" y="25553"/>
                  </a:moveTo>
                  <a:lnTo>
                    <a:pt x="8807" y="40263"/>
                  </a:lnTo>
                  <a:lnTo>
                    <a:pt x="1" y="14711"/>
                  </a:lnTo>
                  <a:lnTo>
                    <a:pt x="25519" y="1"/>
                  </a:lnTo>
                  <a:close/>
                </a:path>
              </a:pathLst>
            </a:custGeom>
            <a:noFill/>
            <a:ln w="5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8"/>
            <p:cNvSpPr/>
            <p:nvPr/>
          </p:nvSpPr>
          <p:spPr>
            <a:xfrm>
              <a:off x="2938925" y="1715000"/>
              <a:ext cx="56750" cy="66750"/>
            </a:xfrm>
            <a:custGeom>
              <a:avLst/>
              <a:gdLst/>
              <a:ahLst/>
              <a:cxnLst/>
              <a:rect l="l" t="t" r="r" b="b"/>
              <a:pathLst>
                <a:path w="2270" h="2670" extrusionOk="0">
                  <a:moveTo>
                    <a:pt x="1702" y="1"/>
                  </a:moveTo>
                  <a:lnTo>
                    <a:pt x="1" y="968"/>
                  </a:lnTo>
                  <a:lnTo>
                    <a:pt x="601" y="2669"/>
                  </a:lnTo>
                  <a:lnTo>
                    <a:pt x="2269" y="1702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8"/>
            <p:cNvSpPr/>
            <p:nvPr/>
          </p:nvSpPr>
          <p:spPr>
            <a:xfrm>
              <a:off x="3158250" y="2350450"/>
              <a:ext cx="56750" cy="66750"/>
            </a:xfrm>
            <a:custGeom>
              <a:avLst/>
              <a:gdLst/>
              <a:ahLst/>
              <a:cxnLst/>
              <a:rect l="l" t="t" r="r" b="b"/>
              <a:pathLst>
                <a:path w="2270" h="2670" extrusionOk="0">
                  <a:moveTo>
                    <a:pt x="1669" y="1"/>
                  </a:moveTo>
                  <a:lnTo>
                    <a:pt x="1" y="968"/>
                  </a:lnTo>
                  <a:lnTo>
                    <a:pt x="568" y="2669"/>
                  </a:lnTo>
                  <a:lnTo>
                    <a:pt x="2269" y="1702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8"/>
            <p:cNvSpPr/>
            <p:nvPr/>
          </p:nvSpPr>
          <p:spPr>
            <a:xfrm>
              <a:off x="2300975" y="2082775"/>
              <a:ext cx="56750" cy="66725"/>
            </a:xfrm>
            <a:custGeom>
              <a:avLst/>
              <a:gdLst/>
              <a:ahLst/>
              <a:cxnLst/>
              <a:rect l="l" t="t" r="r" b="b"/>
              <a:pathLst>
                <a:path w="2270" h="2669" extrusionOk="0">
                  <a:moveTo>
                    <a:pt x="1702" y="0"/>
                  </a:moveTo>
                  <a:lnTo>
                    <a:pt x="1" y="968"/>
                  </a:lnTo>
                  <a:lnTo>
                    <a:pt x="601" y="2669"/>
                  </a:lnTo>
                  <a:lnTo>
                    <a:pt x="2269" y="170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8"/>
            <p:cNvSpPr/>
            <p:nvPr/>
          </p:nvSpPr>
          <p:spPr>
            <a:xfrm>
              <a:off x="2520300" y="2718225"/>
              <a:ext cx="56725" cy="65900"/>
            </a:xfrm>
            <a:custGeom>
              <a:avLst/>
              <a:gdLst/>
              <a:ahLst/>
              <a:cxnLst/>
              <a:rect l="l" t="t" r="r" b="b"/>
              <a:pathLst>
                <a:path w="2269" h="2636" extrusionOk="0">
                  <a:moveTo>
                    <a:pt x="1702" y="0"/>
                  </a:moveTo>
                  <a:lnTo>
                    <a:pt x="1" y="968"/>
                  </a:lnTo>
                  <a:lnTo>
                    <a:pt x="601" y="2636"/>
                  </a:lnTo>
                  <a:lnTo>
                    <a:pt x="2269" y="1668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8"/>
            <p:cNvSpPr/>
            <p:nvPr/>
          </p:nvSpPr>
          <p:spPr>
            <a:xfrm>
              <a:off x="3059850" y="1043700"/>
              <a:ext cx="405325" cy="488700"/>
            </a:xfrm>
            <a:custGeom>
              <a:avLst/>
              <a:gdLst/>
              <a:ahLst/>
              <a:cxnLst/>
              <a:rect l="l" t="t" r="r" b="b"/>
              <a:pathLst>
                <a:path w="16213" h="19548" extrusionOk="0">
                  <a:moveTo>
                    <a:pt x="12209" y="0"/>
                  </a:moveTo>
                  <a:lnTo>
                    <a:pt x="1" y="7172"/>
                  </a:lnTo>
                  <a:lnTo>
                    <a:pt x="4004" y="19547"/>
                  </a:lnTo>
                  <a:lnTo>
                    <a:pt x="16212" y="12376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8"/>
            <p:cNvSpPr/>
            <p:nvPr/>
          </p:nvSpPr>
          <p:spPr>
            <a:xfrm>
              <a:off x="3200800" y="1191300"/>
              <a:ext cx="179300" cy="237700"/>
            </a:xfrm>
            <a:custGeom>
              <a:avLst/>
              <a:gdLst/>
              <a:ahLst/>
              <a:cxnLst/>
              <a:rect l="l" t="t" r="r" b="b"/>
              <a:pathLst>
                <a:path w="7172" h="9508" extrusionOk="0">
                  <a:moveTo>
                    <a:pt x="1001" y="2535"/>
                  </a:moveTo>
                  <a:lnTo>
                    <a:pt x="2702" y="4537"/>
                  </a:lnTo>
                  <a:lnTo>
                    <a:pt x="867" y="5604"/>
                  </a:lnTo>
                  <a:lnTo>
                    <a:pt x="1001" y="2535"/>
                  </a:lnTo>
                  <a:close/>
                  <a:moveTo>
                    <a:pt x="1901" y="0"/>
                  </a:moveTo>
                  <a:cubicBezTo>
                    <a:pt x="1768" y="100"/>
                    <a:pt x="1568" y="200"/>
                    <a:pt x="1401" y="301"/>
                  </a:cubicBezTo>
                  <a:cubicBezTo>
                    <a:pt x="1234" y="401"/>
                    <a:pt x="1034" y="501"/>
                    <a:pt x="867" y="601"/>
                  </a:cubicBezTo>
                  <a:lnTo>
                    <a:pt x="534" y="7606"/>
                  </a:lnTo>
                  <a:cubicBezTo>
                    <a:pt x="500" y="8640"/>
                    <a:pt x="300" y="9073"/>
                    <a:pt x="0" y="9307"/>
                  </a:cubicBezTo>
                  <a:lnTo>
                    <a:pt x="67" y="9507"/>
                  </a:lnTo>
                  <a:cubicBezTo>
                    <a:pt x="267" y="9374"/>
                    <a:pt x="567" y="9207"/>
                    <a:pt x="834" y="9040"/>
                  </a:cubicBezTo>
                  <a:cubicBezTo>
                    <a:pt x="1268" y="8773"/>
                    <a:pt x="1635" y="8573"/>
                    <a:pt x="2135" y="8306"/>
                  </a:cubicBezTo>
                  <a:lnTo>
                    <a:pt x="2068" y="8106"/>
                  </a:lnTo>
                  <a:cubicBezTo>
                    <a:pt x="1816" y="8248"/>
                    <a:pt x="1594" y="8345"/>
                    <a:pt x="1409" y="8345"/>
                  </a:cubicBezTo>
                  <a:cubicBezTo>
                    <a:pt x="1201" y="8345"/>
                    <a:pt x="1040" y="8223"/>
                    <a:pt x="934" y="7906"/>
                  </a:cubicBezTo>
                  <a:cubicBezTo>
                    <a:pt x="834" y="7606"/>
                    <a:pt x="801" y="7139"/>
                    <a:pt x="834" y="6405"/>
                  </a:cubicBezTo>
                  <a:lnTo>
                    <a:pt x="834" y="5871"/>
                  </a:lnTo>
                  <a:lnTo>
                    <a:pt x="2835" y="4704"/>
                  </a:lnTo>
                  <a:lnTo>
                    <a:pt x="3970" y="5971"/>
                  </a:lnTo>
                  <a:cubicBezTo>
                    <a:pt x="4103" y="6138"/>
                    <a:pt x="4203" y="6271"/>
                    <a:pt x="4236" y="6405"/>
                  </a:cubicBezTo>
                  <a:cubicBezTo>
                    <a:pt x="4337" y="6672"/>
                    <a:pt x="4136" y="6872"/>
                    <a:pt x="3669" y="7172"/>
                  </a:cubicBezTo>
                  <a:lnTo>
                    <a:pt x="3736" y="7372"/>
                  </a:lnTo>
                  <a:cubicBezTo>
                    <a:pt x="4070" y="7139"/>
                    <a:pt x="4703" y="6772"/>
                    <a:pt x="5371" y="6372"/>
                  </a:cubicBezTo>
                  <a:cubicBezTo>
                    <a:pt x="6038" y="5971"/>
                    <a:pt x="6705" y="5604"/>
                    <a:pt x="7172" y="5337"/>
                  </a:cubicBezTo>
                  <a:lnTo>
                    <a:pt x="7105" y="5137"/>
                  </a:lnTo>
                  <a:cubicBezTo>
                    <a:pt x="7054" y="5168"/>
                    <a:pt x="6994" y="5186"/>
                    <a:pt x="6925" y="5186"/>
                  </a:cubicBezTo>
                  <a:cubicBezTo>
                    <a:pt x="6769" y="5186"/>
                    <a:pt x="6570" y="5092"/>
                    <a:pt x="6338" y="4837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8"/>
            <p:cNvSpPr/>
            <p:nvPr/>
          </p:nvSpPr>
          <p:spPr>
            <a:xfrm>
              <a:off x="3169925" y="1383100"/>
              <a:ext cx="405325" cy="487875"/>
            </a:xfrm>
            <a:custGeom>
              <a:avLst/>
              <a:gdLst/>
              <a:ahLst/>
              <a:cxnLst/>
              <a:rect l="l" t="t" r="r" b="b"/>
              <a:pathLst>
                <a:path w="16213" h="19515" extrusionOk="0">
                  <a:moveTo>
                    <a:pt x="12210" y="0"/>
                  </a:moveTo>
                  <a:lnTo>
                    <a:pt x="1" y="7172"/>
                  </a:lnTo>
                  <a:lnTo>
                    <a:pt x="4004" y="19514"/>
                  </a:lnTo>
                  <a:lnTo>
                    <a:pt x="16212" y="12376"/>
                  </a:lnTo>
                  <a:lnTo>
                    <a:pt x="12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8"/>
            <p:cNvSpPr/>
            <p:nvPr/>
          </p:nvSpPr>
          <p:spPr>
            <a:xfrm>
              <a:off x="3324200" y="1476500"/>
              <a:ext cx="251050" cy="340275"/>
            </a:xfrm>
            <a:custGeom>
              <a:avLst/>
              <a:gdLst/>
              <a:ahLst/>
              <a:cxnLst/>
              <a:rect l="l" t="t" r="r" b="b"/>
              <a:pathLst>
                <a:path w="10042" h="13611" extrusionOk="0">
                  <a:moveTo>
                    <a:pt x="7239" y="0"/>
                  </a:moveTo>
                  <a:cubicBezTo>
                    <a:pt x="2536" y="2769"/>
                    <a:pt x="1" y="8873"/>
                    <a:pt x="1535" y="13610"/>
                  </a:cubicBezTo>
                  <a:lnTo>
                    <a:pt x="10041" y="8640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8"/>
            <p:cNvSpPr/>
            <p:nvPr/>
          </p:nvSpPr>
          <p:spPr>
            <a:xfrm>
              <a:off x="3260825" y="1488175"/>
              <a:ext cx="177650" cy="215175"/>
            </a:xfrm>
            <a:custGeom>
              <a:avLst/>
              <a:gdLst/>
              <a:ahLst/>
              <a:cxnLst/>
              <a:rect l="l" t="t" r="r" b="b"/>
              <a:pathLst>
                <a:path w="7106" h="8607" fill="none" extrusionOk="0">
                  <a:moveTo>
                    <a:pt x="7106" y="5438"/>
                  </a:moveTo>
                  <a:lnTo>
                    <a:pt x="1735" y="8607"/>
                  </a:lnTo>
                  <a:lnTo>
                    <a:pt x="1" y="3136"/>
                  </a:lnTo>
                  <a:lnTo>
                    <a:pt x="5371" y="0"/>
                  </a:lnTo>
                  <a:close/>
                </a:path>
              </a:pathLst>
            </a:custGeom>
            <a:noFill/>
            <a:ln w="6675" cap="flat" cmpd="sng">
              <a:solidFill>
                <a:srgbClr val="2E45E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8"/>
            <p:cNvSpPr/>
            <p:nvPr/>
          </p:nvSpPr>
          <p:spPr>
            <a:xfrm>
              <a:off x="3280025" y="1721675"/>
              <a:ext cx="405300" cy="488700"/>
            </a:xfrm>
            <a:custGeom>
              <a:avLst/>
              <a:gdLst/>
              <a:ahLst/>
              <a:cxnLst/>
              <a:rect l="l" t="t" r="r" b="b"/>
              <a:pathLst>
                <a:path w="16212" h="19548" extrusionOk="0">
                  <a:moveTo>
                    <a:pt x="12175" y="0"/>
                  </a:moveTo>
                  <a:lnTo>
                    <a:pt x="0" y="7172"/>
                  </a:lnTo>
                  <a:lnTo>
                    <a:pt x="4003" y="19548"/>
                  </a:lnTo>
                  <a:lnTo>
                    <a:pt x="16212" y="12376"/>
                  </a:lnTo>
                  <a:lnTo>
                    <a:pt x="12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8"/>
            <p:cNvSpPr/>
            <p:nvPr/>
          </p:nvSpPr>
          <p:spPr>
            <a:xfrm>
              <a:off x="3310025" y="1961300"/>
              <a:ext cx="282725" cy="249075"/>
            </a:xfrm>
            <a:custGeom>
              <a:avLst/>
              <a:gdLst/>
              <a:ahLst/>
              <a:cxnLst/>
              <a:rect l="l" t="t" r="r" b="b"/>
              <a:pathLst>
                <a:path w="11309" h="9963" extrusionOk="0">
                  <a:moveTo>
                    <a:pt x="4656" y="0"/>
                  </a:moveTo>
                  <a:cubicBezTo>
                    <a:pt x="3160" y="0"/>
                    <a:pt x="1562" y="438"/>
                    <a:pt x="1" y="1357"/>
                  </a:cubicBezTo>
                  <a:lnTo>
                    <a:pt x="2803" y="9963"/>
                  </a:lnTo>
                  <a:lnTo>
                    <a:pt x="11309" y="4959"/>
                  </a:lnTo>
                  <a:cubicBezTo>
                    <a:pt x="10262" y="1772"/>
                    <a:pt x="766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8"/>
            <p:cNvSpPr/>
            <p:nvPr/>
          </p:nvSpPr>
          <p:spPr>
            <a:xfrm>
              <a:off x="3450125" y="1721675"/>
              <a:ext cx="178500" cy="215175"/>
            </a:xfrm>
            <a:custGeom>
              <a:avLst/>
              <a:gdLst/>
              <a:ahLst/>
              <a:cxnLst/>
              <a:rect l="l" t="t" r="r" b="b"/>
              <a:pathLst>
                <a:path w="7140" h="8607" extrusionOk="0">
                  <a:moveTo>
                    <a:pt x="5371" y="0"/>
                  </a:moveTo>
                  <a:lnTo>
                    <a:pt x="1" y="3169"/>
                  </a:lnTo>
                  <a:lnTo>
                    <a:pt x="1769" y="8607"/>
                  </a:lnTo>
                  <a:lnTo>
                    <a:pt x="7139" y="5438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8"/>
            <p:cNvSpPr/>
            <p:nvPr/>
          </p:nvSpPr>
          <p:spPr>
            <a:xfrm>
              <a:off x="4760225" y="3032625"/>
              <a:ext cx="136800" cy="118575"/>
            </a:xfrm>
            <a:custGeom>
              <a:avLst/>
              <a:gdLst/>
              <a:ahLst/>
              <a:cxnLst/>
              <a:rect l="l" t="t" r="r" b="b"/>
              <a:pathLst>
                <a:path w="5472" h="4743" extrusionOk="0">
                  <a:moveTo>
                    <a:pt x="2336" y="0"/>
                  </a:moveTo>
                  <a:lnTo>
                    <a:pt x="2536" y="2001"/>
                  </a:lnTo>
                  <a:cubicBezTo>
                    <a:pt x="2536" y="2001"/>
                    <a:pt x="1" y="4170"/>
                    <a:pt x="335" y="4637"/>
                  </a:cubicBezTo>
                  <a:cubicBezTo>
                    <a:pt x="382" y="4710"/>
                    <a:pt x="502" y="4743"/>
                    <a:pt x="673" y="4743"/>
                  </a:cubicBezTo>
                  <a:cubicBezTo>
                    <a:pt x="1587" y="4743"/>
                    <a:pt x="3969" y="3829"/>
                    <a:pt x="4671" y="3436"/>
                  </a:cubicBezTo>
                  <a:cubicBezTo>
                    <a:pt x="5472" y="2969"/>
                    <a:pt x="5472" y="2669"/>
                    <a:pt x="5105" y="2035"/>
                  </a:cubicBezTo>
                  <a:cubicBezTo>
                    <a:pt x="4771" y="1434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8"/>
            <p:cNvSpPr/>
            <p:nvPr/>
          </p:nvSpPr>
          <p:spPr>
            <a:xfrm>
              <a:off x="4984575" y="3120175"/>
              <a:ext cx="136775" cy="118600"/>
            </a:xfrm>
            <a:custGeom>
              <a:avLst/>
              <a:gdLst/>
              <a:ahLst/>
              <a:cxnLst/>
              <a:rect l="l" t="t" r="r" b="b"/>
              <a:pathLst>
                <a:path w="5471" h="4744" extrusionOk="0">
                  <a:moveTo>
                    <a:pt x="2335" y="1"/>
                  </a:moveTo>
                  <a:lnTo>
                    <a:pt x="2535" y="1969"/>
                  </a:lnTo>
                  <a:cubicBezTo>
                    <a:pt x="2535" y="1969"/>
                    <a:pt x="0" y="4170"/>
                    <a:pt x="300" y="4637"/>
                  </a:cubicBezTo>
                  <a:cubicBezTo>
                    <a:pt x="353" y="4711"/>
                    <a:pt x="477" y="4743"/>
                    <a:pt x="652" y="4743"/>
                  </a:cubicBezTo>
                  <a:cubicBezTo>
                    <a:pt x="1586" y="4743"/>
                    <a:pt x="3963" y="3830"/>
                    <a:pt x="4637" y="3436"/>
                  </a:cubicBezTo>
                  <a:cubicBezTo>
                    <a:pt x="5471" y="2969"/>
                    <a:pt x="5437" y="2669"/>
                    <a:pt x="5104" y="2035"/>
                  </a:cubicBezTo>
                  <a:cubicBezTo>
                    <a:pt x="4770" y="1402"/>
                    <a:pt x="4870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8"/>
            <p:cNvSpPr/>
            <p:nvPr/>
          </p:nvSpPr>
          <p:spPr>
            <a:xfrm>
              <a:off x="4656000" y="1750850"/>
              <a:ext cx="252700" cy="346125"/>
            </a:xfrm>
            <a:custGeom>
              <a:avLst/>
              <a:gdLst/>
              <a:ahLst/>
              <a:cxnLst/>
              <a:rect l="l" t="t" r="r" b="b"/>
              <a:pathLst>
                <a:path w="10108" h="13845" extrusionOk="0">
                  <a:moveTo>
                    <a:pt x="9073" y="1"/>
                  </a:moveTo>
                  <a:cubicBezTo>
                    <a:pt x="7172" y="835"/>
                    <a:pt x="0" y="9708"/>
                    <a:pt x="0" y="9708"/>
                  </a:cubicBezTo>
                  <a:lnTo>
                    <a:pt x="3369" y="13844"/>
                  </a:lnTo>
                  <a:lnTo>
                    <a:pt x="10108" y="774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8"/>
            <p:cNvSpPr/>
            <p:nvPr/>
          </p:nvSpPr>
          <p:spPr>
            <a:xfrm>
              <a:off x="4768575" y="2219525"/>
              <a:ext cx="431175" cy="930600"/>
            </a:xfrm>
            <a:custGeom>
              <a:avLst/>
              <a:gdLst/>
              <a:ahLst/>
              <a:cxnLst/>
              <a:rect l="l" t="t" r="r" b="b"/>
              <a:pathLst>
                <a:path w="17247" h="37224" extrusionOk="0">
                  <a:moveTo>
                    <a:pt x="5037" y="1"/>
                  </a:moveTo>
                  <a:cubicBezTo>
                    <a:pt x="5037" y="1"/>
                    <a:pt x="367" y="14911"/>
                    <a:pt x="167" y="18948"/>
                  </a:cubicBezTo>
                  <a:cubicBezTo>
                    <a:pt x="1" y="22950"/>
                    <a:pt x="1201" y="31256"/>
                    <a:pt x="1201" y="32557"/>
                  </a:cubicBezTo>
                  <a:cubicBezTo>
                    <a:pt x="1201" y="33293"/>
                    <a:pt x="2651" y="33883"/>
                    <a:pt x="3881" y="33883"/>
                  </a:cubicBezTo>
                  <a:cubicBezTo>
                    <a:pt x="4769" y="33883"/>
                    <a:pt x="5543" y="33575"/>
                    <a:pt x="5571" y="32791"/>
                  </a:cubicBezTo>
                  <a:cubicBezTo>
                    <a:pt x="5638" y="30890"/>
                    <a:pt x="5571" y="20282"/>
                    <a:pt x="5571" y="20282"/>
                  </a:cubicBezTo>
                  <a:lnTo>
                    <a:pt x="9074" y="8040"/>
                  </a:lnTo>
                  <a:lnTo>
                    <a:pt x="9074" y="8040"/>
                  </a:lnTo>
                  <a:cubicBezTo>
                    <a:pt x="9074" y="8041"/>
                    <a:pt x="8807" y="17947"/>
                    <a:pt x="8740" y="21483"/>
                  </a:cubicBezTo>
                  <a:cubicBezTo>
                    <a:pt x="8673" y="25019"/>
                    <a:pt x="9841" y="36260"/>
                    <a:pt x="9841" y="36260"/>
                  </a:cubicBezTo>
                  <a:cubicBezTo>
                    <a:pt x="10408" y="36983"/>
                    <a:pt x="11101" y="37224"/>
                    <a:pt x="11773" y="37224"/>
                  </a:cubicBezTo>
                  <a:cubicBezTo>
                    <a:pt x="13117" y="37224"/>
                    <a:pt x="14377" y="36260"/>
                    <a:pt x="14377" y="36260"/>
                  </a:cubicBezTo>
                  <a:lnTo>
                    <a:pt x="14377" y="21416"/>
                  </a:lnTo>
                  <a:cubicBezTo>
                    <a:pt x="14377" y="21416"/>
                    <a:pt x="17246" y="5138"/>
                    <a:pt x="16712" y="1769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8"/>
            <p:cNvSpPr/>
            <p:nvPr/>
          </p:nvSpPr>
          <p:spPr>
            <a:xfrm>
              <a:off x="4995400" y="2294575"/>
              <a:ext cx="6700" cy="125950"/>
            </a:xfrm>
            <a:custGeom>
              <a:avLst/>
              <a:gdLst/>
              <a:ahLst/>
              <a:cxnLst/>
              <a:rect l="l" t="t" r="r" b="b"/>
              <a:pathLst>
                <a:path w="268" h="5038" fill="none" extrusionOk="0">
                  <a:moveTo>
                    <a:pt x="268" y="1"/>
                  </a:moveTo>
                  <a:lnTo>
                    <a:pt x="1" y="5038"/>
                  </a:ln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8"/>
            <p:cNvSpPr/>
            <p:nvPr/>
          </p:nvSpPr>
          <p:spPr>
            <a:xfrm>
              <a:off x="4835475" y="1744525"/>
              <a:ext cx="372500" cy="597725"/>
            </a:xfrm>
            <a:custGeom>
              <a:avLst/>
              <a:gdLst/>
              <a:ahLst/>
              <a:cxnLst/>
              <a:rect l="l" t="t" r="r" b="b"/>
              <a:pathLst>
                <a:path w="14900" h="23909" extrusionOk="0">
                  <a:moveTo>
                    <a:pt x="3263" y="1"/>
                  </a:moveTo>
                  <a:cubicBezTo>
                    <a:pt x="1142" y="1"/>
                    <a:pt x="1" y="1435"/>
                    <a:pt x="26" y="2989"/>
                  </a:cubicBezTo>
                  <a:cubicBezTo>
                    <a:pt x="93" y="4991"/>
                    <a:pt x="1528" y="14631"/>
                    <a:pt x="1528" y="14631"/>
                  </a:cubicBezTo>
                  <a:cubicBezTo>
                    <a:pt x="1528" y="14631"/>
                    <a:pt x="1194" y="17767"/>
                    <a:pt x="2161" y="20368"/>
                  </a:cubicBezTo>
                  <a:cubicBezTo>
                    <a:pt x="3162" y="22970"/>
                    <a:pt x="8099" y="23804"/>
                    <a:pt x="10968" y="23904"/>
                  </a:cubicBezTo>
                  <a:cubicBezTo>
                    <a:pt x="11041" y="23907"/>
                    <a:pt x="11113" y="23908"/>
                    <a:pt x="11185" y="23908"/>
                  </a:cubicBezTo>
                  <a:cubicBezTo>
                    <a:pt x="13890" y="23908"/>
                    <a:pt x="14900" y="22068"/>
                    <a:pt x="14737" y="19468"/>
                  </a:cubicBezTo>
                  <a:cubicBezTo>
                    <a:pt x="14604" y="16799"/>
                    <a:pt x="14370" y="4957"/>
                    <a:pt x="12569" y="3923"/>
                  </a:cubicBezTo>
                  <a:cubicBezTo>
                    <a:pt x="10734" y="2923"/>
                    <a:pt x="5330" y="387"/>
                    <a:pt x="5330" y="387"/>
                  </a:cubicBezTo>
                  <a:cubicBezTo>
                    <a:pt x="4563" y="119"/>
                    <a:pt x="3873" y="1"/>
                    <a:pt x="3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8"/>
            <p:cNvSpPr/>
            <p:nvPr/>
          </p:nvSpPr>
          <p:spPr>
            <a:xfrm>
              <a:off x="4777750" y="1666625"/>
              <a:ext cx="78425" cy="83425"/>
            </a:xfrm>
            <a:custGeom>
              <a:avLst/>
              <a:gdLst/>
              <a:ahLst/>
              <a:cxnLst/>
              <a:rect l="l" t="t" r="r" b="b"/>
              <a:pathLst>
                <a:path w="3137" h="3337" extrusionOk="0">
                  <a:moveTo>
                    <a:pt x="301" y="1135"/>
                  </a:moveTo>
                  <a:lnTo>
                    <a:pt x="0" y="2870"/>
                  </a:lnTo>
                  <a:lnTo>
                    <a:pt x="2702" y="3337"/>
                  </a:lnTo>
                  <a:lnTo>
                    <a:pt x="3003" y="1602"/>
                  </a:lnTo>
                  <a:cubicBezTo>
                    <a:pt x="3136" y="868"/>
                    <a:pt x="2636" y="134"/>
                    <a:pt x="1902" y="1"/>
                  </a:cubicBezTo>
                  <a:cubicBezTo>
                    <a:pt x="1802" y="1"/>
                    <a:pt x="1735" y="1"/>
                    <a:pt x="1635" y="1"/>
                  </a:cubicBezTo>
                  <a:cubicBezTo>
                    <a:pt x="1001" y="1"/>
                    <a:pt x="401" y="468"/>
                    <a:pt x="301" y="1135"/>
                  </a:cubicBezTo>
                  <a:close/>
                </a:path>
              </a:pathLst>
            </a:custGeom>
            <a:solidFill>
              <a:srgbClr val="109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8"/>
            <p:cNvSpPr/>
            <p:nvPr/>
          </p:nvSpPr>
          <p:spPr>
            <a:xfrm>
              <a:off x="4545925" y="1710000"/>
              <a:ext cx="316900" cy="1376850"/>
            </a:xfrm>
            <a:custGeom>
              <a:avLst/>
              <a:gdLst/>
              <a:ahLst/>
              <a:cxnLst/>
              <a:rect l="l" t="t" r="r" b="b"/>
              <a:pathLst>
                <a:path w="12676" h="55074" extrusionOk="0">
                  <a:moveTo>
                    <a:pt x="8840" y="334"/>
                  </a:moveTo>
                  <a:lnTo>
                    <a:pt x="2002" y="40163"/>
                  </a:lnTo>
                  <a:lnTo>
                    <a:pt x="167" y="47635"/>
                  </a:lnTo>
                  <a:cubicBezTo>
                    <a:pt x="0" y="48368"/>
                    <a:pt x="0" y="49169"/>
                    <a:pt x="167" y="49903"/>
                  </a:cubicBezTo>
                  <a:lnTo>
                    <a:pt x="1234" y="54073"/>
                  </a:lnTo>
                  <a:lnTo>
                    <a:pt x="1134" y="54673"/>
                  </a:lnTo>
                  <a:cubicBezTo>
                    <a:pt x="1101" y="54840"/>
                    <a:pt x="1201" y="55007"/>
                    <a:pt x="1401" y="55040"/>
                  </a:cubicBezTo>
                  <a:cubicBezTo>
                    <a:pt x="1568" y="55073"/>
                    <a:pt x="1735" y="54973"/>
                    <a:pt x="1768" y="54773"/>
                  </a:cubicBezTo>
                  <a:lnTo>
                    <a:pt x="1868" y="54173"/>
                  </a:lnTo>
                  <a:lnTo>
                    <a:pt x="4237" y="50603"/>
                  </a:lnTo>
                  <a:cubicBezTo>
                    <a:pt x="4670" y="49970"/>
                    <a:pt x="4937" y="49236"/>
                    <a:pt x="5004" y="48435"/>
                  </a:cubicBezTo>
                  <a:lnTo>
                    <a:pt x="5771" y="40830"/>
                  </a:lnTo>
                  <a:lnTo>
                    <a:pt x="12643" y="1001"/>
                  </a:lnTo>
                  <a:cubicBezTo>
                    <a:pt x="12676" y="768"/>
                    <a:pt x="12542" y="568"/>
                    <a:pt x="12309" y="534"/>
                  </a:cubicBezTo>
                  <a:lnTo>
                    <a:pt x="9307" y="34"/>
                  </a:lnTo>
                  <a:lnTo>
                    <a:pt x="9240" y="0"/>
                  </a:lnTo>
                  <a:cubicBezTo>
                    <a:pt x="9040" y="0"/>
                    <a:pt x="8873" y="167"/>
                    <a:pt x="884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8"/>
            <p:cNvSpPr/>
            <p:nvPr/>
          </p:nvSpPr>
          <p:spPr>
            <a:xfrm>
              <a:off x="4573425" y="3061800"/>
              <a:ext cx="19225" cy="24375"/>
            </a:xfrm>
            <a:custGeom>
              <a:avLst/>
              <a:gdLst/>
              <a:ahLst/>
              <a:cxnLst/>
              <a:rect l="l" t="t" r="r" b="b"/>
              <a:pathLst>
                <a:path w="769" h="975" extrusionOk="0">
                  <a:moveTo>
                    <a:pt x="134" y="1"/>
                  </a:moveTo>
                  <a:lnTo>
                    <a:pt x="34" y="601"/>
                  </a:lnTo>
                  <a:cubicBezTo>
                    <a:pt x="1" y="768"/>
                    <a:pt x="101" y="935"/>
                    <a:pt x="301" y="968"/>
                  </a:cubicBezTo>
                  <a:cubicBezTo>
                    <a:pt x="322" y="972"/>
                    <a:pt x="344" y="974"/>
                    <a:pt x="364" y="974"/>
                  </a:cubicBezTo>
                  <a:cubicBezTo>
                    <a:pt x="508" y="974"/>
                    <a:pt x="639" y="876"/>
                    <a:pt x="668" y="701"/>
                  </a:cubicBezTo>
                  <a:lnTo>
                    <a:pt x="768" y="101"/>
                  </a:lnTo>
                  <a:lnTo>
                    <a:pt x="768" y="101"/>
                  </a:lnTo>
                  <a:cubicBezTo>
                    <a:pt x="768" y="101"/>
                    <a:pt x="702" y="139"/>
                    <a:pt x="579" y="139"/>
                  </a:cubicBezTo>
                  <a:cubicBezTo>
                    <a:pt x="472" y="139"/>
                    <a:pt x="321" y="109"/>
                    <a:pt x="134" y="1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8"/>
            <p:cNvSpPr/>
            <p:nvPr/>
          </p:nvSpPr>
          <p:spPr>
            <a:xfrm>
              <a:off x="4555100" y="2627325"/>
              <a:ext cx="150125" cy="273550"/>
            </a:xfrm>
            <a:custGeom>
              <a:avLst/>
              <a:gdLst/>
              <a:ahLst/>
              <a:cxnLst/>
              <a:rect l="l" t="t" r="r" b="b"/>
              <a:pathLst>
                <a:path w="6005" h="10942" extrusionOk="0">
                  <a:moveTo>
                    <a:pt x="1635" y="3470"/>
                  </a:moveTo>
                  <a:lnTo>
                    <a:pt x="0" y="10108"/>
                  </a:lnTo>
                  <a:cubicBezTo>
                    <a:pt x="1601" y="10174"/>
                    <a:pt x="3202" y="10441"/>
                    <a:pt x="4737" y="10942"/>
                  </a:cubicBezTo>
                  <a:lnTo>
                    <a:pt x="5404" y="4137"/>
                  </a:lnTo>
                  <a:lnTo>
                    <a:pt x="6004" y="668"/>
                  </a:lnTo>
                  <a:cubicBezTo>
                    <a:pt x="4770" y="301"/>
                    <a:pt x="3503" y="67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8"/>
            <p:cNvSpPr/>
            <p:nvPr/>
          </p:nvSpPr>
          <p:spPr>
            <a:xfrm>
              <a:off x="4704375" y="1888475"/>
              <a:ext cx="74425" cy="67550"/>
            </a:xfrm>
            <a:custGeom>
              <a:avLst/>
              <a:gdLst/>
              <a:ahLst/>
              <a:cxnLst/>
              <a:rect l="l" t="t" r="r" b="b"/>
              <a:pathLst>
                <a:path w="2977" h="2702" extrusionOk="0">
                  <a:moveTo>
                    <a:pt x="1136" y="0"/>
                  </a:moveTo>
                  <a:cubicBezTo>
                    <a:pt x="957" y="0"/>
                    <a:pt x="785" y="61"/>
                    <a:pt x="634" y="200"/>
                  </a:cubicBezTo>
                  <a:lnTo>
                    <a:pt x="0" y="2202"/>
                  </a:lnTo>
                  <a:lnTo>
                    <a:pt x="1168" y="2702"/>
                  </a:lnTo>
                  <a:lnTo>
                    <a:pt x="2535" y="2135"/>
                  </a:lnTo>
                  <a:cubicBezTo>
                    <a:pt x="2976" y="1363"/>
                    <a:pt x="1983" y="0"/>
                    <a:pt x="1136" y="0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8"/>
            <p:cNvSpPr/>
            <p:nvPr/>
          </p:nvSpPr>
          <p:spPr>
            <a:xfrm>
              <a:off x="4716875" y="1810000"/>
              <a:ext cx="85075" cy="135200"/>
            </a:xfrm>
            <a:custGeom>
              <a:avLst/>
              <a:gdLst/>
              <a:ahLst/>
              <a:cxnLst/>
              <a:rect l="l" t="t" r="r" b="b"/>
              <a:pathLst>
                <a:path w="3403" h="5408" extrusionOk="0">
                  <a:moveTo>
                    <a:pt x="2976" y="1"/>
                  </a:moveTo>
                  <a:cubicBezTo>
                    <a:pt x="2572" y="1"/>
                    <a:pt x="1777" y="795"/>
                    <a:pt x="1568" y="1004"/>
                  </a:cubicBezTo>
                  <a:cubicBezTo>
                    <a:pt x="1301" y="1238"/>
                    <a:pt x="1201" y="2038"/>
                    <a:pt x="1034" y="2639"/>
                  </a:cubicBezTo>
                  <a:cubicBezTo>
                    <a:pt x="868" y="3272"/>
                    <a:pt x="0" y="4040"/>
                    <a:pt x="0" y="4040"/>
                  </a:cubicBezTo>
                  <a:cubicBezTo>
                    <a:pt x="0" y="4940"/>
                    <a:pt x="1535" y="5407"/>
                    <a:pt x="1535" y="5407"/>
                  </a:cubicBezTo>
                  <a:lnTo>
                    <a:pt x="2102" y="3039"/>
                  </a:lnTo>
                  <a:cubicBezTo>
                    <a:pt x="2636" y="2905"/>
                    <a:pt x="2736" y="1738"/>
                    <a:pt x="2736" y="1738"/>
                  </a:cubicBezTo>
                  <a:cubicBezTo>
                    <a:pt x="2736" y="1738"/>
                    <a:pt x="3403" y="304"/>
                    <a:pt x="3103" y="37"/>
                  </a:cubicBezTo>
                  <a:cubicBezTo>
                    <a:pt x="3067" y="12"/>
                    <a:pt x="3025" y="1"/>
                    <a:pt x="297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8"/>
            <p:cNvSpPr/>
            <p:nvPr/>
          </p:nvSpPr>
          <p:spPr>
            <a:xfrm>
              <a:off x="4909500" y="1639125"/>
              <a:ext cx="132625" cy="217025"/>
            </a:xfrm>
            <a:custGeom>
              <a:avLst/>
              <a:gdLst/>
              <a:ahLst/>
              <a:cxnLst/>
              <a:rect l="l" t="t" r="r" b="b"/>
              <a:pathLst>
                <a:path w="5305" h="8681" extrusionOk="0">
                  <a:moveTo>
                    <a:pt x="535" y="0"/>
                  </a:moveTo>
                  <a:lnTo>
                    <a:pt x="368" y="1568"/>
                  </a:lnTo>
                  <a:cubicBezTo>
                    <a:pt x="368" y="1568"/>
                    <a:pt x="1" y="3102"/>
                    <a:pt x="435" y="3903"/>
                  </a:cubicBezTo>
                  <a:cubicBezTo>
                    <a:pt x="782" y="4622"/>
                    <a:pt x="1277" y="4714"/>
                    <a:pt x="1508" y="4714"/>
                  </a:cubicBezTo>
                  <a:cubicBezTo>
                    <a:pt x="1587" y="4714"/>
                    <a:pt x="1635" y="4703"/>
                    <a:pt x="1635" y="4703"/>
                  </a:cubicBezTo>
                  <a:lnTo>
                    <a:pt x="1802" y="6638"/>
                  </a:lnTo>
                  <a:cubicBezTo>
                    <a:pt x="1802" y="6638"/>
                    <a:pt x="1235" y="8139"/>
                    <a:pt x="1735" y="8506"/>
                  </a:cubicBezTo>
                  <a:cubicBezTo>
                    <a:pt x="1917" y="8627"/>
                    <a:pt x="2143" y="8680"/>
                    <a:pt x="2393" y="8680"/>
                  </a:cubicBezTo>
                  <a:cubicBezTo>
                    <a:pt x="3523" y="8680"/>
                    <a:pt x="5141" y="7597"/>
                    <a:pt x="5305" y="6805"/>
                  </a:cubicBezTo>
                  <a:lnTo>
                    <a:pt x="4037" y="4070"/>
                  </a:lnTo>
                  <a:cubicBezTo>
                    <a:pt x="4037" y="4070"/>
                    <a:pt x="4838" y="2835"/>
                    <a:pt x="4638" y="1868"/>
                  </a:cubicBezTo>
                  <a:cubicBezTo>
                    <a:pt x="4437" y="934"/>
                    <a:pt x="1535" y="0"/>
                    <a:pt x="1535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8"/>
            <p:cNvSpPr/>
            <p:nvPr/>
          </p:nvSpPr>
          <p:spPr>
            <a:xfrm>
              <a:off x="4893675" y="1613025"/>
              <a:ext cx="149300" cy="127850"/>
            </a:xfrm>
            <a:custGeom>
              <a:avLst/>
              <a:gdLst/>
              <a:ahLst/>
              <a:cxnLst/>
              <a:rect l="l" t="t" r="r" b="b"/>
              <a:pathLst>
                <a:path w="5972" h="5114" extrusionOk="0">
                  <a:moveTo>
                    <a:pt x="2842" y="0"/>
                  </a:moveTo>
                  <a:cubicBezTo>
                    <a:pt x="1765" y="0"/>
                    <a:pt x="688" y="481"/>
                    <a:pt x="434" y="1244"/>
                  </a:cubicBezTo>
                  <a:cubicBezTo>
                    <a:pt x="0" y="2545"/>
                    <a:pt x="1001" y="2612"/>
                    <a:pt x="1001" y="2612"/>
                  </a:cubicBezTo>
                  <a:lnTo>
                    <a:pt x="1635" y="1745"/>
                  </a:lnTo>
                  <a:cubicBezTo>
                    <a:pt x="1635" y="1745"/>
                    <a:pt x="2168" y="2840"/>
                    <a:pt x="3725" y="2840"/>
                  </a:cubicBezTo>
                  <a:cubicBezTo>
                    <a:pt x="3865" y="2840"/>
                    <a:pt x="4013" y="2831"/>
                    <a:pt x="4170" y="2812"/>
                  </a:cubicBezTo>
                  <a:lnTo>
                    <a:pt x="4170" y="3679"/>
                  </a:lnTo>
                  <a:cubicBezTo>
                    <a:pt x="4170" y="3679"/>
                    <a:pt x="4439" y="3385"/>
                    <a:pt x="4642" y="3385"/>
                  </a:cubicBezTo>
                  <a:cubicBezTo>
                    <a:pt x="4676" y="3385"/>
                    <a:pt x="4708" y="3393"/>
                    <a:pt x="4737" y="3412"/>
                  </a:cubicBezTo>
                  <a:cubicBezTo>
                    <a:pt x="5104" y="3679"/>
                    <a:pt x="4904" y="4213"/>
                    <a:pt x="4370" y="4513"/>
                  </a:cubicBezTo>
                  <a:lnTo>
                    <a:pt x="4670" y="5114"/>
                  </a:lnTo>
                  <a:cubicBezTo>
                    <a:pt x="4670" y="5114"/>
                    <a:pt x="5971" y="3946"/>
                    <a:pt x="5437" y="2545"/>
                  </a:cubicBezTo>
                  <a:cubicBezTo>
                    <a:pt x="5437" y="2545"/>
                    <a:pt x="5804" y="1478"/>
                    <a:pt x="4537" y="510"/>
                  </a:cubicBezTo>
                  <a:cubicBezTo>
                    <a:pt x="4075" y="158"/>
                    <a:pt x="3458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8"/>
            <p:cNvSpPr/>
            <p:nvPr/>
          </p:nvSpPr>
          <p:spPr>
            <a:xfrm>
              <a:off x="4546075" y="1893475"/>
              <a:ext cx="221700" cy="240950"/>
            </a:xfrm>
            <a:custGeom>
              <a:avLst/>
              <a:gdLst/>
              <a:ahLst/>
              <a:cxnLst/>
              <a:rect l="l" t="t" r="r" b="b"/>
              <a:pathLst>
                <a:path w="8868" h="9638" extrusionOk="0">
                  <a:moveTo>
                    <a:pt x="6966" y="0"/>
                  </a:moveTo>
                  <a:cubicBezTo>
                    <a:pt x="6966" y="0"/>
                    <a:pt x="3230" y="3336"/>
                    <a:pt x="1429" y="5838"/>
                  </a:cubicBezTo>
                  <a:cubicBezTo>
                    <a:pt x="1" y="7824"/>
                    <a:pt x="1982" y="9638"/>
                    <a:pt x="4038" y="9638"/>
                  </a:cubicBezTo>
                  <a:cubicBezTo>
                    <a:pt x="4191" y="9638"/>
                    <a:pt x="4345" y="9628"/>
                    <a:pt x="4497" y="9607"/>
                  </a:cubicBezTo>
                  <a:cubicBezTo>
                    <a:pt x="6732" y="9340"/>
                    <a:pt x="8867" y="1935"/>
                    <a:pt x="8867" y="1935"/>
                  </a:cubicBezTo>
                  <a:cubicBezTo>
                    <a:pt x="6999" y="1501"/>
                    <a:pt x="6966" y="0"/>
                    <a:pt x="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8"/>
            <p:cNvSpPr/>
            <p:nvPr/>
          </p:nvSpPr>
          <p:spPr>
            <a:xfrm>
              <a:off x="4720200" y="2233350"/>
              <a:ext cx="152650" cy="61250"/>
            </a:xfrm>
            <a:custGeom>
              <a:avLst/>
              <a:gdLst/>
              <a:ahLst/>
              <a:cxnLst/>
              <a:rect l="l" t="t" r="r" b="b"/>
              <a:pathLst>
                <a:path w="6106" h="2450" extrusionOk="0">
                  <a:moveTo>
                    <a:pt x="941" y="0"/>
                  </a:moveTo>
                  <a:cubicBezTo>
                    <a:pt x="876" y="0"/>
                    <a:pt x="818" y="5"/>
                    <a:pt x="768" y="15"/>
                  </a:cubicBezTo>
                  <a:cubicBezTo>
                    <a:pt x="268" y="82"/>
                    <a:pt x="1" y="1349"/>
                    <a:pt x="268" y="1416"/>
                  </a:cubicBezTo>
                  <a:cubicBezTo>
                    <a:pt x="519" y="1472"/>
                    <a:pt x="1567" y="2324"/>
                    <a:pt x="2548" y="2324"/>
                  </a:cubicBezTo>
                  <a:cubicBezTo>
                    <a:pt x="2738" y="2324"/>
                    <a:pt x="2925" y="2292"/>
                    <a:pt x="3103" y="2216"/>
                  </a:cubicBezTo>
                  <a:lnTo>
                    <a:pt x="6105" y="2450"/>
                  </a:lnTo>
                  <a:lnTo>
                    <a:pt x="6105" y="2450"/>
                  </a:lnTo>
                  <a:lnTo>
                    <a:pt x="5605" y="649"/>
                  </a:lnTo>
                  <a:cubicBezTo>
                    <a:pt x="5605" y="649"/>
                    <a:pt x="4819" y="782"/>
                    <a:pt x="4107" y="782"/>
                  </a:cubicBezTo>
                  <a:cubicBezTo>
                    <a:pt x="3752" y="782"/>
                    <a:pt x="3414" y="749"/>
                    <a:pt x="3203" y="649"/>
                  </a:cubicBezTo>
                  <a:cubicBezTo>
                    <a:pt x="2633" y="378"/>
                    <a:pt x="1522" y="0"/>
                    <a:pt x="94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8"/>
            <p:cNvSpPr/>
            <p:nvPr/>
          </p:nvSpPr>
          <p:spPr>
            <a:xfrm>
              <a:off x="4841125" y="1830075"/>
              <a:ext cx="384475" cy="480375"/>
            </a:xfrm>
            <a:custGeom>
              <a:avLst/>
              <a:gdLst/>
              <a:ahLst/>
              <a:cxnLst/>
              <a:rect l="l" t="t" r="r" b="b"/>
              <a:pathLst>
                <a:path w="15379" h="19215" extrusionOk="0">
                  <a:moveTo>
                    <a:pt x="11375" y="1"/>
                  </a:moveTo>
                  <a:lnTo>
                    <a:pt x="7339" y="13644"/>
                  </a:lnTo>
                  <a:lnTo>
                    <a:pt x="1" y="16379"/>
                  </a:lnTo>
                  <a:lnTo>
                    <a:pt x="167" y="19215"/>
                  </a:lnTo>
                  <a:cubicBezTo>
                    <a:pt x="167" y="19215"/>
                    <a:pt x="8940" y="18948"/>
                    <a:pt x="11075" y="17247"/>
                  </a:cubicBezTo>
                  <a:cubicBezTo>
                    <a:pt x="13177" y="15545"/>
                    <a:pt x="15245" y="8540"/>
                    <a:pt x="15312" y="5271"/>
                  </a:cubicBezTo>
                  <a:cubicBezTo>
                    <a:pt x="15378" y="2036"/>
                    <a:pt x="13477" y="1068"/>
                    <a:pt x="11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8"/>
            <p:cNvSpPr/>
            <p:nvPr/>
          </p:nvSpPr>
          <p:spPr>
            <a:xfrm>
              <a:off x="3964675" y="3497100"/>
              <a:ext cx="76750" cy="251050"/>
            </a:xfrm>
            <a:custGeom>
              <a:avLst/>
              <a:gdLst/>
              <a:ahLst/>
              <a:cxnLst/>
              <a:rect l="l" t="t" r="r" b="b"/>
              <a:pathLst>
                <a:path w="3070" h="10042" extrusionOk="0">
                  <a:moveTo>
                    <a:pt x="2002" y="1"/>
                  </a:moveTo>
                  <a:lnTo>
                    <a:pt x="0" y="1168"/>
                  </a:lnTo>
                  <a:lnTo>
                    <a:pt x="0" y="10042"/>
                  </a:lnTo>
                  <a:lnTo>
                    <a:pt x="2002" y="8874"/>
                  </a:lnTo>
                  <a:lnTo>
                    <a:pt x="3069" y="5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8"/>
            <p:cNvSpPr/>
            <p:nvPr/>
          </p:nvSpPr>
          <p:spPr>
            <a:xfrm>
              <a:off x="4364950" y="3214400"/>
              <a:ext cx="170150" cy="303575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5605" y="1"/>
                  </a:moveTo>
                  <a:lnTo>
                    <a:pt x="1" y="3237"/>
                  </a:lnTo>
                  <a:lnTo>
                    <a:pt x="1" y="12143"/>
                  </a:lnTo>
                  <a:lnTo>
                    <a:pt x="5738" y="8807"/>
                  </a:lnTo>
                  <a:lnTo>
                    <a:pt x="6806" y="7440"/>
                  </a:lnTo>
                  <a:lnTo>
                    <a:pt x="5738" y="6872"/>
                  </a:lnTo>
                  <a:lnTo>
                    <a:pt x="2002" y="9041"/>
                  </a:lnTo>
                  <a:lnTo>
                    <a:pt x="2002" y="7406"/>
                  </a:lnTo>
                  <a:lnTo>
                    <a:pt x="5171" y="5572"/>
                  </a:lnTo>
                  <a:lnTo>
                    <a:pt x="6238" y="4271"/>
                  </a:lnTo>
                  <a:lnTo>
                    <a:pt x="5171" y="3704"/>
                  </a:lnTo>
                  <a:lnTo>
                    <a:pt x="2002" y="5538"/>
                  </a:lnTo>
                  <a:lnTo>
                    <a:pt x="2002" y="4037"/>
                  </a:lnTo>
                  <a:lnTo>
                    <a:pt x="5605" y="1936"/>
                  </a:lnTo>
                  <a:lnTo>
                    <a:pt x="6672" y="568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8"/>
            <p:cNvSpPr/>
            <p:nvPr/>
          </p:nvSpPr>
          <p:spPr>
            <a:xfrm>
              <a:off x="4565925" y="3105175"/>
              <a:ext cx="208525" cy="296050"/>
            </a:xfrm>
            <a:custGeom>
              <a:avLst/>
              <a:gdLst/>
              <a:ahLst/>
              <a:cxnLst/>
              <a:rect l="l" t="t" r="r" b="b"/>
              <a:pathLst>
                <a:path w="8341" h="11842" extrusionOk="0">
                  <a:moveTo>
                    <a:pt x="4170" y="3036"/>
                  </a:moveTo>
                  <a:lnTo>
                    <a:pt x="5071" y="5371"/>
                  </a:lnTo>
                  <a:lnTo>
                    <a:pt x="3236" y="6405"/>
                  </a:lnTo>
                  <a:lnTo>
                    <a:pt x="3236" y="6405"/>
                  </a:lnTo>
                  <a:lnTo>
                    <a:pt x="4170" y="3036"/>
                  </a:lnTo>
                  <a:close/>
                  <a:moveTo>
                    <a:pt x="5171" y="0"/>
                  </a:moveTo>
                  <a:lnTo>
                    <a:pt x="3170" y="1134"/>
                  </a:lnTo>
                  <a:lnTo>
                    <a:pt x="1" y="11842"/>
                  </a:lnTo>
                  <a:lnTo>
                    <a:pt x="2069" y="10674"/>
                  </a:lnTo>
                  <a:lnTo>
                    <a:pt x="2636" y="8606"/>
                  </a:lnTo>
                  <a:lnTo>
                    <a:pt x="5671" y="6872"/>
                  </a:lnTo>
                  <a:lnTo>
                    <a:pt x="6239" y="8273"/>
                  </a:lnTo>
                  <a:lnTo>
                    <a:pt x="7306" y="8840"/>
                  </a:lnTo>
                  <a:lnTo>
                    <a:pt x="8340" y="7072"/>
                  </a:lnTo>
                  <a:lnTo>
                    <a:pt x="6239" y="567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8"/>
            <p:cNvSpPr/>
            <p:nvPr/>
          </p:nvSpPr>
          <p:spPr>
            <a:xfrm>
              <a:off x="4102275" y="3381450"/>
              <a:ext cx="186825" cy="287475"/>
            </a:xfrm>
            <a:custGeom>
              <a:avLst/>
              <a:gdLst/>
              <a:ahLst/>
              <a:cxnLst/>
              <a:rect l="l" t="t" r="r" b="b"/>
              <a:pathLst>
                <a:path w="7473" h="11499" extrusionOk="0">
                  <a:moveTo>
                    <a:pt x="4318" y="2392"/>
                  </a:moveTo>
                  <a:cubicBezTo>
                    <a:pt x="4948" y="2392"/>
                    <a:pt x="5337" y="2911"/>
                    <a:pt x="5337" y="3960"/>
                  </a:cubicBezTo>
                  <a:cubicBezTo>
                    <a:pt x="5337" y="5528"/>
                    <a:pt x="4503" y="6895"/>
                    <a:pt x="3303" y="7596"/>
                  </a:cubicBezTo>
                  <a:lnTo>
                    <a:pt x="2035" y="8330"/>
                  </a:lnTo>
                  <a:lnTo>
                    <a:pt x="2035" y="3459"/>
                  </a:lnTo>
                  <a:lnTo>
                    <a:pt x="3303" y="2726"/>
                  </a:lnTo>
                  <a:cubicBezTo>
                    <a:pt x="3683" y="2504"/>
                    <a:pt x="4026" y="2392"/>
                    <a:pt x="4318" y="2392"/>
                  </a:cubicBezTo>
                  <a:close/>
                  <a:moveTo>
                    <a:pt x="5428" y="0"/>
                  </a:moveTo>
                  <a:cubicBezTo>
                    <a:pt x="4843" y="0"/>
                    <a:pt x="4146" y="217"/>
                    <a:pt x="3369" y="657"/>
                  </a:cubicBezTo>
                  <a:lnTo>
                    <a:pt x="0" y="2592"/>
                  </a:lnTo>
                  <a:lnTo>
                    <a:pt x="0" y="11499"/>
                  </a:lnTo>
                  <a:lnTo>
                    <a:pt x="3369" y="9530"/>
                  </a:lnTo>
                  <a:cubicBezTo>
                    <a:pt x="5771" y="8163"/>
                    <a:pt x="7372" y="5528"/>
                    <a:pt x="7372" y="2792"/>
                  </a:cubicBezTo>
                  <a:cubicBezTo>
                    <a:pt x="7372" y="2259"/>
                    <a:pt x="7305" y="1792"/>
                    <a:pt x="7205" y="1425"/>
                  </a:cubicBezTo>
                  <a:lnTo>
                    <a:pt x="7472" y="824"/>
                  </a:lnTo>
                  <a:lnTo>
                    <a:pt x="6338" y="224"/>
                  </a:lnTo>
                  <a:cubicBezTo>
                    <a:pt x="6078" y="75"/>
                    <a:pt x="5773" y="0"/>
                    <a:pt x="5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8"/>
            <p:cNvSpPr/>
            <p:nvPr/>
          </p:nvSpPr>
          <p:spPr>
            <a:xfrm>
              <a:off x="4364950" y="3295300"/>
              <a:ext cx="26725" cy="236025"/>
            </a:xfrm>
            <a:custGeom>
              <a:avLst/>
              <a:gdLst/>
              <a:ahLst/>
              <a:cxnLst/>
              <a:rect l="l" t="t" r="r" b="b"/>
              <a:pathLst>
                <a:path w="1069" h="9441" extrusionOk="0">
                  <a:moveTo>
                    <a:pt x="1" y="1"/>
                  </a:moveTo>
                  <a:lnTo>
                    <a:pt x="1" y="8907"/>
                  </a:lnTo>
                  <a:lnTo>
                    <a:pt x="1068" y="9441"/>
                  </a:lnTo>
                  <a:lnTo>
                    <a:pt x="10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8"/>
            <p:cNvSpPr/>
            <p:nvPr/>
          </p:nvSpPr>
          <p:spPr>
            <a:xfrm>
              <a:off x="4565925" y="3133525"/>
              <a:ext cx="105950" cy="281875"/>
            </a:xfrm>
            <a:custGeom>
              <a:avLst/>
              <a:gdLst/>
              <a:ahLst/>
              <a:cxnLst/>
              <a:rect l="l" t="t" r="r" b="b"/>
              <a:pathLst>
                <a:path w="4238" h="11275" extrusionOk="0">
                  <a:moveTo>
                    <a:pt x="3170" y="0"/>
                  </a:moveTo>
                  <a:lnTo>
                    <a:pt x="1" y="10708"/>
                  </a:lnTo>
                  <a:lnTo>
                    <a:pt x="1068" y="11275"/>
                  </a:lnTo>
                  <a:lnTo>
                    <a:pt x="4237" y="567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8"/>
            <p:cNvSpPr/>
            <p:nvPr/>
          </p:nvSpPr>
          <p:spPr>
            <a:xfrm>
              <a:off x="4646825" y="3239425"/>
              <a:ext cx="72575" cy="40050"/>
            </a:xfrm>
            <a:custGeom>
              <a:avLst/>
              <a:gdLst/>
              <a:ahLst/>
              <a:cxnLst/>
              <a:rect l="l" t="t" r="r" b="b"/>
              <a:pathLst>
                <a:path w="2903" h="1602" extrusionOk="0">
                  <a:moveTo>
                    <a:pt x="1835" y="1"/>
                  </a:moveTo>
                  <a:lnTo>
                    <a:pt x="0" y="1035"/>
                  </a:lnTo>
                  <a:lnTo>
                    <a:pt x="1068" y="1602"/>
                  </a:lnTo>
                  <a:lnTo>
                    <a:pt x="2902" y="568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8"/>
            <p:cNvSpPr/>
            <p:nvPr/>
          </p:nvSpPr>
          <p:spPr>
            <a:xfrm>
              <a:off x="4102275" y="3446250"/>
              <a:ext cx="26700" cy="236850"/>
            </a:xfrm>
            <a:custGeom>
              <a:avLst/>
              <a:gdLst/>
              <a:ahLst/>
              <a:cxnLst/>
              <a:rect l="l" t="t" r="r" b="b"/>
              <a:pathLst>
                <a:path w="1068" h="9474" extrusionOk="0">
                  <a:moveTo>
                    <a:pt x="0" y="0"/>
                  </a:moveTo>
                  <a:lnTo>
                    <a:pt x="0" y="8907"/>
                  </a:lnTo>
                  <a:lnTo>
                    <a:pt x="1068" y="9474"/>
                  </a:lnTo>
                  <a:lnTo>
                    <a:pt x="1068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8"/>
            <p:cNvSpPr/>
            <p:nvPr/>
          </p:nvSpPr>
          <p:spPr>
            <a:xfrm>
              <a:off x="3964675" y="3526300"/>
              <a:ext cx="26700" cy="236025"/>
            </a:xfrm>
            <a:custGeom>
              <a:avLst/>
              <a:gdLst/>
              <a:ahLst/>
              <a:cxnLst/>
              <a:rect l="l" t="t" r="r" b="b"/>
              <a:pathLst>
                <a:path w="1068" h="9441" extrusionOk="0">
                  <a:moveTo>
                    <a:pt x="0" y="0"/>
                  </a:moveTo>
                  <a:lnTo>
                    <a:pt x="0" y="8874"/>
                  </a:lnTo>
                  <a:lnTo>
                    <a:pt x="1068" y="9441"/>
                  </a:lnTo>
                  <a:lnTo>
                    <a:pt x="10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8"/>
            <p:cNvSpPr/>
            <p:nvPr/>
          </p:nvSpPr>
          <p:spPr>
            <a:xfrm>
              <a:off x="3991350" y="3510450"/>
              <a:ext cx="50075" cy="251875"/>
            </a:xfrm>
            <a:custGeom>
              <a:avLst/>
              <a:gdLst/>
              <a:ahLst/>
              <a:cxnLst/>
              <a:rect l="l" t="t" r="r" b="b"/>
              <a:pathLst>
                <a:path w="2003" h="10075" extrusionOk="0">
                  <a:moveTo>
                    <a:pt x="2002" y="1"/>
                  </a:moveTo>
                  <a:lnTo>
                    <a:pt x="1" y="1168"/>
                  </a:lnTo>
                  <a:lnTo>
                    <a:pt x="1" y="10075"/>
                  </a:lnTo>
                  <a:lnTo>
                    <a:pt x="2002" y="890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8"/>
            <p:cNvSpPr/>
            <p:nvPr/>
          </p:nvSpPr>
          <p:spPr>
            <a:xfrm>
              <a:off x="4128950" y="3395475"/>
              <a:ext cx="184325" cy="287625"/>
            </a:xfrm>
            <a:custGeom>
              <a:avLst/>
              <a:gdLst/>
              <a:ahLst/>
              <a:cxnLst/>
              <a:rect l="l" t="t" r="r" b="b"/>
              <a:pathLst>
                <a:path w="7373" h="11505" extrusionOk="0">
                  <a:moveTo>
                    <a:pt x="4301" y="2373"/>
                  </a:moveTo>
                  <a:cubicBezTo>
                    <a:pt x="4941" y="2373"/>
                    <a:pt x="5338" y="2908"/>
                    <a:pt x="5338" y="3966"/>
                  </a:cubicBezTo>
                  <a:cubicBezTo>
                    <a:pt x="5338" y="5500"/>
                    <a:pt x="4504" y="6901"/>
                    <a:pt x="3303" y="7602"/>
                  </a:cubicBezTo>
                  <a:lnTo>
                    <a:pt x="2035" y="8336"/>
                  </a:lnTo>
                  <a:lnTo>
                    <a:pt x="2035" y="3432"/>
                  </a:lnTo>
                  <a:lnTo>
                    <a:pt x="3303" y="2698"/>
                  </a:lnTo>
                  <a:cubicBezTo>
                    <a:pt x="3676" y="2481"/>
                    <a:pt x="4013" y="2373"/>
                    <a:pt x="4301" y="2373"/>
                  </a:cubicBezTo>
                  <a:close/>
                  <a:moveTo>
                    <a:pt x="5427" y="1"/>
                  </a:moveTo>
                  <a:cubicBezTo>
                    <a:pt x="4844" y="1"/>
                    <a:pt x="4149" y="220"/>
                    <a:pt x="3370" y="664"/>
                  </a:cubicBezTo>
                  <a:lnTo>
                    <a:pt x="1" y="2598"/>
                  </a:lnTo>
                  <a:lnTo>
                    <a:pt x="1" y="11505"/>
                  </a:lnTo>
                  <a:lnTo>
                    <a:pt x="3370" y="9537"/>
                  </a:lnTo>
                  <a:cubicBezTo>
                    <a:pt x="5771" y="8169"/>
                    <a:pt x="7373" y="5534"/>
                    <a:pt x="7373" y="2798"/>
                  </a:cubicBezTo>
                  <a:cubicBezTo>
                    <a:pt x="7373" y="951"/>
                    <a:pt x="6642" y="1"/>
                    <a:pt x="5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8"/>
            <p:cNvSpPr/>
            <p:nvPr/>
          </p:nvSpPr>
          <p:spPr>
            <a:xfrm>
              <a:off x="4391650" y="3228575"/>
              <a:ext cx="143450" cy="302750"/>
            </a:xfrm>
            <a:custGeom>
              <a:avLst/>
              <a:gdLst/>
              <a:ahLst/>
              <a:cxnLst/>
              <a:rect l="l" t="t" r="r" b="b"/>
              <a:pathLst>
                <a:path w="5738" h="12110" extrusionOk="0">
                  <a:moveTo>
                    <a:pt x="5604" y="1"/>
                  </a:moveTo>
                  <a:lnTo>
                    <a:pt x="0" y="3237"/>
                  </a:lnTo>
                  <a:lnTo>
                    <a:pt x="0" y="12110"/>
                  </a:lnTo>
                  <a:lnTo>
                    <a:pt x="5738" y="8807"/>
                  </a:lnTo>
                  <a:lnTo>
                    <a:pt x="5738" y="6873"/>
                  </a:lnTo>
                  <a:lnTo>
                    <a:pt x="2002" y="9041"/>
                  </a:lnTo>
                  <a:lnTo>
                    <a:pt x="2002" y="7406"/>
                  </a:lnTo>
                  <a:lnTo>
                    <a:pt x="5170" y="5572"/>
                  </a:lnTo>
                  <a:lnTo>
                    <a:pt x="5170" y="3704"/>
                  </a:lnTo>
                  <a:lnTo>
                    <a:pt x="2002" y="5538"/>
                  </a:lnTo>
                  <a:lnTo>
                    <a:pt x="2002" y="4037"/>
                  </a:lnTo>
                  <a:lnTo>
                    <a:pt x="5604" y="1936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8"/>
            <p:cNvSpPr/>
            <p:nvPr/>
          </p:nvSpPr>
          <p:spPr>
            <a:xfrm>
              <a:off x="4592625" y="3119350"/>
              <a:ext cx="208500" cy="296050"/>
            </a:xfrm>
            <a:custGeom>
              <a:avLst/>
              <a:gdLst/>
              <a:ahLst/>
              <a:cxnLst/>
              <a:rect l="l" t="t" r="r" b="b"/>
              <a:pathLst>
                <a:path w="8340" h="11842" extrusionOk="0">
                  <a:moveTo>
                    <a:pt x="4136" y="3036"/>
                  </a:moveTo>
                  <a:lnTo>
                    <a:pt x="5070" y="5371"/>
                  </a:lnTo>
                  <a:lnTo>
                    <a:pt x="3236" y="6405"/>
                  </a:lnTo>
                  <a:lnTo>
                    <a:pt x="4136" y="3036"/>
                  </a:lnTo>
                  <a:close/>
                  <a:moveTo>
                    <a:pt x="5171" y="0"/>
                  </a:moveTo>
                  <a:lnTo>
                    <a:pt x="3169" y="1134"/>
                  </a:lnTo>
                  <a:lnTo>
                    <a:pt x="0" y="11842"/>
                  </a:lnTo>
                  <a:lnTo>
                    <a:pt x="0" y="11842"/>
                  </a:lnTo>
                  <a:lnTo>
                    <a:pt x="2068" y="10674"/>
                  </a:lnTo>
                  <a:lnTo>
                    <a:pt x="2635" y="8606"/>
                  </a:lnTo>
                  <a:lnTo>
                    <a:pt x="5671" y="6872"/>
                  </a:lnTo>
                  <a:lnTo>
                    <a:pt x="6238" y="8273"/>
                  </a:lnTo>
                  <a:lnTo>
                    <a:pt x="8339" y="7072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8"/>
            <p:cNvSpPr/>
            <p:nvPr/>
          </p:nvSpPr>
          <p:spPr>
            <a:xfrm>
              <a:off x="1875675" y="2431350"/>
              <a:ext cx="757225" cy="612125"/>
            </a:xfrm>
            <a:custGeom>
              <a:avLst/>
              <a:gdLst/>
              <a:ahLst/>
              <a:cxnLst/>
              <a:rect l="l" t="t" r="r" b="b"/>
              <a:pathLst>
                <a:path w="30289" h="24485" extrusionOk="0">
                  <a:moveTo>
                    <a:pt x="12243" y="0"/>
                  </a:moveTo>
                  <a:cubicBezTo>
                    <a:pt x="5471" y="0"/>
                    <a:pt x="1" y="5471"/>
                    <a:pt x="1" y="12243"/>
                  </a:cubicBezTo>
                  <a:cubicBezTo>
                    <a:pt x="1" y="19014"/>
                    <a:pt x="5471" y="24485"/>
                    <a:pt x="12243" y="24485"/>
                  </a:cubicBezTo>
                  <a:cubicBezTo>
                    <a:pt x="17380" y="24485"/>
                    <a:pt x="21816" y="21316"/>
                    <a:pt x="23617" y="16813"/>
                  </a:cubicBezTo>
                  <a:lnTo>
                    <a:pt x="30289" y="16646"/>
                  </a:lnTo>
                  <a:lnTo>
                    <a:pt x="24385" y="13744"/>
                  </a:lnTo>
                  <a:cubicBezTo>
                    <a:pt x="24451" y="13243"/>
                    <a:pt x="24485" y="12743"/>
                    <a:pt x="24485" y="12243"/>
                  </a:cubicBezTo>
                  <a:cubicBezTo>
                    <a:pt x="24485" y="5471"/>
                    <a:pt x="19014" y="0"/>
                    <a:pt x="12243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8"/>
            <p:cNvSpPr/>
            <p:nvPr/>
          </p:nvSpPr>
          <p:spPr>
            <a:xfrm>
              <a:off x="2155050" y="2900850"/>
              <a:ext cx="52550" cy="33375"/>
            </a:xfrm>
            <a:custGeom>
              <a:avLst/>
              <a:gdLst/>
              <a:ahLst/>
              <a:cxnLst/>
              <a:rect l="l" t="t" r="r" b="b"/>
              <a:pathLst>
                <a:path w="2102" h="1335" extrusionOk="0">
                  <a:moveTo>
                    <a:pt x="1068" y="1"/>
                  </a:moveTo>
                  <a:cubicBezTo>
                    <a:pt x="501" y="1"/>
                    <a:pt x="0" y="301"/>
                    <a:pt x="0" y="668"/>
                  </a:cubicBezTo>
                  <a:cubicBezTo>
                    <a:pt x="0" y="1035"/>
                    <a:pt x="501" y="1335"/>
                    <a:pt x="1068" y="1335"/>
                  </a:cubicBezTo>
                  <a:cubicBezTo>
                    <a:pt x="1635" y="1335"/>
                    <a:pt x="2102" y="1035"/>
                    <a:pt x="2102" y="668"/>
                  </a:cubicBezTo>
                  <a:cubicBezTo>
                    <a:pt x="2102" y="301"/>
                    <a:pt x="1635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8"/>
            <p:cNvSpPr/>
            <p:nvPr/>
          </p:nvSpPr>
          <p:spPr>
            <a:xfrm>
              <a:off x="2130850" y="2847475"/>
              <a:ext cx="101775" cy="74250"/>
            </a:xfrm>
            <a:custGeom>
              <a:avLst/>
              <a:gdLst/>
              <a:ahLst/>
              <a:cxnLst/>
              <a:rect l="l" t="t" r="r" b="b"/>
              <a:pathLst>
                <a:path w="4071" h="2970" extrusionOk="0">
                  <a:moveTo>
                    <a:pt x="1" y="1"/>
                  </a:moveTo>
                  <a:lnTo>
                    <a:pt x="168" y="2569"/>
                  </a:lnTo>
                  <a:cubicBezTo>
                    <a:pt x="168" y="2803"/>
                    <a:pt x="1002" y="2970"/>
                    <a:pt x="2036" y="2970"/>
                  </a:cubicBezTo>
                  <a:cubicBezTo>
                    <a:pt x="3070" y="2970"/>
                    <a:pt x="3904" y="2803"/>
                    <a:pt x="3904" y="2569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8"/>
            <p:cNvSpPr/>
            <p:nvPr/>
          </p:nvSpPr>
          <p:spPr>
            <a:xfrm>
              <a:off x="2079150" y="2608100"/>
              <a:ext cx="204350" cy="250250"/>
            </a:xfrm>
            <a:custGeom>
              <a:avLst/>
              <a:gdLst/>
              <a:ahLst/>
              <a:cxnLst/>
              <a:rect l="l" t="t" r="r" b="b"/>
              <a:pathLst>
                <a:path w="8174" h="10010" extrusionOk="0">
                  <a:moveTo>
                    <a:pt x="4060" y="0"/>
                  </a:moveTo>
                  <a:cubicBezTo>
                    <a:pt x="4019" y="0"/>
                    <a:pt x="3978" y="1"/>
                    <a:pt x="3937" y="2"/>
                  </a:cubicBezTo>
                  <a:cubicBezTo>
                    <a:pt x="1769" y="102"/>
                    <a:pt x="1" y="1970"/>
                    <a:pt x="34" y="4138"/>
                  </a:cubicBezTo>
                  <a:cubicBezTo>
                    <a:pt x="67" y="5139"/>
                    <a:pt x="434" y="6040"/>
                    <a:pt x="1035" y="6740"/>
                  </a:cubicBezTo>
                  <a:cubicBezTo>
                    <a:pt x="1535" y="7307"/>
                    <a:pt x="1869" y="8008"/>
                    <a:pt x="1969" y="8775"/>
                  </a:cubicBezTo>
                  <a:cubicBezTo>
                    <a:pt x="2036" y="9209"/>
                    <a:pt x="2069" y="9576"/>
                    <a:pt x="2069" y="9576"/>
                  </a:cubicBezTo>
                  <a:cubicBezTo>
                    <a:pt x="2069" y="9809"/>
                    <a:pt x="2970" y="10009"/>
                    <a:pt x="4104" y="10009"/>
                  </a:cubicBezTo>
                  <a:cubicBezTo>
                    <a:pt x="5204" y="10009"/>
                    <a:pt x="6138" y="9809"/>
                    <a:pt x="6138" y="9576"/>
                  </a:cubicBezTo>
                  <a:cubicBezTo>
                    <a:pt x="6138" y="9576"/>
                    <a:pt x="6172" y="9209"/>
                    <a:pt x="6239" y="8775"/>
                  </a:cubicBezTo>
                  <a:cubicBezTo>
                    <a:pt x="6339" y="8008"/>
                    <a:pt x="6639" y="7307"/>
                    <a:pt x="7139" y="6774"/>
                  </a:cubicBezTo>
                  <a:cubicBezTo>
                    <a:pt x="7773" y="6040"/>
                    <a:pt x="8173" y="5106"/>
                    <a:pt x="8173" y="4072"/>
                  </a:cubicBezTo>
                  <a:cubicBezTo>
                    <a:pt x="8173" y="1811"/>
                    <a:pt x="6338" y="0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8"/>
            <p:cNvSpPr/>
            <p:nvPr/>
          </p:nvSpPr>
          <p:spPr>
            <a:xfrm>
              <a:off x="2130850" y="2835800"/>
              <a:ext cx="101775" cy="22550"/>
            </a:xfrm>
            <a:custGeom>
              <a:avLst/>
              <a:gdLst/>
              <a:ahLst/>
              <a:cxnLst/>
              <a:rect l="l" t="t" r="r" b="b"/>
              <a:pathLst>
                <a:path w="4071" h="902" extrusionOk="0">
                  <a:moveTo>
                    <a:pt x="2036" y="1"/>
                  </a:moveTo>
                  <a:cubicBezTo>
                    <a:pt x="902" y="1"/>
                    <a:pt x="1" y="201"/>
                    <a:pt x="1" y="468"/>
                  </a:cubicBezTo>
                  <a:cubicBezTo>
                    <a:pt x="1" y="701"/>
                    <a:pt x="902" y="901"/>
                    <a:pt x="2036" y="901"/>
                  </a:cubicBezTo>
                  <a:cubicBezTo>
                    <a:pt x="3136" y="901"/>
                    <a:pt x="4070" y="701"/>
                    <a:pt x="4070" y="468"/>
                  </a:cubicBezTo>
                  <a:cubicBezTo>
                    <a:pt x="4070" y="201"/>
                    <a:pt x="3136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8"/>
            <p:cNvSpPr/>
            <p:nvPr/>
          </p:nvSpPr>
          <p:spPr>
            <a:xfrm>
              <a:off x="2132525" y="2880000"/>
              <a:ext cx="97600" cy="13375"/>
            </a:xfrm>
            <a:custGeom>
              <a:avLst/>
              <a:gdLst/>
              <a:ahLst/>
              <a:cxnLst/>
              <a:rect l="l" t="t" r="r" b="b"/>
              <a:pathLst>
                <a:path w="3904" h="535" extrusionOk="0">
                  <a:moveTo>
                    <a:pt x="3903" y="1"/>
                  </a:moveTo>
                  <a:cubicBezTo>
                    <a:pt x="3470" y="201"/>
                    <a:pt x="2769" y="334"/>
                    <a:pt x="1969" y="334"/>
                  </a:cubicBezTo>
                  <a:cubicBezTo>
                    <a:pt x="1168" y="334"/>
                    <a:pt x="468" y="201"/>
                    <a:pt x="1" y="1"/>
                  </a:cubicBezTo>
                  <a:lnTo>
                    <a:pt x="1" y="1"/>
                  </a:lnTo>
                  <a:lnTo>
                    <a:pt x="34" y="234"/>
                  </a:lnTo>
                  <a:cubicBezTo>
                    <a:pt x="534" y="434"/>
                    <a:pt x="1201" y="534"/>
                    <a:pt x="1969" y="534"/>
                  </a:cubicBezTo>
                  <a:cubicBezTo>
                    <a:pt x="2736" y="534"/>
                    <a:pt x="3403" y="434"/>
                    <a:pt x="3903" y="234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8"/>
            <p:cNvSpPr/>
            <p:nvPr/>
          </p:nvSpPr>
          <p:spPr>
            <a:xfrm>
              <a:off x="2131700" y="2864150"/>
              <a:ext cx="99250" cy="14200"/>
            </a:xfrm>
            <a:custGeom>
              <a:avLst/>
              <a:gdLst/>
              <a:ahLst/>
              <a:cxnLst/>
              <a:rect l="l" t="t" r="r" b="b"/>
              <a:pathLst>
                <a:path w="3970" h="568" extrusionOk="0">
                  <a:moveTo>
                    <a:pt x="3970" y="1"/>
                  </a:moveTo>
                  <a:cubicBezTo>
                    <a:pt x="3536" y="201"/>
                    <a:pt x="2836" y="368"/>
                    <a:pt x="2002" y="368"/>
                  </a:cubicBezTo>
                  <a:cubicBezTo>
                    <a:pt x="1168" y="368"/>
                    <a:pt x="467" y="201"/>
                    <a:pt x="0" y="1"/>
                  </a:cubicBezTo>
                  <a:lnTo>
                    <a:pt x="0" y="1"/>
                  </a:lnTo>
                  <a:lnTo>
                    <a:pt x="34" y="268"/>
                  </a:lnTo>
                  <a:cubicBezTo>
                    <a:pt x="534" y="435"/>
                    <a:pt x="1234" y="568"/>
                    <a:pt x="2002" y="568"/>
                  </a:cubicBezTo>
                  <a:cubicBezTo>
                    <a:pt x="2769" y="568"/>
                    <a:pt x="3469" y="435"/>
                    <a:pt x="3970" y="268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8"/>
            <p:cNvSpPr/>
            <p:nvPr/>
          </p:nvSpPr>
          <p:spPr>
            <a:xfrm>
              <a:off x="2134200" y="2895850"/>
              <a:ext cx="95100" cy="13375"/>
            </a:xfrm>
            <a:custGeom>
              <a:avLst/>
              <a:gdLst/>
              <a:ahLst/>
              <a:cxnLst/>
              <a:rect l="l" t="t" r="r" b="b"/>
              <a:pathLst>
                <a:path w="3804" h="535" extrusionOk="0">
                  <a:moveTo>
                    <a:pt x="0" y="0"/>
                  </a:moveTo>
                  <a:lnTo>
                    <a:pt x="0" y="234"/>
                  </a:lnTo>
                  <a:cubicBezTo>
                    <a:pt x="501" y="401"/>
                    <a:pt x="1168" y="534"/>
                    <a:pt x="1902" y="534"/>
                  </a:cubicBezTo>
                  <a:cubicBezTo>
                    <a:pt x="2636" y="534"/>
                    <a:pt x="3303" y="401"/>
                    <a:pt x="3803" y="234"/>
                  </a:cubicBezTo>
                  <a:lnTo>
                    <a:pt x="3803" y="0"/>
                  </a:lnTo>
                  <a:cubicBezTo>
                    <a:pt x="3369" y="167"/>
                    <a:pt x="2702" y="301"/>
                    <a:pt x="1902" y="301"/>
                  </a:cubicBezTo>
                  <a:cubicBezTo>
                    <a:pt x="1101" y="301"/>
                    <a:pt x="434" y="16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8"/>
            <p:cNvSpPr/>
            <p:nvPr/>
          </p:nvSpPr>
          <p:spPr>
            <a:xfrm>
              <a:off x="2151700" y="2733225"/>
              <a:ext cx="60075" cy="93425"/>
            </a:xfrm>
            <a:custGeom>
              <a:avLst/>
              <a:gdLst/>
              <a:ahLst/>
              <a:cxnLst/>
              <a:rect l="l" t="t" r="r" b="b"/>
              <a:pathLst>
                <a:path w="2403" h="3737" fill="none" extrusionOk="0">
                  <a:moveTo>
                    <a:pt x="434" y="3737"/>
                  </a:moveTo>
                  <a:lnTo>
                    <a:pt x="1" y="1"/>
                  </a:lnTo>
                  <a:lnTo>
                    <a:pt x="368" y="868"/>
                  </a:lnTo>
                  <a:lnTo>
                    <a:pt x="601" y="1"/>
                  </a:lnTo>
                  <a:lnTo>
                    <a:pt x="935" y="868"/>
                  </a:lnTo>
                  <a:lnTo>
                    <a:pt x="1202" y="1"/>
                  </a:lnTo>
                  <a:lnTo>
                    <a:pt x="1469" y="868"/>
                  </a:lnTo>
                  <a:lnTo>
                    <a:pt x="1802" y="1"/>
                  </a:lnTo>
                  <a:lnTo>
                    <a:pt x="2002" y="868"/>
                  </a:lnTo>
                  <a:lnTo>
                    <a:pt x="2403" y="1"/>
                  </a:lnTo>
                  <a:lnTo>
                    <a:pt x="1969" y="37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8"/>
            <p:cNvSpPr/>
            <p:nvPr/>
          </p:nvSpPr>
          <p:spPr>
            <a:xfrm>
              <a:off x="2183400" y="2539750"/>
              <a:ext cx="25" cy="46725"/>
            </a:xfrm>
            <a:custGeom>
              <a:avLst/>
              <a:gdLst/>
              <a:ahLst/>
              <a:cxnLst/>
              <a:rect l="l" t="t" r="r" b="b"/>
              <a:pathLst>
                <a:path w="1" h="1869" fill="none" extrusionOk="0">
                  <a:moveTo>
                    <a:pt x="0" y="1"/>
                  </a:moveTo>
                  <a:lnTo>
                    <a:pt x="0" y="1869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8"/>
            <p:cNvSpPr/>
            <p:nvPr/>
          </p:nvSpPr>
          <p:spPr>
            <a:xfrm>
              <a:off x="2096675" y="2563100"/>
              <a:ext cx="23375" cy="40075"/>
            </a:xfrm>
            <a:custGeom>
              <a:avLst/>
              <a:gdLst/>
              <a:ahLst/>
              <a:cxnLst/>
              <a:rect l="l" t="t" r="r" b="b"/>
              <a:pathLst>
                <a:path w="935" h="1603" fill="none" extrusionOk="0">
                  <a:moveTo>
                    <a:pt x="0" y="1"/>
                  </a:moveTo>
                  <a:lnTo>
                    <a:pt x="934" y="16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8"/>
            <p:cNvSpPr/>
            <p:nvPr/>
          </p:nvSpPr>
          <p:spPr>
            <a:xfrm>
              <a:off x="2033300" y="2626500"/>
              <a:ext cx="40050" cy="22525"/>
            </a:xfrm>
            <a:custGeom>
              <a:avLst/>
              <a:gdLst/>
              <a:ahLst/>
              <a:cxnLst/>
              <a:rect l="l" t="t" r="r" b="b"/>
              <a:pathLst>
                <a:path w="1602" h="901" fill="none" extrusionOk="0">
                  <a:moveTo>
                    <a:pt x="0" y="0"/>
                  </a:moveTo>
                  <a:lnTo>
                    <a:pt x="1601" y="90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8"/>
            <p:cNvSpPr/>
            <p:nvPr/>
          </p:nvSpPr>
          <p:spPr>
            <a:xfrm>
              <a:off x="2290975" y="277575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fill="none" extrusionOk="0">
                  <a:moveTo>
                    <a:pt x="0" y="1"/>
                  </a:moveTo>
                  <a:lnTo>
                    <a:pt x="1602" y="9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8"/>
            <p:cNvSpPr/>
            <p:nvPr/>
          </p:nvSpPr>
          <p:spPr>
            <a:xfrm>
              <a:off x="2009100" y="2713225"/>
              <a:ext cx="46725" cy="25"/>
            </a:xfrm>
            <a:custGeom>
              <a:avLst/>
              <a:gdLst/>
              <a:ahLst/>
              <a:cxnLst/>
              <a:rect l="l" t="t" r="r" b="b"/>
              <a:pathLst>
                <a:path w="1869" h="1" fill="none" extrusionOk="0">
                  <a:moveTo>
                    <a:pt x="1" y="0"/>
                  </a:moveTo>
                  <a:lnTo>
                    <a:pt x="1869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8"/>
            <p:cNvSpPr/>
            <p:nvPr/>
          </p:nvSpPr>
          <p:spPr>
            <a:xfrm>
              <a:off x="2307650" y="2713225"/>
              <a:ext cx="46725" cy="25"/>
            </a:xfrm>
            <a:custGeom>
              <a:avLst/>
              <a:gdLst/>
              <a:ahLst/>
              <a:cxnLst/>
              <a:rect l="l" t="t" r="r" b="b"/>
              <a:pathLst>
                <a:path w="1869" h="1" fill="none" extrusionOk="0">
                  <a:moveTo>
                    <a:pt x="1" y="0"/>
                  </a:moveTo>
                  <a:lnTo>
                    <a:pt x="1869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8"/>
            <p:cNvSpPr/>
            <p:nvPr/>
          </p:nvSpPr>
          <p:spPr>
            <a:xfrm>
              <a:off x="2032450" y="2776600"/>
              <a:ext cx="40050" cy="23375"/>
            </a:xfrm>
            <a:custGeom>
              <a:avLst/>
              <a:gdLst/>
              <a:ahLst/>
              <a:cxnLst/>
              <a:rect l="l" t="t" r="r" b="b"/>
              <a:pathLst>
                <a:path w="1602" h="935" fill="none" extrusionOk="0">
                  <a:moveTo>
                    <a:pt x="1" y="934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8"/>
            <p:cNvSpPr/>
            <p:nvPr/>
          </p:nvSpPr>
          <p:spPr>
            <a:xfrm>
              <a:off x="2290975" y="2627325"/>
              <a:ext cx="40050" cy="23375"/>
            </a:xfrm>
            <a:custGeom>
              <a:avLst/>
              <a:gdLst/>
              <a:ahLst/>
              <a:cxnLst/>
              <a:rect l="l" t="t" r="r" b="b"/>
              <a:pathLst>
                <a:path w="1602" h="935" fill="none" extrusionOk="0">
                  <a:moveTo>
                    <a:pt x="0" y="934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8"/>
            <p:cNvSpPr/>
            <p:nvPr/>
          </p:nvSpPr>
          <p:spPr>
            <a:xfrm>
              <a:off x="2245100" y="2564775"/>
              <a:ext cx="22550" cy="40050"/>
            </a:xfrm>
            <a:custGeom>
              <a:avLst/>
              <a:gdLst/>
              <a:ahLst/>
              <a:cxnLst/>
              <a:rect l="l" t="t" r="r" b="b"/>
              <a:pathLst>
                <a:path w="902" h="1602" fill="none" extrusionOk="0">
                  <a:moveTo>
                    <a:pt x="1" y="1602"/>
                  </a:moveTo>
                  <a:lnTo>
                    <a:pt x="901" y="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8"/>
            <p:cNvSpPr/>
            <p:nvPr/>
          </p:nvSpPr>
          <p:spPr>
            <a:xfrm>
              <a:off x="3679475" y="802675"/>
              <a:ext cx="592950" cy="1309300"/>
            </a:xfrm>
            <a:custGeom>
              <a:avLst/>
              <a:gdLst/>
              <a:ahLst/>
              <a:cxnLst/>
              <a:rect l="l" t="t" r="r" b="b"/>
              <a:pathLst>
                <a:path w="23718" h="52372" extrusionOk="0">
                  <a:moveTo>
                    <a:pt x="0" y="1"/>
                  </a:moveTo>
                  <a:lnTo>
                    <a:pt x="0" y="38628"/>
                  </a:lnTo>
                  <a:lnTo>
                    <a:pt x="23717" y="52372"/>
                  </a:lnTo>
                  <a:lnTo>
                    <a:pt x="23717" y="13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8"/>
            <p:cNvSpPr/>
            <p:nvPr/>
          </p:nvSpPr>
          <p:spPr>
            <a:xfrm>
              <a:off x="3709475" y="856900"/>
              <a:ext cx="533750" cy="1133325"/>
            </a:xfrm>
            <a:custGeom>
              <a:avLst/>
              <a:gdLst/>
              <a:ahLst/>
              <a:cxnLst/>
              <a:rect l="l" t="t" r="r" b="b"/>
              <a:pathLst>
                <a:path w="21350" h="45333" extrusionOk="0">
                  <a:moveTo>
                    <a:pt x="1" y="0"/>
                  </a:moveTo>
                  <a:lnTo>
                    <a:pt x="1" y="32990"/>
                  </a:lnTo>
                  <a:lnTo>
                    <a:pt x="21350" y="45333"/>
                  </a:lnTo>
                  <a:lnTo>
                    <a:pt x="21350" y="123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8"/>
            <p:cNvSpPr/>
            <p:nvPr/>
          </p:nvSpPr>
          <p:spPr>
            <a:xfrm>
              <a:off x="3746175" y="1337225"/>
              <a:ext cx="468700" cy="416175"/>
            </a:xfrm>
            <a:custGeom>
              <a:avLst/>
              <a:gdLst/>
              <a:ahLst/>
              <a:cxnLst/>
              <a:rect l="l" t="t" r="r" b="b"/>
              <a:pathLst>
                <a:path w="18748" h="16647" extrusionOk="0">
                  <a:moveTo>
                    <a:pt x="12176" y="1"/>
                  </a:moveTo>
                  <a:lnTo>
                    <a:pt x="1" y="5805"/>
                  </a:lnTo>
                  <a:lnTo>
                    <a:pt x="18747" y="16646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8"/>
            <p:cNvSpPr/>
            <p:nvPr/>
          </p:nvSpPr>
          <p:spPr>
            <a:xfrm>
              <a:off x="4123125" y="1190450"/>
              <a:ext cx="78400" cy="114275"/>
            </a:xfrm>
            <a:custGeom>
              <a:avLst/>
              <a:gdLst/>
              <a:ahLst/>
              <a:cxnLst/>
              <a:rect l="l" t="t" r="r" b="b"/>
              <a:pathLst>
                <a:path w="3136" h="4571" extrusionOk="0">
                  <a:moveTo>
                    <a:pt x="0" y="1202"/>
                  </a:moveTo>
                  <a:cubicBezTo>
                    <a:pt x="0" y="2269"/>
                    <a:pt x="701" y="3537"/>
                    <a:pt x="1568" y="4037"/>
                  </a:cubicBezTo>
                  <a:cubicBezTo>
                    <a:pt x="2435" y="4571"/>
                    <a:pt x="3136" y="4104"/>
                    <a:pt x="3136" y="3036"/>
                  </a:cubicBezTo>
                  <a:cubicBezTo>
                    <a:pt x="3136" y="1969"/>
                    <a:pt x="2435" y="701"/>
                    <a:pt x="1568" y="201"/>
                  </a:cubicBezTo>
                  <a:cubicBezTo>
                    <a:pt x="1334" y="68"/>
                    <a:pt x="1101" y="1"/>
                    <a:pt x="901" y="1"/>
                  </a:cubicBezTo>
                  <a:cubicBezTo>
                    <a:pt x="367" y="1"/>
                    <a:pt x="0" y="435"/>
                    <a:pt x="0" y="12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8"/>
            <p:cNvSpPr/>
            <p:nvPr/>
          </p:nvSpPr>
          <p:spPr>
            <a:xfrm>
              <a:off x="3709475" y="1118750"/>
              <a:ext cx="365300" cy="712200"/>
            </a:xfrm>
            <a:custGeom>
              <a:avLst/>
              <a:gdLst/>
              <a:ahLst/>
              <a:cxnLst/>
              <a:rect l="l" t="t" r="r" b="b"/>
              <a:pathLst>
                <a:path w="14612" h="28488" extrusionOk="0">
                  <a:moveTo>
                    <a:pt x="1" y="0"/>
                  </a:moveTo>
                  <a:lnTo>
                    <a:pt x="1" y="20015"/>
                  </a:lnTo>
                  <a:lnTo>
                    <a:pt x="14611" y="28487"/>
                  </a:lnTo>
                  <a:lnTo>
                    <a:pt x="14611" y="21215"/>
                  </a:lnTo>
                  <a:cubicBezTo>
                    <a:pt x="9508" y="11208"/>
                    <a:pt x="4204" y="957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8"/>
            <p:cNvSpPr/>
            <p:nvPr/>
          </p:nvSpPr>
          <p:spPr>
            <a:xfrm>
              <a:off x="3709475" y="1513525"/>
              <a:ext cx="533750" cy="476700"/>
            </a:xfrm>
            <a:custGeom>
              <a:avLst/>
              <a:gdLst/>
              <a:ahLst/>
              <a:cxnLst/>
              <a:rect l="l" t="t" r="r" b="b"/>
              <a:pathLst>
                <a:path w="21350" h="19068" extrusionOk="0">
                  <a:moveTo>
                    <a:pt x="3741" y="1"/>
                  </a:moveTo>
                  <a:cubicBezTo>
                    <a:pt x="2372" y="1"/>
                    <a:pt x="1118" y="293"/>
                    <a:pt x="1" y="955"/>
                  </a:cubicBezTo>
                  <a:lnTo>
                    <a:pt x="1" y="6725"/>
                  </a:lnTo>
                  <a:lnTo>
                    <a:pt x="21350" y="19068"/>
                  </a:lnTo>
                  <a:lnTo>
                    <a:pt x="21350" y="1822"/>
                  </a:lnTo>
                  <a:cubicBezTo>
                    <a:pt x="19890" y="2431"/>
                    <a:pt x="18327" y="2716"/>
                    <a:pt x="16673" y="2716"/>
                  </a:cubicBezTo>
                  <a:cubicBezTo>
                    <a:pt x="14434" y="2716"/>
                    <a:pt x="12026" y="2195"/>
                    <a:pt x="9474" y="1255"/>
                  </a:cubicBezTo>
                  <a:cubicBezTo>
                    <a:pt x="7404" y="471"/>
                    <a:pt x="5479" y="1"/>
                    <a:pt x="3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8"/>
            <p:cNvSpPr/>
            <p:nvPr/>
          </p:nvSpPr>
          <p:spPr>
            <a:xfrm>
              <a:off x="4711875" y="1072875"/>
              <a:ext cx="622125" cy="550425"/>
            </a:xfrm>
            <a:custGeom>
              <a:avLst/>
              <a:gdLst/>
              <a:ahLst/>
              <a:cxnLst/>
              <a:rect l="l" t="t" r="r" b="b"/>
              <a:pathLst>
                <a:path w="24885" h="22017" extrusionOk="0">
                  <a:moveTo>
                    <a:pt x="9407" y="267"/>
                  </a:moveTo>
                  <a:lnTo>
                    <a:pt x="9407" y="267"/>
                  </a:lnTo>
                  <a:lnTo>
                    <a:pt x="7472" y="1402"/>
                  </a:lnTo>
                  <a:lnTo>
                    <a:pt x="7606" y="1802"/>
                  </a:lnTo>
                  <a:cubicBezTo>
                    <a:pt x="7439" y="1935"/>
                    <a:pt x="7272" y="2069"/>
                    <a:pt x="7105" y="2169"/>
                  </a:cubicBezTo>
                  <a:cubicBezTo>
                    <a:pt x="5804" y="2836"/>
                    <a:pt x="4437" y="2169"/>
                    <a:pt x="2369" y="3170"/>
                  </a:cubicBezTo>
                  <a:lnTo>
                    <a:pt x="0" y="4504"/>
                  </a:lnTo>
                  <a:lnTo>
                    <a:pt x="1001" y="5171"/>
                  </a:lnTo>
                  <a:cubicBezTo>
                    <a:pt x="734" y="6605"/>
                    <a:pt x="1234" y="8307"/>
                    <a:pt x="2235" y="8874"/>
                  </a:cubicBezTo>
                  <a:cubicBezTo>
                    <a:pt x="3736" y="9741"/>
                    <a:pt x="15745" y="16679"/>
                    <a:pt x="21649" y="20082"/>
                  </a:cubicBezTo>
                  <a:lnTo>
                    <a:pt x="21616" y="22016"/>
                  </a:lnTo>
                  <a:lnTo>
                    <a:pt x="23717" y="20815"/>
                  </a:lnTo>
                  <a:lnTo>
                    <a:pt x="23717" y="20782"/>
                  </a:lnTo>
                  <a:cubicBezTo>
                    <a:pt x="24885" y="20348"/>
                    <a:pt x="24785" y="17647"/>
                    <a:pt x="23050" y="16479"/>
                  </a:cubicBezTo>
                  <a:cubicBezTo>
                    <a:pt x="20882" y="14978"/>
                    <a:pt x="21416" y="12543"/>
                    <a:pt x="20615" y="10975"/>
                  </a:cubicBezTo>
                  <a:cubicBezTo>
                    <a:pt x="19181" y="8240"/>
                    <a:pt x="17546" y="8273"/>
                    <a:pt x="16145" y="7072"/>
                  </a:cubicBezTo>
                  <a:cubicBezTo>
                    <a:pt x="14310" y="5505"/>
                    <a:pt x="14344" y="1802"/>
                    <a:pt x="12042" y="468"/>
                  </a:cubicBezTo>
                  <a:cubicBezTo>
                    <a:pt x="11442" y="134"/>
                    <a:pt x="10941" y="1"/>
                    <a:pt x="10508" y="1"/>
                  </a:cubicBezTo>
                  <a:cubicBezTo>
                    <a:pt x="10107" y="1"/>
                    <a:pt x="9741" y="101"/>
                    <a:pt x="9407" y="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8"/>
            <p:cNvSpPr/>
            <p:nvPr/>
          </p:nvSpPr>
          <p:spPr>
            <a:xfrm>
              <a:off x="4666000" y="1102875"/>
              <a:ext cx="615475" cy="521900"/>
            </a:xfrm>
            <a:custGeom>
              <a:avLst/>
              <a:gdLst/>
              <a:ahLst/>
              <a:cxnLst/>
              <a:rect l="l" t="t" r="r" b="b"/>
              <a:pathLst>
                <a:path w="24619" h="20876" extrusionOk="0">
                  <a:moveTo>
                    <a:pt x="10221" y="1"/>
                  </a:moveTo>
                  <a:cubicBezTo>
                    <a:pt x="8668" y="1"/>
                    <a:pt x="7818" y="1651"/>
                    <a:pt x="6805" y="2170"/>
                  </a:cubicBezTo>
                  <a:cubicBezTo>
                    <a:pt x="5505" y="2837"/>
                    <a:pt x="4170" y="2170"/>
                    <a:pt x="2069" y="3170"/>
                  </a:cubicBezTo>
                  <a:cubicBezTo>
                    <a:pt x="1" y="4171"/>
                    <a:pt x="368" y="7974"/>
                    <a:pt x="1935" y="8874"/>
                  </a:cubicBezTo>
                  <a:cubicBezTo>
                    <a:pt x="3503" y="9775"/>
                    <a:pt x="16779" y="17447"/>
                    <a:pt x="22250" y="20616"/>
                  </a:cubicBezTo>
                  <a:cubicBezTo>
                    <a:pt x="22568" y="20796"/>
                    <a:pt x="22849" y="20876"/>
                    <a:pt x="23092" y="20876"/>
                  </a:cubicBezTo>
                  <a:cubicBezTo>
                    <a:pt x="24604" y="20876"/>
                    <a:pt x="24619" y="17774"/>
                    <a:pt x="22750" y="16480"/>
                  </a:cubicBezTo>
                  <a:cubicBezTo>
                    <a:pt x="20615" y="14979"/>
                    <a:pt x="21116" y="12544"/>
                    <a:pt x="20315" y="10976"/>
                  </a:cubicBezTo>
                  <a:cubicBezTo>
                    <a:pt x="18881" y="8274"/>
                    <a:pt x="17246" y="8274"/>
                    <a:pt x="15845" y="7073"/>
                  </a:cubicBezTo>
                  <a:cubicBezTo>
                    <a:pt x="14011" y="5505"/>
                    <a:pt x="14044" y="1803"/>
                    <a:pt x="11742" y="468"/>
                  </a:cubicBezTo>
                  <a:cubicBezTo>
                    <a:pt x="11165" y="135"/>
                    <a:pt x="10664" y="1"/>
                    <a:pt x="10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8"/>
            <p:cNvSpPr/>
            <p:nvPr/>
          </p:nvSpPr>
          <p:spPr>
            <a:xfrm>
              <a:off x="2149200" y="1126250"/>
              <a:ext cx="622150" cy="550425"/>
            </a:xfrm>
            <a:custGeom>
              <a:avLst/>
              <a:gdLst/>
              <a:ahLst/>
              <a:cxnLst/>
              <a:rect l="l" t="t" r="r" b="b"/>
              <a:pathLst>
                <a:path w="24886" h="22017" extrusionOk="0">
                  <a:moveTo>
                    <a:pt x="12843" y="467"/>
                  </a:moveTo>
                  <a:cubicBezTo>
                    <a:pt x="10542" y="1802"/>
                    <a:pt x="10575" y="5504"/>
                    <a:pt x="8740" y="7072"/>
                  </a:cubicBezTo>
                  <a:cubicBezTo>
                    <a:pt x="7339" y="8273"/>
                    <a:pt x="5705" y="8240"/>
                    <a:pt x="4270" y="10975"/>
                  </a:cubicBezTo>
                  <a:cubicBezTo>
                    <a:pt x="3470" y="12543"/>
                    <a:pt x="4004" y="14978"/>
                    <a:pt x="1835" y="16479"/>
                  </a:cubicBezTo>
                  <a:cubicBezTo>
                    <a:pt x="101" y="17646"/>
                    <a:pt x="1" y="20348"/>
                    <a:pt x="1168" y="20782"/>
                  </a:cubicBezTo>
                  <a:lnTo>
                    <a:pt x="1168" y="20815"/>
                  </a:lnTo>
                  <a:lnTo>
                    <a:pt x="3270" y="22016"/>
                  </a:lnTo>
                  <a:lnTo>
                    <a:pt x="3236" y="20081"/>
                  </a:lnTo>
                  <a:cubicBezTo>
                    <a:pt x="9141" y="16679"/>
                    <a:pt x="21183" y="9741"/>
                    <a:pt x="22650" y="8873"/>
                  </a:cubicBezTo>
                  <a:cubicBezTo>
                    <a:pt x="23651" y="8306"/>
                    <a:pt x="24151" y="6605"/>
                    <a:pt x="23884" y="5171"/>
                  </a:cubicBezTo>
                  <a:lnTo>
                    <a:pt x="24885" y="4504"/>
                  </a:lnTo>
                  <a:lnTo>
                    <a:pt x="22517" y="3169"/>
                  </a:lnTo>
                  <a:cubicBezTo>
                    <a:pt x="20415" y="2169"/>
                    <a:pt x="19081" y="2836"/>
                    <a:pt x="17780" y="2169"/>
                  </a:cubicBezTo>
                  <a:cubicBezTo>
                    <a:pt x="17613" y="2069"/>
                    <a:pt x="17447" y="1935"/>
                    <a:pt x="17246" y="1802"/>
                  </a:cubicBezTo>
                  <a:lnTo>
                    <a:pt x="17413" y="1401"/>
                  </a:lnTo>
                  <a:lnTo>
                    <a:pt x="15545" y="334"/>
                  </a:lnTo>
                  <a:lnTo>
                    <a:pt x="15478" y="267"/>
                  </a:lnTo>
                  <a:lnTo>
                    <a:pt x="15478" y="267"/>
                  </a:lnTo>
                  <a:cubicBezTo>
                    <a:pt x="15145" y="101"/>
                    <a:pt x="14778" y="0"/>
                    <a:pt x="14378" y="0"/>
                  </a:cubicBezTo>
                  <a:cubicBezTo>
                    <a:pt x="13944" y="0"/>
                    <a:pt x="13444" y="134"/>
                    <a:pt x="12843" y="4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8"/>
            <p:cNvSpPr/>
            <p:nvPr/>
          </p:nvSpPr>
          <p:spPr>
            <a:xfrm>
              <a:off x="2201725" y="1156250"/>
              <a:ext cx="615475" cy="521900"/>
            </a:xfrm>
            <a:custGeom>
              <a:avLst/>
              <a:gdLst/>
              <a:ahLst/>
              <a:cxnLst/>
              <a:rect l="l" t="t" r="r" b="b"/>
              <a:pathLst>
                <a:path w="24619" h="20876" extrusionOk="0">
                  <a:moveTo>
                    <a:pt x="14398" y="1"/>
                  </a:moveTo>
                  <a:cubicBezTo>
                    <a:pt x="13955" y="1"/>
                    <a:pt x="13455" y="135"/>
                    <a:pt x="12877" y="468"/>
                  </a:cubicBezTo>
                  <a:cubicBezTo>
                    <a:pt x="10575" y="1803"/>
                    <a:pt x="10609" y="5505"/>
                    <a:pt x="8774" y="7073"/>
                  </a:cubicBezTo>
                  <a:cubicBezTo>
                    <a:pt x="7373" y="8274"/>
                    <a:pt x="5739" y="8274"/>
                    <a:pt x="4304" y="10976"/>
                  </a:cubicBezTo>
                  <a:cubicBezTo>
                    <a:pt x="3504" y="12544"/>
                    <a:pt x="4004" y="14979"/>
                    <a:pt x="1869" y="16480"/>
                  </a:cubicBezTo>
                  <a:cubicBezTo>
                    <a:pt x="1" y="17773"/>
                    <a:pt x="15" y="20876"/>
                    <a:pt x="1528" y="20876"/>
                  </a:cubicBezTo>
                  <a:cubicBezTo>
                    <a:pt x="1770" y="20876"/>
                    <a:pt x="2052" y="20796"/>
                    <a:pt x="2370" y="20616"/>
                  </a:cubicBezTo>
                  <a:cubicBezTo>
                    <a:pt x="7840" y="17447"/>
                    <a:pt x="21116" y="9775"/>
                    <a:pt x="22684" y="8874"/>
                  </a:cubicBezTo>
                  <a:cubicBezTo>
                    <a:pt x="24252" y="7974"/>
                    <a:pt x="24619" y="4171"/>
                    <a:pt x="22551" y="3170"/>
                  </a:cubicBezTo>
                  <a:cubicBezTo>
                    <a:pt x="20449" y="2170"/>
                    <a:pt x="19115" y="2837"/>
                    <a:pt x="17814" y="2170"/>
                  </a:cubicBezTo>
                  <a:cubicBezTo>
                    <a:pt x="16802" y="1650"/>
                    <a:pt x="15951" y="1"/>
                    <a:pt x="1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8"/>
            <p:cNvSpPr/>
            <p:nvPr/>
          </p:nvSpPr>
          <p:spPr>
            <a:xfrm>
              <a:off x="2856375" y="3848200"/>
              <a:ext cx="164300" cy="354825"/>
            </a:xfrm>
            <a:custGeom>
              <a:avLst/>
              <a:gdLst/>
              <a:ahLst/>
              <a:cxnLst/>
              <a:rect l="l" t="t" r="r" b="b"/>
              <a:pathLst>
                <a:path w="6572" h="14193" extrusionOk="0">
                  <a:moveTo>
                    <a:pt x="4337" y="0"/>
                  </a:moveTo>
                  <a:lnTo>
                    <a:pt x="401" y="1101"/>
                  </a:lnTo>
                  <a:cubicBezTo>
                    <a:pt x="1" y="3503"/>
                    <a:pt x="2002" y="11208"/>
                    <a:pt x="1735" y="12409"/>
                  </a:cubicBezTo>
                  <a:cubicBezTo>
                    <a:pt x="1236" y="13324"/>
                    <a:pt x="1566" y="14192"/>
                    <a:pt x="2400" y="14192"/>
                  </a:cubicBezTo>
                  <a:cubicBezTo>
                    <a:pt x="2570" y="14192"/>
                    <a:pt x="2761" y="14156"/>
                    <a:pt x="2969" y="14077"/>
                  </a:cubicBezTo>
                  <a:cubicBezTo>
                    <a:pt x="4204" y="13610"/>
                    <a:pt x="6572" y="12643"/>
                    <a:pt x="6572" y="12142"/>
                  </a:cubicBezTo>
                  <a:cubicBezTo>
                    <a:pt x="6572" y="11609"/>
                    <a:pt x="3637" y="12009"/>
                    <a:pt x="3503" y="11442"/>
                  </a:cubicBezTo>
                  <a:cubicBezTo>
                    <a:pt x="3236" y="10208"/>
                    <a:pt x="4337" y="1"/>
                    <a:pt x="4337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8"/>
            <p:cNvSpPr/>
            <p:nvPr/>
          </p:nvSpPr>
          <p:spPr>
            <a:xfrm>
              <a:off x="2269300" y="3759800"/>
              <a:ext cx="283550" cy="336175"/>
            </a:xfrm>
            <a:custGeom>
              <a:avLst/>
              <a:gdLst/>
              <a:ahLst/>
              <a:cxnLst/>
              <a:rect l="l" t="t" r="r" b="b"/>
              <a:pathLst>
                <a:path w="11342" h="13447" extrusionOk="0">
                  <a:moveTo>
                    <a:pt x="7806" y="1"/>
                  </a:moveTo>
                  <a:cubicBezTo>
                    <a:pt x="5938" y="1568"/>
                    <a:pt x="2435" y="8940"/>
                    <a:pt x="1468" y="9674"/>
                  </a:cubicBezTo>
                  <a:cubicBezTo>
                    <a:pt x="300" y="10108"/>
                    <a:pt x="0" y="11008"/>
                    <a:pt x="1134" y="11642"/>
                  </a:cubicBezTo>
                  <a:cubicBezTo>
                    <a:pt x="2222" y="12259"/>
                    <a:pt x="3827" y="13446"/>
                    <a:pt x="4422" y="13446"/>
                  </a:cubicBezTo>
                  <a:cubicBezTo>
                    <a:pt x="4502" y="13446"/>
                    <a:pt x="4564" y="13424"/>
                    <a:pt x="4603" y="13377"/>
                  </a:cubicBezTo>
                  <a:cubicBezTo>
                    <a:pt x="4937" y="13010"/>
                    <a:pt x="3036" y="10775"/>
                    <a:pt x="3269" y="10275"/>
                  </a:cubicBezTo>
                  <a:cubicBezTo>
                    <a:pt x="3870" y="9140"/>
                    <a:pt x="11342" y="2102"/>
                    <a:pt x="11342" y="2102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8"/>
            <p:cNvSpPr/>
            <p:nvPr/>
          </p:nvSpPr>
          <p:spPr>
            <a:xfrm>
              <a:off x="2887275" y="4139250"/>
              <a:ext cx="133400" cy="63775"/>
            </a:xfrm>
            <a:custGeom>
              <a:avLst/>
              <a:gdLst/>
              <a:ahLst/>
              <a:cxnLst/>
              <a:rect l="l" t="t" r="r" b="b"/>
              <a:pathLst>
                <a:path w="5336" h="2551" extrusionOk="0">
                  <a:moveTo>
                    <a:pt x="2534" y="0"/>
                  </a:moveTo>
                  <a:cubicBezTo>
                    <a:pt x="2473" y="491"/>
                    <a:pt x="2214" y="1150"/>
                    <a:pt x="1810" y="1150"/>
                  </a:cubicBezTo>
                  <a:cubicBezTo>
                    <a:pt x="1775" y="1150"/>
                    <a:pt x="1738" y="1145"/>
                    <a:pt x="1700" y="1134"/>
                  </a:cubicBezTo>
                  <a:cubicBezTo>
                    <a:pt x="1133" y="967"/>
                    <a:pt x="499" y="767"/>
                    <a:pt x="499" y="767"/>
                  </a:cubicBezTo>
                  <a:lnTo>
                    <a:pt x="499" y="767"/>
                  </a:lnTo>
                  <a:cubicBezTo>
                    <a:pt x="0" y="1682"/>
                    <a:pt x="330" y="2550"/>
                    <a:pt x="1164" y="2550"/>
                  </a:cubicBezTo>
                  <a:cubicBezTo>
                    <a:pt x="1334" y="2550"/>
                    <a:pt x="1525" y="2514"/>
                    <a:pt x="1733" y="2435"/>
                  </a:cubicBezTo>
                  <a:cubicBezTo>
                    <a:pt x="2968" y="1968"/>
                    <a:pt x="5336" y="1001"/>
                    <a:pt x="5336" y="500"/>
                  </a:cubicBezTo>
                  <a:cubicBezTo>
                    <a:pt x="5336" y="67"/>
                    <a:pt x="3234" y="267"/>
                    <a:pt x="2534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8"/>
            <p:cNvSpPr/>
            <p:nvPr/>
          </p:nvSpPr>
          <p:spPr>
            <a:xfrm>
              <a:off x="2269300" y="4001650"/>
              <a:ext cx="120925" cy="94325"/>
            </a:xfrm>
            <a:custGeom>
              <a:avLst/>
              <a:gdLst/>
              <a:ahLst/>
              <a:cxnLst/>
              <a:rect l="l" t="t" r="r" b="b"/>
              <a:pathLst>
                <a:path w="4837" h="3773" extrusionOk="0">
                  <a:moveTo>
                    <a:pt x="1468" y="0"/>
                  </a:moveTo>
                  <a:cubicBezTo>
                    <a:pt x="300" y="434"/>
                    <a:pt x="0" y="1334"/>
                    <a:pt x="1134" y="1968"/>
                  </a:cubicBezTo>
                  <a:cubicBezTo>
                    <a:pt x="2222" y="2585"/>
                    <a:pt x="3827" y="3772"/>
                    <a:pt x="4422" y="3772"/>
                  </a:cubicBezTo>
                  <a:cubicBezTo>
                    <a:pt x="4502" y="3772"/>
                    <a:pt x="4564" y="3750"/>
                    <a:pt x="4603" y="3703"/>
                  </a:cubicBezTo>
                  <a:cubicBezTo>
                    <a:pt x="4837" y="3436"/>
                    <a:pt x="3836" y="2102"/>
                    <a:pt x="3436" y="1234"/>
                  </a:cubicBezTo>
                  <a:cubicBezTo>
                    <a:pt x="3380" y="1255"/>
                    <a:pt x="3319" y="1266"/>
                    <a:pt x="3255" y="1266"/>
                  </a:cubicBezTo>
                  <a:cubicBezTo>
                    <a:pt x="3010" y="1266"/>
                    <a:pt x="2720" y="1111"/>
                    <a:pt x="2535" y="767"/>
                  </a:cubicBezTo>
                  <a:cubicBezTo>
                    <a:pt x="2268" y="234"/>
                    <a:pt x="1468" y="0"/>
                    <a:pt x="14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8"/>
            <p:cNvSpPr/>
            <p:nvPr/>
          </p:nvSpPr>
          <p:spPr>
            <a:xfrm>
              <a:off x="2449425" y="3202725"/>
              <a:ext cx="527900" cy="710575"/>
            </a:xfrm>
            <a:custGeom>
              <a:avLst/>
              <a:gdLst/>
              <a:ahLst/>
              <a:cxnLst/>
              <a:rect l="l" t="t" r="r" b="b"/>
              <a:pathLst>
                <a:path w="21116" h="28423" extrusionOk="0">
                  <a:moveTo>
                    <a:pt x="11042" y="1"/>
                  </a:moveTo>
                  <a:cubicBezTo>
                    <a:pt x="8073" y="2803"/>
                    <a:pt x="7039" y="12143"/>
                    <a:pt x="7039" y="12143"/>
                  </a:cubicBezTo>
                  <a:cubicBezTo>
                    <a:pt x="4137" y="15112"/>
                    <a:pt x="0" y="22484"/>
                    <a:pt x="0" y="22484"/>
                  </a:cubicBezTo>
                  <a:cubicBezTo>
                    <a:pt x="2702" y="23218"/>
                    <a:pt x="4337" y="26553"/>
                    <a:pt x="10408" y="27954"/>
                  </a:cubicBezTo>
                  <a:cubicBezTo>
                    <a:pt x="11774" y="28280"/>
                    <a:pt x="13152" y="28422"/>
                    <a:pt x="14440" y="28422"/>
                  </a:cubicBezTo>
                  <a:cubicBezTo>
                    <a:pt x="18028" y="28422"/>
                    <a:pt x="20924" y="27320"/>
                    <a:pt x="20949" y="26020"/>
                  </a:cubicBezTo>
                  <a:cubicBezTo>
                    <a:pt x="21115" y="18281"/>
                    <a:pt x="18947" y="8707"/>
                    <a:pt x="18947" y="8707"/>
                  </a:cubicBezTo>
                  <a:lnTo>
                    <a:pt x="18547" y="1735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8"/>
            <p:cNvSpPr/>
            <p:nvPr/>
          </p:nvSpPr>
          <p:spPr>
            <a:xfrm>
              <a:off x="2645400" y="3202725"/>
              <a:ext cx="271050" cy="190175"/>
            </a:xfrm>
            <a:custGeom>
              <a:avLst/>
              <a:gdLst/>
              <a:ahLst/>
              <a:cxnLst/>
              <a:rect l="l" t="t" r="r" b="b"/>
              <a:pathLst>
                <a:path w="10842" h="7607" extrusionOk="0">
                  <a:moveTo>
                    <a:pt x="3203" y="1"/>
                  </a:moveTo>
                  <a:cubicBezTo>
                    <a:pt x="1635" y="1469"/>
                    <a:pt x="601" y="4804"/>
                    <a:pt x="0" y="7606"/>
                  </a:cubicBezTo>
                  <a:cubicBezTo>
                    <a:pt x="1234" y="6339"/>
                    <a:pt x="4137" y="5371"/>
                    <a:pt x="5671" y="5271"/>
                  </a:cubicBezTo>
                  <a:cubicBezTo>
                    <a:pt x="7139" y="5171"/>
                    <a:pt x="9240" y="4871"/>
                    <a:pt x="10841" y="4104"/>
                  </a:cubicBezTo>
                  <a:lnTo>
                    <a:pt x="10708" y="1735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8"/>
            <p:cNvSpPr/>
            <p:nvPr/>
          </p:nvSpPr>
          <p:spPr>
            <a:xfrm>
              <a:off x="2485975" y="2940800"/>
              <a:ext cx="239500" cy="254500"/>
            </a:xfrm>
            <a:custGeom>
              <a:avLst/>
              <a:gdLst/>
              <a:ahLst/>
              <a:cxnLst/>
              <a:rect l="l" t="t" r="r" b="b"/>
              <a:pathLst>
                <a:path w="9580" h="10180" extrusionOk="0">
                  <a:moveTo>
                    <a:pt x="932" y="0"/>
                  </a:moveTo>
                  <a:cubicBezTo>
                    <a:pt x="734" y="0"/>
                    <a:pt x="1" y="1105"/>
                    <a:pt x="1240" y="2072"/>
                  </a:cubicBezTo>
                  <a:cubicBezTo>
                    <a:pt x="1240" y="2072"/>
                    <a:pt x="1507" y="5141"/>
                    <a:pt x="1874" y="7376"/>
                  </a:cubicBezTo>
                  <a:cubicBezTo>
                    <a:pt x="2240" y="9378"/>
                    <a:pt x="3494" y="10180"/>
                    <a:pt x="4733" y="10180"/>
                  </a:cubicBezTo>
                  <a:cubicBezTo>
                    <a:pt x="5642" y="10180"/>
                    <a:pt x="6542" y="9749"/>
                    <a:pt x="7078" y="9044"/>
                  </a:cubicBezTo>
                  <a:cubicBezTo>
                    <a:pt x="8312" y="7376"/>
                    <a:pt x="9580" y="5174"/>
                    <a:pt x="9580" y="5174"/>
                  </a:cubicBezTo>
                  <a:lnTo>
                    <a:pt x="6044" y="2973"/>
                  </a:lnTo>
                  <a:lnTo>
                    <a:pt x="4409" y="5608"/>
                  </a:lnTo>
                  <a:lnTo>
                    <a:pt x="1874" y="1705"/>
                  </a:lnTo>
                  <a:cubicBezTo>
                    <a:pt x="1874" y="1705"/>
                    <a:pt x="1907" y="1171"/>
                    <a:pt x="1774" y="704"/>
                  </a:cubicBezTo>
                  <a:cubicBezTo>
                    <a:pt x="1660" y="386"/>
                    <a:pt x="1516" y="269"/>
                    <a:pt x="1425" y="269"/>
                  </a:cubicBezTo>
                  <a:cubicBezTo>
                    <a:pt x="1382" y="269"/>
                    <a:pt x="1351" y="295"/>
                    <a:pt x="1340" y="337"/>
                  </a:cubicBezTo>
                  <a:cubicBezTo>
                    <a:pt x="1307" y="471"/>
                    <a:pt x="1440" y="537"/>
                    <a:pt x="1440" y="838"/>
                  </a:cubicBezTo>
                  <a:cubicBezTo>
                    <a:pt x="1440" y="838"/>
                    <a:pt x="1140" y="537"/>
                    <a:pt x="973" y="37"/>
                  </a:cubicBezTo>
                  <a:cubicBezTo>
                    <a:pt x="967" y="12"/>
                    <a:pt x="952" y="0"/>
                    <a:pt x="932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8"/>
            <p:cNvSpPr/>
            <p:nvPr/>
          </p:nvSpPr>
          <p:spPr>
            <a:xfrm>
              <a:off x="2585350" y="3015100"/>
              <a:ext cx="51725" cy="80925"/>
            </a:xfrm>
            <a:custGeom>
              <a:avLst/>
              <a:gdLst/>
              <a:ahLst/>
              <a:cxnLst/>
              <a:rect l="l" t="t" r="r" b="b"/>
              <a:pathLst>
                <a:path w="2069" h="3237" fill="none" extrusionOk="0">
                  <a:moveTo>
                    <a:pt x="2069" y="1"/>
                  </a:moveTo>
                  <a:lnTo>
                    <a:pt x="1" y="3236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8"/>
            <p:cNvSpPr/>
            <p:nvPr/>
          </p:nvSpPr>
          <p:spPr>
            <a:xfrm>
              <a:off x="2989800" y="2928975"/>
              <a:ext cx="363625" cy="266375"/>
            </a:xfrm>
            <a:custGeom>
              <a:avLst/>
              <a:gdLst/>
              <a:ahLst/>
              <a:cxnLst/>
              <a:rect l="l" t="t" r="r" b="b"/>
              <a:pathLst>
                <a:path w="14545" h="10655" extrusionOk="0">
                  <a:moveTo>
                    <a:pt x="14340" y="0"/>
                  </a:moveTo>
                  <a:cubicBezTo>
                    <a:pt x="14156" y="0"/>
                    <a:pt x="14002" y="648"/>
                    <a:pt x="13877" y="710"/>
                  </a:cubicBezTo>
                  <a:cubicBezTo>
                    <a:pt x="13724" y="802"/>
                    <a:pt x="12897" y="1119"/>
                    <a:pt x="12685" y="1119"/>
                  </a:cubicBezTo>
                  <a:cubicBezTo>
                    <a:pt x="12665" y="1119"/>
                    <a:pt x="12651" y="1116"/>
                    <a:pt x="12643" y="1111"/>
                  </a:cubicBezTo>
                  <a:cubicBezTo>
                    <a:pt x="12543" y="1077"/>
                    <a:pt x="12877" y="243"/>
                    <a:pt x="12743" y="177"/>
                  </a:cubicBezTo>
                  <a:cubicBezTo>
                    <a:pt x="12739" y="174"/>
                    <a:pt x="12734" y="173"/>
                    <a:pt x="12730" y="173"/>
                  </a:cubicBezTo>
                  <a:cubicBezTo>
                    <a:pt x="12588" y="173"/>
                    <a:pt x="12269" y="1116"/>
                    <a:pt x="12043" y="1277"/>
                  </a:cubicBezTo>
                  <a:cubicBezTo>
                    <a:pt x="11776" y="1444"/>
                    <a:pt x="11676" y="2011"/>
                    <a:pt x="11676" y="2011"/>
                  </a:cubicBezTo>
                  <a:lnTo>
                    <a:pt x="5505" y="6948"/>
                  </a:lnTo>
                  <a:lnTo>
                    <a:pt x="2703" y="4980"/>
                  </a:lnTo>
                  <a:lnTo>
                    <a:pt x="1" y="8349"/>
                  </a:lnTo>
                  <a:cubicBezTo>
                    <a:pt x="1" y="8349"/>
                    <a:pt x="1769" y="9416"/>
                    <a:pt x="3870" y="10317"/>
                  </a:cubicBezTo>
                  <a:cubicBezTo>
                    <a:pt x="4417" y="10551"/>
                    <a:pt x="4916" y="10655"/>
                    <a:pt x="5373" y="10655"/>
                  </a:cubicBezTo>
                  <a:cubicBezTo>
                    <a:pt x="6671" y="10655"/>
                    <a:pt x="7624" y="9819"/>
                    <a:pt x="8340" y="8783"/>
                  </a:cubicBezTo>
                  <a:cubicBezTo>
                    <a:pt x="9307" y="7348"/>
                    <a:pt x="12376" y="2545"/>
                    <a:pt x="12376" y="2545"/>
                  </a:cubicBezTo>
                  <a:cubicBezTo>
                    <a:pt x="12376" y="2545"/>
                    <a:pt x="13143" y="2311"/>
                    <a:pt x="13577" y="1878"/>
                  </a:cubicBezTo>
                  <a:cubicBezTo>
                    <a:pt x="14044" y="1444"/>
                    <a:pt x="14544" y="76"/>
                    <a:pt x="14378" y="10"/>
                  </a:cubicBezTo>
                  <a:cubicBezTo>
                    <a:pt x="14365" y="3"/>
                    <a:pt x="14352" y="0"/>
                    <a:pt x="1434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8"/>
            <p:cNvSpPr/>
            <p:nvPr/>
          </p:nvSpPr>
          <p:spPr>
            <a:xfrm>
              <a:off x="3057350" y="3053450"/>
              <a:ext cx="89250" cy="61750"/>
            </a:xfrm>
            <a:custGeom>
              <a:avLst/>
              <a:gdLst/>
              <a:ahLst/>
              <a:cxnLst/>
              <a:rect l="l" t="t" r="r" b="b"/>
              <a:pathLst>
                <a:path w="3570" h="2470" fill="none" extrusionOk="0">
                  <a:moveTo>
                    <a:pt x="1" y="1"/>
                  </a:moveTo>
                  <a:lnTo>
                    <a:pt x="3570" y="2469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8"/>
            <p:cNvSpPr/>
            <p:nvPr/>
          </p:nvSpPr>
          <p:spPr>
            <a:xfrm>
              <a:off x="2625375" y="2881575"/>
              <a:ext cx="464550" cy="410700"/>
            </a:xfrm>
            <a:custGeom>
              <a:avLst/>
              <a:gdLst/>
              <a:ahLst/>
              <a:cxnLst/>
              <a:rect l="l" t="t" r="r" b="b"/>
              <a:pathLst>
                <a:path w="18582" h="16428" extrusionOk="0">
                  <a:moveTo>
                    <a:pt x="6597" y="0"/>
                  </a:moveTo>
                  <a:cubicBezTo>
                    <a:pt x="5016" y="0"/>
                    <a:pt x="3202" y="450"/>
                    <a:pt x="2336" y="1739"/>
                  </a:cubicBezTo>
                  <a:cubicBezTo>
                    <a:pt x="1368" y="3140"/>
                    <a:pt x="1" y="5308"/>
                    <a:pt x="1" y="5308"/>
                  </a:cubicBezTo>
                  <a:cubicBezTo>
                    <a:pt x="601" y="7276"/>
                    <a:pt x="3236" y="8077"/>
                    <a:pt x="3236" y="8077"/>
                  </a:cubicBezTo>
                  <a:cubicBezTo>
                    <a:pt x="3236" y="8077"/>
                    <a:pt x="3770" y="11346"/>
                    <a:pt x="3336" y="12347"/>
                  </a:cubicBezTo>
                  <a:cubicBezTo>
                    <a:pt x="2903" y="13314"/>
                    <a:pt x="4004" y="14515"/>
                    <a:pt x="6639" y="15849"/>
                  </a:cubicBezTo>
                  <a:cubicBezTo>
                    <a:pt x="7477" y="16268"/>
                    <a:pt x="8306" y="16428"/>
                    <a:pt x="9052" y="16428"/>
                  </a:cubicBezTo>
                  <a:cubicBezTo>
                    <a:pt x="10621" y="16428"/>
                    <a:pt x="11828" y="15723"/>
                    <a:pt x="12009" y="15249"/>
                  </a:cubicBezTo>
                  <a:cubicBezTo>
                    <a:pt x="12243" y="14515"/>
                    <a:pt x="13043" y="10645"/>
                    <a:pt x="13043" y="10645"/>
                  </a:cubicBezTo>
                  <a:lnTo>
                    <a:pt x="14811" y="11479"/>
                  </a:lnTo>
                  <a:cubicBezTo>
                    <a:pt x="14911" y="11517"/>
                    <a:pt x="15013" y="11534"/>
                    <a:pt x="15116" y="11534"/>
                  </a:cubicBezTo>
                  <a:cubicBezTo>
                    <a:pt x="16677" y="11534"/>
                    <a:pt x="18581" y="7518"/>
                    <a:pt x="17580" y="6642"/>
                  </a:cubicBezTo>
                  <a:cubicBezTo>
                    <a:pt x="13644" y="3140"/>
                    <a:pt x="11742" y="1939"/>
                    <a:pt x="9074" y="471"/>
                  </a:cubicBezTo>
                  <a:cubicBezTo>
                    <a:pt x="8572" y="194"/>
                    <a:pt x="7635" y="0"/>
                    <a:pt x="6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8"/>
            <p:cNvSpPr/>
            <p:nvPr/>
          </p:nvSpPr>
          <p:spPr>
            <a:xfrm>
              <a:off x="2674575" y="2979250"/>
              <a:ext cx="35050" cy="104250"/>
            </a:xfrm>
            <a:custGeom>
              <a:avLst/>
              <a:gdLst/>
              <a:ahLst/>
              <a:cxnLst/>
              <a:rect l="l" t="t" r="r" b="b"/>
              <a:pathLst>
                <a:path w="1402" h="4170" extrusionOk="0">
                  <a:moveTo>
                    <a:pt x="1402" y="0"/>
                  </a:moveTo>
                  <a:lnTo>
                    <a:pt x="1" y="3603"/>
                  </a:lnTo>
                  <a:cubicBezTo>
                    <a:pt x="701" y="3970"/>
                    <a:pt x="1268" y="4170"/>
                    <a:pt x="1268" y="4170"/>
                  </a:cubicBezTo>
                  <a:cubicBezTo>
                    <a:pt x="1168" y="2836"/>
                    <a:pt x="1402" y="1"/>
                    <a:pt x="1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8"/>
            <p:cNvSpPr/>
            <p:nvPr/>
          </p:nvSpPr>
          <p:spPr>
            <a:xfrm>
              <a:off x="2913075" y="3127675"/>
              <a:ext cx="38400" cy="99275"/>
            </a:xfrm>
            <a:custGeom>
              <a:avLst/>
              <a:gdLst/>
              <a:ahLst/>
              <a:cxnLst/>
              <a:rect l="l" t="t" r="r" b="b"/>
              <a:pathLst>
                <a:path w="1536" h="3971" extrusionOk="0">
                  <a:moveTo>
                    <a:pt x="1" y="1"/>
                  </a:moveTo>
                  <a:lnTo>
                    <a:pt x="868" y="3970"/>
                  </a:lnTo>
                  <a:cubicBezTo>
                    <a:pt x="1168" y="2603"/>
                    <a:pt x="1535" y="801"/>
                    <a:pt x="1535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8"/>
            <p:cNvSpPr/>
            <p:nvPr/>
          </p:nvSpPr>
          <p:spPr>
            <a:xfrm>
              <a:off x="2873900" y="2799950"/>
              <a:ext cx="77575" cy="76500"/>
            </a:xfrm>
            <a:custGeom>
              <a:avLst/>
              <a:gdLst/>
              <a:ahLst/>
              <a:cxnLst/>
              <a:rect l="l" t="t" r="r" b="b"/>
              <a:pathLst>
                <a:path w="3103" h="3060" extrusionOk="0">
                  <a:moveTo>
                    <a:pt x="2969" y="0"/>
                  </a:moveTo>
                  <a:lnTo>
                    <a:pt x="0" y="668"/>
                  </a:lnTo>
                  <a:cubicBezTo>
                    <a:pt x="0" y="668"/>
                    <a:pt x="667" y="2602"/>
                    <a:pt x="1635" y="3003"/>
                  </a:cubicBezTo>
                  <a:cubicBezTo>
                    <a:pt x="1730" y="3042"/>
                    <a:pt x="1818" y="3060"/>
                    <a:pt x="1900" y="3060"/>
                  </a:cubicBezTo>
                  <a:cubicBezTo>
                    <a:pt x="2652" y="3060"/>
                    <a:pt x="2869" y="1568"/>
                    <a:pt x="2869" y="1568"/>
                  </a:cubicBezTo>
                  <a:lnTo>
                    <a:pt x="3102" y="1568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8"/>
            <p:cNvSpPr/>
            <p:nvPr/>
          </p:nvSpPr>
          <p:spPr>
            <a:xfrm>
              <a:off x="2741300" y="2732725"/>
              <a:ext cx="221000" cy="268375"/>
            </a:xfrm>
            <a:custGeom>
              <a:avLst/>
              <a:gdLst/>
              <a:ahLst/>
              <a:cxnLst/>
              <a:rect l="l" t="t" r="r" b="b"/>
              <a:pathLst>
                <a:path w="8840" h="10735" extrusionOk="0">
                  <a:moveTo>
                    <a:pt x="5674" y="0"/>
                  </a:moveTo>
                  <a:cubicBezTo>
                    <a:pt x="5457" y="0"/>
                    <a:pt x="5231" y="37"/>
                    <a:pt x="5004" y="121"/>
                  </a:cubicBezTo>
                  <a:cubicBezTo>
                    <a:pt x="3803" y="521"/>
                    <a:pt x="3403" y="1922"/>
                    <a:pt x="3069" y="3290"/>
                  </a:cubicBezTo>
                  <a:cubicBezTo>
                    <a:pt x="2702" y="4657"/>
                    <a:pt x="2135" y="5425"/>
                    <a:pt x="1068" y="6392"/>
                  </a:cubicBezTo>
                  <a:cubicBezTo>
                    <a:pt x="0" y="7359"/>
                    <a:pt x="100" y="9261"/>
                    <a:pt x="2369" y="10328"/>
                  </a:cubicBezTo>
                  <a:cubicBezTo>
                    <a:pt x="2983" y="10613"/>
                    <a:pt x="3541" y="10734"/>
                    <a:pt x="4040" y="10734"/>
                  </a:cubicBezTo>
                  <a:cubicBezTo>
                    <a:pt x="5410" y="10734"/>
                    <a:pt x="6341" y="9823"/>
                    <a:pt x="6805" y="8894"/>
                  </a:cubicBezTo>
                  <a:cubicBezTo>
                    <a:pt x="7406" y="7626"/>
                    <a:pt x="7039" y="5725"/>
                    <a:pt x="6939" y="5024"/>
                  </a:cubicBezTo>
                  <a:cubicBezTo>
                    <a:pt x="6839" y="4324"/>
                    <a:pt x="7005" y="3423"/>
                    <a:pt x="7339" y="3357"/>
                  </a:cubicBezTo>
                  <a:cubicBezTo>
                    <a:pt x="7355" y="3353"/>
                    <a:pt x="7370" y="3352"/>
                    <a:pt x="7384" y="3352"/>
                  </a:cubicBezTo>
                  <a:cubicBezTo>
                    <a:pt x="7672" y="3352"/>
                    <a:pt x="7672" y="3957"/>
                    <a:pt x="7672" y="3957"/>
                  </a:cubicBezTo>
                  <a:cubicBezTo>
                    <a:pt x="7672" y="3957"/>
                    <a:pt x="8139" y="3590"/>
                    <a:pt x="8306" y="3090"/>
                  </a:cubicBezTo>
                  <a:cubicBezTo>
                    <a:pt x="8840" y="1422"/>
                    <a:pt x="7472" y="1055"/>
                    <a:pt x="7472" y="1055"/>
                  </a:cubicBezTo>
                  <a:cubicBezTo>
                    <a:pt x="7338" y="625"/>
                    <a:pt x="6576" y="0"/>
                    <a:pt x="5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8"/>
            <p:cNvSpPr/>
            <p:nvPr/>
          </p:nvSpPr>
          <p:spPr>
            <a:xfrm>
              <a:off x="3202450" y="3623875"/>
              <a:ext cx="723875" cy="957375"/>
            </a:xfrm>
            <a:custGeom>
              <a:avLst/>
              <a:gdLst/>
              <a:ahLst/>
              <a:cxnLst/>
              <a:rect l="l" t="t" r="r" b="b"/>
              <a:pathLst>
                <a:path w="28955" h="38295" extrusionOk="0">
                  <a:moveTo>
                    <a:pt x="168" y="10041"/>
                  </a:moveTo>
                  <a:cubicBezTo>
                    <a:pt x="1" y="15378"/>
                    <a:pt x="1535" y="24484"/>
                    <a:pt x="13844" y="32090"/>
                  </a:cubicBezTo>
                  <a:cubicBezTo>
                    <a:pt x="23885" y="38294"/>
                    <a:pt x="28821" y="36727"/>
                    <a:pt x="28888" y="31990"/>
                  </a:cubicBezTo>
                  <a:cubicBezTo>
                    <a:pt x="28955" y="27220"/>
                    <a:pt x="25586" y="24384"/>
                    <a:pt x="21349" y="18981"/>
                  </a:cubicBezTo>
                  <a:cubicBezTo>
                    <a:pt x="17113" y="13543"/>
                    <a:pt x="15245" y="3870"/>
                    <a:pt x="9908" y="768"/>
                  </a:cubicBezTo>
                  <a:cubicBezTo>
                    <a:pt x="9041" y="267"/>
                    <a:pt x="8073" y="0"/>
                    <a:pt x="7139" y="0"/>
                  </a:cubicBezTo>
                  <a:cubicBezTo>
                    <a:pt x="3804" y="0"/>
                    <a:pt x="401" y="3169"/>
                    <a:pt x="168" y="10041"/>
                  </a:cubicBez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8"/>
            <p:cNvSpPr/>
            <p:nvPr/>
          </p:nvSpPr>
          <p:spPr>
            <a:xfrm>
              <a:off x="3179100" y="3635550"/>
              <a:ext cx="724725" cy="957375"/>
            </a:xfrm>
            <a:custGeom>
              <a:avLst/>
              <a:gdLst/>
              <a:ahLst/>
              <a:cxnLst/>
              <a:rect l="l" t="t" r="r" b="b"/>
              <a:pathLst>
                <a:path w="28989" h="38295" extrusionOk="0">
                  <a:moveTo>
                    <a:pt x="201" y="10041"/>
                  </a:moveTo>
                  <a:cubicBezTo>
                    <a:pt x="1" y="15378"/>
                    <a:pt x="1535" y="24518"/>
                    <a:pt x="13844" y="32090"/>
                  </a:cubicBezTo>
                  <a:cubicBezTo>
                    <a:pt x="23885" y="38294"/>
                    <a:pt x="28821" y="36760"/>
                    <a:pt x="28888" y="31990"/>
                  </a:cubicBezTo>
                  <a:cubicBezTo>
                    <a:pt x="28988" y="27220"/>
                    <a:pt x="25586" y="24418"/>
                    <a:pt x="21349" y="18981"/>
                  </a:cubicBezTo>
                  <a:cubicBezTo>
                    <a:pt x="17146" y="13543"/>
                    <a:pt x="15245" y="3870"/>
                    <a:pt x="9908" y="768"/>
                  </a:cubicBezTo>
                  <a:cubicBezTo>
                    <a:pt x="9041" y="267"/>
                    <a:pt x="8107" y="0"/>
                    <a:pt x="7139" y="0"/>
                  </a:cubicBezTo>
                  <a:cubicBezTo>
                    <a:pt x="3804" y="0"/>
                    <a:pt x="434" y="3169"/>
                    <a:pt x="201" y="10041"/>
                  </a:cubicBezTo>
                  <a:close/>
                </a:path>
              </a:pathLst>
            </a:custGeom>
            <a:solidFill>
              <a:srgbClr val="F8A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8"/>
            <p:cNvSpPr/>
            <p:nvPr/>
          </p:nvSpPr>
          <p:spPr>
            <a:xfrm>
              <a:off x="3256675" y="3996325"/>
              <a:ext cx="113425" cy="149925"/>
            </a:xfrm>
            <a:custGeom>
              <a:avLst/>
              <a:gdLst/>
              <a:ahLst/>
              <a:cxnLst/>
              <a:rect l="l" t="t" r="r" b="b"/>
              <a:pathLst>
                <a:path w="4537" h="5997" extrusionOk="0">
                  <a:moveTo>
                    <a:pt x="1255" y="1"/>
                  </a:moveTo>
                  <a:cubicBezTo>
                    <a:pt x="507" y="1"/>
                    <a:pt x="0" y="613"/>
                    <a:pt x="0" y="1681"/>
                  </a:cubicBezTo>
                  <a:cubicBezTo>
                    <a:pt x="0" y="3182"/>
                    <a:pt x="1001" y="4983"/>
                    <a:pt x="2268" y="5684"/>
                  </a:cubicBezTo>
                  <a:cubicBezTo>
                    <a:pt x="2624" y="5895"/>
                    <a:pt x="2964" y="5996"/>
                    <a:pt x="3267" y="5996"/>
                  </a:cubicBezTo>
                  <a:cubicBezTo>
                    <a:pt x="4013" y="5996"/>
                    <a:pt x="4537" y="5384"/>
                    <a:pt x="4537" y="4316"/>
                  </a:cubicBezTo>
                  <a:cubicBezTo>
                    <a:pt x="4537" y="2815"/>
                    <a:pt x="3503" y="1014"/>
                    <a:pt x="2268" y="313"/>
                  </a:cubicBezTo>
                  <a:cubicBezTo>
                    <a:pt x="1903" y="101"/>
                    <a:pt x="1559" y="1"/>
                    <a:pt x="1255" y="1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8"/>
            <p:cNvSpPr/>
            <p:nvPr/>
          </p:nvSpPr>
          <p:spPr>
            <a:xfrm>
              <a:off x="3392600" y="4190450"/>
              <a:ext cx="95075" cy="126100"/>
            </a:xfrm>
            <a:custGeom>
              <a:avLst/>
              <a:gdLst/>
              <a:ahLst/>
              <a:cxnLst/>
              <a:rect l="l" t="t" r="r" b="b"/>
              <a:pathLst>
                <a:path w="3803" h="5044" extrusionOk="0">
                  <a:moveTo>
                    <a:pt x="1074" y="1"/>
                  </a:moveTo>
                  <a:cubicBezTo>
                    <a:pt x="444" y="1"/>
                    <a:pt x="0" y="515"/>
                    <a:pt x="0" y="1421"/>
                  </a:cubicBezTo>
                  <a:cubicBezTo>
                    <a:pt x="0" y="2655"/>
                    <a:pt x="868" y="4190"/>
                    <a:pt x="1902" y="4790"/>
                  </a:cubicBezTo>
                  <a:cubicBezTo>
                    <a:pt x="2206" y="4961"/>
                    <a:pt x="2491" y="5043"/>
                    <a:pt x="2744" y="5043"/>
                  </a:cubicBezTo>
                  <a:cubicBezTo>
                    <a:pt x="3377" y="5043"/>
                    <a:pt x="3803" y="4529"/>
                    <a:pt x="3803" y="3623"/>
                  </a:cubicBezTo>
                  <a:cubicBezTo>
                    <a:pt x="3803" y="2389"/>
                    <a:pt x="2969" y="854"/>
                    <a:pt x="1902" y="254"/>
                  </a:cubicBezTo>
                  <a:cubicBezTo>
                    <a:pt x="1607" y="83"/>
                    <a:pt x="1326" y="1"/>
                    <a:pt x="1074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8"/>
            <p:cNvSpPr/>
            <p:nvPr/>
          </p:nvSpPr>
          <p:spPr>
            <a:xfrm>
              <a:off x="3551050" y="4307175"/>
              <a:ext cx="85075" cy="112800"/>
            </a:xfrm>
            <a:custGeom>
              <a:avLst/>
              <a:gdLst/>
              <a:ahLst/>
              <a:cxnLst/>
              <a:rect l="l" t="t" r="r" b="b"/>
              <a:pathLst>
                <a:path w="3403" h="4512" extrusionOk="0">
                  <a:moveTo>
                    <a:pt x="966" y="0"/>
                  </a:moveTo>
                  <a:cubicBezTo>
                    <a:pt x="397" y="0"/>
                    <a:pt x="0" y="464"/>
                    <a:pt x="0" y="1255"/>
                  </a:cubicBezTo>
                  <a:cubicBezTo>
                    <a:pt x="0" y="2390"/>
                    <a:pt x="767" y="3724"/>
                    <a:pt x="1701" y="4291"/>
                  </a:cubicBezTo>
                  <a:cubicBezTo>
                    <a:pt x="1963" y="4440"/>
                    <a:pt x="2211" y="4511"/>
                    <a:pt x="2433" y="4511"/>
                  </a:cubicBezTo>
                  <a:cubicBezTo>
                    <a:pt x="3004" y="4511"/>
                    <a:pt x="3403" y="4040"/>
                    <a:pt x="3403" y="3223"/>
                  </a:cubicBezTo>
                  <a:cubicBezTo>
                    <a:pt x="3403" y="2123"/>
                    <a:pt x="2635" y="788"/>
                    <a:pt x="1701" y="221"/>
                  </a:cubicBezTo>
                  <a:cubicBezTo>
                    <a:pt x="1439" y="71"/>
                    <a:pt x="1189" y="0"/>
                    <a:pt x="966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8"/>
            <p:cNvSpPr/>
            <p:nvPr/>
          </p:nvSpPr>
          <p:spPr>
            <a:xfrm>
              <a:off x="3689475" y="4364525"/>
              <a:ext cx="71750" cy="96500"/>
            </a:xfrm>
            <a:custGeom>
              <a:avLst/>
              <a:gdLst/>
              <a:ahLst/>
              <a:cxnLst/>
              <a:rect l="l" t="t" r="r" b="b"/>
              <a:pathLst>
                <a:path w="2870" h="3860" extrusionOk="0">
                  <a:moveTo>
                    <a:pt x="806" y="1"/>
                  </a:moveTo>
                  <a:cubicBezTo>
                    <a:pt x="326" y="1"/>
                    <a:pt x="0" y="403"/>
                    <a:pt x="0" y="1096"/>
                  </a:cubicBezTo>
                  <a:cubicBezTo>
                    <a:pt x="0" y="2030"/>
                    <a:pt x="634" y="3198"/>
                    <a:pt x="1435" y="3665"/>
                  </a:cubicBezTo>
                  <a:cubicBezTo>
                    <a:pt x="1661" y="3797"/>
                    <a:pt x="1875" y="3860"/>
                    <a:pt x="2064" y="3860"/>
                  </a:cubicBezTo>
                  <a:cubicBezTo>
                    <a:pt x="2543" y="3860"/>
                    <a:pt x="2869" y="3458"/>
                    <a:pt x="2869" y="2764"/>
                  </a:cubicBezTo>
                  <a:cubicBezTo>
                    <a:pt x="2869" y="1830"/>
                    <a:pt x="2235" y="663"/>
                    <a:pt x="1435" y="196"/>
                  </a:cubicBezTo>
                  <a:cubicBezTo>
                    <a:pt x="1208" y="63"/>
                    <a:pt x="995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8"/>
            <p:cNvSpPr/>
            <p:nvPr/>
          </p:nvSpPr>
          <p:spPr>
            <a:xfrm>
              <a:off x="4116450" y="3534650"/>
              <a:ext cx="1300125" cy="1096625"/>
            </a:xfrm>
            <a:custGeom>
              <a:avLst/>
              <a:gdLst/>
              <a:ahLst/>
              <a:cxnLst/>
              <a:rect l="l" t="t" r="r" b="b"/>
              <a:pathLst>
                <a:path w="52005" h="43865" extrusionOk="0">
                  <a:moveTo>
                    <a:pt x="0" y="29221"/>
                  </a:moveTo>
                  <a:lnTo>
                    <a:pt x="0" y="43431"/>
                  </a:lnTo>
                  <a:lnTo>
                    <a:pt x="767" y="43865"/>
                  </a:lnTo>
                  <a:lnTo>
                    <a:pt x="51237" y="14210"/>
                  </a:lnTo>
                  <a:lnTo>
                    <a:pt x="52004" y="434"/>
                  </a:lnTo>
                  <a:lnTo>
                    <a:pt x="51237" y="0"/>
                  </a:ln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8"/>
            <p:cNvSpPr/>
            <p:nvPr/>
          </p:nvSpPr>
          <p:spPr>
            <a:xfrm>
              <a:off x="4135625" y="3546325"/>
              <a:ext cx="1280950" cy="1085800"/>
            </a:xfrm>
            <a:custGeom>
              <a:avLst/>
              <a:gdLst/>
              <a:ahLst/>
              <a:cxnLst/>
              <a:rect l="l" t="t" r="r" b="b"/>
              <a:pathLst>
                <a:path w="51238" h="43432" extrusionOk="0">
                  <a:moveTo>
                    <a:pt x="0" y="29188"/>
                  </a:moveTo>
                  <a:lnTo>
                    <a:pt x="0" y="43431"/>
                  </a:lnTo>
                  <a:lnTo>
                    <a:pt x="51237" y="14177"/>
                  </a:lnTo>
                  <a:lnTo>
                    <a:pt x="51237" y="0"/>
                  </a:lnTo>
                  <a:close/>
                </a:path>
              </a:pathLst>
            </a:custGeom>
            <a:solidFill>
              <a:srgbClr val="F8A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8"/>
            <p:cNvSpPr/>
            <p:nvPr/>
          </p:nvSpPr>
          <p:spPr>
            <a:xfrm>
              <a:off x="4178150" y="42509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8"/>
            <p:cNvSpPr/>
            <p:nvPr/>
          </p:nvSpPr>
          <p:spPr>
            <a:xfrm>
              <a:off x="4198175" y="42401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8"/>
            <p:cNvSpPr/>
            <p:nvPr/>
          </p:nvSpPr>
          <p:spPr>
            <a:xfrm>
              <a:off x="4218175" y="4228475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0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8"/>
            <p:cNvSpPr/>
            <p:nvPr/>
          </p:nvSpPr>
          <p:spPr>
            <a:xfrm>
              <a:off x="4238200" y="42176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8"/>
            <p:cNvSpPr/>
            <p:nvPr/>
          </p:nvSpPr>
          <p:spPr>
            <a:xfrm>
              <a:off x="4258200" y="42059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8"/>
            <p:cNvSpPr/>
            <p:nvPr/>
          </p:nvSpPr>
          <p:spPr>
            <a:xfrm>
              <a:off x="4278225" y="4194275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1" y="1"/>
                  </a:moveTo>
                  <a:lnTo>
                    <a:pt x="1" y="4204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8"/>
            <p:cNvSpPr/>
            <p:nvPr/>
          </p:nvSpPr>
          <p:spPr>
            <a:xfrm>
              <a:off x="4298250" y="41834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8"/>
            <p:cNvSpPr/>
            <p:nvPr/>
          </p:nvSpPr>
          <p:spPr>
            <a:xfrm>
              <a:off x="4318250" y="417175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8"/>
            <p:cNvSpPr/>
            <p:nvPr/>
          </p:nvSpPr>
          <p:spPr>
            <a:xfrm>
              <a:off x="4337425" y="4160075"/>
              <a:ext cx="25" cy="80100"/>
            </a:xfrm>
            <a:custGeom>
              <a:avLst/>
              <a:gdLst/>
              <a:ahLst/>
              <a:cxnLst/>
              <a:rect l="l" t="t" r="r" b="b"/>
              <a:pathLst>
                <a:path w="1" h="3204" fill="none" extrusionOk="0">
                  <a:moveTo>
                    <a:pt x="1" y="1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8"/>
            <p:cNvSpPr/>
            <p:nvPr/>
          </p:nvSpPr>
          <p:spPr>
            <a:xfrm>
              <a:off x="4357450" y="41492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8"/>
            <p:cNvSpPr/>
            <p:nvPr/>
          </p:nvSpPr>
          <p:spPr>
            <a:xfrm>
              <a:off x="4377475" y="41375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8"/>
            <p:cNvSpPr/>
            <p:nvPr/>
          </p:nvSpPr>
          <p:spPr>
            <a:xfrm>
              <a:off x="4397475" y="4126725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1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8"/>
            <p:cNvSpPr/>
            <p:nvPr/>
          </p:nvSpPr>
          <p:spPr>
            <a:xfrm>
              <a:off x="4417500" y="411505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8"/>
            <p:cNvSpPr/>
            <p:nvPr/>
          </p:nvSpPr>
          <p:spPr>
            <a:xfrm>
              <a:off x="4437500" y="41033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8"/>
            <p:cNvSpPr/>
            <p:nvPr/>
          </p:nvSpPr>
          <p:spPr>
            <a:xfrm>
              <a:off x="4457525" y="4092550"/>
              <a:ext cx="25" cy="79225"/>
            </a:xfrm>
            <a:custGeom>
              <a:avLst/>
              <a:gdLst/>
              <a:ahLst/>
              <a:cxnLst/>
              <a:rect l="l" t="t" r="r" b="b"/>
              <a:pathLst>
                <a:path w="1" h="3169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8"/>
            <p:cNvSpPr/>
            <p:nvPr/>
          </p:nvSpPr>
          <p:spPr>
            <a:xfrm>
              <a:off x="4477525" y="408087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8"/>
            <p:cNvSpPr/>
            <p:nvPr/>
          </p:nvSpPr>
          <p:spPr>
            <a:xfrm>
              <a:off x="4497550" y="40700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8"/>
            <p:cNvSpPr/>
            <p:nvPr/>
          </p:nvSpPr>
          <p:spPr>
            <a:xfrm>
              <a:off x="4516725" y="405835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0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8"/>
            <p:cNvSpPr/>
            <p:nvPr/>
          </p:nvSpPr>
          <p:spPr>
            <a:xfrm>
              <a:off x="4536750" y="40466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8"/>
            <p:cNvSpPr/>
            <p:nvPr/>
          </p:nvSpPr>
          <p:spPr>
            <a:xfrm>
              <a:off x="4556750" y="40358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8"/>
            <p:cNvSpPr/>
            <p:nvPr/>
          </p:nvSpPr>
          <p:spPr>
            <a:xfrm>
              <a:off x="4576775" y="4024150"/>
              <a:ext cx="25" cy="80100"/>
            </a:xfrm>
            <a:custGeom>
              <a:avLst/>
              <a:gdLst/>
              <a:ahLst/>
              <a:cxnLst/>
              <a:rect l="l" t="t" r="r" b="b"/>
              <a:pathLst>
                <a:path w="1" h="3204" fill="none" extrusionOk="0">
                  <a:moveTo>
                    <a:pt x="0" y="1"/>
                  </a:moveTo>
                  <a:lnTo>
                    <a:pt x="0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8"/>
            <p:cNvSpPr/>
            <p:nvPr/>
          </p:nvSpPr>
          <p:spPr>
            <a:xfrm>
              <a:off x="4596775" y="40133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8"/>
            <p:cNvSpPr/>
            <p:nvPr/>
          </p:nvSpPr>
          <p:spPr>
            <a:xfrm>
              <a:off x="4616800" y="40016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8"/>
            <p:cNvSpPr/>
            <p:nvPr/>
          </p:nvSpPr>
          <p:spPr>
            <a:xfrm>
              <a:off x="4636825" y="3989975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0" y="0"/>
                  </a:moveTo>
                  <a:lnTo>
                    <a:pt x="0" y="4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8"/>
            <p:cNvSpPr/>
            <p:nvPr/>
          </p:nvSpPr>
          <p:spPr>
            <a:xfrm>
              <a:off x="4656825" y="39791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8"/>
            <p:cNvSpPr/>
            <p:nvPr/>
          </p:nvSpPr>
          <p:spPr>
            <a:xfrm>
              <a:off x="4676850" y="39674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8"/>
            <p:cNvSpPr/>
            <p:nvPr/>
          </p:nvSpPr>
          <p:spPr>
            <a:xfrm>
              <a:off x="4696025" y="3956600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0" y="1"/>
                  </a:moveTo>
                  <a:lnTo>
                    <a:pt x="0" y="3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8"/>
            <p:cNvSpPr/>
            <p:nvPr/>
          </p:nvSpPr>
          <p:spPr>
            <a:xfrm>
              <a:off x="4716050" y="39449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8"/>
            <p:cNvSpPr/>
            <p:nvPr/>
          </p:nvSpPr>
          <p:spPr>
            <a:xfrm>
              <a:off x="4736050" y="39332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4756075" y="3922425"/>
              <a:ext cx="25" cy="104250"/>
            </a:xfrm>
            <a:custGeom>
              <a:avLst/>
              <a:gdLst/>
              <a:ahLst/>
              <a:cxnLst/>
              <a:rect l="l" t="t" r="r" b="b"/>
              <a:pathLst>
                <a:path w="1" h="4170" fill="none" extrusionOk="0">
                  <a:moveTo>
                    <a:pt x="0" y="0"/>
                  </a:moveTo>
                  <a:lnTo>
                    <a:pt x="0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4776075" y="39107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4796100" y="3899075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4816100" y="3888225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1" y="1"/>
                  </a:moveTo>
                  <a:lnTo>
                    <a:pt x="1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4836125" y="38765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4856150" y="38657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4875325" y="3854025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0" y="1"/>
                  </a:moveTo>
                  <a:lnTo>
                    <a:pt x="0" y="4171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4895325" y="38423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4915350" y="38315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4935350" y="3819850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0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4955375" y="38090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4975400" y="37973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4995400" y="3785650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1" y="1"/>
                  </a:moveTo>
                  <a:lnTo>
                    <a:pt x="1" y="4204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5015425" y="37748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5035425" y="37631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5054625" y="3752300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5074625" y="37406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5094650" y="3728950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5114650" y="371810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1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5134675" y="37064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5154675" y="36947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5174700" y="3683925"/>
              <a:ext cx="25" cy="79225"/>
            </a:xfrm>
            <a:custGeom>
              <a:avLst/>
              <a:gdLst/>
              <a:ahLst/>
              <a:cxnLst/>
              <a:rect l="l" t="t" r="r" b="b"/>
              <a:pathLst>
                <a:path w="1" h="3169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5194725" y="3672250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5214725" y="36614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5233900" y="3649725"/>
              <a:ext cx="25" cy="104250"/>
            </a:xfrm>
            <a:custGeom>
              <a:avLst/>
              <a:gdLst/>
              <a:ahLst/>
              <a:cxnLst/>
              <a:rect l="l" t="t" r="r" b="b"/>
              <a:pathLst>
                <a:path w="1" h="4170" fill="none" extrusionOk="0">
                  <a:moveTo>
                    <a:pt x="1" y="0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5253925" y="36380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5273925" y="36272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5293950" y="3615525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1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5313975" y="36047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5333975" y="35930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5354000" y="3581350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0" y="0"/>
                  </a:moveTo>
                  <a:lnTo>
                    <a:pt x="0" y="4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5374000" y="35705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5394025" y="35588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4158150" y="426265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0" y="1"/>
                  </a:moveTo>
                  <a:lnTo>
                    <a:pt x="0" y="4171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4201500" y="1442525"/>
              <a:ext cx="479550" cy="435950"/>
            </a:xfrm>
            <a:custGeom>
              <a:avLst/>
              <a:gdLst/>
              <a:ahLst/>
              <a:cxnLst/>
              <a:rect l="l" t="t" r="r" b="b"/>
              <a:pathLst>
                <a:path w="19182" h="17438" extrusionOk="0">
                  <a:moveTo>
                    <a:pt x="3687" y="1"/>
                  </a:moveTo>
                  <a:cubicBezTo>
                    <a:pt x="3015" y="1"/>
                    <a:pt x="2412" y="145"/>
                    <a:pt x="1902" y="425"/>
                  </a:cubicBezTo>
                  <a:lnTo>
                    <a:pt x="434" y="1259"/>
                  </a:lnTo>
                  <a:lnTo>
                    <a:pt x="801" y="1393"/>
                  </a:lnTo>
                  <a:cubicBezTo>
                    <a:pt x="301" y="2093"/>
                    <a:pt x="1" y="3061"/>
                    <a:pt x="1" y="4262"/>
                  </a:cubicBezTo>
                  <a:cubicBezTo>
                    <a:pt x="1" y="8331"/>
                    <a:pt x="3303" y="13535"/>
                    <a:pt x="7373" y="15903"/>
                  </a:cubicBezTo>
                  <a:cubicBezTo>
                    <a:pt x="8747" y="16670"/>
                    <a:pt x="9999" y="17039"/>
                    <a:pt x="11100" y="17039"/>
                  </a:cubicBezTo>
                  <a:cubicBezTo>
                    <a:pt x="11147" y="17039"/>
                    <a:pt x="11195" y="17039"/>
                    <a:pt x="11242" y="17037"/>
                  </a:cubicBezTo>
                  <a:lnTo>
                    <a:pt x="11409" y="17438"/>
                  </a:lnTo>
                  <a:lnTo>
                    <a:pt x="13077" y="16504"/>
                  </a:lnTo>
                  <a:cubicBezTo>
                    <a:pt x="13777" y="16037"/>
                    <a:pt x="14278" y="15336"/>
                    <a:pt x="14544" y="14369"/>
                  </a:cubicBezTo>
                  <a:lnTo>
                    <a:pt x="17847" y="16103"/>
                  </a:lnTo>
                  <a:lnTo>
                    <a:pt x="19181" y="15336"/>
                  </a:lnTo>
                  <a:lnTo>
                    <a:pt x="14544" y="10966"/>
                  </a:lnTo>
                  <a:cubicBezTo>
                    <a:pt x="13777" y="7264"/>
                    <a:pt x="10875" y="3161"/>
                    <a:pt x="7373" y="1159"/>
                  </a:cubicBezTo>
                  <a:cubicBezTo>
                    <a:pt x="6034" y="376"/>
                    <a:pt x="4771" y="1"/>
                    <a:pt x="3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4168150" y="1461600"/>
              <a:ext cx="479525" cy="426025"/>
            </a:xfrm>
            <a:custGeom>
              <a:avLst/>
              <a:gdLst/>
              <a:ahLst/>
              <a:cxnLst/>
              <a:rect l="l" t="t" r="r" b="b"/>
              <a:pathLst>
                <a:path w="19181" h="17041" extrusionOk="0">
                  <a:moveTo>
                    <a:pt x="3706" y="1"/>
                  </a:moveTo>
                  <a:cubicBezTo>
                    <a:pt x="1492" y="1"/>
                    <a:pt x="0" y="1530"/>
                    <a:pt x="0" y="4266"/>
                  </a:cubicBezTo>
                  <a:cubicBezTo>
                    <a:pt x="0" y="8335"/>
                    <a:pt x="3303" y="13539"/>
                    <a:pt x="7372" y="15907"/>
                  </a:cubicBezTo>
                  <a:cubicBezTo>
                    <a:pt x="8717" y="16676"/>
                    <a:pt x="9973" y="17041"/>
                    <a:pt x="11053" y="17041"/>
                  </a:cubicBezTo>
                  <a:cubicBezTo>
                    <a:pt x="12788" y="17041"/>
                    <a:pt x="14071" y="16100"/>
                    <a:pt x="14544" y="14373"/>
                  </a:cubicBezTo>
                  <a:lnTo>
                    <a:pt x="19181" y="15340"/>
                  </a:lnTo>
                  <a:lnTo>
                    <a:pt x="14544" y="10971"/>
                  </a:lnTo>
                  <a:cubicBezTo>
                    <a:pt x="13777" y="7268"/>
                    <a:pt x="10875" y="3165"/>
                    <a:pt x="7372" y="1130"/>
                  </a:cubicBezTo>
                  <a:cubicBezTo>
                    <a:pt x="6038" y="365"/>
                    <a:pt x="4786" y="1"/>
                    <a:pt x="3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4277400" y="1616600"/>
              <a:ext cx="180150" cy="130950"/>
            </a:xfrm>
            <a:custGeom>
              <a:avLst/>
              <a:gdLst/>
              <a:ahLst/>
              <a:cxnLst/>
              <a:rect l="l" t="t" r="r" b="b"/>
              <a:pathLst>
                <a:path w="7206" h="5238" extrusionOk="0">
                  <a:moveTo>
                    <a:pt x="334" y="67"/>
                  </a:moveTo>
                  <a:cubicBezTo>
                    <a:pt x="100" y="167"/>
                    <a:pt x="0" y="467"/>
                    <a:pt x="134" y="701"/>
                  </a:cubicBezTo>
                  <a:lnTo>
                    <a:pt x="2369" y="5004"/>
                  </a:lnTo>
                  <a:cubicBezTo>
                    <a:pt x="2435" y="5137"/>
                    <a:pt x="2569" y="5204"/>
                    <a:pt x="2702" y="5238"/>
                  </a:cubicBezTo>
                  <a:cubicBezTo>
                    <a:pt x="2735" y="5238"/>
                    <a:pt x="2769" y="5238"/>
                    <a:pt x="2802" y="5238"/>
                  </a:cubicBezTo>
                  <a:cubicBezTo>
                    <a:pt x="2902" y="5238"/>
                    <a:pt x="3002" y="5238"/>
                    <a:pt x="3102" y="5171"/>
                  </a:cubicBezTo>
                  <a:lnTo>
                    <a:pt x="6972" y="2235"/>
                  </a:lnTo>
                  <a:cubicBezTo>
                    <a:pt x="7172" y="2069"/>
                    <a:pt x="7205" y="1768"/>
                    <a:pt x="7072" y="1568"/>
                  </a:cubicBezTo>
                  <a:cubicBezTo>
                    <a:pt x="6905" y="1368"/>
                    <a:pt x="6605" y="1335"/>
                    <a:pt x="6405" y="1468"/>
                  </a:cubicBezTo>
                  <a:lnTo>
                    <a:pt x="2969" y="4070"/>
                  </a:lnTo>
                  <a:lnTo>
                    <a:pt x="968" y="234"/>
                  </a:lnTo>
                  <a:cubicBezTo>
                    <a:pt x="867" y="101"/>
                    <a:pt x="701" y="0"/>
                    <a:pt x="534" y="0"/>
                  </a:cubicBezTo>
                  <a:cubicBezTo>
                    <a:pt x="467" y="0"/>
                    <a:pt x="400" y="0"/>
                    <a:pt x="334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TextBox 392">
            <a:extLst>
              <a:ext uri="{FF2B5EF4-FFF2-40B4-BE49-F238E27FC236}">
                <a16:creationId xmlns:a16="http://schemas.microsoft.com/office/drawing/2014/main" id="{4815E8F0-7B85-46E9-9F7E-62F6C17F41D3}"/>
              </a:ext>
            </a:extLst>
          </p:cNvPr>
          <p:cNvSpPr txBox="1"/>
          <p:nvPr/>
        </p:nvSpPr>
        <p:spPr>
          <a:xfrm>
            <a:off x="158210" y="240777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sym typeface="Inter ExtraBold"/>
              </a:rPr>
              <a:t>Basic Science and Translational Research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2000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46" grpId="0"/>
          <p:bldP spid="3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46" grpId="0"/>
          <p:bldP spid="39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2073681" y="199758"/>
            <a:ext cx="4996638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Introduction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101010" y="1985627"/>
            <a:ext cx="4912242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</a:rPr>
              <a:t>Basic Research:</a:t>
            </a:r>
            <a:r>
              <a:rPr lang="en-US" sz="2000" dirty="0">
                <a:latin typeface="Montserrat" panose="00000500000000000000" pitchFamily="2" charset="0"/>
              </a:rPr>
              <a:t>  Basic research, often referred to as pure science or fundamental research, is a crucial aspect of scientific inquiry aimed at refining scientific theories.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</a:rPr>
              <a:t>Translational Research: </a:t>
            </a:r>
            <a:r>
              <a:rPr lang="en-US" sz="2000" dirty="0">
                <a:latin typeface="Montserrat" panose="00000500000000000000" pitchFamily="2" charset="0"/>
              </a:rPr>
              <a:t>Translational research takes basic science findings and quickly applies them to improve human health. It's all about turning scientific discoveries into real-life solutions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D6C23-F38A-45B6-91B0-CA320997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22" y="1286540"/>
            <a:ext cx="4287046" cy="2679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42EAB-35C1-4120-9367-A3B0AD345DC6}"/>
              </a:ext>
            </a:extLst>
          </p:cNvPr>
          <p:cNvSpPr txBox="1"/>
          <p:nvPr/>
        </p:nvSpPr>
        <p:spPr>
          <a:xfrm>
            <a:off x="5103629" y="3965944"/>
            <a:ext cx="4040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Source: Translational Research Institute (UAMS)</a:t>
            </a:r>
            <a:endParaRPr lang="en-IN" sz="1200" b="1" dirty="0">
              <a:solidFill>
                <a:schemeClr val="bg1">
                  <a:lumMod val="20000"/>
                  <a:lumOff val="80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6000">
                                      <p:stCondLst>
                                        <p:cond delay="5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6000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6000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2073681" y="199758"/>
            <a:ext cx="4996638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Case Studies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101010" y="1985627"/>
            <a:ext cx="4912242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#1 Discovery of Penicillin: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Alexander Fleming's basic research on the properties of mold led to the accidental discovery of penicillin in 1928.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#2 Discovery of the Structure of DNA: 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The basic research conducted by James Watson and Francis Crick, along with the foundational work of Rosalind Franklin and Maurice Wilkins, elucidated the structure of DNA in 1953</a:t>
            </a:r>
            <a:endParaRPr sz="1800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FF27A-89C7-417A-9C31-55DB336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75" y="826322"/>
            <a:ext cx="1869181" cy="1515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7931E-AF5E-4211-87AD-C5581052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74" y="2933543"/>
            <a:ext cx="1619010" cy="171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F114D-41EC-47D4-89F5-0F33FD1A9A16}"/>
              </a:ext>
            </a:extLst>
          </p:cNvPr>
          <p:cNvSpPr txBox="1"/>
          <p:nvPr/>
        </p:nvSpPr>
        <p:spPr>
          <a:xfrm>
            <a:off x="6376674" y="4635965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ashg.org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967C-9FD5-4CB9-87AB-15724386ADF8}"/>
              </a:ext>
            </a:extLst>
          </p:cNvPr>
          <p:cNvSpPr txBox="1"/>
          <p:nvPr/>
        </p:nvSpPr>
        <p:spPr>
          <a:xfrm>
            <a:off x="5725833" y="2323780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sciencemuseum.org.uk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6000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2073681" y="199758"/>
            <a:ext cx="4996638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Case Studies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101010" y="1886235"/>
            <a:ext cx="5566195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#3 Discovery of the Higgs Boson: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The discovery of the Higgs boson, a fundamental particle predicted by the Standard Model of particle physics, was made possible through basic research conducted at the Large Hadron Collider (LHC) at CERN.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#4 CRISPR-Cas9 Gene Editing: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Jennifer Doudna and Emmanuelle Charpentier's basic research into the bacterial immune system laid the groundwork for the development of CRISPR-Cas9 gene editing technology.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F114D-41EC-47D4-89F5-0F33FD1A9A16}"/>
              </a:ext>
            </a:extLst>
          </p:cNvPr>
          <p:cNvSpPr txBox="1"/>
          <p:nvPr/>
        </p:nvSpPr>
        <p:spPr>
          <a:xfrm>
            <a:off x="6136369" y="4689891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labiotech.eu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967C-9FD5-4CB9-87AB-15724386ADF8}"/>
              </a:ext>
            </a:extLst>
          </p:cNvPr>
          <p:cNvSpPr txBox="1"/>
          <p:nvPr/>
        </p:nvSpPr>
        <p:spPr>
          <a:xfrm>
            <a:off x="5844623" y="230450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assamtribune.com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1FC69-9B37-4E16-8CDF-27903E1B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88" y="3037493"/>
            <a:ext cx="1743814" cy="1674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60AB7-2C60-4AB2-A298-A373B93C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858" y="898928"/>
            <a:ext cx="2682144" cy="14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6000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1" y="199758"/>
            <a:ext cx="91440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Impact on Society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0" y="1943096"/>
            <a:ext cx="9144000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Education: </a:t>
            </a:r>
            <a:r>
              <a:rPr lang="en-US" dirty="0">
                <a:latin typeface="Montserrat" panose="00000500000000000000" pitchFamily="2" charset="0"/>
              </a:rPr>
              <a:t>Findings from basic research inform educational advancements, leading to improved teaching methods, development of new learning materials, and a deeper understanding of the world around us.</a:t>
            </a:r>
          </a:p>
          <a:p>
            <a:pPr marL="285750" indent="-285750"/>
            <a:endParaRPr lang="en-US" dirty="0">
              <a:latin typeface="Montserrat" panose="00000500000000000000" pitchFamily="2" charset="0"/>
            </a:endParaRPr>
          </a:p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Healthcare: </a:t>
            </a:r>
            <a:r>
              <a:rPr lang="en-US" dirty="0">
                <a:latin typeface="Montserrat" panose="00000500000000000000" pitchFamily="2" charset="0"/>
              </a:rPr>
              <a:t>Basic research in biology, chemistry, and genetics paves the way for understanding diseases, developing new drugs and therapies, and improving preventative measures.</a:t>
            </a:r>
          </a:p>
          <a:p>
            <a:pPr marL="285750" indent="-285750"/>
            <a:endParaRPr lang="en-US" dirty="0">
              <a:latin typeface="Montserrat" panose="00000500000000000000" pitchFamily="2" charset="0"/>
            </a:endParaRPr>
          </a:p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Technology: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Exploration of fundamental physics, materials science, and computer science lays the groundwork for future technological breakthroughs in areas like communication, energy production, and artificial intelligence.</a:t>
            </a:r>
          </a:p>
          <a:p>
            <a:pPr marL="285750" indent="-285750"/>
            <a:endParaRPr lang="en-US" dirty="0">
              <a:latin typeface="Montserrat" panose="00000500000000000000" pitchFamily="2" charset="0"/>
            </a:endParaRPr>
          </a:p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Economy: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Translational research directly translates scientific discoveries into new products, processes, and industries, driving economic growth and creating new job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5015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8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6000">
                                      <p:stCondLst>
                                        <p:cond delay="15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56000">
                                      <p:stCondLst>
                                        <p:cond delay="2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8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15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2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2" name="Google Shape;7002;p55"/>
          <p:cNvSpPr txBox="1">
            <a:spLocks noGrp="1"/>
          </p:cNvSpPr>
          <p:nvPr>
            <p:ph type="title"/>
          </p:nvPr>
        </p:nvSpPr>
        <p:spPr>
          <a:xfrm>
            <a:off x="0" y="2330987"/>
            <a:ext cx="91440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Question Hour</a:t>
            </a:r>
            <a:endParaRPr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2" name="Google Shape;7002;p55"/>
          <p:cNvSpPr txBox="1">
            <a:spLocks noGrp="1"/>
          </p:cNvSpPr>
          <p:nvPr>
            <p:ph type="title"/>
          </p:nvPr>
        </p:nvSpPr>
        <p:spPr>
          <a:xfrm>
            <a:off x="956930" y="470290"/>
            <a:ext cx="677294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Thank You Everyone</a:t>
            </a:r>
            <a:endParaRPr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003" name="Google Shape;7003;p55"/>
          <p:cNvSpPr txBox="1">
            <a:spLocks noGrp="1"/>
          </p:cNvSpPr>
          <p:nvPr>
            <p:ph type="title" idx="4294967295"/>
          </p:nvPr>
        </p:nvSpPr>
        <p:spPr>
          <a:xfrm>
            <a:off x="451884" y="2199610"/>
            <a:ext cx="7783032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tserrat" panose="00000500000000000000" pitchFamily="2" charset="0"/>
              </a:rPr>
              <a:t>I Hope You Enjoyed the Presentation on Basic Science and Translational Research</a:t>
            </a:r>
            <a:endParaRPr sz="32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  <p:bldP spid="700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  <p:bldP spid="7003" grpId="0"/>
        </p:bldLst>
      </p:timing>
    </mc:Fallback>
  </mc:AlternateContent>
</p:sld>
</file>

<file path=ppt/theme/theme1.xml><?xml version="1.0" encoding="utf-8"?>
<a:theme xmlns:a="http://schemas.openxmlformats.org/drawingml/2006/main" name="Cliad Creative Project Proposal by Slidesgo">
  <a:themeElements>
    <a:clrScheme name="Simple Light">
      <a:dk1>
        <a:srgbClr val="407BFF"/>
      </a:dk1>
      <a:lt1>
        <a:srgbClr val="FFC100"/>
      </a:lt1>
      <a:dk2>
        <a:srgbClr val="010838"/>
      </a:dk2>
      <a:lt2>
        <a:srgbClr val="FFFFFF"/>
      </a:lt2>
      <a:accent1>
        <a:srgbClr val="2E45E8"/>
      </a:accent1>
      <a:accent2>
        <a:srgbClr val="FFD552"/>
      </a:accent2>
      <a:accent3>
        <a:srgbClr val="F89612"/>
      </a:accent3>
      <a:accent4>
        <a:srgbClr val="F84F00"/>
      </a:accent4>
      <a:accent5>
        <a:srgbClr val="77D4F7"/>
      </a:accent5>
      <a:accent6>
        <a:srgbClr val="109C98"/>
      </a:accent6>
      <a:hlink>
        <a:srgbClr val="FFD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377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Inter Medium</vt:lpstr>
      <vt:lpstr>Inter ExtraBold</vt:lpstr>
      <vt:lpstr>Inter</vt:lpstr>
      <vt:lpstr>Arial</vt:lpstr>
      <vt:lpstr>Cliad Creative Project Proposal by Slidesgo</vt:lpstr>
      <vt:lpstr>Unlocking Knowledge:</vt:lpstr>
      <vt:lpstr>Introduction</vt:lpstr>
      <vt:lpstr>Case Studies</vt:lpstr>
      <vt:lpstr>Case Studies</vt:lpstr>
      <vt:lpstr>Impact on Society</vt:lpstr>
      <vt:lpstr>Question Hour</vt:lpstr>
      <vt:lpstr>Thank You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Cliad Creative</dc:title>
  <dc:creator>21st Century</dc:creator>
  <cp:lastModifiedBy>Nillohit Roy</cp:lastModifiedBy>
  <cp:revision>9</cp:revision>
  <dcterms:modified xsi:type="dcterms:W3CDTF">2024-03-15T07:34:16Z</dcterms:modified>
</cp:coreProperties>
</file>