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320F57F-8CF7-452C-85D1-608DCE7F781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EXERCÍCIOS DE DATASET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1298520" algn="ctr"/>
            <a:r>
              <a:rPr b="0" lang="pt-BR" sz="3200" spc="-1" strike="noStrike">
                <a:latin typeface="Times New Roman"/>
                <a:ea typeface="Noto Sans CJK SC"/>
              </a:rPr>
              <a:t>Do livro </a:t>
            </a:r>
            <a:r>
              <a:rPr b="0" lang="pt-BR" sz="3200" spc="-1" strike="noStrike">
                <a:latin typeface="Times New Roman"/>
                <a:ea typeface="Noto Sans CJK SC"/>
              </a:rPr>
              <a:t> Head on Machine Learning with Scikit-Learn, Keras e Tensor Flow </a:t>
            </a:r>
            <a:r>
              <a:rPr b="0" lang="pt-BR" sz="3200" spc="-1" strike="noStrike">
                <a:latin typeface="Times New Roman"/>
                <a:ea typeface="Noto Sans CJK SC"/>
              </a:rPr>
              <a:t>de Aurélien Geron, Capítulo 2 páginas 35 à 55.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5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2800" spc="-1" strike="noStrike">
                <a:latin typeface="Arial"/>
              </a:rPr>
              <a:t>SELECIONAR UM ATRIBUTO DATASET E CALCULAR OS SEGUINTES VALORES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Desvio Padrão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Valor Mínimo e </a:t>
            </a:r>
            <a:r>
              <a:rPr b="0" lang="pt-BR" sz="3200" spc="-1" strike="noStrike">
                <a:latin typeface="Arial"/>
              </a:rPr>
              <a:t>Máximo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Quartil – Primeiro, </a:t>
            </a:r>
            <a:r>
              <a:rPr b="0" lang="pt-BR" sz="3200" spc="-1" strike="noStrike">
                <a:latin typeface="Arial"/>
              </a:rPr>
              <a:t>Segundo(Mediana) e </a:t>
            </a:r>
            <a:r>
              <a:rPr b="0" lang="pt-BR" sz="3200" spc="-1" strike="noStrike">
                <a:latin typeface="Arial"/>
              </a:rPr>
              <a:t>Terceiro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INFORME DO NÚMERO DE REGISTROS DO DATASET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OPCIONAL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pPr marL="914400" indent="-228600">
              <a:lnSpc>
                <a:spcPct val="150000"/>
              </a:lnSpc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É possível fazer uma análise de correlação entre dois atributos do dataset?</a:t>
            </a:r>
            <a:endParaRPr b="0" lang="pt-BR" sz="3200" spc="-1" strike="noStrike">
              <a:latin typeface="Times New Roman"/>
            </a:endParaRPr>
          </a:p>
          <a:p>
            <a:pPr marL="914400" indent="-228600">
              <a:lnSpc>
                <a:spcPct val="150000"/>
              </a:lnSpc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 </a:t>
            </a:r>
            <a:r>
              <a:rPr b="0" lang="pt-BR" sz="3200" spc="-1" strike="noStrike">
                <a:latin typeface="Times New Roman"/>
              </a:rPr>
              <a:t>Se sim, selecionar dois atributos, calcular e mostrar o valor da correlação. </a:t>
            </a:r>
            <a:endParaRPr b="0" lang="pt-BR" sz="3200" spc="-1" strike="noStrike">
              <a:latin typeface="Times New Roman"/>
            </a:endParaRPr>
          </a:p>
          <a:p>
            <a:pPr marL="914400" indent="-228600">
              <a:lnSpc>
                <a:spcPct val="150000"/>
              </a:lnSpc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 </a:t>
            </a:r>
            <a:r>
              <a:rPr b="0" lang="pt-BR" sz="3200" spc="-1" strike="noStrike">
                <a:latin typeface="Times New Roman"/>
              </a:rPr>
              <a:t>Qual é a interpretação do valor de correlação?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MEMBROS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1298520" algn="ctr"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DANIEL </a:t>
            </a:r>
            <a:r>
              <a:rPr b="0" lang="pt-BR" sz="3200" spc="-1" strike="noStrike">
                <a:latin typeface="Times New Roman"/>
              </a:rPr>
              <a:t>ROSARIO </a:t>
            </a:r>
            <a:r>
              <a:rPr b="0" lang="pt-BR" sz="3200" spc="-1" strike="noStrike">
                <a:latin typeface="Times New Roman"/>
              </a:rPr>
              <a:t>BACHIEG</a:t>
            </a:r>
            <a:r>
              <a:rPr b="0" lang="pt-BR" sz="3200" spc="-1" strike="noStrike">
                <a:latin typeface="Times New Roman"/>
              </a:rPr>
              <a:t>A</a:t>
            </a:r>
            <a:endParaRPr b="0" lang="pt-BR" sz="3200" spc="-1" strike="noStrike">
              <a:latin typeface="Times New Roman"/>
            </a:endParaRPr>
          </a:p>
          <a:p>
            <a:pPr marL="1298520" algn="ctr"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GLEDSO</a:t>
            </a:r>
            <a:r>
              <a:rPr b="0" lang="pt-BR" sz="3200" spc="-1" strike="noStrike">
                <a:latin typeface="Times New Roman"/>
              </a:rPr>
              <a:t>N </a:t>
            </a:r>
            <a:r>
              <a:rPr b="0" lang="pt-BR" sz="3200" spc="-1" strike="noStrike">
                <a:latin typeface="Times New Roman"/>
              </a:rPr>
              <a:t>FRANCIS</a:t>
            </a:r>
            <a:r>
              <a:rPr b="0" lang="pt-BR" sz="3200" spc="-1" strike="noStrike">
                <a:latin typeface="Times New Roman"/>
              </a:rPr>
              <a:t>CO DA </a:t>
            </a:r>
            <a:r>
              <a:rPr b="0" lang="pt-BR" sz="3200" spc="-1" strike="noStrike">
                <a:latin typeface="Times New Roman"/>
              </a:rPr>
              <a:t>SILVA</a:t>
            </a:r>
            <a:endParaRPr b="0" lang="pt-BR" sz="3200" spc="-1" strike="noStrike">
              <a:latin typeface="Times New Roman"/>
            </a:endParaRPr>
          </a:p>
          <a:p>
            <a:pPr marL="1298520" algn="ctr"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GLEICIEL</a:t>
            </a:r>
            <a:r>
              <a:rPr b="0" lang="pt-BR" sz="3200" spc="-1" strike="noStrike">
                <a:latin typeface="Times New Roman"/>
              </a:rPr>
              <a:t>E ALVES </a:t>
            </a:r>
            <a:r>
              <a:rPr b="0" lang="pt-BR" sz="3200" spc="-1" strike="noStrike">
                <a:latin typeface="Times New Roman"/>
              </a:rPr>
              <a:t>LOUREN</a:t>
            </a:r>
            <a:r>
              <a:rPr b="0" lang="pt-BR" sz="3200" spc="-1" strike="noStrike">
                <a:latin typeface="Times New Roman"/>
              </a:rPr>
              <a:t>ÇO</a:t>
            </a:r>
            <a:endParaRPr b="0" lang="pt-BR" sz="3200" spc="-1" strike="noStrike">
              <a:latin typeface="Times New Roman"/>
            </a:endParaRPr>
          </a:p>
          <a:p>
            <a:pPr marL="1298520" algn="ctr"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GUSTAV</a:t>
            </a:r>
            <a:r>
              <a:rPr b="0" lang="pt-BR" sz="3200" spc="-1" strike="noStrike">
                <a:latin typeface="Times New Roman"/>
              </a:rPr>
              <a:t>O LOPES </a:t>
            </a:r>
            <a:r>
              <a:rPr b="0" lang="pt-BR" sz="3200" spc="-1" strike="noStrike">
                <a:latin typeface="Times New Roman"/>
              </a:rPr>
              <a:t>HOKAMA </a:t>
            </a:r>
            <a:r>
              <a:rPr b="0" lang="pt-BR" sz="3200" spc="-1" strike="noStrike">
                <a:latin typeface="Times New Roman"/>
              </a:rPr>
              <a:t>PEREIRA</a:t>
            </a:r>
            <a:endParaRPr b="0" lang="pt-BR" sz="3200" spc="-1" strike="noStrike">
              <a:latin typeface="Times New Roman"/>
            </a:endParaRPr>
          </a:p>
          <a:p>
            <a:pPr marL="1298520" algn="ctr">
              <a:spcBef>
                <a:spcPts val="1417"/>
              </a:spcBef>
            </a:pPr>
            <a:r>
              <a:rPr b="0" lang="pt-BR" sz="3200" spc="-1" strike="noStrike">
                <a:latin typeface="Times New Roman"/>
              </a:rPr>
              <a:t>NILO </a:t>
            </a:r>
            <a:r>
              <a:rPr b="0" lang="pt-BR" sz="3200" spc="-1" strike="noStrike">
                <a:latin typeface="Times New Roman"/>
              </a:rPr>
              <a:t>CHRISTI</a:t>
            </a:r>
            <a:r>
              <a:rPr b="0" lang="pt-BR" sz="3200" spc="-1" strike="noStrike">
                <a:latin typeface="Times New Roman"/>
              </a:rPr>
              <a:t>AN </a:t>
            </a:r>
            <a:r>
              <a:rPr b="0" lang="pt-BR" sz="3200" spc="-1" strike="noStrike">
                <a:latin typeface="Times New Roman"/>
              </a:rPr>
              <a:t>FRANÇA </a:t>
            </a:r>
            <a:r>
              <a:rPr b="0" lang="pt-BR" sz="3200" spc="-1" strike="noStrike">
                <a:latin typeface="Times New Roman"/>
              </a:rPr>
              <a:t>DA SILVA</a:t>
            </a:r>
            <a:endParaRPr b="0" lang="pt-BR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O QUE SÃO/FAZEM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AS SEGUINTES FRAMEWORKS/BIBLIOTECA DE PYTHON: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PANDAS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SCIKIT-LEARN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KERAS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TENSOR FLOW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REPLICA DO CODIGO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CARACTERIZAÇÃO DOS ATRIBUTOS DATASET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2021-10-31T16:00:25Z</dcterms:created>
  <dc:creator/>
  <dc:description/>
  <dc:language>pt-BR</dc:language>
  <cp:lastModifiedBy/>
  <dcterms:modified xsi:type="dcterms:W3CDTF">2021-10-31T16:20:33Z</dcterms:modified>
  <cp:revision>1</cp:revision>
  <dc:subject/>
  <dc:title/>
</cp:coreProperties>
</file>