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0" r:id="rId12"/>
    <p:sldId id="265" r:id="rId13"/>
    <p:sldId id="269" r:id="rId14"/>
    <p:sldId id="263" r:id="rId15"/>
    <p:sldId id="266" r:id="rId16"/>
    <p:sldId id="264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8F8D3-538D-7A3E-B59D-759EF33A9326}" v="62" dt="2021-11-06T12:59:15.448"/>
    <p1510:client id="{9073EBF7-9342-6475-D2C2-5A25D1D740DA}" v="645" dt="2021-11-06T15:20:09.959"/>
    <p1510:client id="{A1060269-506E-2C71-ADE2-E8728A518C83}" v="29" dt="2021-11-06T12:55:11.440"/>
    <p1510:client id="{C21AA38B-6C78-3F41-BF35-35E43FAC4E0A}" v="18" dt="2021-11-06T13:24:02.173"/>
    <p1510:client id="{C792E49E-A693-AB3F-AD33-9D891F4FF2A1}" v="90" dt="2021-11-06T12:51:41.553"/>
    <p1510:client id="{CC93A976-FD4B-1090-42EF-FF500549B189}" v="3" dt="2021-11-06T00:53:42.732"/>
    <p1510:client id="{E54776D9-5D8A-B544-22C4-A7E06BD70ADD}" v="111" dt="2021-11-06T15:12:46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EDSON FRANCISCO DA SILVA" userId="S::gledson.silva01@fatec.sp.gov.br::d8e6665c-cb53-4654-94c9-3f5ab1be7ae4" providerId="AD" clId="Web-{CC93A976-FD4B-1090-42EF-FF500549B189}"/>
    <pc:docChg chg="modSld">
      <pc:chgData name="GLEDSON FRANCISCO DA SILVA" userId="S::gledson.silva01@fatec.sp.gov.br::d8e6665c-cb53-4654-94c9-3f5ab1be7ae4" providerId="AD" clId="Web-{CC93A976-FD4B-1090-42EF-FF500549B189}" dt="2021-11-06T00:53:42.732" v="1" actId="1076"/>
      <pc:docMkLst>
        <pc:docMk/>
      </pc:docMkLst>
      <pc:sldChg chg="addSp delSp modSp">
        <pc:chgData name="GLEDSON FRANCISCO DA SILVA" userId="S::gledson.silva01@fatec.sp.gov.br::d8e6665c-cb53-4654-94c9-3f5ab1be7ae4" providerId="AD" clId="Web-{CC93A976-FD4B-1090-42EF-FF500549B189}" dt="2021-11-06T00:53:42.732" v="1" actId="1076"/>
        <pc:sldMkLst>
          <pc:docMk/>
          <pc:sldMk cId="1086898651" sldId="265"/>
        </pc:sldMkLst>
        <pc:spChg chg="del">
          <ac:chgData name="GLEDSON FRANCISCO DA SILVA" userId="S::gledson.silva01@fatec.sp.gov.br::d8e6665c-cb53-4654-94c9-3f5ab1be7ae4" providerId="AD" clId="Web-{CC93A976-FD4B-1090-42EF-FF500549B189}" dt="2021-11-06T00:53:39.075" v="0"/>
          <ac:spMkLst>
            <pc:docMk/>
            <pc:sldMk cId="1086898651" sldId="265"/>
            <ac:spMk id="3" creationId="{65CA2C07-AB3B-43E5-8D47-7C0FEC8A5F61}"/>
          </ac:spMkLst>
        </pc:spChg>
        <pc:picChg chg="add mod ord">
          <ac:chgData name="GLEDSON FRANCISCO DA SILVA" userId="S::gledson.silva01@fatec.sp.gov.br::d8e6665c-cb53-4654-94c9-3f5ab1be7ae4" providerId="AD" clId="Web-{CC93A976-FD4B-1090-42EF-FF500549B189}" dt="2021-11-06T00:53:42.732" v="1" actId="1076"/>
          <ac:picMkLst>
            <pc:docMk/>
            <pc:sldMk cId="1086898651" sldId="265"/>
            <ac:picMk id="4" creationId="{86C6D09A-1974-43BF-900A-C67458F60242}"/>
          </ac:picMkLst>
        </pc:picChg>
      </pc:sldChg>
    </pc:docChg>
  </pc:docChgLst>
  <pc:docChgLst>
    <pc:chgData name="Guest User" userId="S::urn:spo:anon#ccba2fc9452dd2fe5747c7b7a227377e85e16bb6600c213c9d52bb264e2ccdcd::" providerId="AD" clId="Web-{C792E49E-A693-AB3F-AD33-9D891F4FF2A1}"/>
    <pc:docChg chg="addSld modSld">
      <pc:chgData name="Guest User" userId="S::urn:spo:anon#ccba2fc9452dd2fe5747c7b7a227377e85e16bb6600c213c9d52bb264e2ccdcd::" providerId="AD" clId="Web-{C792E49E-A693-AB3F-AD33-9D891F4FF2A1}" dt="2021-11-06T12:51:40.475" v="58"/>
      <pc:docMkLst>
        <pc:docMk/>
      </pc:docMkLst>
      <pc:sldChg chg="addSp delSp modSp add replId">
        <pc:chgData name="Guest User" userId="S::urn:spo:anon#ccba2fc9452dd2fe5747c7b7a227377e85e16bb6600c213c9d52bb264e2ccdcd::" providerId="AD" clId="Web-{C792E49E-A693-AB3F-AD33-9D891F4FF2A1}" dt="2021-11-06T12:51:40.475" v="58"/>
        <pc:sldMkLst>
          <pc:docMk/>
          <pc:sldMk cId="2585749206" sldId="269"/>
        </pc:sldMkLst>
        <pc:spChg chg="mod">
          <ac:chgData name="Guest User" userId="S::urn:spo:anon#ccba2fc9452dd2fe5747c7b7a227377e85e16bb6600c213c9d52bb264e2ccdcd::" providerId="AD" clId="Web-{C792E49E-A693-AB3F-AD33-9D891F4FF2A1}" dt="2021-11-06T12:47:02.748" v="18" actId="20577"/>
          <ac:spMkLst>
            <pc:docMk/>
            <pc:sldMk cId="2585749206" sldId="269"/>
            <ac:spMk id="2" creationId="{77E1C181-03A7-40CE-892B-AC2319BA62DA}"/>
          </ac:spMkLst>
        </pc:spChg>
        <pc:spChg chg="add del mod">
          <ac:chgData name="Guest User" userId="S::urn:spo:anon#ccba2fc9452dd2fe5747c7b7a227377e85e16bb6600c213c9d52bb264e2ccdcd::" providerId="AD" clId="Web-{C792E49E-A693-AB3F-AD33-9D891F4FF2A1}" dt="2021-11-06T12:49:00.626" v="20"/>
          <ac:spMkLst>
            <pc:docMk/>
            <pc:sldMk cId="2585749206" sldId="269"/>
            <ac:spMk id="5" creationId="{5DCFADE1-4B78-4066-BBE0-1D78BF47CDB9}"/>
          </ac:spMkLst>
        </pc:spChg>
        <pc:graphicFrameChg chg="add mod ord modGraphic">
          <ac:chgData name="Guest User" userId="S::urn:spo:anon#ccba2fc9452dd2fe5747c7b7a227377e85e16bb6600c213c9d52bb264e2ccdcd::" providerId="AD" clId="Web-{C792E49E-A693-AB3F-AD33-9D891F4FF2A1}" dt="2021-11-06T12:50:58.911" v="41"/>
          <ac:graphicFrameMkLst>
            <pc:docMk/>
            <pc:sldMk cId="2585749206" sldId="269"/>
            <ac:graphicFrameMk id="7" creationId="{F57EA199-380B-49E7-97FE-BFDFA121C170}"/>
          </ac:graphicFrameMkLst>
        </pc:graphicFrameChg>
        <pc:graphicFrameChg chg="add del mod">
          <ac:chgData name="Guest User" userId="S::urn:spo:anon#ccba2fc9452dd2fe5747c7b7a227377e85e16bb6600c213c9d52bb264e2ccdcd::" providerId="AD" clId="Web-{C792E49E-A693-AB3F-AD33-9D891F4FF2A1}" dt="2021-11-06T12:49:06.533" v="22"/>
          <ac:graphicFrameMkLst>
            <pc:docMk/>
            <pc:sldMk cId="2585749206" sldId="269"/>
            <ac:graphicFrameMk id="9" creationId="{D2009C12-FC8B-4D30-AF49-D13A67127D57}"/>
          </ac:graphicFrameMkLst>
        </pc:graphicFrameChg>
        <pc:graphicFrameChg chg="add mod modGraphic">
          <ac:chgData name="Guest User" userId="S::urn:spo:anon#ccba2fc9452dd2fe5747c7b7a227377e85e16bb6600c213c9d52bb264e2ccdcd::" providerId="AD" clId="Web-{C792E49E-A693-AB3F-AD33-9D891F4FF2A1}" dt="2021-11-06T12:51:40.475" v="58"/>
          <ac:graphicFrameMkLst>
            <pc:docMk/>
            <pc:sldMk cId="2585749206" sldId="269"/>
            <ac:graphicFrameMk id="11" creationId="{CD253560-76CE-4B3A-B491-7C6531946343}"/>
          </ac:graphicFrameMkLst>
        </pc:graphicFrameChg>
        <pc:picChg chg="del">
          <ac:chgData name="Guest User" userId="S::urn:spo:anon#ccba2fc9452dd2fe5747c7b7a227377e85e16bb6600c213c9d52bb264e2ccdcd::" providerId="AD" clId="Web-{C792E49E-A693-AB3F-AD33-9D891F4FF2A1}" dt="2021-11-06T12:47:19.873" v="19"/>
          <ac:picMkLst>
            <pc:docMk/>
            <pc:sldMk cId="2585749206" sldId="269"/>
            <ac:picMk id="4" creationId="{86C6D09A-1974-43BF-900A-C67458F60242}"/>
          </ac:picMkLst>
        </pc:picChg>
      </pc:sldChg>
    </pc:docChg>
  </pc:docChgLst>
  <pc:docChgLst>
    <pc:chgData name="NILO CHRISTIAN FRANCA DA SILVA" userId="13affae2-a7dc-4174-9b0d-4a434dc58726" providerId="ADAL" clId="{C21AA38B-6C78-3F41-BF35-35E43FAC4E0A}"/>
    <pc:docChg chg="sldOrd">
      <pc:chgData name="NILO CHRISTIAN FRANCA DA SILVA" userId="13affae2-a7dc-4174-9b0d-4a434dc58726" providerId="ADAL" clId="{C21AA38B-6C78-3F41-BF35-35E43FAC4E0A}" dt="2021-11-04T12:43:14.821" v="0" actId="1076"/>
      <pc:docMkLst>
        <pc:docMk/>
      </pc:docMkLst>
      <pc:sldChg chg="ord">
        <pc:chgData name="NILO CHRISTIAN FRANCA DA SILVA" userId="13affae2-a7dc-4174-9b0d-4a434dc58726" providerId="ADAL" clId="{C21AA38B-6C78-3F41-BF35-35E43FAC4E0A}" dt="2021-11-04T12:43:14.821" v="0" actId="1076"/>
        <pc:sldMkLst>
          <pc:docMk/>
          <pc:sldMk cId="1785523065" sldId="264"/>
        </pc:sldMkLst>
      </pc:sldChg>
    </pc:docChg>
  </pc:docChgLst>
  <pc:docChgLst>
    <pc:chgData name="Guest User" userId="S::urn:spo:anon#ccba2fc9452dd2fe5747c7b7a227377e85e16bb6600c213c9d52bb264e2ccdcd::" providerId="AD" clId="Web-{9073EBF7-9342-6475-D2C2-5A25D1D740DA}"/>
    <pc:docChg chg="modSld sldOrd">
      <pc:chgData name="Guest User" userId="S::urn:spo:anon#ccba2fc9452dd2fe5747c7b7a227377e85e16bb6600c213c9d52bb264e2ccdcd::" providerId="AD" clId="Web-{9073EBF7-9342-6475-D2C2-5A25D1D740DA}" dt="2021-11-06T15:20:07.209" v="647" actId="20577"/>
      <pc:docMkLst>
        <pc:docMk/>
      </pc:docMkLst>
      <pc:sldChg chg="ord">
        <pc:chgData name="Guest User" userId="S::urn:spo:anon#ccba2fc9452dd2fe5747c7b7a227377e85e16bb6600c213c9d52bb264e2ccdcd::" providerId="AD" clId="Web-{9073EBF7-9342-6475-D2C2-5A25D1D740DA}" dt="2021-11-06T13:33:47.133" v="1"/>
        <pc:sldMkLst>
          <pc:docMk/>
          <pc:sldMk cId="1480667034" sldId="263"/>
        </pc:sldMkLst>
      </pc:sldChg>
      <pc:sldChg chg="addSp modSp mod setBg">
        <pc:chgData name="Guest User" userId="S::urn:spo:anon#ccba2fc9452dd2fe5747c7b7a227377e85e16bb6600c213c9d52bb264e2ccdcd::" providerId="AD" clId="Web-{9073EBF7-9342-6475-D2C2-5A25D1D740DA}" dt="2021-11-06T13:48:04.512" v="624"/>
        <pc:sldMkLst>
          <pc:docMk/>
          <pc:sldMk cId="1086898651" sldId="265"/>
        </pc:sldMkLst>
        <pc:spChg chg="mod">
          <ac:chgData name="Guest User" userId="S::urn:spo:anon#ccba2fc9452dd2fe5747c7b7a227377e85e16bb6600c213c9d52bb264e2ccdcd::" providerId="AD" clId="Web-{9073EBF7-9342-6475-D2C2-5A25D1D740DA}" dt="2021-11-06T13:48:04.512" v="624"/>
          <ac:spMkLst>
            <pc:docMk/>
            <pc:sldMk cId="1086898651" sldId="265"/>
            <ac:spMk id="2" creationId="{77E1C181-03A7-40CE-892B-AC2319BA62DA}"/>
          </ac:spMkLst>
        </pc:spChg>
        <pc:spChg chg="add">
          <ac:chgData name="Guest User" userId="S::urn:spo:anon#ccba2fc9452dd2fe5747c7b7a227377e85e16bb6600c213c9d52bb264e2ccdcd::" providerId="AD" clId="Web-{9073EBF7-9342-6475-D2C2-5A25D1D740DA}" dt="2021-11-06T13:48:04.512" v="624"/>
          <ac:spMkLst>
            <pc:docMk/>
            <pc:sldMk cId="1086898651" sldId="265"/>
            <ac:spMk id="13" creationId="{8A610DC7-FE1B-47B9-8452-CFC389786C2D}"/>
          </ac:spMkLst>
        </pc:spChg>
        <pc:spChg chg="add">
          <ac:chgData name="Guest User" userId="S::urn:spo:anon#ccba2fc9452dd2fe5747c7b7a227377e85e16bb6600c213c9d52bb264e2ccdcd::" providerId="AD" clId="Web-{9073EBF7-9342-6475-D2C2-5A25D1D740DA}" dt="2021-11-06T13:48:04.512" v="624"/>
          <ac:spMkLst>
            <pc:docMk/>
            <pc:sldMk cId="1086898651" sldId="265"/>
            <ac:spMk id="19" creationId="{DC9A0934-0C2C-4565-9290-A345B19BD94C}"/>
          </ac:spMkLst>
        </pc:spChg>
        <pc:spChg chg="add">
          <ac:chgData name="Guest User" userId="S::urn:spo:anon#ccba2fc9452dd2fe5747c7b7a227377e85e16bb6600c213c9d52bb264e2ccdcd::" providerId="AD" clId="Web-{9073EBF7-9342-6475-D2C2-5A25D1D740DA}" dt="2021-11-06T13:48:04.512" v="624"/>
          <ac:spMkLst>
            <pc:docMk/>
            <pc:sldMk cId="1086898651" sldId="265"/>
            <ac:spMk id="21" creationId="{87BE56A7-2B14-4ABE-8DF3-40C07E64B19D}"/>
          </ac:spMkLst>
        </pc:spChg>
        <pc:spChg chg="add">
          <ac:chgData name="Guest User" userId="S::urn:spo:anon#ccba2fc9452dd2fe5747c7b7a227377e85e16bb6600c213c9d52bb264e2ccdcd::" providerId="AD" clId="Web-{9073EBF7-9342-6475-D2C2-5A25D1D740DA}" dt="2021-11-06T13:48:04.512" v="624"/>
          <ac:spMkLst>
            <pc:docMk/>
            <pc:sldMk cId="1086898651" sldId="265"/>
            <ac:spMk id="23" creationId="{140D5101-D8FB-4102-A338-49651E97150A}"/>
          </ac:spMkLst>
        </pc:spChg>
        <pc:spChg chg="add">
          <ac:chgData name="Guest User" userId="S::urn:spo:anon#ccba2fc9452dd2fe5747c7b7a227377e85e16bb6600c213c9d52bb264e2ccdcd::" providerId="AD" clId="Web-{9073EBF7-9342-6475-D2C2-5A25D1D740DA}" dt="2021-11-06T13:48:04.512" v="624"/>
          <ac:spMkLst>
            <pc:docMk/>
            <pc:sldMk cId="1086898651" sldId="265"/>
            <ac:spMk id="25" creationId="{73E26159-C029-4449-8912-A9B418CC328B}"/>
          </ac:spMkLst>
        </pc:spChg>
        <pc:picChg chg="mod">
          <ac:chgData name="Guest User" userId="S::urn:spo:anon#ccba2fc9452dd2fe5747c7b7a227377e85e16bb6600c213c9d52bb264e2ccdcd::" providerId="AD" clId="Web-{9073EBF7-9342-6475-D2C2-5A25D1D740DA}" dt="2021-11-06T13:48:04.512" v="624"/>
          <ac:picMkLst>
            <pc:docMk/>
            <pc:sldMk cId="1086898651" sldId="265"/>
            <ac:picMk id="4" creationId="{86C6D09A-1974-43BF-900A-C67458F60242}"/>
          </ac:picMkLst>
        </pc:picChg>
        <pc:picChg chg="add">
          <ac:chgData name="Guest User" userId="S::urn:spo:anon#ccba2fc9452dd2fe5747c7b7a227377e85e16bb6600c213c9d52bb264e2ccdcd::" providerId="AD" clId="Web-{9073EBF7-9342-6475-D2C2-5A25D1D740DA}" dt="2021-11-06T13:48:04.512" v="624"/>
          <ac:picMkLst>
            <pc:docMk/>
            <pc:sldMk cId="1086898651" sldId="265"/>
            <ac:picMk id="9" creationId="{C9134821-5D8B-4373-BA74-CFE9AB35A55A}"/>
          </ac:picMkLst>
        </pc:picChg>
        <pc:picChg chg="add">
          <ac:chgData name="Guest User" userId="S::urn:spo:anon#ccba2fc9452dd2fe5747c7b7a227377e85e16bb6600c213c9d52bb264e2ccdcd::" providerId="AD" clId="Web-{9073EBF7-9342-6475-D2C2-5A25D1D740DA}" dt="2021-11-06T13:48:04.512" v="624"/>
          <ac:picMkLst>
            <pc:docMk/>
            <pc:sldMk cId="1086898651" sldId="265"/>
            <ac:picMk id="11" creationId="{5965195F-79F5-4911-907D-13CB3F534351}"/>
          </ac:picMkLst>
        </pc:picChg>
        <pc:picChg chg="add">
          <ac:chgData name="Guest User" userId="S::urn:spo:anon#ccba2fc9452dd2fe5747c7b7a227377e85e16bb6600c213c9d52bb264e2ccdcd::" providerId="AD" clId="Web-{9073EBF7-9342-6475-D2C2-5A25D1D740DA}" dt="2021-11-06T13:48:04.512" v="624"/>
          <ac:picMkLst>
            <pc:docMk/>
            <pc:sldMk cId="1086898651" sldId="265"/>
            <ac:picMk id="15" creationId="{2742ADC1-2286-40B7-A3C6-D6C3362FA04B}"/>
          </ac:picMkLst>
        </pc:picChg>
        <pc:picChg chg="add">
          <ac:chgData name="Guest User" userId="S::urn:spo:anon#ccba2fc9452dd2fe5747c7b7a227377e85e16bb6600c213c9d52bb264e2ccdcd::" providerId="AD" clId="Web-{9073EBF7-9342-6475-D2C2-5A25D1D740DA}" dt="2021-11-06T13:48:04.512" v="624"/>
          <ac:picMkLst>
            <pc:docMk/>
            <pc:sldMk cId="1086898651" sldId="265"/>
            <ac:picMk id="17" creationId="{C878FBDC-78F2-4D49-8DB3-1A48CA9F7FC0}"/>
          </ac:picMkLst>
        </pc:picChg>
      </pc:sldChg>
      <pc:sldChg chg="ord">
        <pc:chgData name="Guest User" userId="S::urn:spo:anon#ccba2fc9452dd2fe5747c7b7a227377e85e16bb6600c213c9d52bb264e2ccdcd::" providerId="AD" clId="Web-{9073EBF7-9342-6475-D2C2-5A25D1D740DA}" dt="2021-11-06T13:33:57.836" v="2"/>
        <pc:sldMkLst>
          <pc:docMk/>
          <pc:sldMk cId="4072450309" sldId="266"/>
        </pc:sldMkLst>
      </pc:sldChg>
      <pc:sldChg chg="modSp">
        <pc:chgData name="Guest User" userId="S::urn:spo:anon#ccba2fc9452dd2fe5747c7b7a227377e85e16bb6600c213c9d52bb264e2ccdcd::" providerId="AD" clId="Web-{9073EBF7-9342-6475-D2C2-5A25D1D740DA}" dt="2021-11-06T13:59:55.764" v="636" actId="20577"/>
        <pc:sldMkLst>
          <pc:docMk/>
          <pc:sldMk cId="2637681326" sldId="268"/>
        </pc:sldMkLst>
        <pc:spChg chg="mod">
          <ac:chgData name="Guest User" userId="S::urn:spo:anon#ccba2fc9452dd2fe5747c7b7a227377e85e16bb6600c213c9d52bb264e2ccdcd::" providerId="AD" clId="Web-{9073EBF7-9342-6475-D2C2-5A25D1D740DA}" dt="2021-11-06T13:59:55.764" v="636" actId="20577"/>
          <ac:spMkLst>
            <pc:docMk/>
            <pc:sldMk cId="2637681326" sldId="268"/>
            <ac:spMk id="3" creationId="{65CA2C07-AB3B-43E5-8D47-7C0FEC8A5F61}"/>
          </ac:spMkLst>
        </pc:spChg>
      </pc:sldChg>
      <pc:sldChg chg="modSp">
        <pc:chgData name="Guest User" userId="S::urn:spo:anon#ccba2fc9452dd2fe5747c7b7a227377e85e16bb6600c213c9d52bb264e2ccdcd::" providerId="AD" clId="Web-{9073EBF7-9342-6475-D2C2-5A25D1D740DA}" dt="2021-11-06T15:20:07.209" v="647" actId="20577"/>
        <pc:sldMkLst>
          <pc:docMk/>
          <pc:sldMk cId="2585749206" sldId="269"/>
        </pc:sldMkLst>
        <pc:spChg chg="mod">
          <ac:chgData name="Guest User" userId="S::urn:spo:anon#ccba2fc9452dd2fe5747c7b7a227377e85e16bb6600c213c9d52bb264e2ccdcd::" providerId="AD" clId="Web-{9073EBF7-9342-6475-D2C2-5A25D1D740DA}" dt="2021-11-06T15:20:07.209" v="647" actId="20577"/>
          <ac:spMkLst>
            <pc:docMk/>
            <pc:sldMk cId="2585749206" sldId="269"/>
            <ac:spMk id="2" creationId="{77E1C181-03A7-40CE-892B-AC2319BA62DA}"/>
          </ac:spMkLst>
        </pc:spChg>
      </pc:sldChg>
      <pc:sldChg chg="addSp delSp modSp mod modTransition setBg setClrOvrMap">
        <pc:chgData name="Guest User" userId="S::urn:spo:anon#ccba2fc9452dd2fe5747c7b7a227377e85e16bb6600c213c9d52bb264e2ccdcd::" providerId="AD" clId="Web-{9073EBF7-9342-6475-D2C2-5A25D1D740DA}" dt="2021-11-06T15:10:22.504" v="637"/>
        <pc:sldMkLst>
          <pc:docMk/>
          <pc:sldMk cId="1421596212" sldId="270"/>
        </pc:sldMkLst>
        <pc:spChg chg="mod">
          <ac:chgData name="Guest User" userId="S::urn:spo:anon#ccba2fc9452dd2fe5747c7b7a227377e85e16bb6600c213c9d52bb264e2ccdcd::" providerId="AD" clId="Web-{9073EBF7-9342-6475-D2C2-5A25D1D740DA}" dt="2021-11-06T13:53:05.472" v="632" actId="20577"/>
          <ac:spMkLst>
            <pc:docMk/>
            <pc:sldMk cId="1421596212" sldId="270"/>
            <ac:spMk id="2" creationId="{0A261298-7C94-0541-A1EE-434E3517ABE7}"/>
          </ac:spMkLst>
        </pc:spChg>
        <pc:spChg chg="mod">
          <ac:chgData name="Guest User" userId="S::urn:spo:anon#ccba2fc9452dd2fe5747c7b7a227377e85e16bb6600c213c9d52bb264e2ccdcd::" providerId="AD" clId="Web-{9073EBF7-9342-6475-D2C2-5A25D1D740DA}" dt="2021-11-06T13:47:41.683" v="623"/>
          <ac:spMkLst>
            <pc:docMk/>
            <pc:sldMk cId="1421596212" sldId="270"/>
            <ac:spMk id="3" creationId="{7BC5B470-128C-F84D-B142-D9E14601EF71}"/>
          </ac:spMkLst>
        </pc:spChg>
        <pc:spChg chg="add del mod">
          <ac:chgData name="Guest User" userId="S::urn:spo:anon#ccba2fc9452dd2fe5747c7b7a227377e85e16bb6600c213c9d52bb264e2ccdcd::" providerId="AD" clId="Web-{9073EBF7-9342-6475-D2C2-5A25D1D740DA}" dt="2021-11-06T13:46:45.323" v="616"/>
          <ac:spMkLst>
            <pc:docMk/>
            <pc:sldMk cId="1421596212" sldId="270"/>
            <ac:spMk id="5" creationId="{925AD5F6-C2C8-4FFA-8489-D613C20BB7C8}"/>
          </ac:spMkLst>
        </pc:spChg>
        <pc:spChg chg="add del">
          <ac:chgData name="Guest User" userId="S::urn:spo:anon#ccba2fc9452dd2fe5747c7b7a227377e85e16bb6600c213c9d52bb264e2ccdcd::" providerId="AD" clId="Web-{9073EBF7-9342-6475-D2C2-5A25D1D740DA}" dt="2021-11-06T13:47:41.683" v="623"/>
          <ac:spMkLst>
            <pc:docMk/>
            <pc:sldMk cId="1421596212" sldId="270"/>
            <ac:spMk id="8" creationId="{74171A0C-99A8-498E-9F1F-86C734DB8FD8}"/>
          </ac:spMkLst>
        </pc:spChg>
        <pc:spChg chg="add del">
          <ac:chgData name="Guest User" userId="S::urn:spo:anon#ccba2fc9452dd2fe5747c7b7a227377e85e16bb6600c213c9d52bb264e2ccdcd::" providerId="AD" clId="Web-{9073EBF7-9342-6475-D2C2-5A25D1D740DA}" dt="2021-11-06T13:47:41.683" v="623"/>
          <ac:spMkLst>
            <pc:docMk/>
            <pc:sldMk cId="1421596212" sldId="270"/>
            <ac:spMk id="10" creationId="{270BDA80-627C-422A-AFFD-B7F1DC0F7734}"/>
          </ac:spMkLst>
        </pc:spChg>
        <pc:spChg chg="add">
          <ac:chgData name="Guest User" userId="S::urn:spo:anon#ccba2fc9452dd2fe5747c7b7a227377e85e16bb6600c213c9d52bb264e2ccdcd::" providerId="AD" clId="Web-{9073EBF7-9342-6475-D2C2-5A25D1D740DA}" dt="2021-11-06T13:47:41.683" v="623"/>
          <ac:spMkLst>
            <pc:docMk/>
            <pc:sldMk cId="1421596212" sldId="270"/>
            <ac:spMk id="15" creationId="{052BEFF1-896C-45B1-B02C-96A6A1BC389A}"/>
          </ac:spMkLst>
        </pc:spChg>
        <pc:spChg chg="add">
          <ac:chgData name="Guest User" userId="S::urn:spo:anon#ccba2fc9452dd2fe5747c7b7a227377e85e16bb6600c213c9d52bb264e2ccdcd::" providerId="AD" clId="Web-{9073EBF7-9342-6475-D2C2-5A25D1D740DA}" dt="2021-11-06T13:47:41.683" v="623"/>
          <ac:spMkLst>
            <pc:docMk/>
            <pc:sldMk cId="1421596212" sldId="270"/>
            <ac:spMk id="17" creationId="{BB237A14-61B1-4C00-A670-5D8D68A8668E}"/>
          </ac:spMkLst>
        </pc:spChg>
        <pc:spChg chg="add">
          <ac:chgData name="Guest User" userId="S::urn:spo:anon#ccba2fc9452dd2fe5747c7b7a227377e85e16bb6600c213c9d52bb264e2ccdcd::" providerId="AD" clId="Web-{9073EBF7-9342-6475-D2C2-5A25D1D740DA}" dt="2021-11-06T13:47:41.683" v="623"/>
          <ac:spMkLst>
            <pc:docMk/>
            <pc:sldMk cId="1421596212" sldId="270"/>
            <ac:spMk id="19" creationId="{8598F259-6F54-47A3-8D13-1603D786A328}"/>
          </ac:spMkLst>
        </pc:spChg>
        <pc:spChg chg="add">
          <ac:chgData name="Guest User" userId="S::urn:spo:anon#ccba2fc9452dd2fe5747c7b7a227377e85e16bb6600c213c9d52bb264e2ccdcd::" providerId="AD" clId="Web-{9073EBF7-9342-6475-D2C2-5A25D1D740DA}" dt="2021-11-06T13:47:41.683" v="623"/>
          <ac:spMkLst>
            <pc:docMk/>
            <pc:sldMk cId="1421596212" sldId="270"/>
            <ac:spMk id="21" creationId="{0BA768A8-4FED-4ED8-9E46-6BE72188ECD2}"/>
          </ac:spMkLst>
        </pc:spChg>
        <pc:picChg chg="add del mod">
          <ac:chgData name="Guest User" userId="S::urn:spo:anon#ccba2fc9452dd2fe5747c7b7a227377e85e16bb6600c213c9d52bb264e2ccdcd::" providerId="AD" clId="Web-{9073EBF7-9342-6475-D2C2-5A25D1D740DA}" dt="2021-11-06T13:46:45.323" v="617"/>
          <ac:picMkLst>
            <pc:docMk/>
            <pc:sldMk cId="1421596212" sldId="270"/>
            <ac:picMk id="4" creationId="{2D31EC2E-1257-4DBF-993B-73375D5C1218}"/>
          </ac:picMkLst>
        </pc:picChg>
      </pc:sldChg>
    </pc:docChg>
  </pc:docChgLst>
  <pc:docChgLst>
    <pc:chgData name="GLEICIELE SOUZA LOURENCO" userId="S::gleiciele.lourenco@fatec.sp.gov.br::19be3736-62bc-4c2a-a54f-2e8265f2050e" providerId="AD" clId="Web-{E54776D9-5D8A-B544-22C4-A7E06BD70ADD}"/>
    <pc:docChg chg="modSld">
      <pc:chgData name="GLEICIELE SOUZA LOURENCO" userId="S::gleiciele.lourenco@fatec.sp.gov.br::19be3736-62bc-4c2a-a54f-2e8265f2050e" providerId="AD" clId="Web-{E54776D9-5D8A-B544-22C4-A7E06BD70ADD}" dt="2021-11-06T15:12:46.532" v="117" actId="14100"/>
      <pc:docMkLst>
        <pc:docMk/>
      </pc:docMkLst>
      <pc:sldChg chg="modSp">
        <pc:chgData name="GLEICIELE SOUZA LOURENCO" userId="S::gleiciele.lourenco@fatec.sp.gov.br::19be3736-62bc-4c2a-a54f-2e8265f2050e" providerId="AD" clId="Web-{E54776D9-5D8A-B544-22C4-A7E06BD70ADD}" dt="2021-11-06T02:14:45.699" v="73" actId="20577"/>
        <pc:sldMkLst>
          <pc:docMk/>
          <pc:sldMk cId="2845951947" sldId="257"/>
        </pc:sldMkLst>
        <pc:spChg chg="mod">
          <ac:chgData name="GLEICIELE SOUZA LOURENCO" userId="S::gleiciele.lourenco@fatec.sp.gov.br::19be3736-62bc-4c2a-a54f-2e8265f2050e" providerId="AD" clId="Web-{E54776D9-5D8A-B544-22C4-A7E06BD70ADD}" dt="2021-11-06T02:14:45.699" v="73" actId="20577"/>
          <ac:spMkLst>
            <pc:docMk/>
            <pc:sldMk cId="2845951947" sldId="257"/>
            <ac:spMk id="2" creationId="{B6352CBC-214F-449E-ACE7-C5778E2BC46A}"/>
          </ac:spMkLst>
        </pc:spChg>
      </pc:sldChg>
      <pc:sldChg chg="modSp">
        <pc:chgData name="GLEICIELE SOUZA LOURENCO" userId="S::gleiciele.lourenco@fatec.sp.gov.br::19be3736-62bc-4c2a-a54f-2e8265f2050e" providerId="AD" clId="Web-{E54776D9-5D8A-B544-22C4-A7E06BD70ADD}" dt="2021-11-06T01:07:16.613" v="71" actId="14100"/>
        <pc:sldMkLst>
          <pc:docMk/>
          <pc:sldMk cId="1996177931" sldId="259"/>
        </pc:sldMkLst>
        <pc:spChg chg="mod">
          <ac:chgData name="GLEICIELE SOUZA LOURENCO" userId="S::gleiciele.lourenco@fatec.sp.gov.br::19be3736-62bc-4c2a-a54f-2e8265f2050e" providerId="AD" clId="Web-{E54776D9-5D8A-B544-22C4-A7E06BD70ADD}" dt="2021-11-06T01:07:16.613" v="71" actId="14100"/>
          <ac:spMkLst>
            <pc:docMk/>
            <pc:sldMk cId="1996177931" sldId="259"/>
            <ac:spMk id="3" creationId="{65CA2C07-AB3B-43E5-8D47-7C0FEC8A5F61}"/>
          </ac:spMkLst>
        </pc:spChg>
      </pc:sldChg>
      <pc:sldChg chg="modSp">
        <pc:chgData name="GLEICIELE SOUZA LOURENCO" userId="S::gleiciele.lourenco@fatec.sp.gov.br::19be3736-62bc-4c2a-a54f-2e8265f2050e" providerId="AD" clId="Web-{E54776D9-5D8A-B544-22C4-A7E06BD70ADD}" dt="2021-11-06T15:12:31.453" v="116" actId="1076"/>
        <pc:sldMkLst>
          <pc:docMk/>
          <pc:sldMk cId="1109572599" sldId="260"/>
        </pc:sldMkLst>
        <pc:spChg chg="mod">
          <ac:chgData name="GLEICIELE SOUZA LOURENCO" userId="S::gleiciele.lourenco@fatec.sp.gov.br::19be3736-62bc-4c2a-a54f-2e8265f2050e" providerId="AD" clId="Web-{E54776D9-5D8A-B544-22C4-A7E06BD70ADD}" dt="2021-11-06T15:12:31.453" v="116" actId="1076"/>
          <ac:spMkLst>
            <pc:docMk/>
            <pc:sldMk cId="1109572599" sldId="260"/>
            <ac:spMk id="3" creationId="{65CA2C07-AB3B-43E5-8D47-7C0FEC8A5F61}"/>
          </ac:spMkLst>
        </pc:spChg>
      </pc:sldChg>
      <pc:sldChg chg="modSp">
        <pc:chgData name="GLEICIELE SOUZA LOURENCO" userId="S::gleiciele.lourenco@fatec.sp.gov.br::19be3736-62bc-4c2a-a54f-2e8265f2050e" providerId="AD" clId="Web-{E54776D9-5D8A-B544-22C4-A7E06BD70ADD}" dt="2021-11-06T01:03:38.083" v="51" actId="20577"/>
        <pc:sldMkLst>
          <pc:docMk/>
          <pc:sldMk cId="215934236" sldId="261"/>
        </pc:sldMkLst>
        <pc:spChg chg="mod">
          <ac:chgData name="GLEICIELE SOUZA LOURENCO" userId="S::gleiciele.lourenco@fatec.sp.gov.br::19be3736-62bc-4c2a-a54f-2e8265f2050e" providerId="AD" clId="Web-{E54776D9-5D8A-B544-22C4-A7E06BD70ADD}" dt="2021-11-06T01:03:38.083" v="51" actId="20577"/>
          <ac:spMkLst>
            <pc:docMk/>
            <pc:sldMk cId="215934236" sldId="261"/>
            <ac:spMk id="3" creationId="{65CA2C07-AB3B-43E5-8D47-7C0FEC8A5F61}"/>
          </ac:spMkLst>
        </pc:spChg>
      </pc:sldChg>
      <pc:sldChg chg="modSp">
        <pc:chgData name="GLEICIELE SOUZA LOURENCO" userId="S::gleiciele.lourenco@fatec.sp.gov.br::19be3736-62bc-4c2a-a54f-2e8265f2050e" providerId="AD" clId="Web-{E54776D9-5D8A-B544-22C4-A7E06BD70ADD}" dt="2021-11-06T15:12:46.532" v="117" actId="14100"/>
        <pc:sldMkLst>
          <pc:docMk/>
          <pc:sldMk cId="1150834675" sldId="262"/>
        </pc:sldMkLst>
        <pc:spChg chg="mod">
          <ac:chgData name="GLEICIELE SOUZA LOURENCO" userId="S::gleiciele.lourenco@fatec.sp.gov.br::19be3736-62bc-4c2a-a54f-2e8265f2050e" providerId="AD" clId="Web-{E54776D9-5D8A-B544-22C4-A7E06BD70ADD}" dt="2021-11-06T15:12:46.532" v="117" actId="14100"/>
          <ac:spMkLst>
            <pc:docMk/>
            <pc:sldMk cId="1150834675" sldId="262"/>
            <ac:spMk id="3" creationId="{65CA2C07-AB3B-43E5-8D47-7C0FEC8A5F61}"/>
          </ac:spMkLst>
        </pc:spChg>
      </pc:sldChg>
      <pc:sldChg chg="modSp">
        <pc:chgData name="GLEICIELE SOUZA LOURENCO" userId="S::gleiciele.lourenco@fatec.sp.gov.br::19be3736-62bc-4c2a-a54f-2e8265f2050e" providerId="AD" clId="Web-{E54776D9-5D8A-B544-22C4-A7E06BD70ADD}" dt="2021-11-06T14:19:15.430" v="88" actId="14100"/>
        <pc:sldMkLst>
          <pc:docMk/>
          <pc:sldMk cId="3077828699" sldId="267"/>
        </pc:sldMkLst>
        <pc:spChg chg="mod">
          <ac:chgData name="GLEICIELE SOUZA LOURENCO" userId="S::gleiciele.lourenco@fatec.sp.gov.br::19be3736-62bc-4c2a-a54f-2e8265f2050e" providerId="AD" clId="Web-{E54776D9-5D8A-B544-22C4-A7E06BD70ADD}" dt="2021-11-06T14:19:15.430" v="88" actId="14100"/>
          <ac:spMkLst>
            <pc:docMk/>
            <pc:sldMk cId="3077828699" sldId="267"/>
            <ac:spMk id="3" creationId="{65CA2C07-AB3B-43E5-8D47-7C0FEC8A5F61}"/>
          </ac:spMkLst>
        </pc:spChg>
      </pc:sldChg>
      <pc:sldChg chg="modSp">
        <pc:chgData name="GLEICIELE SOUZA LOURENCO" userId="S::gleiciele.lourenco@fatec.sp.gov.br::19be3736-62bc-4c2a-a54f-2e8265f2050e" providerId="AD" clId="Web-{E54776D9-5D8A-B544-22C4-A7E06BD70ADD}" dt="2021-11-06T13:19:38.609" v="77" actId="20577"/>
        <pc:sldMkLst>
          <pc:docMk/>
          <pc:sldMk cId="2585749206" sldId="269"/>
        </pc:sldMkLst>
        <pc:spChg chg="mod">
          <ac:chgData name="GLEICIELE SOUZA LOURENCO" userId="S::gleiciele.lourenco@fatec.sp.gov.br::19be3736-62bc-4c2a-a54f-2e8265f2050e" providerId="AD" clId="Web-{E54776D9-5D8A-B544-22C4-A7E06BD70ADD}" dt="2021-11-06T13:19:38.609" v="77" actId="20577"/>
          <ac:spMkLst>
            <pc:docMk/>
            <pc:sldMk cId="2585749206" sldId="269"/>
            <ac:spMk id="2" creationId="{77E1C181-03A7-40CE-892B-AC2319BA62DA}"/>
          </ac:spMkLst>
        </pc:spChg>
      </pc:sldChg>
    </pc:docChg>
  </pc:docChgLst>
  <pc:docChgLst>
    <pc:chgData name="Guest User" userId="S::urn:spo:anon#ccba2fc9452dd2fe5747c7b7a227377e85e16bb6600c213c9d52bb264e2ccdcd::" providerId="AD" clId="Web-{A1060269-506E-2C71-ADE2-E8728A518C83}"/>
    <pc:docChg chg="modSld">
      <pc:chgData name="Guest User" userId="S::urn:spo:anon#ccba2fc9452dd2fe5747c7b7a227377e85e16bb6600c213c9d52bb264e2ccdcd::" providerId="AD" clId="Web-{A1060269-506E-2C71-ADE2-E8728A518C83}" dt="2021-11-06T12:55:10.080" v="9"/>
      <pc:docMkLst>
        <pc:docMk/>
      </pc:docMkLst>
      <pc:sldChg chg="modSp">
        <pc:chgData name="Guest User" userId="S::urn:spo:anon#ccba2fc9452dd2fe5747c7b7a227377e85e16bb6600c213c9d52bb264e2ccdcd::" providerId="AD" clId="Web-{A1060269-506E-2C71-ADE2-E8728A518C83}" dt="2021-11-06T12:55:10.080" v="9"/>
        <pc:sldMkLst>
          <pc:docMk/>
          <pc:sldMk cId="2585749206" sldId="269"/>
        </pc:sldMkLst>
        <pc:graphicFrameChg chg="mod modGraphic">
          <ac:chgData name="Guest User" userId="S::urn:spo:anon#ccba2fc9452dd2fe5747c7b7a227377e85e16bb6600c213c9d52bb264e2ccdcd::" providerId="AD" clId="Web-{A1060269-506E-2C71-ADE2-E8728A518C83}" dt="2021-11-06T12:54:59.658" v="1"/>
          <ac:graphicFrameMkLst>
            <pc:docMk/>
            <pc:sldMk cId="2585749206" sldId="269"/>
            <ac:graphicFrameMk id="7" creationId="{F57EA199-380B-49E7-97FE-BFDFA121C170}"/>
          </ac:graphicFrameMkLst>
        </pc:graphicFrameChg>
        <pc:graphicFrameChg chg="mod modGraphic">
          <ac:chgData name="Guest User" userId="S::urn:spo:anon#ccba2fc9452dd2fe5747c7b7a227377e85e16bb6600c213c9d52bb264e2ccdcd::" providerId="AD" clId="Web-{A1060269-506E-2C71-ADE2-E8728A518C83}" dt="2021-11-06T12:55:10.080" v="9"/>
          <ac:graphicFrameMkLst>
            <pc:docMk/>
            <pc:sldMk cId="2585749206" sldId="269"/>
            <ac:graphicFrameMk id="11" creationId="{CD253560-76CE-4B3A-B491-7C6531946343}"/>
          </ac:graphicFrameMkLst>
        </pc:graphicFrameChg>
      </pc:sldChg>
    </pc:docChg>
  </pc:docChgLst>
  <pc:docChgLst>
    <pc:chgData name="Guest User" userId="S::urn:spo:anon#ccba2fc9452dd2fe5747c7b7a227377e85e16bb6600c213c9d52bb264e2ccdcd::" providerId="AD" clId="Web-{72C8F8D3-538D-7A3E-B59D-759EF33A9326}"/>
    <pc:docChg chg="modSld">
      <pc:chgData name="Guest User" userId="S::urn:spo:anon#ccba2fc9452dd2fe5747c7b7a227377e85e16bb6600c213c9d52bb264e2ccdcd::" providerId="AD" clId="Web-{72C8F8D3-538D-7A3E-B59D-759EF33A9326}" dt="2021-11-06T12:59:15.448" v="206"/>
      <pc:docMkLst>
        <pc:docMk/>
      </pc:docMkLst>
      <pc:sldChg chg="modSp">
        <pc:chgData name="Guest User" userId="S::urn:spo:anon#ccba2fc9452dd2fe5747c7b7a227377e85e16bb6600c213c9d52bb264e2ccdcd::" providerId="AD" clId="Web-{72C8F8D3-538D-7A3E-B59D-759EF33A9326}" dt="2021-11-06T12:59:15.448" v="206"/>
        <pc:sldMkLst>
          <pc:docMk/>
          <pc:sldMk cId="1480667034" sldId="263"/>
        </pc:sldMkLst>
        <pc:spChg chg="mod">
          <ac:chgData name="Guest User" userId="S::urn:spo:anon#ccba2fc9452dd2fe5747c7b7a227377e85e16bb6600c213c9d52bb264e2ccdcd::" providerId="AD" clId="Web-{72C8F8D3-538D-7A3E-B59D-759EF33A9326}" dt="2021-11-06T12:40:57.630" v="12" actId="20577"/>
          <ac:spMkLst>
            <pc:docMk/>
            <pc:sldMk cId="1480667034" sldId="263"/>
            <ac:spMk id="2" creationId="{77E1C181-03A7-40CE-892B-AC2319BA62DA}"/>
          </ac:spMkLst>
        </pc:spChg>
        <pc:spChg chg="mod">
          <ac:chgData name="Guest User" userId="S::urn:spo:anon#ccba2fc9452dd2fe5747c7b7a227377e85e16bb6600c213c9d52bb264e2ccdcd::" providerId="AD" clId="Web-{72C8F8D3-538D-7A3E-B59D-759EF33A9326}" dt="2021-11-06T12:44:56.767" v="76" actId="20577"/>
          <ac:spMkLst>
            <pc:docMk/>
            <pc:sldMk cId="1480667034" sldId="263"/>
            <ac:spMk id="4" creationId="{3751D069-777E-4C09-9104-E5264DC56027}"/>
          </ac:spMkLst>
        </pc:spChg>
        <pc:graphicFrameChg chg="mod modGraphic">
          <ac:chgData name="Guest User" userId="S::urn:spo:anon#ccba2fc9452dd2fe5747c7b7a227377e85e16bb6600c213c9d52bb264e2ccdcd::" providerId="AD" clId="Web-{72C8F8D3-538D-7A3E-B59D-759EF33A9326}" dt="2021-11-06T12:59:15.448" v="206"/>
          <ac:graphicFrameMkLst>
            <pc:docMk/>
            <pc:sldMk cId="1480667034" sldId="263"/>
            <ac:graphicFrameMk id="11" creationId="{FE035204-0024-41AF-BBED-85BAF8CA1E8D}"/>
          </ac:graphicFrameMkLst>
        </pc:graphicFrameChg>
      </pc:sldChg>
    </pc:docChg>
  </pc:docChgLst>
  <pc:docChgLst>
    <pc:chgData name="NILO SILVA" userId="13affae2-a7dc-4174-9b0d-4a434dc58726" providerId="ADAL" clId="{C21AA38B-6C78-3F41-BF35-35E43FAC4E0A}"/>
    <pc:docChg chg="undo custSel addSld modSld">
      <pc:chgData name="NILO SILVA" userId="13affae2-a7dc-4174-9b0d-4a434dc58726" providerId="ADAL" clId="{C21AA38B-6C78-3F41-BF35-35E43FAC4E0A}" dt="2021-11-06T13:24:02.174" v="29" actId="700"/>
      <pc:docMkLst>
        <pc:docMk/>
      </pc:docMkLst>
      <pc:sldChg chg="addSp delSp modSp">
        <pc:chgData name="NILO SILVA" userId="13affae2-a7dc-4174-9b0d-4a434dc58726" providerId="ADAL" clId="{C21AA38B-6C78-3F41-BF35-35E43FAC4E0A}" dt="2021-11-06T13:04:39.489" v="27" actId="13782"/>
        <pc:sldMkLst>
          <pc:docMk/>
          <pc:sldMk cId="1480667034" sldId="263"/>
        </pc:sldMkLst>
        <pc:spChg chg="add del">
          <ac:chgData name="NILO SILVA" userId="13affae2-a7dc-4174-9b0d-4a434dc58726" providerId="ADAL" clId="{C21AA38B-6C78-3F41-BF35-35E43FAC4E0A}" dt="2021-11-06T13:01:00.646" v="15" actId="21"/>
          <ac:spMkLst>
            <pc:docMk/>
            <pc:sldMk cId="1480667034" sldId="263"/>
            <ac:spMk id="3" creationId="{62A1DF05-8DF9-2848-94A2-E8F1D21C53A4}"/>
          </ac:spMkLst>
        </pc:spChg>
        <pc:graphicFrameChg chg="modGraphic">
          <ac:chgData name="NILO SILVA" userId="13affae2-a7dc-4174-9b0d-4a434dc58726" providerId="ADAL" clId="{C21AA38B-6C78-3F41-BF35-35E43FAC4E0A}" dt="2021-11-06T13:04:39.489" v="27" actId="13782"/>
          <ac:graphicFrameMkLst>
            <pc:docMk/>
            <pc:sldMk cId="1480667034" sldId="263"/>
            <ac:graphicFrameMk id="11" creationId="{FE035204-0024-41AF-BBED-85BAF8CA1E8D}"/>
          </ac:graphicFrameMkLst>
        </pc:graphicFrameChg>
      </pc:sldChg>
      <pc:sldChg chg="modSp">
        <pc:chgData name="NILO SILVA" userId="13affae2-a7dc-4174-9b0d-4a434dc58726" providerId="ADAL" clId="{C21AA38B-6C78-3F41-BF35-35E43FAC4E0A}" dt="2021-11-06T13:00:29.838" v="13" actId="14861"/>
        <pc:sldMkLst>
          <pc:docMk/>
          <pc:sldMk cId="1086898651" sldId="265"/>
        </pc:sldMkLst>
        <pc:picChg chg="mod">
          <ac:chgData name="NILO SILVA" userId="13affae2-a7dc-4174-9b0d-4a434dc58726" providerId="ADAL" clId="{C21AA38B-6C78-3F41-BF35-35E43FAC4E0A}" dt="2021-11-06T13:00:29.838" v="13" actId="14861"/>
          <ac:picMkLst>
            <pc:docMk/>
            <pc:sldMk cId="1086898651" sldId="265"/>
            <ac:picMk id="4" creationId="{86C6D09A-1974-43BF-900A-C67458F60242}"/>
          </ac:picMkLst>
        </pc:picChg>
      </pc:sldChg>
      <pc:sldChg chg="modSp">
        <pc:chgData name="NILO SILVA" userId="13affae2-a7dc-4174-9b0d-4a434dc58726" providerId="ADAL" clId="{C21AA38B-6C78-3F41-BF35-35E43FAC4E0A}" dt="2021-11-03T20:13:49.243" v="1" actId="20577"/>
        <pc:sldMkLst>
          <pc:docMk/>
          <pc:sldMk cId="2637681326" sldId="268"/>
        </pc:sldMkLst>
        <pc:spChg chg="mod">
          <ac:chgData name="NILO SILVA" userId="13affae2-a7dc-4174-9b0d-4a434dc58726" providerId="ADAL" clId="{C21AA38B-6C78-3F41-BF35-35E43FAC4E0A}" dt="2021-11-03T20:13:49.243" v="1" actId="20577"/>
          <ac:spMkLst>
            <pc:docMk/>
            <pc:sldMk cId="2637681326" sldId="268"/>
            <ac:spMk id="3" creationId="{65CA2C07-AB3B-43E5-8D47-7C0FEC8A5F61}"/>
          </ac:spMkLst>
        </pc:spChg>
      </pc:sldChg>
      <pc:sldChg chg="delSp modSp new mod modClrScheme chgLayout">
        <pc:chgData name="NILO SILVA" userId="13affae2-a7dc-4174-9b0d-4a434dc58726" providerId="ADAL" clId="{C21AA38B-6C78-3F41-BF35-35E43FAC4E0A}" dt="2021-11-06T13:24:02.174" v="29" actId="700"/>
        <pc:sldMkLst>
          <pc:docMk/>
          <pc:sldMk cId="1421596212" sldId="270"/>
        </pc:sldMkLst>
        <pc:spChg chg="mod ord">
          <ac:chgData name="NILO SILVA" userId="13affae2-a7dc-4174-9b0d-4a434dc58726" providerId="ADAL" clId="{C21AA38B-6C78-3F41-BF35-35E43FAC4E0A}" dt="2021-11-06T13:24:02.174" v="29" actId="700"/>
          <ac:spMkLst>
            <pc:docMk/>
            <pc:sldMk cId="1421596212" sldId="270"/>
            <ac:spMk id="2" creationId="{0A261298-7C94-0541-A1EE-434E3517ABE7}"/>
          </ac:spMkLst>
        </pc:spChg>
        <pc:spChg chg="mod ord">
          <ac:chgData name="NILO SILVA" userId="13affae2-a7dc-4174-9b0d-4a434dc58726" providerId="ADAL" clId="{C21AA38B-6C78-3F41-BF35-35E43FAC4E0A}" dt="2021-11-06T13:24:02.174" v="29" actId="700"/>
          <ac:spMkLst>
            <pc:docMk/>
            <pc:sldMk cId="1421596212" sldId="270"/>
            <ac:spMk id="3" creationId="{7BC5B470-128C-F84D-B142-D9E14601EF71}"/>
          </ac:spMkLst>
        </pc:spChg>
        <pc:spChg chg="del">
          <ac:chgData name="NILO SILVA" userId="13affae2-a7dc-4174-9b0d-4a434dc58726" providerId="ADAL" clId="{C21AA38B-6C78-3F41-BF35-35E43FAC4E0A}" dt="2021-11-06T13:24:02.174" v="29" actId="700"/>
          <ac:spMkLst>
            <pc:docMk/>
            <pc:sldMk cId="1421596212" sldId="270"/>
            <ac:spMk id="4" creationId="{3660D062-7E2C-D041-B296-9F8B36C1BCAE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69647-E741-416E-B53B-9C438DE29B6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DDFBE3-56BF-47AB-A156-F15C1D976EB1}">
      <dgm:prSet/>
      <dgm:spPr/>
      <dgm:t>
        <a:bodyPr/>
        <a:lstStyle/>
        <a:p>
          <a:pPr rtl="0"/>
          <a:r>
            <a:rPr lang="pt-BR" b="0" i="0">
              <a:latin typeface="Century Gothic" panose="020B0502020202020204"/>
            </a:rPr>
            <a:t>  Respostas 1</a:t>
          </a:r>
          <a:br>
            <a:rPr lang="pt-BR" b="0" i="0">
              <a:solidFill>
                <a:srgbClr val="010000"/>
              </a:solidFill>
              <a:latin typeface="Century Gothic" panose="020B0502020202020204"/>
            </a:rPr>
          </a:br>
          <a:r>
            <a:rPr lang="pt-BR" b="0" i="0">
              <a:latin typeface="Century Gothic" panose="020B0502020202020204"/>
            </a:rPr>
            <a:t>DS=População</a:t>
          </a:r>
          <a:r>
            <a:rPr lang="pt-BR">
              <a:latin typeface="Century Gothic" panose="020B0502020202020204"/>
            </a:rPr>
            <a:t>;</a:t>
          </a:r>
          <a:br>
            <a:rPr lang="pt-BR">
              <a:latin typeface="Century Gothic" panose="020B0502020202020204"/>
            </a:rPr>
          </a:br>
          <a:r>
            <a:rPr lang="pt-BR">
              <a:latin typeface="Century Gothic" panose="020B0502020202020204"/>
            </a:rPr>
            <a:t>Qtd=20640;</a:t>
          </a:r>
          <a:br>
            <a:rPr lang="pt-BR">
              <a:latin typeface="Century Gothic" panose="020B0502020202020204"/>
            </a:rPr>
          </a:br>
          <a:r>
            <a:rPr lang="pt-BR">
              <a:latin typeface="Century Gothic" panose="020B0502020202020204"/>
            </a:rPr>
            <a:t>MA=14254,76744</a:t>
          </a:r>
          <a:endParaRPr lang="en-US"/>
        </a:p>
      </dgm:t>
    </dgm:pt>
    <dgm:pt modelId="{45468553-9279-451B-A934-8230950C49F4}" type="parTrans" cxnId="{7710A772-3F60-40F0-BABB-66E918E41894}">
      <dgm:prSet/>
      <dgm:spPr/>
      <dgm:t>
        <a:bodyPr/>
        <a:lstStyle/>
        <a:p>
          <a:endParaRPr lang="en-US"/>
        </a:p>
      </dgm:t>
    </dgm:pt>
    <dgm:pt modelId="{39A432CD-5BB8-44BA-8EE7-6A8F962FAB46}" type="sibTrans" cxnId="{7710A772-3F60-40F0-BABB-66E918E41894}">
      <dgm:prSet/>
      <dgm:spPr/>
      <dgm:t>
        <a:bodyPr/>
        <a:lstStyle/>
        <a:p>
          <a:endParaRPr lang="en-US"/>
        </a:p>
      </dgm:t>
    </dgm:pt>
    <dgm:pt modelId="{5CE4460C-C7FD-4C3C-AE25-8A4430058748}">
      <dgm:prSet/>
      <dgm:spPr/>
      <dgm:t>
        <a:bodyPr/>
        <a:lstStyle/>
        <a:p>
          <a:pPr rtl="0"/>
          <a:r>
            <a:rPr lang="pt-BR" b="0" i="0">
              <a:latin typeface="Century Gothic" panose="020B0502020202020204"/>
            </a:rPr>
            <a:t> </a:t>
          </a:r>
          <a:r>
            <a:rPr lang="pt-BR" b="0" i="0"/>
            <a:t>Resposta 3</a:t>
          </a:r>
          <a:br>
            <a:rPr lang="pt-BR">
              <a:solidFill>
                <a:srgbClr val="010000"/>
              </a:solidFill>
              <a:latin typeface="Century Gothic" panose="020B0502020202020204"/>
            </a:rPr>
          </a:br>
          <a:r>
            <a:rPr lang="pt-BR">
              <a:latin typeface="Century Gothic" panose="020B0502020202020204"/>
            </a:rPr>
            <a:t>Q1=7870</a:t>
          </a:r>
          <a:br>
            <a:rPr lang="pt-BR">
              <a:latin typeface="Century Gothic" panose="020B0502020202020204"/>
            </a:rPr>
          </a:br>
          <a:r>
            <a:rPr lang="pt-BR">
              <a:latin typeface="Century Gothic" panose="020B0502020202020204"/>
            </a:rPr>
            <a:t>Q2=11660</a:t>
          </a:r>
          <a:br>
            <a:rPr lang="pt-BR">
              <a:latin typeface="Century Gothic" panose="020B0502020202020204"/>
            </a:rPr>
          </a:br>
          <a:r>
            <a:rPr lang="pt-BR">
              <a:latin typeface="Century Gothic" panose="020B0502020202020204"/>
            </a:rPr>
            <a:t>Q3=17250</a:t>
          </a:r>
          <a:endParaRPr lang="pt-BR"/>
        </a:p>
      </dgm:t>
    </dgm:pt>
    <dgm:pt modelId="{51CD29C3-1548-402D-A296-76A6DB6AD043}" type="parTrans" cxnId="{F1DAAAB3-2F42-4EC9-94DF-73CD1DF3C98E}">
      <dgm:prSet/>
      <dgm:spPr/>
      <dgm:t>
        <a:bodyPr/>
        <a:lstStyle/>
        <a:p>
          <a:endParaRPr lang="en-US"/>
        </a:p>
      </dgm:t>
    </dgm:pt>
    <dgm:pt modelId="{68022A43-FFB5-431C-85DE-7D2A37755C12}" type="sibTrans" cxnId="{F1DAAAB3-2F42-4EC9-94DF-73CD1DF3C98E}">
      <dgm:prSet/>
      <dgm:spPr/>
      <dgm:t>
        <a:bodyPr/>
        <a:lstStyle/>
        <a:p>
          <a:endParaRPr lang="en-US"/>
        </a:p>
      </dgm:t>
    </dgm:pt>
    <dgm:pt modelId="{4DB37366-D832-4E0D-9D9E-DF952EBE08FE}">
      <dgm:prSet phldr="0"/>
      <dgm:spPr/>
      <dgm:t>
        <a:bodyPr/>
        <a:lstStyle/>
        <a:p>
          <a:pPr rtl="0"/>
          <a:r>
            <a:rPr lang="pt-BR" b="0" i="0">
              <a:latin typeface="Century Gothic" panose="020B0502020202020204"/>
            </a:rPr>
            <a:t> Respostas 2</a:t>
          </a:r>
          <a:br>
            <a:rPr lang="pt-BR" b="0" i="0">
              <a:latin typeface="Century Gothic" panose="020B0502020202020204"/>
            </a:rPr>
          </a:br>
          <a:r>
            <a:rPr lang="pt-BR" b="0" i="0">
              <a:latin typeface="Century Gothic" panose="020B0502020202020204"/>
            </a:rPr>
            <a:t>DP=11324,34688;</a:t>
          </a:r>
          <a:br>
            <a:rPr lang="pt-BR" b="0" i="0">
              <a:latin typeface="Century Gothic" panose="020B0502020202020204"/>
            </a:rPr>
          </a:br>
          <a:r>
            <a:rPr lang="pt-BR" b="0" i="0">
              <a:latin typeface="Century Gothic" panose="020B0502020202020204"/>
            </a:rPr>
            <a:t>Vmin=30;</a:t>
          </a:r>
          <a:br>
            <a:rPr lang="pt-BR" b="0" i="0">
              <a:latin typeface="Century Gothic" panose="020B0502020202020204"/>
            </a:rPr>
          </a:br>
          <a:r>
            <a:rPr lang="pt-BR" b="0" i="0">
              <a:latin typeface="Century Gothic" panose="020B0502020202020204"/>
            </a:rPr>
            <a:t>Vmax=356820</a:t>
          </a:r>
        </a:p>
      </dgm:t>
    </dgm:pt>
    <dgm:pt modelId="{0CCF86FB-C1BE-4B55-9D2F-6ABE39D3D1F8}" type="parTrans" cxnId="{2C53E465-9D80-1F4A-8F57-0933AD9D1D49}">
      <dgm:prSet/>
      <dgm:spPr/>
      <dgm:t>
        <a:bodyPr/>
        <a:lstStyle/>
        <a:p>
          <a:endParaRPr lang="pt-BR"/>
        </a:p>
      </dgm:t>
    </dgm:pt>
    <dgm:pt modelId="{053E017A-3BD0-4FFB-8247-5F1237654150}" type="sibTrans" cxnId="{2C53E465-9D80-1F4A-8F57-0933AD9D1D49}">
      <dgm:prSet/>
      <dgm:spPr/>
      <dgm:t>
        <a:bodyPr/>
        <a:lstStyle/>
        <a:p>
          <a:endParaRPr lang="pt-BR"/>
        </a:p>
      </dgm:t>
    </dgm:pt>
    <dgm:pt modelId="{CEF49A6F-B12C-5349-903D-FF8065446EC1}" type="pres">
      <dgm:prSet presAssocID="{1A069647-E741-416E-B53B-9C438DE29B63}" presName="outerComposite" presStyleCnt="0">
        <dgm:presLayoutVars>
          <dgm:chMax val="5"/>
          <dgm:dir/>
          <dgm:resizeHandles val="exact"/>
        </dgm:presLayoutVars>
      </dgm:prSet>
      <dgm:spPr/>
    </dgm:pt>
    <dgm:pt modelId="{1B594095-52F6-9D40-8806-5DEDA2641533}" type="pres">
      <dgm:prSet presAssocID="{1A069647-E741-416E-B53B-9C438DE29B63}" presName="dummyMaxCanvas" presStyleCnt="0">
        <dgm:presLayoutVars/>
      </dgm:prSet>
      <dgm:spPr/>
    </dgm:pt>
    <dgm:pt modelId="{D738EA21-2A4E-274B-9476-450D0F56E0FF}" type="pres">
      <dgm:prSet presAssocID="{1A069647-E741-416E-B53B-9C438DE29B63}" presName="ThreeNodes_1" presStyleLbl="node1" presStyleIdx="0" presStyleCnt="3">
        <dgm:presLayoutVars>
          <dgm:bulletEnabled val="1"/>
        </dgm:presLayoutVars>
      </dgm:prSet>
      <dgm:spPr/>
    </dgm:pt>
    <dgm:pt modelId="{EC8F616E-0F0B-9C4B-B783-1BFE185C00C1}" type="pres">
      <dgm:prSet presAssocID="{1A069647-E741-416E-B53B-9C438DE29B63}" presName="ThreeNodes_2" presStyleLbl="node1" presStyleIdx="1" presStyleCnt="3">
        <dgm:presLayoutVars>
          <dgm:bulletEnabled val="1"/>
        </dgm:presLayoutVars>
      </dgm:prSet>
      <dgm:spPr/>
    </dgm:pt>
    <dgm:pt modelId="{320035DC-5DFE-CE4F-82A0-4B30FC25CF2C}" type="pres">
      <dgm:prSet presAssocID="{1A069647-E741-416E-B53B-9C438DE29B63}" presName="ThreeNodes_3" presStyleLbl="node1" presStyleIdx="2" presStyleCnt="3">
        <dgm:presLayoutVars>
          <dgm:bulletEnabled val="1"/>
        </dgm:presLayoutVars>
      </dgm:prSet>
      <dgm:spPr/>
    </dgm:pt>
    <dgm:pt modelId="{00845C1A-895C-4142-AE1C-7A46B1F3CC8B}" type="pres">
      <dgm:prSet presAssocID="{1A069647-E741-416E-B53B-9C438DE29B63}" presName="ThreeConn_1-2" presStyleLbl="fgAccFollowNode1" presStyleIdx="0" presStyleCnt="2">
        <dgm:presLayoutVars>
          <dgm:bulletEnabled val="1"/>
        </dgm:presLayoutVars>
      </dgm:prSet>
      <dgm:spPr/>
    </dgm:pt>
    <dgm:pt modelId="{812FE59F-1AB5-C94E-932B-7971D29B38C0}" type="pres">
      <dgm:prSet presAssocID="{1A069647-E741-416E-B53B-9C438DE29B63}" presName="ThreeConn_2-3" presStyleLbl="fgAccFollowNode1" presStyleIdx="1" presStyleCnt="2">
        <dgm:presLayoutVars>
          <dgm:bulletEnabled val="1"/>
        </dgm:presLayoutVars>
      </dgm:prSet>
      <dgm:spPr/>
    </dgm:pt>
    <dgm:pt modelId="{24DC4F13-3FF5-9945-BA1B-E09BB9EF4185}" type="pres">
      <dgm:prSet presAssocID="{1A069647-E741-416E-B53B-9C438DE29B63}" presName="ThreeNodes_1_text" presStyleLbl="node1" presStyleIdx="2" presStyleCnt="3">
        <dgm:presLayoutVars>
          <dgm:bulletEnabled val="1"/>
        </dgm:presLayoutVars>
      </dgm:prSet>
      <dgm:spPr/>
    </dgm:pt>
    <dgm:pt modelId="{3D57558A-4132-884B-94B2-A8D90F0C3108}" type="pres">
      <dgm:prSet presAssocID="{1A069647-E741-416E-B53B-9C438DE29B63}" presName="ThreeNodes_2_text" presStyleLbl="node1" presStyleIdx="2" presStyleCnt="3">
        <dgm:presLayoutVars>
          <dgm:bulletEnabled val="1"/>
        </dgm:presLayoutVars>
      </dgm:prSet>
      <dgm:spPr/>
    </dgm:pt>
    <dgm:pt modelId="{4E9B1A24-E41E-F94B-BE31-A73B5FB3C099}" type="pres">
      <dgm:prSet presAssocID="{1A069647-E741-416E-B53B-9C438DE29B6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DF1122E-4E43-FC4A-9EC3-799BD9A6DA42}" type="presOf" srcId="{5CE4460C-C7FD-4C3C-AE25-8A4430058748}" destId="{4E9B1A24-E41E-F94B-BE31-A73B5FB3C099}" srcOrd="1" destOrd="0" presId="urn:microsoft.com/office/officeart/2005/8/layout/vProcess5"/>
    <dgm:cxn modelId="{286BFD5F-B9B9-9A4E-8005-0E36C7CC8491}" type="presOf" srcId="{4DB37366-D832-4E0D-9D9E-DF952EBE08FE}" destId="{3D57558A-4132-884B-94B2-A8D90F0C3108}" srcOrd="1" destOrd="0" presId="urn:microsoft.com/office/officeart/2005/8/layout/vProcess5"/>
    <dgm:cxn modelId="{2C53E465-9D80-1F4A-8F57-0933AD9D1D49}" srcId="{1A069647-E741-416E-B53B-9C438DE29B63}" destId="{4DB37366-D832-4E0D-9D9E-DF952EBE08FE}" srcOrd="1" destOrd="0" parTransId="{0CCF86FB-C1BE-4B55-9D2F-6ABE39D3D1F8}" sibTransId="{053E017A-3BD0-4FFB-8247-5F1237654150}"/>
    <dgm:cxn modelId="{7710A772-3F60-40F0-BABB-66E918E41894}" srcId="{1A069647-E741-416E-B53B-9C438DE29B63}" destId="{FADDFBE3-56BF-47AB-A156-F15C1D976EB1}" srcOrd="0" destOrd="0" parTransId="{45468553-9279-451B-A934-8230950C49F4}" sibTransId="{39A432CD-5BB8-44BA-8EE7-6A8F962FAB46}"/>
    <dgm:cxn modelId="{2D866956-60A1-E54D-859A-3E5FC4446F8E}" type="presOf" srcId="{053E017A-3BD0-4FFB-8247-5F1237654150}" destId="{812FE59F-1AB5-C94E-932B-7971D29B38C0}" srcOrd="0" destOrd="0" presId="urn:microsoft.com/office/officeart/2005/8/layout/vProcess5"/>
    <dgm:cxn modelId="{C08BA577-FC23-334A-BB39-F8FBA64123E8}" type="presOf" srcId="{FADDFBE3-56BF-47AB-A156-F15C1D976EB1}" destId="{24DC4F13-3FF5-9945-BA1B-E09BB9EF4185}" srcOrd="1" destOrd="0" presId="urn:microsoft.com/office/officeart/2005/8/layout/vProcess5"/>
    <dgm:cxn modelId="{C7FD95AB-10FE-FD4A-80EB-924CBF0C5FA0}" type="presOf" srcId="{4DB37366-D832-4E0D-9D9E-DF952EBE08FE}" destId="{EC8F616E-0F0B-9C4B-B783-1BFE185C00C1}" srcOrd="0" destOrd="0" presId="urn:microsoft.com/office/officeart/2005/8/layout/vProcess5"/>
    <dgm:cxn modelId="{F1DAAAB3-2F42-4EC9-94DF-73CD1DF3C98E}" srcId="{1A069647-E741-416E-B53B-9C438DE29B63}" destId="{5CE4460C-C7FD-4C3C-AE25-8A4430058748}" srcOrd="2" destOrd="0" parTransId="{51CD29C3-1548-402D-A296-76A6DB6AD043}" sibTransId="{68022A43-FFB5-431C-85DE-7D2A37755C12}"/>
    <dgm:cxn modelId="{ADC90AB7-6A99-0D4B-87DB-751D441CA89E}" type="presOf" srcId="{1A069647-E741-416E-B53B-9C438DE29B63}" destId="{CEF49A6F-B12C-5349-903D-FF8065446EC1}" srcOrd="0" destOrd="0" presId="urn:microsoft.com/office/officeart/2005/8/layout/vProcess5"/>
    <dgm:cxn modelId="{CEC0DADE-D42A-4B42-9349-27599BB4730E}" type="presOf" srcId="{FADDFBE3-56BF-47AB-A156-F15C1D976EB1}" destId="{D738EA21-2A4E-274B-9476-450D0F56E0FF}" srcOrd="0" destOrd="0" presId="urn:microsoft.com/office/officeart/2005/8/layout/vProcess5"/>
    <dgm:cxn modelId="{BB2AA8DF-9E32-6345-9553-B10CFB06F654}" type="presOf" srcId="{5CE4460C-C7FD-4C3C-AE25-8A4430058748}" destId="{320035DC-5DFE-CE4F-82A0-4B30FC25CF2C}" srcOrd="0" destOrd="0" presId="urn:microsoft.com/office/officeart/2005/8/layout/vProcess5"/>
    <dgm:cxn modelId="{120105E2-CCA0-C244-83D3-3B7FA04C8DD8}" type="presOf" srcId="{39A432CD-5BB8-44BA-8EE7-6A8F962FAB46}" destId="{00845C1A-895C-4142-AE1C-7A46B1F3CC8B}" srcOrd="0" destOrd="0" presId="urn:microsoft.com/office/officeart/2005/8/layout/vProcess5"/>
    <dgm:cxn modelId="{711124E8-8801-8142-886C-D23ECF770FA8}" type="presParOf" srcId="{CEF49A6F-B12C-5349-903D-FF8065446EC1}" destId="{1B594095-52F6-9D40-8806-5DEDA2641533}" srcOrd="0" destOrd="0" presId="urn:microsoft.com/office/officeart/2005/8/layout/vProcess5"/>
    <dgm:cxn modelId="{4F1D889F-6BB6-D548-905F-9F88A8CACE9C}" type="presParOf" srcId="{CEF49A6F-B12C-5349-903D-FF8065446EC1}" destId="{D738EA21-2A4E-274B-9476-450D0F56E0FF}" srcOrd="1" destOrd="0" presId="urn:microsoft.com/office/officeart/2005/8/layout/vProcess5"/>
    <dgm:cxn modelId="{4A103B98-0108-F94F-8715-AA0552DEDC67}" type="presParOf" srcId="{CEF49A6F-B12C-5349-903D-FF8065446EC1}" destId="{EC8F616E-0F0B-9C4B-B783-1BFE185C00C1}" srcOrd="2" destOrd="0" presId="urn:microsoft.com/office/officeart/2005/8/layout/vProcess5"/>
    <dgm:cxn modelId="{32BC1D5C-934E-8746-9864-D0ED385A3CC8}" type="presParOf" srcId="{CEF49A6F-B12C-5349-903D-FF8065446EC1}" destId="{320035DC-5DFE-CE4F-82A0-4B30FC25CF2C}" srcOrd="3" destOrd="0" presId="urn:microsoft.com/office/officeart/2005/8/layout/vProcess5"/>
    <dgm:cxn modelId="{EA04B53B-13E6-E14C-BBE8-0B1383053AC5}" type="presParOf" srcId="{CEF49A6F-B12C-5349-903D-FF8065446EC1}" destId="{00845C1A-895C-4142-AE1C-7A46B1F3CC8B}" srcOrd="4" destOrd="0" presId="urn:microsoft.com/office/officeart/2005/8/layout/vProcess5"/>
    <dgm:cxn modelId="{6CA5B3F6-DF82-764E-AB8D-C16FCD702E17}" type="presParOf" srcId="{CEF49A6F-B12C-5349-903D-FF8065446EC1}" destId="{812FE59F-1AB5-C94E-932B-7971D29B38C0}" srcOrd="5" destOrd="0" presId="urn:microsoft.com/office/officeart/2005/8/layout/vProcess5"/>
    <dgm:cxn modelId="{8753A63E-A3F8-5741-8CBE-0C7D69359963}" type="presParOf" srcId="{CEF49A6F-B12C-5349-903D-FF8065446EC1}" destId="{24DC4F13-3FF5-9945-BA1B-E09BB9EF4185}" srcOrd="6" destOrd="0" presId="urn:microsoft.com/office/officeart/2005/8/layout/vProcess5"/>
    <dgm:cxn modelId="{4AD89818-F83C-CB46-80CB-59464C18CA03}" type="presParOf" srcId="{CEF49A6F-B12C-5349-903D-FF8065446EC1}" destId="{3D57558A-4132-884B-94B2-A8D90F0C3108}" srcOrd="7" destOrd="0" presId="urn:microsoft.com/office/officeart/2005/8/layout/vProcess5"/>
    <dgm:cxn modelId="{20A654A2-9B9A-2D4B-A0F0-FEBC46456C46}" type="presParOf" srcId="{CEF49A6F-B12C-5349-903D-FF8065446EC1}" destId="{4E9B1A24-E41E-F94B-BE31-A73B5FB3C09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9B1B0B-22A0-4C74-A023-F65982AA8C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3F2D33C-2D13-4BE2-A843-69F841B21AE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É possível fazer uma análise de correlação entre dois atributos do dataset?</a:t>
          </a:r>
          <a:endParaRPr lang="en-US"/>
        </a:p>
      </dgm:t>
    </dgm:pt>
    <dgm:pt modelId="{A510CF80-C149-4DF0-A41B-7E0592055A95}" type="parTrans" cxnId="{24E9B949-35D6-4AC6-A19F-C0DC874C92A8}">
      <dgm:prSet/>
      <dgm:spPr/>
      <dgm:t>
        <a:bodyPr/>
        <a:lstStyle/>
        <a:p>
          <a:endParaRPr lang="en-US"/>
        </a:p>
      </dgm:t>
    </dgm:pt>
    <dgm:pt modelId="{C6BB52E1-239D-4289-A057-E00F1D122E38}" type="sibTrans" cxnId="{24E9B949-35D6-4AC6-A19F-C0DC874C92A8}">
      <dgm:prSet/>
      <dgm:spPr/>
      <dgm:t>
        <a:bodyPr/>
        <a:lstStyle/>
        <a:p>
          <a:endParaRPr lang="en-US"/>
        </a:p>
      </dgm:t>
    </dgm:pt>
    <dgm:pt modelId="{43D5A453-6D55-48DF-B51B-60262CF2BAE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Se sim, selecionar dois atributos, calcular e mostrar o valor da correlação. </a:t>
          </a:r>
          <a:endParaRPr lang="en-US"/>
        </a:p>
      </dgm:t>
    </dgm:pt>
    <dgm:pt modelId="{1A4CF803-7B7C-4953-B1CF-275A81BFA471}" type="parTrans" cxnId="{246F91BD-78E4-4342-B291-C46F5067392F}">
      <dgm:prSet/>
      <dgm:spPr/>
      <dgm:t>
        <a:bodyPr/>
        <a:lstStyle/>
        <a:p>
          <a:endParaRPr lang="en-US"/>
        </a:p>
      </dgm:t>
    </dgm:pt>
    <dgm:pt modelId="{9407AE3A-75D8-4935-B36D-407902B96E74}" type="sibTrans" cxnId="{246F91BD-78E4-4342-B291-C46F5067392F}">
      <dgm:prSet/>
      <dgm:spPr/>
      <dgm:t>
        <a:bodyPr/>
        <a:lstStyle/>
        <a:p>
          <a:endParaRPr lang="en-US"/>
        </a:p>
      </dgm:t>
    </dgm:pt>
    <dgm:pt modelId="{90623CA8-4684-49A5-BB4C-0979CD2F985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Qual é a interpretação do valor de correlação?</a:t>
          </a:r>
          <a:endParaRPr lang="en-US"/>
        </a:p>
      </dgm:t>
    </dgm:pt>
    <dgm:pt modelId="{B9C95929-3D09-446E-B2FF-08093EE5F8AC}" type="parTrans" cxnId="{6A719DB2-B8FE-4EB2-A5A2-21C7F8B19B9F}">
      <dgm:prSet/>
      <dgm:spPr/>
      <dgm:t>
        <a:bodyPr/>
        <a:lstStyle/>
        <a:p>
          <a:endParaRPr lang="en-US"/>
        </a:p>
      </dgm:t>
    </dgm:pt>
    <dgm:pt modelId="{1884A2B7-A1E8-4B17-B7C7-49B37F5768FF}" type="sibTrans" cxnId="{6A719DB2-B8FE-4EB2-A5A2-21C7F8B19B9F}">
      <dgm:prSet/>
      <dgm:spPr/>
      <dgm:t>
        <a:bodyPr/>
        <a:lstStyle/>
        <a:p>
          <a:endParaRPr lang="en-US"/>
        </a:p>
      </dgm:t>
    </dgm:pt>
    <dgm:pt modelId="{7C66B07D-859F-474B-8E42-31994A50DCB8}" type="pres">
      <dgm:prSet presAssocID="{7B9B1B0B-22A0-4C74-A023-F65982AA8CB7}" presName="root" presStyleCnt="0">
        <dgm:presLayoutVars>
          <dgm:dir/>
          <dgm:resizeHandles val="exact"/>
        </dgm:presLayoutVars>
      </dgm:prSet>
      <dgm:spPr/>
    </dgm:pt>
    <dgm:pt modelId="{8A7AF483-FC9E-44B6-B53B-87239CF2CC33}" type="pres">
      <dgm:prSet presAssocID="{C3F2D33C-2D13-4BE2-A843-69F841B21AE3}" presName="compNode" presStyleCnt="0"/>
      <dgm:spPr/>
    </dgm:pt>
    <dgm:pt modelId="{251B28C5-CFC6-4307-9511-7728CBB4A2FF}" type="pres">
      <dgm:prSet presAssocID="{C3F2D33C-2D13-4BE2-A843-69F841B21AE3}" presName="bgRect" presStyleLbl="bgShp" presStyleIdx="0" presStyleCnt="3"/>
      <dgm:spPr/>
    </dgm:pt>
    <dgm:pt modelId="{3369ACC3-A0DE-4915-97E0-CDA2B4E0AE5B}" type="pres">
      <dgm:prSet presAssocID="{C3F2D33C-2D13-4BE2-A843-69F841B21A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0A3FC8-DB4D-471B-B74A-9AA703F88D6B}" type="pres">
      <dgm:prSet presAssocID="{C3F2D33C-2D13-4BE2-A843-69F841B21AE3}" presName="spaceRect" presStyleCnt="0"/>
      <dgm:spPr/>
    </dgm:pt>
    <dgm:pt modelId="{F484E0F3-F5FE-4607-8F27-0F2B1FE229D0}" type="pres">
      <dgm:prSet presAssocID="{C3F2D33C-2D13-4BE2-A843-69F841B21AE3}" presName="parTx" presStyleLbl="revTx" presStyleIdx="0" presStyleCnt="3">
        <dgm:presLayoutVars>
          <dgm:chMax val="0"/>
          <dgm:chPref val="0"/>
        </dgm:presLayoutVars>
      </dgm:prSet>
      <dgm:spPr/>
    </dgm:pt>
    <dgm:pt modelId="{5038D2A2-B133-4EEA-A530-C027E8867C89}" type="pres">
      <dgm:prSet presAssocID="{C6BB52E1-239D-4289-A057-E00F1D122E38}" presName="sibTrans" presStyleCnt="0"/>
      <dgm:spPr/>
    </dgm:pt>
    <dgm:pt modelId="{F034D871-1EF1-40B0-A463-4C96343A8594}" type="pres">
      <dgm:prSet presAssocID="{43D5A453-6D55-48DF-B51B-60262CF2BAED}" presName="compNode" presStyleCnt="0"/>
      <dgm:spPr/>
    </dgm:pt>
    <dgm:pt modelId="{8C627BF0-3B5F-4626-A745-722063CFEA4D}" type="pres">
      <dgm:prSet presAssocID="{43D5A453-6D55-48DF-B51B-60262CF2BAED}" presName="bgRect" presStyleLbl="bgShp" presStyleIdx="1" presStyleCnt="3"/>
      <dgm:spPr/>
    </dgm:pt>
    <dgm:pt modelId="{E7EE50D2-46D9-4ADD-B05C-C57BADEFE5BF}" type="pres">
      <dgm:prSet presAssocID="{43D5A453-6D55-48DF-B51B-60262CF2BA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F74FD3D-0AFE-4A7A-B5CB-E892BF6DDD89}" type="pres">
      <dgm:prSet presAssocID="{43D5A453-6D55-48DF-B51B-60262CF2BAED}" presName="spaceRect" presStyleCnt="0"/>
      <dgm:spPr/>
    </dgm:pt>
    <dgm:pt modelId="{960D786F-756D-4139-93E7-861F605800FC}" type="pres">
      <dgm:prSet presAssocID="{43D5A453-6D55-48DF-B51B-60262CF2BAED}" presName="parTx" presStyleLbl="revTx" presStyleIdx="1" presStyleCnt="3">
        <dgm:presLayoutVars>
          <dgm:chMax val="0"/>
          <dgm:chPref val="0"/>
        </dgm:presLayoutVars>
      </dgm:prSet>
      <dgm:spPr/>
    </dgm:pt>
    <dgm:pt modelId="{2096AE4B-0E89-4570-83A4-66563A4949D5}" type="pres">
      <dgm:prSet presAssocID="{9407AE3A-75D8-4935-B36D-407902B96E74}" presName="sibTrans" presStyleCnt="0"/>
      <dgm:spPr/>
    </dgm:pt>
    <dgm:pt modelId="{5329CF31-93B5-487B-9EE5-975AD2654125}" type="pres">
      <dgm:prSet presAssocID="{90623CA8-4684-49A5-BB4C-0979CD2F9857}" presName="compNode" presStyleCnt="0"/>
      <dgm:spPr/>
    </dgm:pt>
    <dgm:pt modelId="{EE18C42A-3833-4C85-836E-DBF8BDD97623}" type="pres">
      <dgm:prSet presAssocID="{90623CA8-4684-49A5-BB4C-0979CD2F9857}" presName="bgRect" presStyleLbl="bgShp" presStyleIdx="2" presStyleCnt="3"/>
      <dgm:spPr/>
    </dgm:pt>
    <dgm:pt modelId="{C86B4DE3-476D-410C-8E2C-D1E0C120F99D}" type="pres">
      <dgm:prSet presAssocID="{90623CA8-4684-49A5-BB4C-0979CD2F98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4FB79D-D5D2-4DA8-990F-FC56A781B16C}" type="pres">
      <dgm:prSet presAssocID="{90623CA8-4684-49A5-BB4C-0979CD2F9857}" presName="spaceRect" presStyleCnt="0"/>
      <dgm:spPr/>
    </dgm:pt>
    <dgm:pt modelId="{5DFAD9C4-A81C-432E-B637-C83B626EF7EE}" type="pres">
      <dgm:prSet presAssocID="{90623CA8-4684-49A5-BB4C-0979CD2F98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CE7838-1126-474A-A208-7B51FECCADA2}" type="presOf" srcId="{90623CA8-4684-49A5-BB4C-0979CD2F9857}" destId="{5DFAD9C4-A81C-432E-B637-C83B626EF7EE}" srcOrd="0" destOrd="0" presId="urn:microsoft.com/office/officeart/2018/2/layout/IconVerticalSolidList"/>
    <dgm:cxn modelId="{24E9B949-35D6-4AC6-A19F-C0DC874C92A8}" srcId="{7B9B1B0B-22A0-4C74-A023-F65982AA8CB7}" destId="{C3F2D33C-2D13-4BE2-A843-69F841B21AE3}" srcOrd="0" destOrd="0" parTransId="{A510CF80-C149-4DF0-A41B-7E0592055A95}" sibTransId="{C6BB52E1-239D-4289-A057-E00F1D122E38}"/>
    <dgm:cxn modelId="{647E4282-4FF9-40AB-A209-474EF7A113AF}" type="presOf" srcId="{C3F2D33C-2D13-4BE2-A843-69F841B21AE3}" destId="{F484E0F3-F5FE-4607-8F27-0F2B1FE229D0}" srcOrd="0" destOrd="0" presId="urn:microsoft.com/office/officeart/2018/2/layout/IconVerticalSolidList"/>
    <dgm:cxn modelId="{6A719DB2-B8FE-4EB2-A5A2-21C7F8B19B9F}" srcId="{7B9B1B0B-22A0-4C74-A023-F65982AA8CB7}" destId="{90623CA8-4684-49A5-BB4C-0979CD2F9857}" srcOrd="2" destOrd="0" parTransId="{B9C95929-3D09-446E-B2FF-08093EE5F8AC}" sibTransId="{1884A2B7-A1E8-4B17-B7C7-49B37F5768FF}"/>
    <dgm:cxn modelId="{246F91BD-78E4-4342-B291-C46F5067392F}" srcId="{7B9B1B0B-22A0-4C74-A023-F65982AA8CB7}" destId="{43D5A453-6D55-48DF-B51B-60262CF2BAED}" srcOrd="1" destOrd="0" parTransId="{1A4CF803-7B7C-4953-B1CF-275A81BFA471}" sibTransId="{9407AE3A-75D8-4935-B36D-407902B96E74}"/>
    <dgm:cxn modelId="{7816B8EE-3674-49BA-A97F-9C7595A99DCE}" type="presOf" srcId="{43D5A453-6D55-48DF-B51B-60262CF2BAED}" destId="{960D786F-756D-4139-93E7-861F605800FC}" srcOrd="0" destOrd="0" presId="urn:microsoft.com/office/officeart/2018/2/layout/IconVerticalSolidList"/>
    <dgm:cxn modelId="{989876F4-EBFF-4160-AC33-73B24F36F776}" type="presOf" srcId="{7B9B1B0B-22A0-4C74-A023-F65982AA8CB7}" destId="{7C66B07D-859F-474B-8E42-31994A50DCB8}" srcOrd="0" destOrd="0" presId="urn:microsoft.com/office/officeart/2018/2/layout/IconVerticalSolidList"/>
    <dgm:cxn modelId="{6B7737D4-646B-4000-86DA-97C3DC0DC4FD}" type="presParOf" srcId="{7C66B07D-859F-474B-8E42-31994A50DCB8}" destId="{8A7AF483-FC9E-44B6-B53B-87239CF2CC33}" srcOrd="0" destOrd="0" presId="urn:microsoft.com/office/officeart/2018/2/layout/IconVerticalSolidList"/>
    <dgm:cxn modelId="{A74D25A0-83FB-4E79-9386-CC9EAA1D2E5A}" type="presParOf" srcId="{8A7AF483-FC9E-44B6-B53B-87239CF2CC33}" destId="{251B28C5-CFC6-4307-9511-7728CBB4A2FF}" srcOrd="0" destOrd="0" presId="urn:microsoft.com/office/officeart/2018/2/layout/IconVerticalSolidList"/>
    <dgm:cxn modelId="{902D79A9-4A3B-4E4B-8ECD-7C135B4C581C}" type="presParOf" srcId="{8A7AF483-FC9E-44B6-B53B-87239CF2CC33}" destId="{3369ACC3-A0DE-4915-97E0-CDA2B4E0AE5B}" srcOrd="1" destOrd="0" presId="urn:microsoft.com/office/officeart/2018/2/layout/IconVerticalSolidList"/>
    <dgm:cxn modelId="{4C0C1602-480D-4828-BC99-92C1E33CEA45}" type="presParOf" srcId="{8A7AF483-FC9E-44B6-B53B-87239CF2CC33}" destId="{C30A3FC8-DB4D-471B-B74A-9AA703F88D6B}" srcOrd="2" destOrd="0" presId="urn:microsoft.com/office/officeart/2018/2/layout/IconVerticalSolidList"/>
    <dgm:cxn modelId="{83C1F039-E471-495D-AD83-12AAB89A8895}" type="presParOf" srcId="{8A7AF483-FC9E-44B6-B53B-87239CF2CC33}" destId="{F484E0F3-F5FE-4607-8F27-0F2B1FE229D0}" srcOrd="3" destOrd="0" presId="urn:microsoft.com/office/officeart/2018/2/layout/IconVerticalSolidList"/>
    <dgm:cxn modelId="{750575D3-3F2F-4E8A-8EED-8EA783BA280C}" type="presParOf" srcId="{7C66B07D-859F-474B-8E42-31994A50DCB8}" destId="{5038D2A2-B133-4EEA-A530-C027E8867C89}" srcOrd="1" destOrd="0" presId="urn:microsoft.com/office/officeart/2018/2/layout/IconVerticalSolidList"/>
    <dgm:cxn modelId="{A9B03893-8342-4177-8DCF-482303D11759}" type="presParOf" srcId="{7C66B07D-859F-474B-8E42-31994A50DCB8}" destId="{F034D871-1EF1-40B0-A463-4C96343A8594}" srcOrd="2" destOrd="0" presId="urn:microsoft.com/office/officeart/2018/2/layout/IconVerticalSolidList"/>
    <dgm:cxn modelId="{49CC0714-9DE5-4703-BC36-C6D24E61ED50}" type="presParOf" srcId="{F034D871-1EF1-40B0-A463-4C96343A8594}" destId="{8C627BF0-3B5F-4626-A745-722063CFEA4D}" srcOrd="0" destOrd="0" presId="urn:microsoft.com/office/officeart/2018/2/layout/IconVerticalSolidList"/>
    <dgm:cxn modelId="{2ED3C98B-5F22-4F9F-9B93-418588687C69}" type="presParOf" srcId="{F034D871-1EF1-40B0-A463-4C96343A8594}" destId="{E7EE50D2-46D9-4ADD-B05C-C57BADEFE5BF}" srcOrd="1" destOrd="0" presId="urn:microsoft.com/office/officeart/2018/2/layout/IconVerticalSolidList"/>
    <dgm:cxn modelId="{F31D62C7-E23D-43DF-A34B-77C6A5B91BC8}" type="presParOf" srcId="{F034D871-1EF1-40B0-A463-4C96343A8594}" destId="{6F74FD3D-0AFE-4A7A-B5CB-E892BF6DDD89}" srcOrd="2" destOrd="0" presId="urn:microsoft.com/office/officeart/2018/2/layout/IconVerticalSolidList"/>
    <dgm:cxn modelId="{DD9AE0EC-574C-405E-9B39-B139DE03D51A}" type="presParOf" srcId="{F034D871-1EF1-40B0-A463-4C96343A8594}" destId="{960D786F-756D-4139-93E7-861F605800FC}" srcOrd="3" destOrd="0" presId="urn:microsoft.com/office/officeart/2018/2/layout/IconVerticalSolidList"/>
    <dgm:cxn modelId="{2D6FF690-D948-45E0-A849-FE3DD71687FE}" type="presParOf" srcId="{7C66B07D-859F-474B-8E42-31994A50DCB8}" destId="{2096AE4B-0E89-4570-83A4-66563A4949D5}" srcOrd="3" destOrd="0" presId="urn:microsoft.com/office/officeart/2018/2/layout/IconVerticalSolidList"/>
    <dgm:cxn modelId="{3C30D6F8-EFAB-46FC-BA00-2F7ED4BF3331}" type="presParOf" srcId="{7C66B07D-859F-474B-8E42-31994A50DCB8}" destId="{5329CF31-93B5-487B-9EE5-975AD2654125}" srcOrd="4" destOrd="0" presId="urn:microsoft.com/office/officeart/2018/2/layout/IconVerticalSolidList"/>
    <dgm:cxn modelId="{3347DEA8-0596-44B7-88F6-E7CD445F6386}" type="presParOf" srcId="{5329CF31-93B5-487B-9EE5-975AD2654125}" destId="{EE18C42A-3833-4C85-836E-DBF8BDD97623}" srcOrd="0" destOrd="0" presId="urn:microsoft.com/office/officeart/2018/2/layout/IconVerticalSolidList"/>
    <dgm:cxn modelId="{E3935BDD-CB5B-4E0A-AEE2-D6C74D232E53}" type="presParOf" srcId="{5329CF31-93B5-487B-9EE5-975AD2654125}" destId="{C86B4DE3-476D-410C-8E2C-D1E0C120F99D}" srcOrd="1" destOrd="0" presId="urn:microsoft.com/office/officeart/2018/2/layout/IconVerticalSolidList"/>
    <dgm:cxn modelId="{ED09E457-F634-48A0-8DA8-40E6B8424268}" type="presParOf" srcId="{5329CF31-93B5-487B-9EE5-975AD2654125}" destId="{4C4FB79D-D5D2-4DA8-990F-FC56A781B16C}" srcOrd="2" destOrd="0" presId="urn:microsoft.com/office/officeart/2018/2/layout/IconVerticalSolidList"/>
    <dgm:cxn modelId="{EFFAED19-F579-453B-AC09-BFFBE6BB8F1E}" type="presParOf" srcId="{5329CF31-93B5-487B-9EE5-975AD2654125}" destId="{5DFAD9C4-A81C-432E-B637-C83B626EF7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EA21-2A4E-274B-9476-450D0F56E0FF}">
      <dsp:nvSpPr>
        <dsp:cNvPr id="0" name=""/>
        <dsp:cNvSpPr/>
      </dsp:nvSpPr>
      <dsp:spPr>
        <a:xfrm>
          <a:off x="0" y="0"/>
          <a:ext cx="4416596" cy="137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>
              <a:latin typeface="Century Gothic" panose="020B0502020202020204"/>
            </a:rPr>
            <a:t>  Respostas 1</a:t>
          </a:r>
          <a:br>
            <a:rPr lang="pt-BR" sz="2000" b="0" i="0" kern="1200">
              <a:solidFill>
                <a:srgbClr val="010000"/>
              </a:solidFill>
              <a:latin typeface="Century Gothic" panose="020B0502020202020204"/>
            </a:rPr>
          </a:br>
          <a:r>
            <a:rPr lang="pt-BR" sz="2000" b="0" i="0" kern="1200">
              <a:latin typeface="Century Gothic" panose="020B0502020202020204"/>
            </a:rPr>
            <a:t>DS=População</a:t>
          </a:r>
          <a:r>
            <a:rPr lang="pt-BR" sz="2000" kern="1200">
              <a:latin typeface="Century Gothic" panose="020B0502020202020204"/>
            </a:rPr>
            <a:t>;</a:t>
          </a:r>
          <a:br>
            <a:rPr lang="pt-BR" sz="2000" kern="1200">
              <a:latin typeface="Century Gothic" panose="020B0502020202020204"/>
            </a:rPr>
          </a:br>
          <a:r>
            <a:rPr lang="pt-BR" sz="2000" kern="1200">
              <a:latin typeface="Century Gothic" panose="020B0502020202020204"/>
            </a:rPr>
            <a:t>Qtd=20640;</a:t>
          </a:r>
          <a:br>
            <a:rPr lang="pt-BR" sz="2000" kern="1200">
              <a:latin typeface="Century Gothic" panose="020B0502020202020204"/>
            </a:rPr>
          </a:br>
          <a:r>
            <a:rPr lang="pt-BR" sz="2000" kern="1200">
              <a:latin typeface="Century Gothic" panose="020B0502020202020204"/>
            </a:rPr>
            <a:t>MA=14254,76744</a:t>
          </a:r>
          <a:endParaRPr lang="en-US" sz="2000" kern="1200"/>
        </a:p>
      </dsp:txBody>
      <dsp:txXfrm>
        <a:off x="40173" y="40173"/>
        <a:ext cx="2936532" cy="1291254"/>
      </dsp:txXfrm>
    </dsp:sp>
    <dsp:sp modelId="{EC8F616E-0F0B-9C4B-B783-1BFE185C00C1}">
      <dsp:nvSpPr>
        <dsp:cNvPr id="0" name=""/>
        <dsp:cNvSpPr/>
      </dsp:nvSpPr>
      <dsp:spPr>
        <a:xfrm>
          <a:off x="389699" y="1600199"/>
          <a:ext cx="4416596" cy="137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>
              <a:latin typeface="Century Gothic" panose="020B0502020202020204"/>
            </a:rPr>
            <a:t> Respostas 2</a:t>
          </a:r>
          <a:br>
            <a:rPr lang="pt-BR" sz="2000" b="0" i="0" kern="1200">
              <a:latin typeface="Century Gothic" panose="020B0502020202020204"/>
            </a:rPr>
          </a:br>
          <a:r>
            <a:rPr lang="pt-BR" sz="2000" b="0" i="0" kern="1200">
              <a:latin typeface="Century Gothic" panose="020B0502020202020204"/>
            </a:rPr>
            <a:t>DP=11324,34688;</a:t>
          </a:r>
          <a:br>
            <a:rPr lang="pt-BR" sz="2000" b="0" i="0" kern="1200">
              <a:latin typeface="Century Gothic" panose="020B0502020202020204"/>
            </a:rPr>
          </a:br>
          <a:r>
            <a:rPr lang="pt-BR" sz="2000" b="0" i="0" kern="1200">
              <a:latin typeface="Century Gothic" panose="020B0502020202020204"/>
            </a:rPr>
            <a:t>Vmin=30;</a:t>
          </a:r>
          <a:br>
            <a:rPr lang="pt-BR" sz="2000" b="0" i="0" kern="1200">
              <a:latin typeface="Century Gothic" panose="020B0502020202020204"/>
            </a:rPr>
          </a:br>
          <a:r>
            <a:rPr lang="pt-BR" sz="2000" b="0" i="0" kern="1200">
              <a:latin typeface="Century Gothic" panose="020B0502020202020204"/>
            </a:rPr>
            <a:t>Vmax=356820</a:t>
          </a:r>
        </a:p>
      </dsp:txBody>
      <dsp:txXfrm>
        <a:off x="429872" y="1640372"/>
        <a:ext cx="3055010" cy="1291254"/>
      </dsp:txXfrm>
    </dsp:sp>
    <dsp:sp modelId="{320035DC-5DFE-CE4F-82A0-4B30FC25CF2C}">
      <dsp:nvSpPr>
        <dsp:cNvPr id="0" name=""/>
        <dsp:cNvSpPr/>
      </dsp:nvSpPr>
      <dsp:spPr>
        <a:xfrm>
          <a:off x="779399" y="3200399"/>
          <a:ext cx="4416596" cy="137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>
              <a:latin typeface="Century Gothic" panose="020B0502020202020204"/>
            </a:rPr>
            <a:t> </a:t>
          </a:r>
          <a:r>
            <a:rPr lang="pt-BR" sz="2000" b="0" i="0" kern="1200"/>
            <a:t>Resposta 3</a:t>
          </a:r>
          <a:br>
            <a:rPr lang="pt-BR" sz="2000" kern="1200">
              <a:solidFill>
                <a:srgbClr val="010000"/>
              </a:solidFill>
              <a:latin typeface="Century Gothic" panose="020B0502020202020204"/>
            </a:rPr>
          </a:br>
          <a:r>
            <a:rPr lang="pt-BR" sz="2000" kern="1200">
              <a:latin typeface="Century Gothic" panose="020B0502020202020204"/>
            </a:rPr>
            <a:t>Q1=7870</a:t>
          </a:r>
          <a:br>
            <a:rPr lang="pt-BR" sz="2000" kern="1200">
              <a:latin typeface="Century Gothic" panose="020B0502020202020204"/>
            </a:rPr>
          </a:br>
          <a:r>
            <a:rPr lang="pt-BR" sz="2000" kern="1200">
              <a:latin typeface="Century Gothic" panose="020B0502020202020204"/>
            </a:rPr>
            <a:t>Q2=11660</a:t>
          </a:r>
          <a:br>
            <a:rPr lang="pt-BR" sz="2000" kern="1200">
              <a:latin typeface="Century Gothic" panose="020B0502020202020204"/>
            </a:rPr>
          </a:br>
          <a:r>
            <a:rPr lang="pt-BR" sz="2000" kern="1200">
              <a:latin typeface="Century Gothic" panose="020B0502020202020204"/>
            </a:rPr>
            <a:t>Q3=17250</a:t>
          </a:r>
          <a:endParaRPr lang="pt-BR" sz="2000" kern="1200"/>
        </a:p>
      </dsp:txBody>
      <dsp:txXfrm>
        <a:off x="819572" y="3240572"/>
        <a:ext cx="3055010" cy="1291254"/>
      </dsp:txXfrm>
    </dsp:sp>
    <dsp:sp modelId="{00845C1A-895C-4142-AE1C-7A46B1F3CC8B}">
      <dsp:nvSpPr>
        <dsp:cNvPr id="0" name=""/>
        <dsp:cNvSpPr/>
      </dsp:nvSpPr>
      <dsp:spPr>
        <a:xfrm>
          <a:off x="3525056" y="1040130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725652" y="1040130"/>
        <a:ext cx="490348" cy="670884"/>
      </dsp:txXfrm>
    </dsp:sp>
    <dsp:sp modelId="{812FE59F-1AB5-C94E-932B-7971D29B38C0}">
      <dsp:nvSpPr>
        <dsp:cNvPr id="0" name=""/>
        <dsp:cNvSpPr/>
      </dsp:nvSpPr>
      <dsp:spPr>
        <a:xfrm>
          <a:off x="3914756" y="2631186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>
        <a:off x="4115352" y="2631186"/>
        <a:ext cx="490348" cy="670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B28C5-CFC6-4307-9511-7728CBB4A2FF}">
      <dsp:nvSpPr>
        <dsp:cNvPr id="0" name=""/>
        <dsp:cNvSpPr/>
      </dsp:nvSpPr>
      <dsp:spPr>
        <a:xfrm>
          <a:off x="0" y="512"/>
          <a:ext cx="8946541" cy="1198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9ACC3-A0DE-4915-97E0-CDA2B4E0AE5B}">
      <dsp:nvSpPr>
        <dsp:cNvPr id="0" name=""/>
        <dsp:cNvSpPr/>
      </dsp:nvSpPr>
      <dsp:spPr>
        <a:xfrm>
          <a:off x="362520" y="270155"/>
          <a:ext cx="659128" cy="659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4E0F3-F5FE-4607-8F27-0F2B1FE229D0}">
      <dsp:nvSpPr>
        <dsp:cNvPr id="0" name=""/>
        <dsp:cNvSpPr/>
      </dsp:nvSpPr>
      <dsp:spPr>
        <a:xfrm>
          <a:off x="1384170" y="512"/>
          <a:ext cx="7562370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É possível fazer uma análise de correlação entre dois atributos do dataset?</a:t>
          </a:r>
          <a:endParaRPr lang="en-US" sz="2500" kern="1200"/>
        </a:p>
      </dsp:txBody>
      <dsp:txXfrm>
        <a:off x="1384170" y="512"/>
        <a:ext cx="7562370" cy="1198416"/>
      </dsp:txXfrm>
    </dsp:sp>
    <dsp:sp modelId="{8C627BF0-3B5F-4626-A745-722063CFEA4D}">
      <dsp:nvSpPr>
        <dsp:cNvPr id="0" name=""/>
        <dsp:cNvSpPr/>
      </dsp:nvSpPr>
      <dsp:spPr>
        <a:xfrm>
          <a:off x="0" y="1498532"/>
          <a:ext cx="8946541" cy="1198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E50D2-46D9-4ADD-B05C-C57BADEFE5BF}">
      <dsp:nvSpPr>
        <dsp:cNvPr id="0" name=""/>
        <dsp:cNvSpPr/>
      </dsp:nvSpPr>
      <dsp:spPr>
        <a:xfrm>
          <a:off x="362520" y="1768176"/>
          <a:ext cx="659128" cy="659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D786F-756D-4139-93E7-861F605800FC}">
      <dsp:nvSpPr>
        <dsp:cNvPr id="0" name=""/>
        <dsp:cNvSpPr/>
      </dsp:nvSpPr>
      <dsp:spPr>
        <a:xfrm>
          <a:off x="1384170" y="1498532"/>
          <a:ext cx="7562370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Se sim, selecionar dois atributos, calcular e mostrar o valor da correlação. </a:t>
          </a:r>
          <a:endParaRPr lang="en-US" sz="2500" kern="1200"/>
        </a:p>
      </dsp:txBody>
      <dsp:txXfrm>
        <a:off x="1384170" y="1498532"/>
        <a:ext cx="7562370" cy="1198416"/>
      </dsp:txXfrm>
    </dsp:sp>
    <dsp:sp modelId="{EE18C42A-3833-4C85-836E-DBF8BDD97623}">
      <dsp:nvSpPr>
        <dsp:cNvPr id="0" name=""/>
        <dsp:cNvSpPr/>
      </dsp:nvSpPr>
      <dsp:spPr>
        <a:xfrm>
          <a:off x="0" y="2996552"/>
          <a:ext cx="8946541" cy="1198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B4DE3-476D-410C-8E2C-D1E0C120F99D}">
      <dsp:nvSpPr>
        <dsp:cNvPr id="0" name=""/>
        <dsp:cNvSpPr/>
      </dsp:nvSpPr>
      <dsp:spPr>
        <a:xfrm>
          <a:off x="362520" y="3266196"/>
          <a:ext cx="659128" cy="659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AD9C4-A81C-432E-B637-C83B626EF7EE}">
      <dsp:nvSpPr>
        <dsp:cNvPr id="0" name=""/>
        <dsp:cNvSpPr/>
      </dsp:nvSpPr>
      <dsp:spPr>
        <a:xfrm>
          <a:off x="1384170" y="2996552"/>
          <a:ext cx="7562370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Qual é a interpretação do valor de correlação?</a:t>
          </a:r>
          <a:endParaRPr lang="en-US" sz="2500" kern="1200"/>
        </a:p>
      </dsp:txBody>
      <dsp:txXfrm>
        <a:off x="1384170" y="2996552"/>
        <a:ext cx="7562370" cy="1198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8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912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5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0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5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7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2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6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ebcache.googleusercontent.com/search?q=cache:NRdz4oHz7AAJ:https://www.inatel.br/docentes/felipefigueiredo/mestrado/tp555-inteligencia-artificial-e-machine-learning/61-tp555-introducao-handouts/file+&amp;cd=6&amp;hl=pt-BR&amp;ct=clnk&amp;gl=br" TargetMode="External"/><Relationship Id="rId3" Type="http://schemas.openxmlformats.org/officeDocument/2006/relationships/hyperlink" Target="https://www.youtube.com/watch?v=yCtiqMRt4TQ" TargetMode="External"/><Relationship Id="rId7" Type="http://schemas.openxmlformats.org/officeDocument/2006/relationships/hyperlink" Target="https://didatica.tech/a-biblioteca-scikit-learn-pyhton-para-machine-learning/" TargetMode="External"/><Relationship Id="rId2" Type="http://schemas.openxmlformats.org/officeDocument/2006/relationships/hyperlink" Target="https://www.youtube.com/watch?v=39HBlzFV9v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hdstore.com.br/o-que-e-o-tensorflow/" TargetMode="External"/><Relationship Id="rId5" Type="http://schemas.openxmlformats.org/officeDocument/2006/relationships/hyperlink" Target="https://www.youtube.com/watch?v=dQPJZa_-FcU" TargetMode="External"/><Relationship Id="rId4" Type="http://schemas.openxmlformats.org/officeDocument/2006/relationships/hyperlink" Target="https://www.youtube.com/watch?v=2eYLt1NA4Ss" TargetMode="External"/><Relationship Id="rId9" Type="http://schemas.openxmlformats.org/officeDocument/2006/relationships/hyperlink" Target="https://www.voitto.com.br/blog/artigo/biblioteca-panda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desciclopedia.org/wiki/Merd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ntarte.com/2014/02/10-tips-to-avoid-technology-integration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nternet Technology Concept | Free Stock Photo | LibreShot">
            <a:extLst>
              <a:ext uri="{FF2B5EF4-FFF2-40B4-BE49-F238E27FC236}">
                <a16:creationId xmlns:a16="http://schemas.microsoft.com/office/drawing/2014/main" id="{EF66C31B-CCFD-431F-917A-E2D0D4645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61" r="-1" b="2070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800">
                <a:ln w="15875">
                  <a:solidFill>
                    <a:srgbClr val="FFFFFF"/>
                  </a:solidFill>
                </a:ln>
                <a:solidFill>
                  <a:srgbClr val="EBEBEB"/>
                </a:solidFill>
              </a:rPr>
              <a:t>EXERCÍCIOS DE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Do livro  Head on Machine Learning with Scikit-Learn, Keras e Tensor Flow de Aurélien Geron, Capítulo 2 páginas 35 à 55.</a:t>
            </a:r>
            <a:endParaRPr lang="en-US" sz="1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C181-03A7-40CE-892B-AC2319BA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Estatísticas de Population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57EA199-380B-49E7-97FE-BFDFA121C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034559"/>
              </p:ext>
            </p:extLst>
          </p:nvPr>
        </p:nvGraphicFramePr>
        <p:xfrm>
          <a:off x="1103313" y="2052638"/>
          <a:ext cx="89471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024">
                  <a:extLst>
                    <a:ext uri="{9D8B030D-6E8A-4147-A177-3AD203B41FA5}">
                      <a16:colId xmlns:a16="http://schemas.microsoft.com/office/drawing/2014/main" val="1775823703"/>
                    </a:ext>
                  </a:extLst>
                </a:gridCol>
                <a:gridCol w="2916317">
                  <a:extLst>
                    <a:ext uri="{9D8B030D-6E8A-4147-A177-3AD203B41FA5}">
                      <a16:colId xmlns:a16="http://schemas.microsoft.com/office/drawing/2014/main" val="3401253513"/>
                    </a:ext>
                  </a:extLst>
                </a:gridCol>
                <a:gridCol w="2689807">
                  <a:extLst>
                    <a:ext uri="{9D8B030D-6E8A-4147-A177-3AD203B41FA5}">
                      <a16:colId xmlns:a16="http://schemas.microsoft.com/office/drawing/2014/main" val="39512330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Quantidade de dados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Média Aritmética</a:t>
                      </a:r>
                      <a:endParaRPr lang="en-US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DESVIO PADRÃO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0998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20640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14254,76744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11324,34688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034417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253560-76CE-4B3A-B491-7C6531946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6288"/>
              </p:ext>
            </p:extLst>
          </p:nvPr>
        </p:nvGraphicFramePr>
        <p:xfrm>
          <a:off x="1135811" y="2961735"/>
          <a:ext cx="8890486" cy="105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369">
                  <a:extLst>
                    <a:ext uri="{9D8B030D-6E8A-4147-A177-3AD203B41FA5}">
                      <a16:colId xmlns:a16="http://schemas.microsoft.com/office/drawing/2014/main" val="2309136496"/>
                    </a:ext>
                  </a:extLst>
                </a:gridCol>
                <a:gridCol w="2118203">
                  <a:extLst>
                    <a:ext uri="{9D8B030D-6E8A-4147-A177-3AD203B41FA5}">
                      <a16:colId xmlns:a16="http://schemas.microsoft.com/office/drawing/2014/main" val="2616423820"/>
                    </a:ext>
                  </a:extLst>
                </a:gridCol>
                <a:gridCol w="1581194">
                  <a:extLst>
                    <a:ext uri="{9D8B030D-6E8A-4147-A177-3AD203B41FA5}">
                      <a16:colId xmlns:a16="http://schemas.microsoft.com/office/drawing/2014/main" val="3262094161"/>
                    </a:ext>
                  </a:extLst>
                </a:gridCol>
                <a:gridCol w="1521526">
                  <a:extLst>
                    <a:ext uri="{9D8B030D-6E8A-4147-A177-3AD203B41FA5}">
                      <a16:colId xmlns:a16="http://schemas.microsoft.com/office/drawing/2014/main" val="1317730116"/>
                    </a:ext>
                  </a:extLst>
                </a:gridCol>
                <a:gridCol w="1581194">
                  <a:extLst>
                    <a:ext uri="{9D8B030D-6E8A-4147-A177-3AD203B41FA5}">
                      <a16:colId xmlns:a16="http://schemas.microsoft.com/office/drawing/2014/main" val="2977804543"/>
                    </a:ext>
                  </a:extLst>
                </a:gridCol>
              </a:tblGrid>
              <a:tr h="7761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Valor Mínimo</a:t>
                      </a:r>
                      <a:endParaRPr lang="en-US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Valor máximo</a:t>
                      </a:r>
                      <a:endParaRPr lang="en-US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QUARTIL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MEDIANA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QUARTIL 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0306875"/>
                  </a:ext>
                </a:extLst>
              </a:tr>
              <a:tr h="27164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356820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11660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17250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7032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74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C181-03A7-40CE-892B-AC2319BA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73" y="1447800"/>
            <a:ext cx="4048044" cy="1447800"/>
          </a:xfrm>
        </p:spPr>
        <p:txBody>
          <a:bodyPr>
            <a:noAutofit/>
          </a:bodyPr>
          <a:lstStyle/>
          <a:p>
            <a:r>
              <a:rPr lang="en-US" sz="3200"/>
              <a:t>CARACTERIZAÇÃO DO ATRIBUTOS DATASET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E035204-0024-41AF-BBED-85BAF8CA1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80929"/>
              </p:ext>
            </p:extLst>
          </p:nvPr>
        </p:nvGraphicFramePr>
        <p:xfrm>
          <a:off x="4784616" y="1447800"/>
          <a:ext cx="519599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1D069-777E-4C09-9104-E5264DC56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31800" indent="-323850">
              <a:spcBef>
                <a:spcPts val="1417"/>
              </a:spcBef>
              <a:buClr>
                <a:srgbClr val="EF53A5"/>
              </a:buClr>
              <a:buFont typeface="Wingdings,Sans-Serif"/>
              <a:buChar char=""/>
            </a:pPr>
            <a:r>
              <a:rPr lang="pt-BR" sz="2400">
                <a:latin typeface="Arial"/>
                <a:cs typeface="Arial"/>
              </a:rPr>
              <a:t>Dados Selecionados, Quantidade e Média Aritmética</a:t>
            </a:r>
            <a:endParaRPr lang="pt-BR" sz="2400">
              <a:latin typeface="Arial"/>
              <a:ea typeface="+mj-lt"/>
              <a:cs typeface="Arial"/>
            </a:endParaRPr>
          </a:p>
          <a:p>
            <a:pPr marL="431800" indent="-323850">
              <a:spcBef>
                <a:spcPts val="1417"/>
              </a:spcBef>
              <a:buClr>
                <a:srgbClr val="EF53A5"/>
              </a:buClr>
              <a:buFont typeface="Wingdings,Sans-Serif"/>
              <a:buChar char=""/>
            </a:pPr>
            <a:r>
              <a:rPr lang="pt-BR" sz="2400">
                <a:latin typeface="Arial"/>
                <a:cs typeface="Arial"/>
              </a:rPr>
              <a:t>Desvio Padrão, Valor Mínimo e Máximo</a:t>
            </a:r>
            <a:endParaRPr lang="en-US" sz="2400">
              <a:ea typeface="+mj-lt"/>
              <a:cs typeface="+mj-lt"/>
            </a:endParaRPr>
          </a:p>
          <a:p>
            <a:pPr marL="431800" indent="-323850">
              <a:spcBef>
                <a:spcPts val="1417"/>
              </a:spcBef>
              <a:buClr>
                <a:srgbClr val="EF53A5"/>
              </a:buClr>
              <a:buFont typeface="Wingdings,Sans-Serif"/>
              <a:buChar char=""/>
            </a:pPr>
            <a:r>
              <a:rPr lang="pt-BR" sz="2400">
                <a:latin typeface="Arial"/>
                <a:cs typeface="Arial"/>
              </a:rPr>
              <a:t>Quartil – Primeiro, Segundo(Mediana) e Terceiro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C181-03A7-40CE-892B-AC2319BA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OPCIONAL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9D7B1B-161B-49C5-8921-A6DFB45DB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362984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450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3E16-6D88-470F-8F74-B59611DF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625556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REPLICA DO CÓDIGO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AA2AA-A211-4ACD-8C7A-6FD4D3EB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1" y="4763803"/>
            <a:ext cx="625556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EXPLICADO PASSO A PASSO</a:t>
            </a:r>
          </a:p>
        </p:txBody>
      </p:sp>
      <p:pic>
        <p:nvPicPr>
          <p:cNvPr id="20" name="Picture 19" descr="Script de computador num ecrã">
            <a:extLst>
              <a:ext uri="{FF2B5EF4-FFF2-40B4-BE49-F238E27FC236}">
                <a16:creationId xmlns:a16="http://schemas.microsoft.com/office/drawing/2014/main" id="{F723F181-3264-497B-BDE3-7BEB9DAF1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2" r="47657" b="-1"/>
          <a:stretch/>
        </p:blipFill>
        <p:spPr>
          <a:xfrm>
            <a:off x="7557315" y="10"/>
            <a:ext cx="46346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2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C181-03A7-40CE-892B-AC2319BA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2C07-AB3B-43E5-8D47-7C0FEC8A5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18" y="1262163"/>
            <a:ext cx="11016881" cy="5000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ts val="1417"/>
              </a:spcBef>
              <a:buClr>
                <a:srgbClr val="EF53A5"/>
              </a:buClr>
            </a:pPr>
            <a:r>
              <a:rPr lang="pt-BR" err="1">
                <a:latin typeface="Century Gothic"/>
                <a:cs typeface="Times New Roman"/>
              </a:rPr>
              <a:t>Scikit-Learn</a:t>
            </a:r>
            <a:r>
              <a:rPr lang="pt-BR">
                <a:latin typeface="Century Gothic"/>
                <a:cs typeface="Times New Roman"/>
              </a:rPr>
              <a:t>:</a:t>
            </a:r>
            <a:r>
              <a:rPr lang="pt-BR">
                <a:latin typeface="Times New Roman"/>
                <a:ea typeface="+mj-lt"/>
                <a:cs typeface="Times New Roman"/>
              </a:rPr>
              <a:t> </a:t>
            </a:r>
            <a:r>
              <a:rPr lang="pt-BR">
                <a:ea typeface="+mj-lt"/>
                <a:cs typeface="+mj-lt"/>
                <a:hlinkClick r:id="rId2"/>
              </a:rPr>
              <a:t>https://www.youtube.com/watch?v=39HBlzFV9vk</a:t>
            </a:r>
            <a:endParaRPr lang="pt-BR">
              <a:ea typeface="+mj-lt"/>
              <a:cs typeface="+mj-lt"/>
            </a:endParaRPr>
          </a:p>
          <a:p>
            <a:pPr>
              <a:spcBef>
                <a:spcPts val="1417"/>
              </a:spcBef>
              <a:buClr>
                <a:srgbClr val="EF53A5"/>
              </a:buClr>
            </a:pPr>
            <a:r>
              <a:rPr lang="pt-BR">
                <a:ea typeface="+mj-lt"/>
                <a:cs typeface="+mj-lt"/>
              </a:rPr>
              <a:t>Pandas: </a:t>
            </a:r>
            <a:r>
              <a:rPr lang="pt-BR">
                <a:ea typeface="+mj-lt"/>
                <a:cs typeface="+mj-lt"/>
                <a:hlinkClick r:id="rId3"/>
              </a:rPr>
              <a:t>https://www.youtube.com/watch?v=yCtiqMRt4TQ</a:t>
            </a:r>
            <a:endParaRPr lang="pt-BR">
              <a:ea typeface="+mj-lt"/>
              <a:cs typeface="+mj-lt"/>
            </a:endParaRPr>
          </a:p>
          <a:p>
            <a:pPr>
              <a:spcBef>
                <a:spcPts val="1417"/>
              </a:spcBef>
              <a:buClr>
                <a:srgbClr val="EF53A5"/>
              </a:buClr>
            </a:pPr>
            <a:r>
              <a:rPr lang="pt-BR">
                <a:ea typeface="+mj-lt"/>
                <a:cs typeface="+mj-lt"/>
              </a:rPr>
              <a:t>Tensor-</a:t>
            </a:r>
            <a:r>
              <a:rPr lang="pt-BR" err="1">
                <a:ea typeface="+mj-lt"/>
                <a:cs typeface="+mj-lt"/>
              </a:rPr>
              <a:t>Flow</a:t>
            </a:r>
            <a:r>
              <a:rPr lang="pt-BR">
                <a:ea typeface="+mj-lt"/>
                <a:cs typeface="+mj-lt"/>
              </a:rPr>
              <a:t>: </a:t>
            </a:r>
            <a:r>
              <a:rPr lang="pt-BR">
                <a:ea typeface="+mj-lt"/>
                <a:cs typeface="+mj-lt"/>
                <a:hlinkClick r:id="rId4"/>
              </a:rPr>
              <a:t>https://www.youtube.com/watch?v=2eYLt1NA4Ss</a:t>
            </a:r>
            <a:endParaRPr lang="pt-BR">
              <a:ea typeface="+mj-lt"/>
              <a:cs typeface="+mj-lt"/>
            </a:endParaRPr>
          </a:p>
          <a:p>
            <a:pPr>
              <a:spcBef>
                <a:spcPts val="1417"/>
              </a:spcBef>
              <a:buClr>
                <a:srgbClr val="EF53A5"/>
              </a:buClr>
            </a:pPr>
            <a:r>
              <a:rPr lang="pt-BR" err="1">
                <a:ea typeface="+mj-lt"/>
                <a:cs typeface="+mj-lt"/>
              </a:rPr>
              <a:t>Keras</a:t>
            </a:r>
            <a:r>
              <a:rPr lang="pt-BR">
                <a:ea typeface="+mj-lt"/>
                <a:cs typeface="+mj-lt"/>
              </a:rPr>
              <a:t>: </a:t>
            </a:r>
            <a:r>
              <a:rPr lang="pt-BR">
                <a:ea typeface="+mj-lt"/>
                <a:cs typeface="+mj-lt"/>
                <a:hlinkClick r:id="rId5"/>
              </a:rPr>
              <a:t>https://www.youtube.com/watch?v=dQPJZa_-FcU</a:t>
            </a:r>
            <a:endParaRPr lang="pt-BR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pt-BR">
                <a:ea typeface="+mj-lt"/>
                <a:cs typeface="+mj-lt"/>
                <a:hlinkClick r:id="rId6"/>
              </a:rPr>
              <a:t>https://blog.hdstore.com.br/o-que-e-o-tensorflow/</a:t>
            </a:r>
            <a:endParaRPr lang="pt-BR"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r>
              <a:rPr lang="pt-BR">
                <a:ea typeface="+mj-lt"/>
                <a:cs typeface="+mj-lt"/>
                <a:hlinkClick r:id="rId7"/>
              </a:rPr>
              <a:t>https://didatica.tech/a-biblioteca-scikit-learn-pyhton-para-machine-learning/</a:t>
            </a:r>
            <a:endParaRPr lang="pt-BR"/>
          </a:p>
          <a:p>
            <a:pPr>
              <a:buClr>
                <a:srgbClr val="EF53A5"/>
              </a:buClr>
            </a:pPr>
            <a:r>
              <a:rPr lang="pt-BR">
                <a:ea typeface="+mj-lt"/>
                <a:cs typeface="+mj-lt"/>
                <a:hlinkClick r:id="rId8"/>
              </a:rPr>
              <a:t>https://webcache.googleusercontent.com/search?q=cache:NRdz4oHz7AAJ:https://www.inatel.br/docentes/felipefigueiredo/mestrado/tp555-inteligencia-artificial-e-machine-learning/61-tp555-introducao-handouts/file+&amp;cd=6&amp;hl=pt-BR&amp;ct=clnk&amp;gl=br</a:t>
            </a:r>
            <a:endParaRPr lang="pt-BR"/>
          </a:p>
          <a:p>
            <a:pPr>
              <a:buClr>
                <a:srgbClr val="EF53A5"/>
              </a:buClr>
            </a:pPr>
            <a:r>
              <a:rPr lang="pt-BR">
                <a:ea typeface="+mj-lt"/>
                <a:cs typeface="+mj-lt"/>
                <a:hlinkClick r:id="rId9"/>
              </a:rPr>
              <a:t>https://www.voitto.com.br/blog/artigo/biblioteca-pandas</a:t>
            </a:r>
            <a:endParaRPr lang="pt-BR"/>
          </a:p>
          <a:p>
            <a:pPr marL="0" indent="0">
              <a:spcBef>
                <a:spcPts val="1417"/>
              </a:spcBef>
              <a:buClr>
                <a:srgbClr val="EF53A5"/>
              </a:buClr>
              <a:buNone/>
            </a:pPr>
            <a:br>
              <a:rPr lang="en-US"/>
            </a:br>
            <a:endParaRPr lang="en-US"/>
          </a:p>
          <a:p>
            <a:pPr>
              <a:spcBef>
                <a:spcPts val="1417"/>
              </a:spcBef>
              <a:buClr>
                <a:srgbClr val="EF53A5"/>
              </a:buClr>
            </a:pPr>
            <a:endParaRPr lang="pt-BR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782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C181-03A7-40CE-892B-AC2319BA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>
            <a:normAutofit/>
          </a:bodyPr>
          <a:lstStyle/>
          <a:p>
            <a:r>
              <a:rPr lang="en-US"/>
              <a:t>FRASES MOTIVACIONAIS</a:t>
            </a:r>
          </a:p>
        </p:txBody>
      </p:sp>
      <p:pic>
        <p:nvPicPr>
          <p:cNvPr id="29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4C75F187-F606-440D-BABF-2504169688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778" r="1" b="738"/>
          <a:stretch/>
        </p:blipFill>
        <p:spPr>
          <a:xfrm>
            <a:off x="7554139" y="609601"/>
            <a:ext cx="3990160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6" name="Rectangle 34">
            <a:extLst>
              <a:ext uri="{FF2B5EF4-FFF2-40B4-BE49-F238E27FC236}">
                <a16:creationId xmlns:a16="http://schemas.microsoft.com/office/drawing/2014/main" id="{3372D739-8E64-4038-9330-761630C01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2C07-AB3B-43E5-8D47-7C0FEC8A5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Clr>
                <a:srgbClr val="EF53A5"/>
              </a:buClr>
            </a:pPr>
            <a:r>
              <a:rPr lang="pt-BR">
                <a:latin typeface="Times New Roman"/>
                <a:cs typeface="Times New Roman"/>
              </a:rPr>
              <a:t>Não deixe uma frase motivacional, melhorar seu dia de merda</a:t>
            </a:r>
          </a:p>
          <a:p>
            <a:pPr>
              <a:lnSpc>
                <a:spcPct val="90000"/>
              </a:lnSpc>
              <a:spcBef>
                <a:spcPts val="1417"/>
              </a:spcBef>
              <a:buClr>
                <a:srgbClr val="EF53A5"/>
              </a:buClr>
            </a:pPr>
            <a:r>
              <a:rPr lang="pt-BR">
                <a:latin typeface="Times New Roman"/>
                <a:cs typeface="Times New Roman"/>
              </a:rPr>
              <a:t>Procure saber se algo é impossivel, porque dai não precisar nem tentar</a:t>
            </a:r>
          </a:p>
          <a:p>
            <a:pPr>
              <a:lnSpc>
                <a:spcPct val="90000"/>
              </a:lnSpc>
              <a:spcBef>
                <a:spcPts val="1417"/>
              </a:spcBef>
              <a:buClr>
                <a:srgbClr val="EF53A5"/>
              </a:buClr>
            </a:pPr>
            <a:r>
              <a:rPr lang="pt-BR">
                <a:latin typeface="Times New Roman"/>
                <a:cs typeface="Times New Roman"/>
              </a:rPr>
              <a:t>O não você já tem, busque a humilhação</a:t>
            </a:r>
          </a:p>
          <a:p>
            <a:pPr>
              <a:lnSpc>
                <a:spcPct val="90000"/>
              </a:lnSpc>
              <a:spcBef>
                <a:spcPts val="1417"/>
              </a:spcBef>
              <a:buClr>
                <a:srgbClr val="EF53A5"/>
              </a:buClr>
            </a:pPr>
            <a:r>
              <a:rPr lang="pt-BR">
                <a:latin typeface="Times New Roman"/>
                <a:cs typeface="Times New Roman"/>
              </a:rPr>
              <a:t>Desistir é para o fracos, o ideal é nem tentar</a:t>
            </a:r>
          </a:p>
          <a:p>
            <a:pPr>
              <a:lnSpc>
                <a:spcPct val="90000"/>
              </a:lnSpc>
              <a:spcBef>
                <a:spcPts val="1417"/>
              </a:spcBef>
              <a:buClr>
                <a:srgbClr val="EF53A5"/>
              </a:buClr>
            </a:pPr>
            <a:r>
              <a:rPr lang="pt-BR">
                <a:latin typeface="Times New Roman"/>
                <a:cs typeface="Times New Roman"/>
              </a:rPr>
              <a:t>Sem lutas, não há derrotas</a:t>
            </a:r>
          </a:p>
          <a:p>
            <a:pPr>
              <a:lnSpc>
                <a:spcPct val="90000"/>
              </a:lnSpc>
              <a:spcBef>
                <a:spcPts val="1417"/>
              </a:spcBef>
              <a:buClr>
                <a:srgbClr val="EF53A5"/>
              </a:buClr>
            </a:pPr>
            <a:r>
              <a:rPr lang="pt-BR">
                <a:latin typeface="Times New Roman"/>
                <a:cs typeface="Times New Roman"/>
              </a:rPr>
              <a:t>Não importa as escolhas que você faça, estará ferrado do mesmo jeito</a:t>
            </a:r>
          </a:p>
          <a:p>
            <a:pPr>
              <a:lnSpc>
                <a:spcPct val="90000"/>
              </a:lnSpc>
              <a:spcBef>
                <a:spcPts val="1417"/>
              </a:spcBef>
              <a:buClr>
                <a:srgbClr val="EF53A5"/>
              </a:buClr>
            </a:pPr>
            <a:r>
              <a:rPr lang="pt-BR">
                <a:latin typeface="Times New Roman"/>
                <a:cs typeface="Times New Roman"/>
              </a:rPr>
              <a:t>Seja o protagonista do seu fracasso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EDCC8-491D-40C9-B880-7A63EF143646}"/>
              </a:ext>
            </a:extLst>
          </p:cNvPr>
          <p:cNvSpPr txBox="1"/>
          <p:nvPr/>
        </p:nvSpPr>
        <p:spPr>
          <a:xfrm>
            <a:off x="8673000" y="6048343"/>
            <a:ext cx="2871299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68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8534C3C-F590-4CDB-96F0-C7275E675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7813" b="50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52CBC-214F-449E-ACE7-C5778E2B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DANIEL ROSARIO BACHIEGA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GLEDSON FRANCISCO DA SILVA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GLEICIELE SOUZA LOURENÇO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GUSTAVO LOPES HOKAMA PEREIRA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NILO CHRISTIAN FRANÇA DA SILVA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459ED-87C6-46BC-9362-FDE560A0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MEMBROS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73D20-EF01-4B74-8A88-C317BA6A7744}"/>
              </a:ext>
            </a:extLst>
          </p:cNvPr>
          <p:cNvSpPr txBox="1"/>
          <p:nvPr/>
        </p:nvSpPr>
        <p:spPr>
          <a:xfrm>
            <a:off x="9631683" y="6657945"/>
            <a:ext cx="256031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95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3E16-6D88-470F-8F74-B59611DF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>
                <a:solidFill>
                  <a:srgbClr val="EBEBEB"/>
                </a:solidFill>
              </a:rPr>
              <a:t>O QUE SÃO  E FAZEM AS BIBLIOTECAS/ FRAMEWORKS EM PYTHON...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AA2AA-A211-4ACD-8C7A-6FD4D3EB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" name="Picture 19" descr="Script de computador num ecrã">
            <a:extLst>
              <a:ext uri="{FF2B5EF4-FFF2-40B4-BE49-F238E27FC236}">
                <a16:creationId xmlns:a16="http://schemas.microsoft.com/office/drawing/2014/main" id="{F723F181-3264-497B-BDE3-7BEB9DAF1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6" r="48400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447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C181-03A7-40CE-892B-AC2319BA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2C07-AB3B-43E5-8D47-7C0FEC8A5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51673" cy="36347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>
                <a:ea typeface="+mj-lt"/>
                <a:cs typeface="+mj-lt"/>
              </a:rPr>
              <a:t>A </a:t>
            </a:r>
            <a:r>
              <a:rPr lang="en-US" sz="2400" err="1">
                <a:ea typeface="+mj-lt"/>
                <a:cs typeface="+mj-lt"/>
              </a:rPr>
              <a:t>biblioteca</a:t>
            </a:r>
            <a:r>
              <a:rPr lang="en-US" sz="2400">
                <a:ea typeface="+mj-lt"/>
                <a:cs typeface="+mj-lt"/>
              </a:rPr>
              <a:t> Pandas é </a:t>
            </a:r>
            <a:r>
              <a:rPr lang="en-US" sz="2400" err="1">
                <a:ea typeface="+mj-lt"/>
                <a:cs typeface="+mj-lt"/>
              </a:rPr>
              <a:t>uma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biblioteca</a:t>
            </a:r>
            <a:r>
              <a:rPr lang="en-US" sz="2400">
                <a:ea typeface="+mj-lt"/>
                <a:cs typeface="+mj-lt"/>
              </a:rPr>
              <a:t> Python para </a:t>
            </a:r>
            <a:r>
              <a:rPr lang="en-US" sz="2400" err="1">
                <a:ea typeface="+mj-lt"/>
                <a:cs typeface="+mj-lt"/>
              </a:rPr>
              <a:t>análise</a:t>
            </a:r>
            <a:r>
              <a:rPr lang="en-US" sz="2400">
                <a:ea typeface="+mj-lt"/>
                <a:cs typeface="+mj-lt"/>
              </a:rPr>
              <a:t> de dados. Seu </a:t>
            </a:r>
            <a:r>
              <a:rPr lang="en-US" sz="2400" err="1">
                <a:ea typeface="+mj-lt"/>
                <a:cs typeface="+mj-lt"/>
              </a:rPr>
              <a:t>nome</a:t>
            </a:r>
            <a:r>
              <a:rPr lang="en-US" sz="2400">
                <a:ea typeface="+mj-lt"/>
                <a:cs typeface="+mj-lt"/>
              </a:rPr>
              <a:t> é </a:t>
            </a:r>
            <a:r>
              <a:rPr lang="en-US" sz="2400" err="1">
                <a:ea typeface="+mj-lt"/>
                <a:cs typeface="+mj-lt"/>
              </a:rPr>
              <a:t>derivado</a:t>
            </a:r>
            <a:r>
              <a:rPr lang="en-US" sz="2400">
                <a:ea typeface="+mj-lt"/>
                <a:cs typeface="+mj-lt"/>
              </a:rPr>
              <a:t> do </a:t>
            </a:r>
            <a:r>
              <a:rPr lang="en-US" sz="2400" err="1">
                <a:ea typeface="+mj-lt"/>
                <a:cs typeface="+mj-lt"/>
              </a:rPr>
              <a:t>termo</a:t>
            </a:r>
            <a:r>
              <a:rPr lang="en-US" sz="2400">
                <a:ea typeface="+mj-lt"/>
                <a:cs typeface="+mj-lt"/>
              </a:rPr>
              <a:t> "dados </a:t>
            </a:r>
            <a:r>
              <a:rPr lang="en-US" sz="2400" err="1">
                <a:ea typeface="+mj-lt"/>
                <a:cs typeface="+mj-lt"/>
              </a:rPr>
              <a:t>em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painel</a:t>
            </a:r>
            <a:r>
              <a:rPr lang="en-US" sz="2400">
                <a:ea typeface="+mj-lt"/>
                <a:cs typeface="+mj-lt"/>
              </a:rPr>
              <a:t>", que é um </a:t>
            </a:r>
            <a:r>
              <a:rPr lang="en-US" sz="2400" err="1">
                <a:ea typeface="+mj-lt"/>
                <a:cs typeface="+mj-lt"/>
              </a:rPr>
              <a:t>termo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econométrico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usado</a:t>
            </a:r>
            <a:r>
              <a:rPr lang="en-US" sz="2400">
                <a:ea typeface="+mj-lt"/>
                <a:cs typeface="+mj-lt"/>
              </a:rPr>
              <a:t> para se </a:t>
            </a:r>
            <a:r>
              <a:rPr lang="en-US" sz="2400" err="1">
                <a:ea typeface="+mj-lt"/>
                <a:cs typeface="+mj-lt"/>
              </a:rPr>
              <a:t>referir</a:t>
            </a:r>
            <a:r>
              <a:rPr lang="en-US" sz="2400">
                <a:ea typeface="+mj-lt"/>
                <a:cs typeface="+mj-lt"/>
              </a:rPr>
              <a:t> a conjuntos de dados </a:t>
            </a:r>
            <a:r>
              <a:rPr lang="en-US" sz="2400" err="1">
                <a:ea typeface="+mj-lt"/>
                <a:cs typeface="+mj-lt"/>
              </a:rPr>
              <a:t>estruturados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multidimensionais</a:t>
            </a:r>
            <a:r>
              <a:rPr lang="en-US" sz="2400">
                <a:ea typeface="+mj-lt"/>
                <a:cs typeface="+mj-lt"/>
              </a:rPr>
              <a:t>.</a:t>
            </a:r>
          </a:p>
          <a:p>
            <a:pPr algn="just">
              <a:buClr>
                <a:srgbClr val="EF53A5"/>
              </a:buClr>
            </a:pPr>
            <a:r>
              <a:rPr lang="en-US" sz="2400">
                <a:ea typeface="+mj-lt"/>
                <a:cs typeface="+mj-lt"/>
              </a:rPr>
              <a:t>O Pandas é </a:t>
            </a:r>
            <a:r>
              <a:rPr lang="en-US" sz="2400" err="1">
                <a:ea typeface="+mj-lt"/>
                <a:cs typeface="+mj-lt"/>
              </a:rPr>
              <a:t>construído</a:t>
            </a:r>
            <a:r>
              <a:rPr lang="en-US" sz="2400">
                <a:ea typeface="+mj-lt"/>
                <a:cs typeface="+mj-lt"/>
              </a:rPr>
              <a:t> com base </a:t>
            </a:r>
            <a:r>
              <a:rPr lang="en-US" sz="2400" err="1">
                <a:ea typeface="+mj-lt"/>
                <a:cs typeface="+mj-lt"/>
              </a:rPr>
              <a:t>em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duas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bibliotecas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mais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famosas</a:t>
            </a:r>
            <a:r>
              <a:rPr lang="en-US" sz="2400">
                <a:ea typeface="+mj-lt"/>
                <a:cs typeface="+mj-lt"/>
              </a:rPr>
              <a:t> do Python: matplotlib para </a:t>
            </a:r>
            <a:r>
              <a:rPr lang="en-US" sz="2400" err="1">
                <a:ea typeface="+mj-lt"/>
                <a:cs typeface="+mj-lt"/>
              </a:rPr>
              <a:t>visualização</a:t>
            </a:r>
            <a:r>
              <a:rPr lang="en-US" sz="2400">
                <a:ea typeface="+mj-lt"/>
                <a:cs typeface="+mj-lt"/>
              </a:rPr>
              <a:t> de dados e NumPy para </a:t>
            </a:r>
            <a:r>
              <a:rPr lang="en-US" sz="2400" err="1">
                <a:ea typeface="+mj-lt"/>
                <a:cs typeface="+mj-lt"/>
              </a:rPr>
              <a:t>operações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matemáticas</a:t>
            </a:r>
            <a:r>
              <a:rPr lang="en-US" sz="2400">
                <a:ea typeface="+mj-lt"/>
                <a:cs typeface="+mj-lt"/>
              </a:rPr>
              <a:t>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9617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C181-03A7-40CE-892B-AC2319BA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2C07-AB3B-43E5-8D47-7C0FEC8A5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10" y="873975"/>
            <a:ext cx="10873107" cy="597827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>
              <a:ea typeface="+mj-lt"/>
              <a:cs typeface="+mj-lt"/>
            </a:endParaRPr>
          </a:p>
          <a:p>
            <a:pPr algn="just">
              <a:buClr>
                <a:srgbClr val="EF53A5"/>
              </a:buClr>
            </a:pPr>
            <a:r>
              <a:rPr lang="en-US" sz="2200">
                <a:ea typeface="+mj-lt"/>
                <a:cs typeface="+mj-lt"/>
              </a:rPr>
              <a:t>O scikit-learn é </a:t>
            </a:r>
            <a:r>
              <a:rPr lang="en-US" sz="2200" err="1">
                <a:ea typeface="+mj-lt"/>
                <a:cs typeface="+mj-lt"/>
              </a:rPr>
              <a:t>uma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biblioteca</a:t>
            </a:r>
            <a:r>
              <a:rPr lang="en-US" sz="2200">
                <a:ea typeface="+mj-lt"/>
                <a:cs typeface="+mj-lt"/>
              </a:rPr>
              <a:t> da </a:t>
            </a:r>
            <a:r>
              <a:rPr lang="en-US" sz="2200" err="1">
                <a:ea typeface="+mj-lt"/>
                <a:cs typeface="+mj-lt"/>
              </a:rPr>
              <a:t>linguagem</a:t>
            </a:r>
            <a:r>
              <a:rPr lang="en-US" sz="2200">
                <a:ea typeface="+mj-lt"/>
                <a:cs typeface="+mj-lt"/>
              </a:rPr>
              <a:t> Python </a:t>
            </a:r>
            <a:r>
              <a:rPr lang="en-US" sz="2200" err="1">
                <a:ea typeface="+mj-lt"/>
                <a:cs typeface="+mj-lt"/>
              </a:rPr>
              <a:t>desenvolvida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especificamente</a:t>
            </a:r>
            <a:r>
              <a:rPr lang="en-US" sz="2200">
                <a:ea typeface="+mj-lt"/>
                <a:cs typeface="+mj-lt"/>
              </a:rPr>
              <a:t> para </a:t>
            </a:r>
            <a:r>
              <a:rPr lang="en-US" sz="2200" err="1">
                <a:ea typeface="+mj-lt"/>
                <a:cs typeface="+mj-lt"/>
              </a:rPr>
              <a:t>aplicação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prática</a:t>
            </a:r>
            <a:r>
              <a:rPr lang="en-US" sz="2200">
                <a:ea typeface="+mj-lt"/>
                <a:cs typeface="+mj-lt"/>
              </a:rPr>
              <a:t> de machine learning. </a:t>
            </a:r>
            <a:r>
              <a:rPr lang="en-US" sz="2200" err="1">
                <a:ea typeface="+mj-lt"/>
                <a:cs typeface="+mj-lt"/>
              </a:rPr>
              <a:t>Esta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biblioteca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dispõe</a:t>
            </a:r>
            <a:r>
              <a:rPr lang="en-US" sz="2200">
                <a:ea typeface="+mj-lt"/>
                <a:cs typeface="+mj-lt"/>
              </a:rPr>
              <a:t> de ferramentas simples e </a:t>
            </a:r>
            <a:r>
              <a:rPr lang="en-US" sz="2200" err="1">
                <a:ea typeface="+mj-lt"/>
                <a:cs typeface="+mj-lt"/>
              </a:rPr>
              <a:t>eficientes</a:t>
            </a:r>
            <a:r>
              <a:rPr lang="en-US" sz="2200">
                <a:ea typeface="+mj-lt"/>
                <a:cs typeface="+mj-lt"/>
              </a:rPr>
              <a:t> para </a:t>
            </a:r>
            <a:r>
              <a:rPr lang="en-US" sz="2200" err="1">
                <a:ea typeface="+mj-lt"/>
                <a:cs typeface="+mj-lt"/>
              </a:rPr>
              <a:t>análise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preditiva</a:t>
            </a:r>
            <a:r>
              <a:rPr lang="en-US" sz="2200">
                <a:ea typeface="+mj-lt"/>
                <a:cs typeface="+mj-lt"/>
              </a:rPr>
              <a:t> de dados, é </a:t>
            </a:r>
            <a:r>
              <a:rPr lang="en-US" sz="2200" err="1">
                <a:ea typeface="+mj-lt"/>
                <a:cs typeface="+mj-lt"/>
              </a:rPr>
              <a:t>reutilizável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em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diferentes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situações</a:t>
            </a:r>
            <a:r>
              <a:rPr lang="en-US" sz="2200">
                <a:ea typeface="+mj-lt"/>
                <a:cs typeface="+mj-lt"/>
              </a:rPr>
              <a:t>, </a:t>
            </a:r>
            <a:r>
              <a:rPr lang="en-US" sz="2200" err="1">
                <a:ea typeface="+mj-lt"/>
                <a:cs typeface="+mj-lt"/>
              </a:rPr>
              <a:t>possui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código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aberto</a:t>
            </a:r>
            <a:r>
              <a:rPr lang="en-US" sz="2200">
                <a:ea typeface="+mj-lt"/>
                <a:cs typeface="+mj-lt"/>
              </a:rPr>
              <a:t>, </a:t>
            </a:r>
            <a:r>
              <a:rPr lang="en-US" sz="2200" err="1">
                <a:ea typeface="+mj-lt"/>
                <a:cs typeface="+mj-lt"/>
              </a:rPr>
              <a:t>sendo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acessível</a:t>
            </a:r>
            <a:r>
              <a:rPr lang="en-US" sz="2200">
                <a:ea typeface="+mj-lt"/>
                <a:cs typeface="+mj-lt"/>
              </a:rPr>
              <a:t> a </a:t>
            </a:r>
            <a:r>
              <a:rPr lang="en-US" sz="2200" err="1">
                <a:ea typeface="+mj-lt"/>
                <a:cs typeface="+mj-lt"/>
              </a:rPr>
              <a:t>todos</a:t>
            </a:r>
            <a:r>
              <a:rPr lang="en-US" sz="2200">
                <a:ea typeface="+mj-lt"/>
                <a:cs typeface="+mj-lt"/>
              </a:rPr>
              <a:t> e </a:t>
            </a:r>
            <a:r>
              <a:rPr lang="en-US" sz="2200" err="1">
                <a:ea typeface="+mj-lt"/>
                <a:cs typeface="+mj-lt"/>
              </a:rPr>
              <a:t>foi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construída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sobre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os</a:t>
            </a:r>
            <a:r>
              <a:rPr lang="en-US" sz="2200">
                <a:ea typeface="+mj-lt"/>
                <a:cs typeface="+mj-lt"/>
              </a:rPr>
              <a:t> </a:t>
            </a:r>
            <a:r>
              <a:rPr lang="en-US" sz="2200" err="1">
                <a:ea typeface="+mj-lt"/>
                <a:cs typeface="+mj-lt"/>
              </a:rPr>
              <a:t>pacotes</a:t>
            </a:r>
            <a:r>
              <a:rPr lang="en-US" sz="2200">
                <a:ea typeface="+mj-lt"/>
                <a:cs typeface="+mj-lt"/>
              </a:rPr>
              <a:t> NumPy, SciPy e </a:t>
            </a:r>
            <a:r>
              <a:rPr lang="en-US" sz="2200" err="1">
                <a:ea typeface="+mj-lt"/>
                <a:cs typeface="+mj-lt"/>
              </a:rPr>
              <a:t>matplotilib</a:t>
            </a:r>
            <a:r>
              <a:rPr lang="en-US" sz="2200">
                <a:ea typeface="+mj-lt"/>
                <a:cs typeface="+mj-lt"/>
              </a:rPr>
              <a:t>. </a:t>
            </a:r>
          </a:p>
          <a:p>
            <a:pPr algn="just">
              <a:buClr>
                <a:srgbClr val="EF53A5"/>
              </a:buClr>
            </a:pPr>
            <a:r>
              <a:rPr lang="en-US" sz="2200">
                <a:ea typeface="+mj-lt"/>
                <a:cs typeface="+mj-lt"/>
              </a:rPr>
              <a:t>Principais aplicações</a:t>
            </a:r>
          </a:p>
          <a:p>
            <a:pPr marL="400050" lvl="1" indent="0" algn="just">
              <a:buClr>
                <a:srgbClr val="EF53A5"/>
              </a:buClr>
              <a:buNone/>
            </a:pPr>
            <a:r>
              <a:rPr lang="en-US" sz="2000">
                <a:ea typeface="+mj-lt"/>
                <a:cs typeface="+mj-lt"/>
              </a:rPr>
              <a:t>• </a:t>
            </a:r>
            <a:r>
              <a:rPr lang="en-US" sz="2000" err="1">
                <a:ea typeface="+mj-lt"/>
                <a:cs typeface="+mj-lt"/>
              </a:rPr>
              <a:t>Pré-processamento</a:t>
            </a:r>
            <a:r>
              <a:rPr lang="en-US" sz="2000">
                <a:ea typeface="+mj-lt"/>
                <a:cs typeface="+mj-lt"/>
              </a:rPr>
              <a:t> </a:t>
            </a:r>
            <a:endParaRPr lang="en-US" sz="2000"/>
          </a:p>
          <a:p>
            <a:pPr marL="400050" lvl="1" indent="0" algn="just">
              <a:buClr>
                <a:srgbClr val="EF53A5"/>
              </a:buClr>
              <a:buNone/>
            </a:pPr>
            <a:r>
              <a:rPr lang="en-US" sz="2000">
                <a:ea typeface="+mj-lt"/>
                <a:cs typeface="+mj-lt"/>
              </a:rPr>
              <a:t>• </a:t>
            </a:r>
            <a:r>
              <a:rPr lang="en-US" sz="2000" err="1">
                <a:ea typeface="+mj-lt"/>
                <a:cs typeface="+mj-lt"/>
              </a:rPr>
              <a:t>Classificação</a:t>
            </a:r>
            <a:r>
              <a:rPr lang="en-US" sz="2000">
                <a:ea typeface="+mj-lt"/>
                <a:cs typeface="+mj-lt"/>
              </a:rPr>
              <a:t>  </a:t>
            </a:r>
            <a:endParaRPr lang="en-US" sz="2000"/>
          </a:p>
          <a:p>
            <a:pPr marL="400050" lvl="1" indent="0" algn="just">
              <a:buClr>
                <a:srgbClr val="EF53A5"/>
              </a:buClr>
              <a:buNone/>
            </a:pPr>
            <a:r>
              <a:rPr lang="en-US" sz="2000">
                <a:ea typeface="+mj-lt"/>
                <a:cs typeface="+mj-lt"/>
              </a:rPr>
              <a:t>• </a:t>
            </a:r>
            <a:r>
              <a:rPr lang="en-US" sz="2000" err="1">
                <a:ea typeface="+mj-lt"/>
                <a:cs typeface="+mj-lt"/>
              </a:rPr>
              <a:t>Regressão</a:t>
            </a:r>
            <a:r>
              <a:rPr lang="en-US" sz="2000">
                <a:ea typeface="+mj-lt"/>
                <a:cs typeface="+mj-lt"/>
              </a:rPr>
              <a:t> </a:t>
            </a:r>
            <a:endParaRPr lang="en-US" sz="2000"/>
          </a:p>
          <a:p>
            <a:pPr marL="400050" lvl="1" indent="0" algn="just">
              <a:buClr>
                <a:srgbClr val="EF53A5"/>
              </a:buClr>
              <a:buNone/>
            </a:pPr>
            <a:r>
              <a:rPr lang="en-US" sz="2000">
                <a:ea typeface="+mj-lt"/>
                <a:cs typeface="+mj-lt"/>
              </a:rPr>
              <a:t>• Clustering </a:t>
            </a:r>
            <a:endParaRPr lang="en-US" sz="2000"/>
          </a:p>
          <a:p>
            <a:pPr marL="400050" lvl="1" indent="0" algn="just">
              <a:buClr>
                <a:srgbClr val="EF53A5"/>
              </a:buClr>
              <a:buNone/>
            </a:pPr>
            <a:r>
              <a:rPr lang="en-US" sz="2000">
                <a:ea typeface="+mj-lt"/>
                <a:cs typeface="+mj-lt"/>
              </a:rPr>
              <a:t>• </a:t>
            </a:r>
            <a:r>
              <a:rPr lang="en-US" sz="2000" err="1">
                <a:ea typeface="+mj-lt"/>
                <a:cs typeface="+mj-lt"/>
              </a:rPr>
              <a:t>Redução</a:t>
            </a:r>
            <a:r>
              <a:rPr lang="en-US" sz="2000">
                <a:ea typeface="+mj-lt"/>
                <a:cs typeface="+mj-lt"/>
              </a:rPr>
              <a:t> da </a:t>
            </a:r>
            <a:r>
              <a:rPr lang="en-US" sz="2000" err="1">
                <a:ea typeface="+mj-lt"/>
                <a:cs typeface="+mj-lt"/>
              </a:rPr>
              <a:t>dimensionalidade</a:t>
            </a:r>
            <a:endParaRPr lang="en-US" sz="2000"/>
          </a:p>
          <a:p>
            <a:pPr marL="400050" lvl="1" indent="0">
              <a:buClr>
                <a:srgbClr val="EF53A5"/>
              </a:buClr>
              <a:buNone/>
            </a:pPr>
            <a:r>
              <a:rPr lang="en-US" sz="2000">
                <a:ea typeface="+mj-lt"/>
                <a:cs typeface="+mj-lt"/>
              </a:rPr>
              <a:t>• </a:t>
            </a:r>
            <a:r>
              <a:rPr lang="en-US" sz="2000" err="1">
                <a:ea typeface="+mj-lt"/>
                <a:cs typeface="+mj-lt"/>
              </a:rPr>
              <a:t>Ajuste</a:t>
            </a:r>
            <a:r>
              <a:rPr lang="en-US" sz="2000">
                <a:ea typeface="+mj-lt"/>
                <a:cs typeface="+mj-lt"/>
              </a:rPr>
              <a:t> de </a:t>
            </a:r>
            <a:r>
              <a:rPr lang="en-US" sz="2000" err="1">
                <a:ea typeface="+mj-lt"/>
                <a:cs typeface="+mj-lt"/>
              </a:rPr>
              <a:t>parâmetros</a:t>
            </a:r>
            <a:r>
              <a:rPr lang="en-US" sz="2000">
                <a:ea typeface="+mj-lt"/>
                <a:cs typeface="+mj-lt"/>
              </a:rPr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0957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C181-03A7-40CE-892B-AC2319BA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TENSOR-FLOW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2C07-AB3B-43E5-8D47-7C0FEC8A5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3409"/>
            <a:ext cx="9996088" cy="5014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ea typeface="+mj-lt"/>
                <a:cs typeface="+mj-lt"/>
              </a:rPr>
              <a:t>TensorFlow é </a:t>
            </a:r>
            <a:r>
              <a:rPr lang="en-US" sz="2400" err="1">
                <a:ea typeface="+mj-lt"/>
                <a:cs typeface="+mj-lt"/>
              </a:rPr>
              <a:t>uma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biblioteca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código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aberto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compatível</a:t>
            </a:r>
            <a:r>
              <a:rPr lang="en-US" sz="2400">
                <a:ea typeface="+mj-lt"/>
                <a:cs typeface="+mj-lt"/>
              </a:rPr>
              <a:t> com Python para </a:t>
            </a:r>
            <a:r>
              <a:rPr lang="en-US" sz="2400" err="1">
                <a:ea typeface="+mj-lt"/>
                <a:cs typeface="+mj-lt"/>
              </a:rPr>
              <a:t>cálculos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numéricos</a:t>
            </a:r>
            <a:r>
              <a:rPr lang="en-US" sz="2400">
                <a:ea typeface="+mj-lt"/>
                <a:cs typeface="+mj-lt"/>
              </a:rPr>
              <a:t> para </a:t>
            </a:r>
            <a:r>
              <a:rPr lang="en-US" sz="2400" err="1">
                <a:ea typeface="+mj-lt"/>
                <a:cs typeface="+mj-lt"/>
              </a:rPr>
              <a:t>tornar</a:t>
            </a:r>
            <a:r>
              <a:rPr lang="en-US" sz="2400">
                <a:ea typeface="+mj-lt"/>
                <a:cs typeface="+mj-lt"/>
              </a:rPr>
              <a:t> o </a:t>
            </a:r>
            <a:r>
              <a:rPr lang="en-US" sz="2400" err="1">
                <a:ea typeface="+mj-lt"/>
                <a:cs typeface="+mj-lt"/>
              </a:rPr>
              <a:t>aprendizado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máquina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mais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rápido</a:t>
            </a:r>
            <a:r>
              <a:rPr lang="en-US" sz="2400">
                <a:ea typeface="+mj-lt"/>
                <a:cs typeface="+mj-lt"/>
              </a:rPr>
              <a:t> e </a:t>
            </a:r>
            <a:r>
              <a:rPr lang="en-US" sz="2400" err="1">
                <a:ea typeface="+mj-lt"/>
                <a:cs typeface="+mj-lt"/>
              </a:rPr>
              <a:t>fácil</a:t>
            </a:r>
            <a:r>
              <a:rPr lang="en-US" sz="2400">
                <a:ea typeface="+mj-lt"/>
                <a:cs typeface="+mj-lt"/>
              </a:rPr>
              <a:t>. </a:t>
            </a:r>
            <a:endParaRPr lang="en-US"/>
          </a:p>
          <a:p>
            <a:pPr algn="just">
              <a:buClr>
                <a:srgbClr val="EF53A5"/>
              </a:buClr>
            </a:pPr>
            <a:r>
              <a:rPr lang="en-US" sz="2400">
                <a:ea typeface="+mj-lt"/>
                <a:cs typeface="+mj-lt"/>
              </a:rPr>
              <a:t>O TensorFlow </a:t>
            </a:r>
            <a:r>
              <a:rPr lang="en-US" sz="2400" err="1">
                <a:ea typeface="+mj-lt"/>
                <a:cs typeface="+mj-lt"/>
              </a:rPr>
              <a:t>pode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treinar</a:t>
            </a:r>
            <a:r>
              <a:rPr lang="en-US" sz="2400">
                <a:ea typeface="+mj-lt"/>
                <a:cs typeface="+mj-lt"/>
              </a:rPr>
              <a:t> e </a:t>
            </a:r>
            <a:r>
              <a:rPr lang="en-US" sz="2400" err="1">
                <a:ea typeface="+mj-lt"/>
                <a:cs typeface="+mj-lt"/>
              </a:rPr>
              <a:t>executar</a:t>
            </a:r>
            <a:r>
              <a:rPr lang="en-US" sz="2400">
                <a:ea typeface="+mj-lt"/>
                <a:cs typeface="+mj-lt"/>
              </a:rPr>
              <a:t> redes </a:t>
            </a:r>
            <a:r>
              <a:rPr lang="en-US" sz="2400" err="1">
                <a:ea typeface="+mj-lt"/>
                <a:cs typeface="+mj-lt"/>
              </a:rPr>
              <a:t>neurais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profundas</a:t>
            </a:r>
            <a:r>
              <a:rPr lang="en-US" sz="2400">
                <a:ea typeface="+mj-lt"/>
                <a:cs typeface="+mj-lt"/>
              </a:rPr>
              <a:t> para </a:t>
            </a:r>
            <a:r>
              <a:rPr lang="en-US" sz="2400" err="1">
                <a:ea typeface="+mj-lt"/>
                <a:cs typeface="+mj-lt"/>
              </a:rPr>
              <a:t>classificação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dígitos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manuscritos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reconhecimento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imagem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incorporação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palavras</a:t>
            </a:r>
            <a:r>
              <a:rPr lang="en-US" sz="2400">
                <a:ea typeface="+mj-lt"/>
                <a:cs typeface="+mj-lt"/>
              </a:rPr>
              <a:t>, redes </a:t>
            </a:r>
            <a:r>
              <a:rPr lang="en-US" sz="2400" err="1">
                <a:ea typeface="+mj-lt"/>
                <a:cs typeface="+mj-lt"/>
              </a:rPr>
              <a:t>neurais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recorrentes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modelos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sequência</a:t>
            </a:r>
            <a:r>
              <a:rPr lang="en-US" sz="2400">
                <a:ea typeface="+mj-lt"/>
                <a:cs typeface="+mj-lt"/>
              </a:rPr>
              <a:t> a </a:t>
            </a:r>
            <a:r>
              <a:rPr lang="en-US" sz="2400" err="1">
                <a:ea typeface="+mj-lt"/>
                <a:cs typeface="+mj-lt"/>
              </a:rPr>
              <a:t>sequência</a:t>
            </a:r>
            <a:r>
              <a:rPr lang="en-US" sz="2400">
                <a:ea typeface="+mj-lt"/>
                <a:cs typeface="+mj-lt"/>
              </a:rPr>
              <a:t> para </a:t>
            </a:r>
            <a:r>
              <a:rPr lang="en-US" sz="2400" err="1">
                <a:ea typeface="+mj-lt"/>
                <a:cs typeface="+mj-lt"/>
              </a:rPr>
              <a:t>tradução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automática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processamento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linguagem</a:t>
            </a:r>
            <a:r>
              <a:rPr lang="en-US" sz="2400">
                <a:ea typeface="+mj-lt"/>
                <a:cs typeface="+mj-lt"/>
              </a:rPr>
              <a:t> natural e </a:t>
            </a:r>
            <a:r>
              <a:rPr lang="en-US" sz="2400" err="1">
                <a:ea typeface="+mj-lt"/>
                <a:cs typeface="+mj-lt"/>
              </a:rPr>
              <a:t>simulação</a:t>
            </a:r>
            <a:r>
              <a:rPr lang="en-US" sz="2400">
                <a:ea typeface="+mj-lt"/>
                <a:cs typeface="+mj-lt"/>
              </a:rPr>
              <a:t> com base </a:t>
            </a:r>
            <a:r>
              <a:rPr lang="en-US" sz="2400" err="1">
                <a:ea typeface="+mj-lt"/>
                <a:cs typeface="+mj-lt"/>
              </a:rPr>
              <a:t>em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equações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diferenciais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parciais</a:t>
            </a:r>
            <a:r>
              <a:rPr lang="en-US" sz="2400">
                <a:ea typeface="+mj-lt"/>
                <a:cs typeface="+mj-lt"/>
              </a:rPr>
              <a:t>. Mais </a:t>
            </a:r>
            <a:r>
              <a:rPr lang="en-US" sz="2400" err="1">
                <a:ea typeface="+mj-lt"/>
                <a:cs typeface="+mj-lt"/>
              </a:rPr>
              <a:t>importante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ainda</a:t>
            </a:r>
            <a:r>
              <a:rPr lang="en-US" sz="2400">
                <a:ea typeface="+mj-lt"/>
                <a:cs typeface="+mj-lt"/>
              </a:rPr>
              <a:t>, o TensorFlow </a:t>
            </a:r>
            <a:r>
              <a:rPr lang="en-US" sz="2400" err="1">
                <a:ea typeface="+mj-lt"/>
                <a:cs typeface="+mj-lt"/>
              </a:rPr>
              <a:t>oferece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suporte</a:t>
            </a:r>
            <a:r>
              <a:rPr lang="en-US" sz="2400">
                <a:ea typeface="+mj-lt"/>
                <a:cs typeface="+mj-lt"/>
              </a:rPr>
              <a:t> a </a:t>
            </a:r>
            <a:r>
              <a:rPr lang="en-US" sz="2400" err="1">
                <a:ea typeface="+mj-lt"/>
                <a:cs typeface="+mj-lt"/>
              </a:rPr>
              <a:t>previsões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produção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em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grande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escala</a:t>
            </a:r>
            <a:r>
              <a:rPr lang="en-US" sz="2400">
                <a:ea typeface="+mj-lt"/>
                <a:cs typeface="+mj-lt"/>
              </a:rPr>
              <a:t> e </a:t>
            </a:r>
            <a:r>
              <a:rPr lang="en-US" sz="2400" err="1">
                <a:ea typeface="+mj-lt"/>
                <a:cs typeface="+mj-lt"/>
              </a:rPr>
              <a:t>usa</a:t>
            </a:r>
            <a:r>
              <a:rPr lang="en-US" sz="2400">
                <a:ea typeface="+mj-lt"/>
                <a:cs typeface="+mj-lt"/>
              </a:rPr>
              <a:t> o </a:t>
            </a:r>
            <a:r>
              <a:rPr lang="en-US" sz="2400" err="1">
                <a:ea typeface="+mj-lt"/>
                <a:cs typeface="+mj-lt"/>
              </a:rPr>
              <a:t>mesmo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modelo</a:t>
            </a:r>
            <a:r>
              <a:rPr lang="en-US" sz="2400">
                <a:ea typeface="+mj-lt"/>
                <a:cs typeface="+mj-lt"/>
              </a:rPr>
              <a:t> para </a:t>
            </a:r>
            <a:r>
              <a:rPr lang="en-US" sz="2400" err="1">
                <a:ea typeface="+mj-lt"/>
                <a:cs typeface="+mj-lt"/>
              </a:rPr>
              <a:t>treinamento</a:t>
            </a:r>
            <a:r>
              <a:rPr lang="en-US" sz="2400">
                <a:ea typeface="+mj-lt"/>
                <a:cs typeface="+mj-lt"/>
              </a:rPr>
              <a:t>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593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C181-03A7-40CE-892B-AC2319BA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2C07-AB3B-43E5-8D47-7C0FEC8A5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3409"/>
            <a:ext cx="9837937" cy="501499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en-US" sz="2400">
              <a:ea typeface="+mj-lt"/>
              <a:cs typeface="+mj-lt"/>
            </a:endParaRPr>
          </a:p>
          <a:p>
            <a:pPr algn="just">
              <a:buClr>
                <a:srgbClr val="EF53A5"/>
              </a:buClr>
            </a:pPr>
            <a:r>
              <a:rPr lang="en-US" sz="2400" err="1">
                <a:ea typeface="+mj-lt"/>
                <a:cs typeface="+mj-lt"/>
              </a:rPr>
              <a:t>Keras</a:t>
            </a:r>
            <a:r>
              <a:rPr lang="en-US" sz="2400">
                <a:ea typeface="+mj-lt"/>
                <a:cs typeface="+mj-lt"/>
              </a:rPr>
              <a:t> é </a:t>
            </a:r>
            <a:r>
              <a:rPr lang="en-US" sz="2400" err="1">
                <a:ea typeface="+mj-lt"/>
                <a:cs typeface="+mj-lt"/>
              </a:rPr>
              <a:t>uma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biblioteca</a:t>
            </a:r>
            <a:r>
              <a:rPr lang="en-US" sz="2400">
                <a:ea typeface="+mj-lt"/>
                <a:cs typeface="+mj-lt"/>
              </a:rPr>
              <a:t> de rede neural de </a:t>
            </a:r>
            <a:r>
              <a:rPr lang="en-US" sz="2400" err="1">
                <a:ea typeface="+mj-lt"/>
                <a:cs typeface="+mj-lt"/>
              </a:rPr>
              <a:t>código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aberto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escrita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em</a:t>
            </a:r>
            <a:r>
              <a:rPr lang="en-US" sz="2400">
                <a:ea typeface="+mj-lt"/>
                <a:cs typeface="+mj-lt"/>
              </a:rPr>
              <a:t> Python. Ele </a:t>
            </a:r>
            <a:r>
              <a:rPr lang="en-US" sz="2400" err="1">
                <a:ea typeface="+mj-lt"/>
                <a:cs typeface="+mj-lt"/>
              </a:rPr>
              <a:t>pode</a:t>
            </a:r>
            <a:r>
              <a:rPr lang="en-US" sz="2400">
                <a:ea typeface="+mj-lt"/>
                <a:cs typeface="+mj-lt"/>
              </a:rPr>
              <a:t> ser </a:t>
            </a:r>
            <a:r>
              <a:rPr lang="en-US" sz="2400" err="1">
                <a:ea typeface="+mj-lt"/>
                <a:cs typeface="+mj-lt"/>
              </a:rPr>
              <a:t>executado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em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cima</a:t>
            </a:r>
            <a:r>
              <a:rPr lang="en-US" sz="2400">
                <a:ea typeface="+mj-lt"/>
                <a:cs typeface="+mj-lt"/>
              </a:rPr>
              <a:t> do TensorFlow, Microsoft Cognitive Toolkit, R, Theano </a:t>
            </a:r>
            <a:r>
              <a:rPr lang="en-US" sz="2400" err="1">
                <a:ea typeface="+mj-lt"/>
                <a:cs typeface="+mj-lt"/>
              </a:rPr>
              <a:t>ou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PlaidML</a:t>
            </a:r>
            <a:r>
              <a:rPr lang="en-US" sz="2400">
                <a:ea typeface="+mj-lt"/>
                <a:cs typeface="+mj-lt"/>
              </a:rPr>
              <a:t>. </a:t>
            </a:r>
            <a:r>
              <a:rPr lang="en-US" sz="2400" err="1">
                <a:ea typeface="+mj-lt"/>
                <a:cs typeface="+mj-lt"/>
              </a:rPr>
              <a:t>Projetado</a:t>
            </a:r>
            <a:r>
              <a:rPr lang="en-US" sz="2400">
                <a:ea typeface="+mj-lt"/>
                <a:cs typeface="+mj-lt"/>
              </a:rPr>
              <a:t> para </a:t>
            </a:r>
            <a:r>
              <a:rPr lang="en-US" sz="2400" err="1">
                <a:ea typeface="+mj-lt"/>
                <a:cs typeface="+mj-lt"/>
              </a:rPr>
              <a:t>permitir</a:t>
            </a:r>
            <a:r>
              <a:rPr lang="en-US" sz="2400">
                <a:ea typeface="+mj-lt"/>
                <a:cs typeface="+mj-lt"/>
              </a:rPr>
              <a:t> a </a:t>
            </a:r>
            <a:r>
              <a:rPr lang="en-US" sz="2400" err="1">
                <a:ea typeface="+mj-lt"/>
                <a:cs typeface="+mj-lt"/>
              </a:rPr>
              <a:t>experimentação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rápida</a:t>
            </a:r>
            <a:r>
              <a:rPr lang="en-US" sz="2400">
                <a:ea typeface="+mj-lt"/>
                <a:cs typeface="+mj-lt"/>
              </a:rPr>
              <a:t> de redes </a:t>
            </a:r>
            <a:r>
              <a:rPr lang="en-US" sz="2400" err="1">
                <a:ea typeface="+mj-lt"/>
                <a:cs typeface="+mj-lt"/>
              </a:rPr>
              <a:t>neurais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profundas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ele</a:t>
            </a:r>
            <a:r>
              <a:rPr lang="en-US" sz="2400">
                <a:ea typeface="+mj-lt"/>
                <a:cs typeface="+mj-lt"/>
              </a:rPr>
              <a:t> se </a:t>
            </a:r>
            <a:r>
              <a:rPr lang="en-US" sz="2400" err="1">
                <a:ea typeface="+mj-lt"/>
                <a:cs typeface="+mj-lt"/>
              </a:rPr>
              <a:t>concentra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na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facilidade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uso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modularidade</a:t>
            </a:r>
            <a:r>
              <a:rPr lang="en-US" sz="2400">
                <a:ea typeface="+mj-lt"/>
                <a:cs typeface="+mj-lt"/>
              </a:rPr>
              <a:t> e </a:t>
            </a:r>
            <a:r>
              <a:rPr lang="en-US" sz="2400" err="1">
                <a:ea typeface="+mj-lt"/>
                <a:cs typeface="+mj-lt"/>
              </a:rPr>
              <a:t>escalabilidade</a:t>
            </a:r>
            <a:r>
              <a:rPr lang="en-US" sz="2400">
                <a:ea typeface="+mj-lt"/>
                <a:cs typeface="+mj-lt"/>
              </a:rPr>
              <a:t>.</a:t>
            </a:r>
          </a:p>
          <a:p>
            <a:pPr algn="just">
              <a:buClr>
                <a:srgbClr val="EF53A5"/>
              </a:buClr>
            </a:pPr>
            <a:r>
              <a:rPr lang="en-US" sz="2400" err="1">
                <a:ea typeface="+mj-lt"/>
                <a:cs typeface="+mj-lt"/>
              </a:rPr>
              <a:t>Keras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contém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uma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série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funções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usadas</a:t>
            </a:r>
            <a:r>
              <a:rPr lang="en-US" sz="2400">
                <a:ea typeface="+mj-lt"/>
                <a:cs typeface="+mj-lt"/>
              </a:rPr>
              <a:t> para </a:t>
            </a:r>
            <a:r>
              <a:rPr lang="en-US" sz="2400" err="1">
                <a:ea typeface="+mj-lt"/>
                <a:cs typeface="+mj-lt"/>
              </a:rPr>
              <a:t>construir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partes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importantes</a:t>
            </a:r>
            <a:r>
              <a:rPr lang="en-US" sz="2400">
                <a:ea typeface="+mj-lt"/>
                <a:cs typeface="+mj-lt"/>
              </a:rPr>
              <a:t> de redes </a:t>
            </a:r>
            <a:r>
              <a:rPr lang="en-US" sz="2400" err="1">
                <a:ea typeface="+mj-lt"/>
                <a:cs typeface="+mj-lt"/>
              </a:rPr>
              <a:t>neurais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como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camadas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funções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perda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funções</a:t>
            </a:r>
            <a:r>
              <a:rPr lang="en-US" sz="2400">
                <a:ea typeface="+mj-lt"/>
                <a:cs typeface="+mj-lt"/>
              </a:rPr>
              <a:t> de </a:t>
            </a:r>
            <a:r>
              <a:rPr lang="en-US" sz="2400" err="1">
                <a:ea typeface="+mj-lt"/>
                <a:cs typeface="+mj-lt"/>
              </a:rPr>
              <a:t>ativação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otimizadores</a:t>
            </a:r>
            <a:r>
              <a:rPr lang="en-US" sz="2400">
                <a:ea typeface="+mj-lt"/>
                <a:cs typeface="+mj-lt"/>
              </a:rPr>
              <a:t> etc.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5083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261298-7C94-0541-A1EE-434E3517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sz="2800">
                <a:solidFill>
                  <a:srgbClr val="FFFFFF"/>
                </a:solidFill>
              </a:rPr>
              <a:t>CARACTERIZAÇÃO DOS ATRIBUTOS DATASET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5B470-128C-F84D-B142-D9E14601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/>
              <a:t>Os atributos podem ser classificados:</a:t>
            </a:r>
            <a:endParaRPr lang="en-US" sz="1700"/>
          </a:p>
          <a:p>
            <a:pPr lvl="1">
              <a:lnSpc>
                <a:spcPct val="90000"/>
              </a:lnSpc>
              <a:buClr>
                <a:srgbClr val="EF53A5"/>
              </a:buClr>
            </a:pPr>
            <a:r>
              <a:rPr lang="pt-BR" sz="1700"/>
              <a:t>Numéricos: são quantitativos além de serem usados para realizar funções aritméticas, além de possuírem dois subgrupos:</a:t>
            </a:r>
          </a:p>
          <a:p>
            <a:pPr lvl="2">
              <a:lnSpc>
                <a:spcPct val="90000"/>
              </a:lnSpc>
              <a:buClr>
                <a:srgbClr val="EF53A5"/>
              </a:buClr>
            </a:pPr>
            <a:r>
              <a:rPr lang="pt-BR" sz="1700"/>
              <a:t>Qualitativos Contínuos: Valores Infinitos, utilizados principalmente com números reais,</a:t>
            </a:r>
          </a:p>
          <a:p>
            <a:pPr lvl="2">
              <a:lnSpc>
                <a:spcPct val="90000"/>
              </a:lnSpc>
              <a:buClr>
                <a:srgbClr val="EF53A5"/>
              </a:buClr>
            </a:pPr>
            <a:r>
              <a:rPr lang="pt-BR" sz="1700"/>
              <a:t>Discretos: Valores finitos, por exemplo "Idade"</a:t>
            </a:r>
          </a:p>
          <a:p>
            <a:pPr lvl="1">
              <a:lnSpc>
                <a:spcPct val="90000"/>
              </a:lnSpc>
              <a:buClr>
                <a:srgbClr val="EF53A5"/>
              </a:buClr>
            </a:pPr>
            <a:r>
              <a:rPr lang="pt-BR" sz="1700"/>
              <a:t>Categóricos: Usados para identificar uma determinada categoria após a realização de observação, além disso ela possui subgrupos:</a:t>
            </a:r>
          </a:p>
          <a:p>
            <a:pPr lvl="2">
              <a:lnSpc>
                <a:spcPct val="90000"/>
              </a:lnSpc>
              <a:buClr>
                <a:srgbClr val="EF53A5"/>
              </a:buClr>
            </a:pPr>
            <a:r>
              <a:rPr lang="pt-BR" sz="1700"/>
              <a:t>Nominais: São usados quando a categorias que não podem ser mensuradas, tal como cor de cabelo ou tipo sanguíneo.</a:t>
            </a:r>
          </a:p>
          <a:p>
            <a:pPr lvl="2">
              <a:lnSpc>
                <a:spcPct val="90000"/>
              </a:lnSpc>
              <a:buClr>
                <a:srgbClr val="EF53A5"/>
              </a:buClr>
            </a:pPr>
            <a:r>
              <a:rPr lang="pt-BR" sz="1700"/>
              <a:t>Ordinais: São usados quando existe uma ordenação na categoria, por exemplo escolaridade (1,2 e 3)</a:t>
            </a:r>
          </a:p>
          <a:p>
            <a:pPr lvl="2">
              <a:lnSpc>
                <a:spcPct val="90000"/>
              </a:lnSpc>
              <a:buClr>
                <a:srgbClr val="EF53A5"/>
              </a:buClr>
            </a:pPr>
            <a:endParaRPr lang="pt-BR" sz="1700"/>
          </a:p>
          <a:p>
            <a:pPr>
              <a:lnSpc>
                <a:spcPct val="90000"/>
              </a:lnSpc>
              <a:buClr>
                <a:srgbClr val="EF53A5"/>
              </a:buClr>
            </a:pPr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1421596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1C181-03A7-40CE-892B-AC2319BA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INFORME DO REGISTRO DE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4" descr="Text, table&#10;&#10;Description automatically generated">
            <a:extLst>
              <a:ext uri="{FF2B5EF4-FFF2-40B4-BE49-F238E27FC236}">
                <a16:creationId xmlns:a16="http://schemas.microsoft.com/office/drawing/2014/main" id="{86C6D09A-1974-43BF-900A-C67458F60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539731"/>
            <a:ext cx="6270662" cy="37780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689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261134C140E4F8064638ECF44F45F" ma:contentTypeVersion="5" ma:contentTypeDescription="Create a new document." ma:contentTypeScope="" ma:versionID="1e898970c538aa2310271c43fc2fce73">
  <xsd:schema xmlns:xsd="http://www.w3.org/2001/XMLSchema" xmlns:xs="http://www.w3.org/2001/XMLSchema" xmlns:p="http://schemas.microsoft.com/office/2006/metadata/properties" xmlns:ns3="eb88d967-1ddc-4740-b6f9-ab9bf9a99a3c" xmlns:ns4="a08e089f-3098-4918-8ff0-088ee85f5213" targetNamespace="http://schemas.microsoft.com/office/2006/metadata/properties" ma:root="true" ma:fieldsID="55fe27126e907b8dddef94f0383d4fe7" ns3:_="" ns4:_="">
    <xsd:import namespace="eb88d967-1ddc-4740-b6f9-ab9bf9a99a3c"/>
    <xsd:import namespace="a08e089f-3098-4918-8ff0-088ee85f52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88d967-1ddc-4740-b6f9-ab9bf9a99a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e089f-3098-4918-8ff0-088ee85f5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3AA339-6AB5-469C-B891-E21F535645AA}">
  <ds:schemaRefs>
    <ds:schemaRef ds:uri="a08e089f-3098-4918-8ff0-088ee85f5213"/>
    <ds:schemaRef ds:uri="eb88d967-1ddc-4740-b6f9-ab9bf9a99a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5AFE9A-7874-4793-A6FC-DFFABEFA40FE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379303AC-C248-4BA1-8520-EF1632A9B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EXERCÍCIOS DE DATASET</vt:lpstr>
      <vt:lpstr>DANIEL ROSARIO BACHIEGA GLEDSON FRANCISCO DA SILVA GLEICIELE SOUZA LOURENÇO GUSTAVO LOPES HOKAMA PEREIRA NILO CHRISTIAN FRANÇA DA SILVA</vt:lpstr>
      <vt:lpstr>O QUE SÃO  E FAZEM AS BIBLIOTECAS/ FRAMEWORKS EM PYTHON...</vt:lpstr>
      <vt:lpstr>PANDAS</vt:lpstr>
      <vt:lpstr>SCIKIT-LEARN</vt:lpstr>
      <vt:lpstr>TENSOR-FLOW</vt:lpstr>
      <vt:lpstr>KERAS</vt:lpstr>
      <vt:lpstr>CARACTERIZAÇÃO DOS ATRIBUTOS DATASET</vt:lpstr>
      <vt:lpstr>INFORME DO REGISTRO DE DATASET</vt:lpstr>
      <vt:lpstr>Estatísticas de Population</vt:lpstr>
      <vt:lpstr>CARACTERIZAÇÃO DO ATRIBUTOS DATASET</vt:lpstr>
      <vt:lpstr>OPCIONAL</vt:lpstr>
      <vt:lpstr>REPLICA DO CÓDIGO</vt:lpstr>
      <vt:lpstr>REFERÊNCIAS</vt:lpstr>
      <vt:lpstr>FRASES MOTIVACIONAIS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2021-11-03T00:23:52Z</dcterms:created>
  <dcterms:modified xsi:type="dcterms:W3CDTF">2021-11-06T15:20:35Z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0x01010007A261134C140E4F8064638ECF44F45F</vt:lpwstr>
  </property>
</Properties>
</file>