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62" r:id="rId5"/>
    <p:sldId id="261" r:id="rId6"/>
    <p:sldId id="265"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87C3BB-0B45-4326-9B2B-EA53A15C1930}" v="89" dt="2025-08-30T21:56:08.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loufer Khan" userId="e4665eea73294ddb" providerId="LiveId" clId="{7A87C3BB-0B45-4326-9B2B-EA53A15C1930}"/>
    <pc:docChg chg="undo custSel modSld">
      <pc:chgData name="Niloufer Khan" userId="e4665eea73294ddb" providerId="LiveId" clId="{7A87C3BB-0B45-4326-9B2B-EA53A15C1930}" dt="2025-08-30T21:56:08.742" v="547" actId="115"/>
      <pc:docMkLst>
        <pc:docMk/>
      </pc:docMkLst>
      <pc:sldChg chg="addSp delSp modSp mod modClrScheme chgLayout">
        <pc:chgData name="Niloufer Khan" userId="e4665eea73294ddb" providerId="LiveId" clId="{7A87C3BB-0B45-4326-9B2B-EA53A15C1930}" dt="2025-08-30T21:46:54.472" v="292" actId="20577"/>
        <pc:sldMkLst>
          <pc:docMk/>
          <pc:sldMk cId="243312364" sldId="256"/>
        </pc:sldMkLst>
        <pc:spChg chg="mod ord">
          <ac:chgData name="Niloufer Khan" userId="e4665eea73294ddb" providerId="LiveId" clId="{7A87C3BB-0B45-4326-9B2B-EA53A15C1930}" dt="2025-08-30T21:46:50.685" v="290" actId="20577"/>
          <ac:spMkLst>
            <pc:docMk/>
            <pc:sldMk cId="243312364" sldId="256"/>
            <ac:spMk id="2" creationId="{73344668-3DAC-DD35-5E1E-A3DD01B16505}"/>
          </ac:spMkLst>
        </pc:spChg>
        <pc:spChg chg="add del mod ord">
          <ac:chgData name="Niloufer Khan" userId="e4665eea73294ddb" providerId="LiveId" clId="{7A87C3BB-0B45-4326-9B2B-EA53A15C1930}" dt="2025-08-30T21:41:21.501" v="200" actId="21"/>
          <ac:spMkLst>
            <pc:docMk/>
            <pc:sldMk cId="243312364" sldId="256"/>
            <ac:spMk id="7" creationId="{FEF97E78-524A-F0CA-1567-93B5A8F00271}"/>
          </ac:spMkLst>
        </pc:spChg>
        <pc:spChg chg="add mod ord">
          <ac:chgData name="Niloufer Khan" userId="e4665eea73294ddb" providerId="LiveId" clId="{7A87C3BB-0B45-4326-9B2B-EA53A15C1930}" dt="2025-08-30T21:46:54.472" v="292" actId="20577"/>
          <ac:spMkLst>
            <pc:docMk/>
            <pc:sldMk cId="243312364" sldId="256"/>
            <ac:spMk id="8" creationId="{B1FCEC41-6C44-15EC-0EF5-A7D099D47E0A}"/>
          </ac:spMkLst>
        </pc:spChg>
        <pc:picChg chg="mod">
          <ac:chgData name="Niloufer Khan" userId="e4665eea73294ddb" providerId="LiveId" clId="{7A87C3BB-0B45-4326-9B2B-EA53A15C1930}" dt="2025-08-30T21:44:31.983" v="258" actId="1076"/>
          <ac:picMkLst>
            <pc:docMk/>
            <pc:sldMk cId="243312364" sldId="256"/>
            <ac:picMk id="5" creationId="{84E34833-F0BF-61C8-B0A0-C522D8ACF25F}"/>
          </ac:picMkLst>
        </pc:picChg>
      </pc:sldChg>
      <pc:sldChg chg="modSp mod">
        <pc:chgData name="Niloufer Khan" userId="e4665eea73294ddb" providerId="LiveId" clId="{7A87C3BB-0B45-4326-9B2B-EA53A15C1930}" dt="2025-08-30T21:34:49.991" v="77" actId="20577"/>
        <pc:sldMkLst>
          <pc:docMk/>
          <pc:sldMk cId="1808360306" sldId="257"/>
        </pc:sldMkLst>
        <pc:spChg chg="mod">
          <ac:chgData name="Niloufer Khan" userId="e4665eea73294ddb" providerId="LiveId" clId="{7A87C3BB-0B45-4326-9B2B-EA53A15C1930}" dt="2025-08-30T21:34:49.991" v="77" actId="20577"/>
          <ac:spMkLst>
            <pc:docMk/>
            <pc:sldMk cId="1808360306" sldId="257"/>
            <ac:spMk id="2" creationId="{20F63EAC-3B3F-1F60-C1BC-F8ECCFC23009}"/>
          </ac:spMkLst>
        </pc:spChg>
      </pc:sldChg>
      <pc:sldChg chg="addSp delSp modSp mod">
        <pc:chgData name="Niloufer Khan" userId="e4665eea73294ddb" providerId="LiveId" clId="{7A87C3BB-0B45-4326-9B2B-EA53A15C1930}" dt="2025-08-30T21:07:03.361" v="65" actId="14100"/>
        <pc:sldMkLst>
          <pc:docMk/>
          <pc:sldMk cId="2003058608" sldId="263"/>
        </pc:sldMkLst>
        <pc:spChg chg="mod">
          <ac:chgData name="Niloufer Khan" userId="e4665eea73294ddb" providerId="LiveId" clId="{7A87C3BB-0B45-4326-9B2B-EA53A15C1930}" dt="2025-08-30T21:05:26.363" v="42" actId="14100"/>
          <ac:spMkLst>
            <pc:docMk/>
            <pc:sldMk cId="2003058608" sldId="263"/>
            <ac:spMk id="2" creationId="{2B8D546B-53A9-02D0-0A19-3A0C3E55A45B}"/>
          </ac:spMkLst>
        </pc:spChg>
        <pc:spChg chg="del mod">
          <ac:chgData name="Niloufer Khan" userId="e4665eea73294ddb" providerId="LiveId" clId="{7A87C3BB-0B45-4326-9B2B-EA53A15C1930}" dt="2025-08-30T21:05:44.127" v="43" actId="12084"/>
          <ac:spMkLst>
            <pc:docMk/>
            <pc:sldMk cId="2003058608" sldId="263"/>
            <ac:spMk id="3" creationId="{2A26E200-C6BE-5043-A511-5CFE9833C13F}"/>
          </ac:spMkLst>
        </pc:spChg>
        <pc:graphicFrameChg chg="add mod">
          <ac:chgData name="Niloufer Khan" userId="e4665eea73294ddb" providerId="LiveId" clId="{7A87C3BB-0B45-4326-9B2B-EA53A15C1930}" dt="2025-08-30T21:07:03.361" v="65" actId="14100"/>
          <ac:graphicFrameMkLst>
            <pc:docMk/>
            <pc:sldMk cId="2003058608" sldId="263"/>
            <ac:graphicFrameMk id="4" creationId="{A1328E7E-E48A-3F6D-24D2-BC00AC8CD2BE}"/>
          </ac:graphicFrameMkLst>
        </pc:graphicFrameChg>
      </pc:sldChg>
      <pc:sldChg chg="addSp delSp modSp mod">
        <pc:chgData name="Niloufer Khan" userId="e4665eea73294ddb" providerId="LiveId" clId="{7A87C3BB-0B45-4326-9B2B-EA53A15C1930}" dt="2025-08-30T21:56:08.742" v="547" actId="115"/>
        <pc:sldMkLst>
          <pc:docMk/>
          <pc:sldMk cId="671812488" sldId="264"/>
        </pc:sldMkLst>
        <pc:spChg chg="mod">
          <ac:chgData name="Niloufer Khan" userId="e4665eea73294ddb" providerId="LiveId" clId="{7A87C3BB-0B45-4326-9B2B-EA53A15C1930}" dt="2025-08-30T21:55:53.564" v="546" actId="14100"/>
          <ac:spMkLst>
            <pc:docMk/>
            <pc:sldMk cId="671812488" sldId="264"/>
            <ac:spMk id="2" creationId="{0A00B8CD-5ACF-28C1-6321-8E47D00B26EE}"/>
          </ac:spMkLst>
        </pc:spChg>
        <pc:spChg chg="del mod">
          <ac:chgData name="Niloufer Khan" userId="e4665eea73294ddb" providerId="LiveId" clId="{7A87C3BB-0B45-4326-9B2B-EA53A15C1930}" dt="2025-08-30T21:45:57.418" v="276" actId="12084"/>
          <ac:spMkLst>
            <pc:docMk/>
            <pc:sldMk cId="671812488" sldId="264"/>
            <ac:spMk id="3" creationId="{CF7400F0-7CFF-B081-DFE8-04992B00FF34}"/>
          </ac:spMkLst>
        </pc:spChg>
        <pc:spChg chg="add del mod">
          <ac:chgData name="Niloufer Khan" userId="e4665eea73294ddb" providerId="LiveId" clId="{7A87C3BB-0B45-4326-9B2B-EA53A15C1930}" dt="2025-08-30T21:49:13.686" v="351" actId="12084"/>
          <ac:spMkLst>
            <pc:docMk/>
            <pc:sldMk cId="671812488" sldId="264"/>
            <ac:spMk id="6" creationId="{F178A4CB-522D-6D08-640C-9FFA5927273E}"/>
          </ac:spMkLst>
        </pc:spChg>
        <pc:spChg chg="add del mod">
          <ac:chgData name="Niloufer Khan" userId="e4665eea73294ddb" providerId="LiveId" clId="{7A87C3BB-0B45-4326-9B2B-EA53A15C1930}" dt="2025-08-30T21:54:55.330" v="534" actId="12084"/>
          <ac:spMkLst>
            <pc:docMk/>
            <pc:sldMk cId="671812488" sldId="264"/>
            <ac:spMk id="10" creationId="{C771F6FB-D0C3-7B52-BB3B-5A33F1FAFD04}"/>
          </ac:spMkLst>
        </pc:spChg>
        <pc:graphicFrameChg chg="add del mod">
          <ac:chgData name="Niloufer Khan" userId="e4665eea73294ddb" providerId="LiveId" clId="{7A87C3BB-0B45-4326-9B2B-EA53A15C1930}" dt="2025-08-30T21:47:44.281" v="294" actId="478"/>
          <ac:graphicFrameMkLst>
            <pc:docMk/>
            <pc:sldMk cId="671812488" sldId="264"/>
            <ac:graphicFrameMk id="4" creationId="{907CDBC2-BFE6-89EB-B0BC-BA674BEFFB97}"/>
          </ac:graphicFrameMkLst>
        </pc:graphicFrameChg>
        <pc:graphicFrameChg chg="add del modGraphic">
          <ac:chgData name="Niloufer Khan" userId="e4665eea73294ddb" providerId="LiveId" clId="{7A87C3BB-0B45-4326-9B2B-EA53A15C1930}" dt="2025-08-30T21:49:02.431" v="350" actId="1032"/>
          <ac:graphicFrameMkLst>
            <pc:docMk/>
            <pc:sldMk cId="671812488" sldId="264"/>
            <ac:graphicFrameMk id="7" creationId="{7C5E49EC-0AAF-57B9-85DD-AC063DD59EF7}"/>
          </ac:graphicFrameMkLst>
        </pc:graphicFrameChg>
        <pc:graphicFrameChg chg="add del mod">
          <ac:chgData name="Niloufer Khan" userId="e4665eea73294ddb" providerId="LiveId" clId="{7A87C3BB-0B45-4326-9B2B-EA53A15C1930}" dt="2025-08-30T21:51:29.191" v="409" actId="478"/>
          <ac:graphicFrameMkLst>
            <pc:docMk/>
            <pc:sldMk cId="671812488" sldId="264"/>
            <ac:graphicFrameMk id="8" creationId="{4A5BA753-E615-4600-8B20-B9EF3735207A}"/>
          </ac:graphicFrameMkLst>
        </pc:graphicFrameChg>
        <pc:graphicFrameChg chg="add mod">
          <ac:chgData name="Niloufer Khan" userId="e4665eea73294ddb" providerId="LiveId" clId="{7A87C3BB-0B45-4326-9B2B-EA53A15C1930}" dt="2025-08-30T21:53:59.630" v="527" actId="12084"/>
          <ac:graphicFrameMkLst>
            <pc:docMk/>
            <pc:sldMk cId="671812488" sldId="264"/>
            <ac:graphicFrameMk id="11" creationId="{7ABF13AF-2F04-0758-4B6E-87958F8AF380}"/>
          </ac:graphicFrameMkLst>
        </pc:graphicFrameChg>
        <pc:graphicFrameChg chg="add mod">
          <ac:chgData name="Niloufer Khan" userId="e4665eea73294ddb" providerId="LiveId" clId="{7A87C3BB-0B45-4326-9B2B-EA53A15C1930}" dt="2025-08-30T21:54:41.374" v="532" actId="12084"/>
          <ac:graphicFrameMkLst>
            <pc:docMk/>
            <pc:sldMk cId="671812488" sldId="264"/>
            <ac:graphicFrameMk id="12" creationId="{E6D3DC5C-0D54-7687-960A-125220A0F188}"/>
          </ac:graphicFrameMkLst>
        </pc:graphicFrameChg>
        <pc:graphicFrameChg chg="add mod">
          <ac:chgData name="Niloufer Khan" userId="e4665eea73294ddb" providerId="LiveId" clId="{7A87C3BB-0B45-4326-9B2B-EA53A15C1930}" dt="2025-08-30T21:56:08.742" v="547" actId="115"/>
          <ac:graphicFrameMkLst>
            <pc:docMk/>
            <pc:sldMk cId="671812488" sldId="264"/>
            <ac:graphicFrameMk id="13" creationId="{DA2EB3CE-5101-D9B8-2D73-3E26F030EF01}"/>
          </ac:graphicFrameMkLst>
        </pc:graphicFrameChg>
      </pc:sldChg>
      <pc:sldChg chg="modSp mod">
        <pc:chgData name="Niloufer Khan" userId="e4665eea73294ddb" providerId="LiveId" clId="{7A87C3BB-0B45-4326-9B2B-EA53A15C1930}" dt="2025-08-30T21:03:35.618" v="5" actId="14100"/>
        <pc:sldMkLst>
          <pc:docMk/>
          <pc:sldMk cId="183918510" sldId="265"/>
        </pc:sldMkLst>
        <pc:picChg chg="mod">
          <ac:chgData name="Niloufer Khan" userId="e4665eea73294ddb" providerId="LiveId" clId="{7A87C3BB-0B45-4326-9B2B-EA53A15C1930}" dt="2025-08-30T21:03:35.618" v="5" actId="14100"/>
          <ac:picMkLst>
            <pc:docMk/>
            <pc:sldMk cId="183918510" sldId="265"/>
            <ac:picMk id="5" creationId="{5A5B85DD-4863-CF10-5D1F-41E3CDEDAB6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4824CD-260E-4FFB-B008-67D6C1B728A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8FDEF9E-C6BC-4DE9-ADF4-2A1DA0FFDE97}">
      <dgm:prSet/>
      <dgm:spPr/>
      <dgm:t>
        <a:bodyPr/>
        <a:lstStyle/>
        <a:p>
          <a:r>
            <a:rPr lang="en-US" dirty="0"/>
            <a:t>Next Hikes is a leading provider of IT solutions devoted to providing cutting-edge services and technology to enable businesses to thrive in the digital age. Our group of experts has a track record of coming up with creative solutions to complex problems that help businesses Success.</a:t>
          </a:r>
        </a:p>
        <a:p>
          <a:r>
            <a:rPr lang="en-IN" u="sng" dirty="0"/>
            <a:t>Best of our Services!!!</a:t>
          </a:r>
        </a:p>
        <a:p>
          <a:pPr>
            <a:buNone/>
          </a:pPr>
          <a:r>
            <a:rPr lang="en-IN" dirty="0"/>
            <a:t>1.Cyber Security</a:t>
          </a:r>
        </a:p>
        <a:p>
          <a:pPr>
            <a:buNone/>
          </a:pPr>
          <a:r>
            <a:rPr lang="en-IN" dirty="0"/>
            <a:t>2.Software development</a:t>
          </a:r>
        </a:p>
        <a:p>
          <a:pPr>
            <a:buNone/>
          </a:pPr>
          <a:r>
            <a:rPr lang="en-IN" dirty="0"/>
            <a:t>3.Data Analytics.</a:t>
          </a:r>
        </a:p>
      </dgm:t>
    </dgm:pt>
    <dgm:pt modelId="{EB631AAE-D5B2-410D-926E-0F6DD90C4219}" type="parTrans" cxnId="{45D7CDD1-F1D6-4B2A-9534-10146E2961E3}">
      <dgm:prSet/>
      <dgm:spPr/>
      <dgm:t>
        <a:bodyPr/>
        <a:lstStyle/>
        <a:p>
          <a:endParaRPr lang="en-IN"/>
        </a:p>
      </dgm:t>
    </dgm:pt>
    <dgm:pt modelId="{087656A5-32E4-4B43-A291-BF4DEB317820}" type="sibTrans" cxnId="{45D7CDD1-F1D6-4B2A-9534-10146E2961E3}">
      <dgm:prSet/>
      <dgm:spPr/>
      <dgm:t>
        <a:bodyPr/>
        <a:lstStyle/>
        <a:p>
          <a:endParaRPr lang="en-IN"/>
        </a:p>
      </dgm:t>
    </dgm:pt>
    <dgm:pt modelId="{5E692A1C-1AA6-476A-AA66-E0D278C7CBF2}" type="pres">
      <dgm:prSet presAssocID="{B54824CD-260E-4FFB-B008-67D6C1B728A7}" presName="linear" presStyleCnt="0">
        <dgm:presLayoutVars>
          <dgm:animLvl val="lvl"/>
          <dgm:resizeHandles val="exact"/>
        </dgm:presLayoutVars>
      </dgm:prSet>
      <dgm:spPr/>
    </dgm:pt>
    <dgm:pt modelId="{B830A7D6-53D9-4FED-9A05-B75225669A99}" type="pres">
      <dgm:prSet presAssocID="{78FDEF9E-C6BC-4DE9-ADF4-2A1DA0FFDE97}" presName="parentText" presStyleLbl="node1" presStyleIdx="0" presStyleCnt="1" custScaleY="82308">
        <dgm:presLayoutVars>
          <dgm:chMax val="0"/>
          <dgm:bulletEnabled val="1"/>
        </dgm:presLayoutVars>
      </dgm:prSet>
      <dgm:spPr/>
    </dgm:pt>
  </dgm:ptLst>
  <dgm:cxnLst>
    <dgm:cxn modelId="{2CFB0A47-716A-42B7-9C0F-B048795D238E}" type="presOf" srcId="{78FDEF9E-C6BC-4DE9-ADF4-2A1DA0FFDE97}" destId="{B830A7D6-53D9-4FED-9A05-B75225669A99}" srcOrd="0" destOrd="0" presId="urn:microsoft.com/office/officeart/2005/8/layout/vList2"/>
    <dgm:cxn modelId="{3E410B7E-14D2-467B-8F55-52654C35C3A5}" type="presOf" srcId="{B54824CD-260E-4FFB-B008-67D6C1B728A7}" destId="{5E692A1C-1AA6-476A-AA66-E0D278C7CBF2}" srcOrd="0" destOrd="0" presId="urn:microsoft.com/office/officeart/2005/8/layout/vList2"/>
    <dgm:cxn modelId="{45D7CDD1-F1D6-4B2A-9534-10146E2961E3}" srcId="{B54824CD-260E-4FFB-B008-67D6C1B728A7}" destId="{78FDEF9E-C6BC-4DE9-ADF4-2A1DA0FFDE97}" srcOrd="0" destOrd="0" parTransId="{EB631AAE-D5B2-410D-926E-0F6DD90C4219}" sibTransId="{087656A5-32E4-4B43-A291-BF4DEB317820}"/>
    <dgm:cxn modelId="{7D2958FA-ED1E-41D8-8163-764388862473}" type="presParOf" srcId="{5E692A1C-1AA6-476A-AA66-E0D278C7CBF2}" destId="{B830A7D6-53D9-4FED-9A05-B75225669A9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77E448-DD04-4E48-8C67-A3D10B6E4D6C}"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IN"/>
        </a:p>
      </dgm:t>
    </dgm:pt>
    <dgm:pt modelId="{D2B1DA46-92FE-44EB-8DC1-1980F6CB4957}">
      <dgm:prSet/>
      <dgm:spPr>
        <a:solidFill>
          <a:schemeClr val="accent1"/>
        </a:solidFill>
      </dgm:spPr>
      <dgm:t>
        <a:bodyPr/>
        <a:lstStyle/>
        <a:p>
          <a:r>
            <a:rPr lang="en-US" dirty="0"/>
            <a:t>GUI is "Graphical User Interface." refers to the visual elements and controls that allow users to interact with software and hardware through graphical icons, buttons, menus, and windows, rather than relying solely on text-based commands</a:t>
          </a:r>
          <a:endParaRPr lang="en-IN" dirty="0"/>
        </a:p>
      </dgm:t>
    </dgm:pt>
    <dgm:pt modelId="{65659BD7-5B06-40FE-BCFC-2CE5E3568035}" type="parTrans" cxnId="{995EE61D-3F0F-421D-9D44-E22D1C8ED5E9}">
      <dgm:prSet/>
      <dgm:spPr/>
      <dgm:t>
        <a:bodyPr/>
        <a:lstStyle/>
        <a:p>
          <a:endParaRPr lang="en-IN"/>
        </a:p>
      </dgm:t>
    </dgm:pt>
    <dgm:pt modelId="{5DDD08A2-77AB-46B9-B59D-C73A2A313E03}" type="sibTrans" cxnId="{995EE61D-3F0F-421D-9D44-E22D1C8ED5E9}">
      <dgm:prSet/>
      <dgm:spPr/>
      <dgm:t>
        <a:bodyPr/>
        <a:lstStyle/>
        <a:p>
          <a:endParaRPr lang="en-IN"/>
        </a:p>
      </dgm:t>
    </dgm:pt>
    <dgm:pt modelId="{286082D6-D91B-480F-B63A-4B7BEB04F995}">
      <dgm:prSet/>
      <dgm:spPr/>
      <dgm:t>
        <a:bodyPr/>
        <a:lstStyle/>
        <a:p>
          <a:r>
            <a:rPr lang="en-US" dirty="0"/>
            <a:t>Tkinter is python standard GUI library, we can build a calculators with buttons and display using Tkinter.</a:t>
          </a:r>
          <a:endParaRPr lang="en-IN" dirty="0"/>
        </a:p>
      </dgm:t>
    </dgm:pt>
    <dgm:pt modelId="{87EF822B-4F11-4CE1-9885-19771C5215C5}" type="parTrans" cxnId="{C67E6E3E-5D60-4ECC-8698-B021F6F57C89}">
      <dgm:prSet/>
      <dgm:spPr/>
      <dgm:t>
        <a:bodyPr/>
        <a:lstStyle/>
        <a:p>
          <a:endParaRPr lang="en-IN"/>
        </a:p>
      </dgm:t>
    </dgm:pt>
    <dgm:pt modelId="{734C0C6E-CCB3-42A6-846B-CAB5315DAB71}" type="sibTrans" cxnId="{C67E6E3E-5D60-4ECC-8698-B021F6F57C89}">
      <dgm:prSet/>
      <dgm:spPr/>
      <dgm:t>
        <a:bodyPr/>
        <a:lstStyle/>
        <a:p>
          <a:endParaRPr lang="en-IN"/>
        </a:p>
      </dgm:t>
    </dgm:pt>
    <dgm:pt modelId="{D098CEFE-04EA-476C-B214-BA5E593515D0}">
      <dgm:prSet/>
      <dgm:spPr/>
      <dgm:t>
        <a:bodyPr/>
        <a:lstStyle/>
        <a:p>
          <a:r>
            <a:rPr lang="en-US"/>
            <a:t>Visual Studio Code is used as the IDE to run the program and provides a smooth development experience.</a:t>
          </a:r>
          <a:endParaRPr lang="en-IN"/>
        </a:p>
      </dgm:t>
    </dgm:pt>
    <dgm:pt modelId="{B787CA82-92E5-43B7-BAA9-A00D346821D6}" type="parTrans" cxnId="{AEF74E6B-9065-4F0F-9B37-1BBFABAA75FC}">
      <dgm:prSet/>
      <dgm:spPr/>
      <dgm:t>
        <a:bodyPr/>
        <a:lstStyle/>
        <a:p>
          <a:endParaRPr lang="en-IN"/>
        </a:p>
      </dgm:t>
    </dgm:pt>
    <dgm:pt modelId="{FEA3AB30-80A7-428D-8E14-F074902105DA}" type="sibTrans" cxnId="{AEF74E6B-9065-4F0F-9B37-1BBFABAA75FC}">
      <dgm:prSet/>
      <dgm:spPr/>
      <dgm:t>
        <a:bodyPr/>
        <a:lstStyle/>
        <a:p>
          <a:endParaRPr lang="en-IN"/>
        </a:p>
      </dgm:t>
    </dgm:pt>
    <dgm:pt modelId="{44756E51-2C49-4D3E-9DAC-1F0A91DF75E5}">
      <dgm:prSet/>
      <dgm:spPr/>
      <dgm:t>
        <a:bodyPr/>
        <a:lstStyle/>
        <a:p>
          <a:r>
            <a:rPr lang="en-US"/>
            <a:t>This guide covers design ,coding, and execution.</a:t>
          </a:r>
          <a:endParaRPr lang="en-IN"/>
        </a:p>
      </dgm:t>
    </dgm:pt>
    <dgm:pt modelId="{3ACD2914-A7B4-41D7-9923-0033F446163E}" type="parTrans" cxnId="{1198C59C-503D-4BF6-A3F6-33D0153FEADD}">
      <dgm:prSet/>
      <dgm:spPr/>
      <dgm:t>
        <a:bodyPr/>
        <a:lstStyle/>
        <a:p>
          <a:endParaRPr lang="en-IN"/>
        </a:p>
      </dgm:t>
    </dgm:pt>
    <dgm:pt modelId="{31227DBB-7176-4E6E-AFE6-E27DAC7C9DDC}" type="sibTrans" cxnId="{1198C59C-503D-4BF6-A3F6-33D0153FEADD}">
      <dgm:prSet/>
      <dgm:spPr/>
      <dgm:t>
        <a:bodyPr/>
        <a:lstStyle/>
        <a:p>
          <a:endParaRPr lang="en-IN"/>
        </a:p>
      </dgm:t>
    </dgm:pt>
    <dgm:pt modelId="{2988CEF7-613A-4611-86BA-4CDC5EDB6774}" type="pres">
      <dgm:prSet presAssocID="{2D77E448-DD04-4E48-8C67-A3D10B6E4D6C}" presName="linear" presStyleCnt="0">
        <dgm:presLayoutVars>
          <dgm:animLvl val="lvl"/>
          <dgm:resizeHandles val="exact"/>
        </dgm:presLayoutVars>
      </dgm:prSet>
      <dgm:spPr/>
    </dgm:pt>
    <dgm:pt modelId="{CD4C504F-F1A4-4BE0-875E-9AFEFE418A2C}" type="pres">
      <dgm:prSet presAssocID="{D2B1DA46-92FE-44EB-8DC1-1980F6CB4957}" presName="parentText" presStyleLbl="node1" presStyleIdx="0" presStyleCnt="4" custScaleY="197655">
        <dgm:presLayoutVars>
          <dgm:chMax val="0"/>
          <dgm:bulletEnabled val="1"/>
        </dgm:presLayoutVars>
      </dgm:prSet>
      <dgm:spPr/>
    </dgm:pt>
    <dgm:pt modelId="{7A3F98C3-CAC5-46E2-9B56-444535EDAFAF}" type="pres">
      <dgm:prSet presAssocID="{5DDD08A2-77AB-46B9-B59D-C73A2A313E03}" presName="spacer" presStyleCnt="0"/>
      <dgm:spPr/>
    </dgm:pt>
    <dgm:pt modelId="{ACC9F1D4-12C3-405A-9FAB-9505B2B9B11E}" type="pres">
      <dgm:prSet presAssocID="{286082D6-D91B-480F-B63A-4B7BEB04F995}" presName="parentText" presStyleLbl="node1" presStyleIdx="1" presStyleCnt="4" custScaleY="163985">
        <dgm:presLayoutVars>
          <dgm:chMax val="0"/>
          <dgm:bulletEnabled val="1"/>
        </dgm:presLayoutVars>
      </dgm:prSet>
      <dgm:spPr/>
    </dgm:pt>
    <dgm:pt modelId="{100AED2D-A3FF-432E-8211-EFC855939D63}" type="pres">
      <dgm:prSet presAssocID="{734C0C6E-CCB3-42A6-846B-CAB5315DAB71}" presName="spacer" presStyleCnt="0"/>
      <dgm:spPr/>
    </dgm:pt>
    <dgm:pt modelId="{D5942C6F-91A6-4EB1-8A30-C683748D0450}" type="pres">
      <dgm:prSet presAssocID="{D098CEFE-04EA-476C-B214-BA5E593515D0}" presName="parentText" presStyleLbl="node1" presStyleIdx="2" presStyleCnt="4" custScaleY="165370">
        <dgm:presLayoutVars>
          <dgm:chMax val="0"/>
          <dgm:bulletEnabled val="1"/>
        </dgm:presLayoutVars>
      </dgm:prSet>
      <dgm:spPr/>
    </dgm:pt>
    <dgm:pt modelId="{58E5E1B0-9EFE-4859-9C0A-7915CB00CC17}" type="pres">
      <dgm:prSet presAssocID="{FEA3AB30-80A7-428D-8E14-F074902105DA}" presName="spacer" presStyleCnt="0"/>
      <dgm:spPr/>
    </dgm:pt>
    <dgm:pt modelId="{93060262-8ED8-4A9F-A2B2-5EE0D48EB74A}" type="pres">
      <dgm:prSet presAssocID="{44756E51-2C49-4D3E-9DAC-1F0A91DF75E5}" presName="parentText" presStyleLbl="node1" presStyleIdx="3" presStyleCnt="4" custScaleY="178762">
        <dgm:presLayoutVars>
          <dgm:chMax val="0"/>
          <dgm:bulletEnabled val="1"/>
        </dgm:presLayoutVars>
      </dgm:prSet>
      <dgm:spPr/>
    </dgm:pt>
  </dgm:ptLst>
  <dgm:cxnLst>
    <dgm:cxn modelId="{C7A7A201-D808-4AA0-9376-49D72BDD5CE6}" type="presOf" srcId="{D098CEFE-04EA-476C-B214-BA5E593515D0}" destId="{D5942C6F-91A6-4EB1-8A30-C683748D0450}" srcOrd="0" destOrd="0" presId="urn:microsoft.com/office/officeart/2005/8/layout/vList2"/>
    <dgm:cxn modelId="{B646990F-113D-4543-AB17-AC3D43632071}" type="presOf" srcId="{286082D6-D91B-480F-B63A-4B7BEB04F995}" destId="{ACC9F1D4-12C3-405A-9FAB-9505B2B9B11E}" srcOrd="0" destOrd="0" presId="urn:microsoft.com/office/officeart/2005/8/layout/vList2"/>
    <dgm:cxn modelId="{995EE61D-3F0F-421D-9D44-E22D1C8ED5E9}" srcId="{2D77E448-DD04-4E48-8C67-A3D10B6E4D6C}" destId="{D2B1DA46-92FE-44EB-8DC1-1980F6CB4957}" srcOrd="0" destOrd="0" parTransId="{65659BD7-5B06-40FE-BCFC-2CE5E3568035}" sibTransId="{5DDD08A2-77AB-46B9-B59D-C73A2A313E03}"/>
    <dgm:cxn modelId="{C67E6E3E-5D60-4ECC-8698-B021F6F57C89}" srcId="{2D77E448-DD04-4E48-8C67-A3D10B6E4D6C}" destId="{286082D6-D91B-480F-B63A-4B7BEB04F995}" srcOrd="1" destOrd="0" parTransId="{87EF822B-4F11-4CE1-9885-19771C5215C5}" sibTransId="{734C0C6E-CCB3-42A6-846B-CAB5315DAB71}"/>
    <dgm:cxn modelId="{7370755B-B93D-43E2-A048-0FD00D4D938E}" type="presOf" srcId="{44756E51-2C49-4D3E-9DAC-1F0A91DF75E5}" destId="{93060262-8ED8-4A9F-A2B2-5EE0D48EB74A}" srcOrd="0" destOrd="0" presId="urn:microsoft.com/office/officeart/2005/8/layout/vList2"/>
    <dgm:cxn modelId="{AEF74E6B-9065-4F0F-9B37-1BBFABAA75FC}" srcId="{2D77E448-DD04-4E48-8C67-A3D10B6E4D6C}" destId="{D098CEFE-04EA-476C-B214-BA5E593515D0}" srcOrd="2" destOrd="0" parTransId="{B787CA82-92E5-43B7-BAA9-A00D346821D6}" sibTransId="{FEA3AB30-80A7-428D-8E14-F074902105DA}"/>
    <dgm:cxn modelId="{1198C59C-503D-4BF6-A3F6-33D0153FEADD}" srcId="{2D77E448-DD04-4E48-8C67-A3D10B6E4D6C}" destId="{44756E51-2C49-4D3E-9DAC-1F0A91DF75E5}" srcOrd="3" destOrd="0" parTransId="{3ACD2914-A7B4-41D7-9923-0033F446163E}" sibTransId="{31227DBB-7176-4E6E-AFE6-E27DAC7C9DDC}"/>
    <dgm:cxn modelId="{CC3C24A3-A757-4732-82AA-17474754AFC8}" type="presOf" srcId="{D2B1DA46-92FE-44EB-8DC1-1980F6CB4957}" destId="{CD4C504F-F1A4-4BE0-875E-9AFEFE418A2C}" srcOrd="0" destOrd="0" presId="urn:microsoft.com/office/officeart/2005/8/layout/vList2"/>
    <dgm:cxn modelId="{DB24A0F7-5433-4831-BC26-DDEBDA2B1B26}" type="presOf" srcId="{2D77E448-DD04-4E48-8C67-A3D10B6E4D6C}" destId="{2988CEF7-613A-4611-86BA-4CDC5EDB6774}" srcOrd="0" destOrd="0" presId="urn:microsoft.com/office/officeart/2005/8/layout/vList2"/>
    <dgm:cxn modelId="{B6D608BE-4E2E-4E74-A8A6-B5B0D979B07F}" type="presParOf" srcId="{2988CEF7-613A-4611-86BA-4CDC5EDB6774}" destId="{CD4C504F-F1A4-4BE0-875E-9AFEFE418A2C}" srcOrd="0" destOrd="0" presId="urn:microsoft.com/office/officeart/2005/8/layout/vList2"/>
    <dgm:cxn modelId="{41F537FA-D2B6-4591-97C9-C58CFA17DF3E}" type="presParOf" srcId="{2988CEF7-613A-4611-86BA-4CDC5EDB6774}" destId="{7A3F98C3-CAC5-46E2-9B56-444535EDAFAF}" srcOrd="1" destOrd="0" presId="urn:microsoft.com/office/officeart/2005/8/layout/vList2"/>
    <dgm:cxn modelId="{192DF185-839D-4214-A282-92FC28785736}" type="presParOf" srcId="{2988CEF7-613A-4611-86BA-4CDC5EDB6774}" destId="{ACC9F1D4-12C3-405A-9FAB-9505B2B9B11E}" srcOrd="2" destOrd="0" presId="urn:microsoft.com/office/officeart/2005/8/layout/vList2"/>
    <dgm:cxn modelId="{D7E370FA-1C09-4CD0-B76E-FC0B0DC27C22}" type="presParOf" srcId="{2988CEF7-613A-4611-86BA-4CDC5EDB6774}" destId="{100AED2D-A3FF-432E-8211-EFC855939D63}" srcOrd="3" destOrd="0" presId="urn:microsoft.com/office/officeart/2005/8/layout/vList2"/>
    <dgm:cxn modelId="{EDC3DD04-B319-45E5-9ECB-57F937E43694}" type="presParOf" srcId="{2988CEF7-613A-4611-86BA-4CDC5EDB6774}" destId="{D5942C6F-91A6-4EB1-8A30-C683748D0450}" srcOrd="4" destOrd="0" presId="urn:microsoft.com/office/officeart/2005/8/layout/vList2"/>
    <dgm:cxn modelId="{771A5183-F3A0-4D26-A8CB-F6E2BD2C9874}" type="presParOf" srcId="{2988CEF7-613A-4611-86BA-4CDC5EDB6774}" destId="{58E5E1B0-9EFE-4859-9C0A-7915CB00CC17}" srcOrd="5" destOrd="0" presId="urn:microsoft.com/office/officeart/2005/8/layout/vList2"/>
    <dgm:cxn modelId="{10B5137F-A321-46D7-A543-1B907380A7AD}" type="presParOf" srcId="{2988CEF7-613A-4611-86BA-4CDC5EDB6774}" destId="{93060262-8ED8-4A9F-A2B2-5EE0D48EB74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24C67D-EC64-4C59-B741-B9FBCA615F1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516695F3-5237-4748-BC33-33D1B7C655E3}">
      <dgm:prSet/>
      <dgm:spPr/>
      <dgm:t>
        <a:bodyPr/>
        <a:lstStyle/>
        <a:p>
          <a:r>
            <a:rPr lang="en-US"/>
            <a:t>Python offers several libraries to create Graphical User Interfaces (GUIs) for applications. Here are some popular options;</a:t>
          </a:r>
          <a:endParaRPr lang="en-IN"/>
        </a:p>
      </dgm:t>
    </dgm:pt>
    <dgm:pt modelId="{E261458C-FDAF-4CD2-9482-C45382EFB929}" type="parTrans" cxnId="{E20BE702-7F3E-4089-9CF5-389D487B7934}">
      <dgm:prSet/>
      <dgm:spPr/>
      <dgm:t>
        <a:bodyPr/>
        <a:lstStyle/>
        <a:p>
          <a:endParaRPr lang="en-IN"/>
        </a:p>
      </dgm:t>
    </dgm:pt>
    <dgm:pt modelId="{76781906-B69D-4DB9-BAA2-F9041F892BDD}" type="sibTrans" cxnId="{E20BE702-7F3E-4089-9CF5-389D487B7934}">
      <dgm:prSet/>
      <dgm:spPr/>
      <dgm:t>
        <a:bodyPr/>
        <a:lstStyle/>
        <a:p>
          <a:endParaRPr lang="en-IN"/>
        </a:p>
      </dgm:t>
    </dgm:pt>
    <dgm:pt modelId="{E8038CB0-53FE-46B0-81A5-D9D171109600}">
      <dgm:prSet/>
      <dgm:spPr/>
      <dgm:t>
        <a:bodyPr/>
        <a:lstStyle/>
        <a:p>
          <a:r>
            <a:rPr lang="en-US" b="1"/>
            <a:t>1. Tkinter</a:t>
          </a:r>
          <a:endParaRPr lang="en-IN"/>
        </a:p>
      </dgm:t>
    </dgm:pt>
    <dgm:pt modelId="{B2845D9D-182A-418A-B93E-D59DE3928E6D}" type="parTrans" cxnId="{6EE63273-472D-44ED-9676-62C39E43C016}">
      <dgm:prSet/>
      <dgm:spPr/>
      <dgm:t>
        <a:bodyPr/>
        <a:lstStyle/>
        <a:p>
          <a:endParaRPr lang="en-IN"/>
        </a:p>
      </dgm:t>
    </dgm:pt>
    <dgm:pt modelId="{87EE3F35-1783-4FC0-9BE6-2959103221A2}" type="sibTrans" cxnId="{6EE63273-472D-44ED-9676-62C39E43C016}">
      <dgm:prSet/>
      <dgm:spPr/>
      <dgm:t>
        <a:bodyPr/>
        <a:lstStyle/>
        <a:p>
          <a:endParaRPr lang="en-IN"/>
        </a:p>
      </dgm:t>
    </dgm:pt>
    <dgm:pt modelId="{B7F58C56-C2A0-43F3-9643-D5219443A5FE}">
      <dgm:prSet/>
      <dgm:spPr/>
      <dgm:t>
        <a:bodyPr/>
        <a:lstStyle/>
        <a:p>
          <a:r>
            <a:rPr lang="en-US" b="1"/>
            <a:t>2.</a:t>
          </a:r>
          <a:r>
            <a:rPr lang="en-IN" b="1"/>
            <a:t> PyQt / PySide</a:t>
          </a:r>
          <a:endParaRPr lang="en-IN"/>
        </a:p>
      </dgm:t>
    </dgm:pt>
    <dgm:pt modelId="{44308FE7-2B82-4074-8B6B-2889B810D694}" type="parTrans" cxnId="{9A6F7767-B336-44CD-B087-B2BFE1FDCE88}">
      <dgm:prSet/>
      <dgm:spPr/>
      <dgm:t>
        <a:bodyPr/>
        <a:lstStyle/>
        <a:p>
          <a:endParaRPr lang="en-IN"/>
        </a:p>
      </dgm:t>
    </dgm:pt>
    <dgm:pt modelId="{B105774C-E335-470F-B35A-BBEFF5C49805}" type="sibTrans" cxnId="{9A6F7767-B336-44CD-B087-B2BFE1FDCE88}">
      <dgm:prSet/>
      <dgm:spPr/>
      <dgm:t>
        <a:bodyPr/>
        <a:lstStyle/>
        <a:p>
          <a:endParaRPr lang="en-IN"/>
        </a:p>
      </dgm:t>
    </dgm:pt>
    <dgm:pt modelId="{7EBC24D3-A69E-4023-8A11-C7C09FE9BD4E}">
      <dgm:prSet/>
      <dgm:spPr/>
      <dgm:t>
        <a:bodyPr/>
        <a:lstStyle/>
        <a:p>
          <a:r>
            <a:rPr lang="en-US" b="1"/>
            <a:t>3.</a:t>
          </a:r>
          <a:r>
            <a:rPr lang="en-IN" b="1"/>
            <a:t> wxPython</a:t>
          </a:r>
          <a:endParaRPr lang="en-IN"/>
        </a:p>
      </dgm:t>
    </dgm:pt>
    <dgm:pt modelId="{7D41E53B-4C31-4E7D-A644-713607C9BC28}" type="parTrans" cxnId="{57463DD6-946E-4409-9F83-95A6F9351390}">
      <dgm:prSet/>
      <dgm:spPr/>
      <dgm:t>
        <a:bodyPr/>
        <a:lstStyle/>
        <a:p>
          <a:endParaRPr lang="en-IN"/>
        </a:p>
      </dgm:t>
    </dgm:pt>
    <dgm:pt modelId="{469F21BC-8743-4BF6-A400-C9EAB0629406}" type="sibTrans" cxnId="{57463DD6-946E-4409-9F83-95A6F9351390}">
      <dgm:prSet/>
      <dgm:spPr/>
      <dgm:t>
        <a:bodyPr/>
        <a:lstStyle/>
        <a:p>
          <a:endParaRPr lang="en-IN"/>
        </a:p>
      </dgm:t>
    </dgm:pt>
    <dgm:pt modelId="{3FCA7EEC-9DF5-44EB-9FF9-365F1681D344}">
      <dgm:prSet/>
      <dgm:spPr/>
      <dgm:t>
        <a:bodyPr/>
        <a:lstStyle/>
        <a:p>
          <a:r>
            <a:rPr lang="en-US"/>
            <a:t>Tkinter is Python's standard GUI library, built-in and easy to use, which provides widgets like buttons, labels, text boxes, menus, etc</a:t>
          </a:r>
          <a:endParaRPr lang="en-IN"/>
        </a:p>
      </dgm:t>
    </dgm:pt>
    <dgm:pt modelId="{9FED7449-5C73-4B83-8A99-2923304EF29A}" type="parTrans" cxnId="{3D01AC0B-7F18-4228-9C6A-7106F65E3FD3}">
      <dgm:prSet/>
      <dgm:spPr/>
      <dgm:t>
        <a:bodyPr/>
        <a:lstStyle/>
        <a:p>
          <a:endParaRPr lang="en-IN"/>
        </a:p>
      </dgm:t>
    </dgm:pt>
    <dgm:pt modelId="{A11C363B-AFF9-4830-9B45-843AAE95646C}" type="sibTrans" cxnId="{3D01AC0B-7F18-4228-9C6A-7106F65E3FD3}">
      <dgm:prSet/>
      <dgm:spPr/>
      <dgm:t>
        <a:bodyPr/>
        <a:lstStyle/>
        <a:p>
          <a:endParaRPr lang="en-IN"/>
        </a:p>
      </dgm:t>
    </dgm:pt>
    <dgm:pt modelId="{CF0037D4-A560-447C-A108-38802C200734}" type="pres">
      <dgm:prSet presAssocID="{3C24C67D-EC64-4C59-B741-B9FBCA615F1D}" presName="Name0" presStyleCnt="0">
        <dgm:presLayoutVars>
          <dgm:dir/>
          <dgm:animLvl val="lvl"/>
          <dgm:resizeHandles val="exact"/>
        </dgm:presLayoutVars>
      </dgm:prSet>
      <dgm:spPr/>
    </dgm:pt>
    <dgm:pt modelId="{8430A3A6-C74F-4A1B-83AB-B21267B1C088}" type="pres">
      <dgm:prSet presAssocID="{516695F3-5237-4748-BC33-33D1B7C655E3}" presName="linNode" presStyleCnt="0"/>
      <dgm:spPr/>
    </dgm:pt>
    <dgm:pt modelId="{63D613BB-F72F-45DA-A55A-AF30486A1541}" type="pres">
      <dgm:prSet presAssocID="{516695F3-5237-4748-BC33-33D1B7C655E3}" presName="parentText" presStyleLbl="node1" presStyleIdx="0" presStyleCnt="2">
        <dgm:presLayoutVars>
          <dgm:chMax val="1"/>
          <dgm:bulletEnabled val="1"/>
        </dgm:presLayoutVars>
      </dgm:prSet>
      <dgm:spPr/>
    </dgm:pt>
    <dgm:pt modelId="{DED04FD2-D837-41A0-85C8-9D7D96F4D0C5}" type="pres">
      <dgm:prSet presAssocID="{516695F3-5237-4748-BC33-33D1B7C655E3}" presName="descendantText" presStyleLbl="alignAccFollowNode1" presStyleIdx="0" presStyleCnt="1">
        <dgm:presLayoutVars>
          <dgm:bulletEnabled val="1"/>
        </dgm:presLayoutVars>
      </dgm:prSet>
      <dgm:spPr/>
    </dgm:pt>
    <dgm:pt modelId="{59792CC0-B334-422B-B630-7667F01D6F09}" type="pres">
      <dgm:prSet presAssocID="{76781906-B69D-4DB9-BAA2-F9041F892BDD}" presName="sp" presStyleCnt="0"/>
      <dgm:spPr/>
    </dgm:pt>
    <dgm:pt modelId="{F0CC094D-C237-40EB-ACEC-3E8294A914F4}" type="pres">
      <dgm:prSet presAssocID="{3FCA7EEC-9DF5-44EB-9FF9-365F1681D344}" presName="linNode" presStyleCnt="0"/>
      <dgm:spPr/>
    </dgm:pt>
    <dgm:pt modelId="{C54409F3-1F8C-4992-A79C-A075016C5F9A}" type="pres">
      <dgm:prSet presAssocID="{3FCA7EEC-9DF5-44EB-9FF9-365F1681D344}" presName="parentText" presStyleLbl="node1" presStyleIdx="1" presStyleCnt="2">
        <dgm:presLayoutVars>
          <dgm:chMax val="1"/>
          <dgm:bulletEnabled val="1"/>
        </dgm:presLayoutVars>
      </dgm:prSet>
      <dgm:spPr/>
    </dgm:pt>
  </dgm:ptLst>
  <dgm:cxnLst>
    <dgm:cxn modelId="{E20BE702-7F3E-4089-9CF5-389D487B7934}" srcId="{3C24C67D-EC64-4C59-B741-B9FBCA615F1D}" destId="{516695F3-5237-4748-BC33-33D1B7C655E3}" srcOrd="0" destOrd="0" parTransId="{E261458C-FDAF-4CD2-9482-C45382EFB929}" sibTransId="{76781906-B69D-4DB9-BAA2-F9041F892BDD}"/>
    <dgm:cxn modelId="{3D01AC0B-7F18-4228-9C6A-7106F65E3FD3}" srcId="{3C24C67D-EC64-4C59-B741-B9FBCA615F1D}" destId="{3FCA7EEC-9DF5-44EB-9FF9-365F1681D344}" srcOrd="1" destOrd="0" parTransId="{9FED7449-5C73-4B83-8A99-2923304EF29A}" sibTransId="{A11C363B-AFF9-4830-9B45-843AAE95646C}"/>
    <dgm:cxn modelId="{362DE819-73ED-46E8-9B96-50F187A2EB99}" type="presOf" srcId="{3C24C67D-EC64-4C59-B741-B9FBCA615F1D}" destId="{CF0037D4-A560-447C-A108-38802C200734}" srcOrd="0" destOrd="0" presId="urn:microsoft.com/office/officeart/2005/8/layout/vList5"/>
    <dgm:cxn modelId="{C5F7FC36-9A15-491A-A219-7DB10B9C7FAE}" type="presOf" srcId="{E8038CB0-53FE-46B0-81A5-D9D171109600}" destId="{DED04FD2-D837-41A0-85C8-9D7D96F4D0C5}" srcOrd="0" destOrd="0" presId="urn:microsoft.com/office/officeart/2005/8/layout/vList5"/>
    <dgm:cxn modelId="{9A6F7767-B336-44CD-B087-B2BFE1FDCE88}" srcId="{516695F3-5237-4748-BC33-33D1B7C655E3}" destId="{B7F58C56-C2A0-43F3-9643-D5219443A5FE}" srcOrd="1" destOrd="0" parTransId="{44308FE7-2B82-4074-8B6B-2889B810D694}" sibTransId="{B105774C-E335-470F-B35A-BBEFF5C49805}"/>
    <dgm:cxn modelId="{6EE63273-472D-44ED-9676-62C39E43C016}" srcId="{516695F3-5237-4748-BC33-33D1B7C655E3}" destId="{E8038CB0-53FE-46B0-81A5-D9D171109600}" srcOrd="0" destOrd="0" parTransId="{B2845D9D-182A-418A-B93E-D59DE3928E6D}" sibTransId="{87EE3F35-1783-4FC0-9BE6-2959103221A2}"/>
    <dgm:cxn modelId="{EF171086-3626-448A-925F-2E7C20EC5ACF}" type="presOf" srcId="{3FCA7EEC-9DF5-44EB-9FF9-365F1681D344}" destId="{C54409F3-1F8C-4992-A79C-A075016C5F9A}" srcOrd="0" destOrd="0" presId="urn:microsoft.com/office/officeart/2005/8/layout/vList5"/>
    <dgm:cxn modelId="{993D899A-409E-4F83-958B-409866E8A08A}" type="presOf" srcId="{7EBC24D3-A69E-4023-8A11-C7C09FE9BD4E}" destId="{DED04FD2-D837-41A0-85C8-9D7D96F4D0C5}" srcOrd="0" destOrd="2" presId="urn:microsoft.com/office/officeart/2005/8/layout/vList5"/>
    <dgm:cxn modelId="{063583A0-5D37-48CD-90F9-9146EEA9DCED}" type="presOf" srcId="{516695F3-5237-4748-BC33-33D1B7C655E3}" destId="{63D613BB-F72F-45DA-A55A-AF30486A1541}" srcOrd="0" destOrd="0" presId="urn:microsoft.com/office/officeart/2005/8/layout/vList5"/>
    <dgm:cxn modelId="{57463DD6-946E-4409-9F83-95A6F9351390}" srcId="{516695F3-5237-4748-BC33-33D1B7C655E3}" destId="{7EBC24D3-A69E-4023-8A11-C7C09FE9BD4E}" srcOrd="2" destOrd="0" parTransId="{7D41E53B-4C31-4E7D-A644-713607C9BC28}" sibTransId="{469F21BC-8743-4BF6-A400-C9EAB0629406}"/>
    <dgm:cxn modelId="{BE7DAFED-3176-4EFB-8C0E-52B45660A45E}" type="presOf" srcId="{B7F58C56-C2A0-43F3-9643-D5219443A5FE}" destId="{DED04FD2-D837-41A0-85C8-9D7D96F4D0C5}" srcOrd="0" destOrd="1" presId="urn:microsoft.com/office/officeart/2005/8/layout/vList5"/>
    <dgm:cxn modelId="{00EA93A4-344B-4A9F-8CDE-1EB7E3CCD988}" type="presParOf" srcId="{CF0037D4-A560-447C-A108-38802C200734}" destId="{8430A3A6-C74F-4A1B-83AB-B21267B1C088}" srcOrd="0" destOrd="0" presId="urn:microsoft.com/office/officeart/2005/8/layout/vList5"/>
    <dgm:cxn modelId="{B00A1F1E-7280-42E9-A01F-6C4D841C297E}" type="presParOf" srcId="{8430A3A6-C74F-4A1B-83AB-B21267B1C088}" destId="{63D613BB-F72F-45DA-A55A-AF30486A1541}" srcOrd="0" destOrd="0" presId="urn:microsoft.com/office/officeart/2005/8/layout/vList5"/>
    <dgm:cxn modelId="{D323090F-7A7E-411C-B5EE-5257A222EDA9}" type="presParOf" srcId="{8430A3A6-C74F-4A1B-83AB-B21267B1C088}" destId="{DED04FD2-D837-41A0-85C8-9D7D96F4D0C5}" srcOrd="1" destOrd="0" presId="urn:microsoft.com/office/officeart/2005/8/layout/vList5"/>
    <dgm:cxn modelId="{A41EEA2F-875E-48BA-84BF-E860852ABCA6}" type="presParOf" srcId="{CF0037D4-A560-447C-A108-38802C200734}" destId="{59792CC0-B334-422B-B630-7667F01D6F09}" srcOrd="1" destOrd="0" presId="urn:microsoft.com/office/officeart/2005/8/layout/vList5"/>
    <dgm:cxn modelId="{43BA3A72-4466-4495-843D-0BA4E5140C3B}" type="presParOf" srcId="{CF0037D4-A560-447C-A108-38802C200734}" destId="{F0CC094D-C237-40EB-ACEC-3E8294A914F4}" srcOrd="2" destOrd="0" presId="urn:microsoft.com/office/officeart/2005/8/layout/vList5"/>
    <dgm:cxn modelId="{71F7B2FC-B7FF-4EEC-81B9-C6B15EDAA4B8}" type="presParOf" srcId="{F0CC094D-C237-40EB-ACEC-3E8294A914F4}" destId="{C54409F3-1F8C-4992-A79C-A075016C5F9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4484EA-44E0-4BEC-BC7D-5AF89BAC3548}" type="doc">
      <dgm:prSet loTypeId="urn:microsoft.com/office/officeart/2005/8/layout/cycle6" loCatId="cycle" qsTypeId="urn:microsoft.com/office/officeart/2005/8/quickstyle/simple2" qsCatId="simple" csTypeId="urn:microsoft.com/office/officeart/2005/8/colors/accent1_2" csCatId="accent1" phldr="1"/>
      <dgm:spPr/>
      <dgm:t>
        <a:bodyPr/>
        <a:lstStyle/>
        <a:p>
          <a:endParaRPr lang="en-IN"/>
        </a:p>
      </dgm:t>
    </dgm:pt>
    <dgm:pt modelId="{7BA96327-9F64-4CAA-9C2C-2AFCA5DD40C2}">
      <dgm:prSet/>
      <dgm:spPr/>
      <dgm:t>
        <a:bodyPr/>
        <a:lstStyle/>
        <a:p>
          <a:r>
            <a:rPr lang="en-US" dirty="0"/>
            <a:t>• Tkinter makes GUI calculators interactive and easy to use.</a:t>
          </a:r>
          <a:endParaRPr lang="en-IN" dirty="0"/>
        </a:p>
      </dgm:t>
    </dgm:pt>
    <dgm:pt modelId="{F3DA99CA-1ED9-4AA8-A3A3-DC423D1B79F3}" type="parTrans" cxnId="{CC3CD598-DF15-47A4-B9FF-10308B6FD23E}">
      <dgm:prSet/>
      <dgm:spPr/>
      <dgm:t>
        <a:bodyPr/>
        <a:lstStyle/>
        <a:p>
          <a:endParaRPr lang="en-IN"/>
        </a:p>
      </dgm:t>
    </dgm:pt>
    <dgm:pt modelId="{D7ADC86E-33B6-4C83-986F-CD97BF38891B}" type="sibTrans" cxnId="{CC3CD598-DF15-47A4-B9FF-10308B6FD23E}">
      <dgm:prSet/>
      <dgm:spPr/>
      <dgm:t>
        <a:bodyPr/>
        <a:lstStyle/>
        <a:p>
          <a:endParaRPr lang="en-IN"/>
        </a:p>
      </dgm:t>
    </dgm:pt>
    <dgm:pt modelId="{884A2BC0-F7F4-4127-8D21-773F2D5A061D}">
      <dgm:prSet/>
      <dgm:spPr/>
      <dgm:t>
        <a:bodyPr/>
        <a:lstStyle/>
        <a:p>
          <a:r>
            <a:rPr lang="en-US" dirty="0"/>
            <a:t>• Visual Studio Code simplifies coding and debugging.</a:t>
          </a:r>
          <a:endParaRPr lang="en-IN" dirty="0"/>
        </a:p>
      </dgm:t>
    </dgm:pt>
    <dgm:pt modelId="{D789D45C-186A-412C-BA79-A9858BD9907D}" type="parTrans" cxnId="{3ABC2F7F-972E-4E97-AFE8-36B748C1ECF6}">
      <dgm:prSet/>
      <dgm:spPr/>
      <dgm:t>
        <a:bodyPr/>
        <a:lstStyle/>
        <a:p>
          <a:endParaRPr lang="en-IN"/>
        </a:p>
      </dgm:t>
    </dgm:pt>
    <dgm:pt modelId="{67297AD7-5E54-4635-BC97-37F42BD09F73}" type="sibTrans" cxnId="{3ABC2F7F-972E-4E97-AFE8-36B748C1ECF6}">
      <dgm:prSet/>
      <dgm:spPr/>
      <dgm:t>
        <a:bodyPr/>
        <a:lstStyle/>
        <a:p>
          <a:endParaRPr lang="en-IN"/>
        </a:p>
      </dgm:t>
    </dgm:pt>
    <dgm:pt modelId="{B3F70409-1A73-41BD-8357-AA1E508AC634}">
      <dgm:prSet/>
      <dgm:spPr/>
      <dgm:t>
        <a:bodyPr/>
        <a:lstStyle/>
        <a:p>
          <a:r>
            <a:rPr lang="en-US" dirty="0"/>
            <a:t>• This calculator can be extended into a scientific calculator.</a:t>
          </a:r>
          <a:endParaRPr lang="en-IN" dirty="0"/>
        </a:p>
      </dgm:t>
    </dgm:pt>
    <dgm:pt modelId="{FE5E5511-CC82-48A0-A14C-27A102D689FC}" type="parTrans" cxnId="{3984C6B4-F97A-4316-B495-CA70C79D629D}">
      <dgm:prSet/>
      <dgm:spPr/>
      <dgm:t>
        <a:bodyPr/>
        <a:lstStyle/>
        <a:p>
          <a:endParaRPr lang="en-IN"/>
        </a:p>
      </dgm:t>
    </dgm:pt>
    <dgm:pt modelId="{DEA145EF-3999-4DDD-97C0-DE539C21BC54}" type="sibTrans" cxnId="{3984C6B4-F97A-4316-B495-CA70C79D629D}">
      <dgm:prSet/>
      <dgm:spPr/>
      <dgm:t>
        <a:bodyPr/>
        <a:lstStyle/>
        <a:p>
          <a:endParaRPr lang="en-IN"/>
        </a:p>
      </dgm:t>
    </dgm:pt>
    <dgm:pt modelId="{751438BE-47EE-42AE-957E-5E7BE9F05D78}">
      <dgm:prSet/>
      <dgm:spPr/>
      <dgm:t>
        <a:bodyPr/>
        <a:lstStyle/>
        <a:p>
          <a:r>
            <a:rPr lang="en-US" dirty="0"/>
            <a:t>• A good project to strengthen Python + Tkinter skills.</a:t>
          </a:r>
          <a:endParaRPr lang="en-IN" dirty="0"/>
        </a:p>
      </dgm:t>
    </dgm:pt>
    <dgm:pt modelId="{87E1DF0B-FB77-4CDB-BEAD-178AE2130BE1}" type="parTrans" cxnId="{E5FADE75-43DE-4AD8-9BF1-8EAFA0F96122}">
      <dgm:prSet/>
      <dgm:spPr/>
      <dgm:t>
        <a:bodyPr/>
        <a:lstStyle/>
        <a:p>
          <a:endParaRPr lang="en-IN"/>
        </a:p>
      </dgm:t>
    </dgm:pt>
    <dgm:pt modelId="{EE548DBE-96DF-4AB7-A837-11B98DC3F36E}" type="sibTrans" cxnId="{E5FADE75-43DE-4AD8-9BF1-8EAFA0F96122}">
      <dgm:prSet/>
      <dgm:spPr/>
      <dgm:t>
        <a:bodyPr/>
        <a:lstStyle/>
        <a:p>
          <a:endParaRPr lang="en-IN"/>
        </a:p>
      </dgm:t>
    </dgm:pt>
    <dgm:pt modelId="{DF9B78E1-5C5D-47AA-9123-426EBFAD65DD}" type="pres">
      <dgm:prSet presAssocID="{3F4484EA-44E0-4BEC-BC7D-5AF89BAC3548}" presName="cycle" presStyleCnt="0">
        <dgm:presLayoutVars>
          <dgm:dir/>
          <dgm:resizeHandles val="exact"/>
        </dgm:presLayoutVars>
      </dgm:prSet>
      <dgm:spPr/>
    </dgm:pt>
    <dgm:pt modelId="{095B863A-921E-4EFD-80CF-A4FCD0F4FE38}" type="pres">
      <dgm:prSet presAssocID="{7BA96327-9F64-4CAA-9C2C-2AFCA5DD40C2}" presName="node" presStyleLbl="node1" presStyleIdx="0" presStyleCnt="4" custScaleX="160259" custScaleY="121734">
        <dgm:presLayoutVars>
          <dgm:bulletEnabled val="1"/>
        </dgm:presLayoutVars>
      </dgm:prSet>
      <dgm:spPr/>
    </dgm:pt>
    <dgm:pt modelId="{A7ACF175-A3CF-4DAA-91E0-C61B8146F1F4}" type="pres">
      <dgm:prSet presAssocID="{7BA96327-9F64-4CAA-9C2C-2AFCA5DD40C2}" presName="spNode" presStyleCnt="0"/>
      <dgm:spPr/>
    </dgm:pt>
    <dgm:pt modelId="{114A5102-E76D-4658-8E19-99F2CDB1A97F}" type="pres">
      <dgm:prSet presAssocID="{D7ADC86E-33B6-4C83-986F-CD97BF38891B}" presName="sibTrans" presStyleLbl="sibTrans1D1" presStyleIdx="0" presStyleCnt="4"/>
      <dgm:spPr/>
    </dgm:pt>
    <dgm:pt modelId="{80606E33-E063-4CF1-95E1-0751C3B64F48}" type="pres">
      <dgm:prSet presAssocID="{884A2BC0-F7F4-4127-8D21-773F2D5A061D}" presName="node" presStyleLbl="node1" presStyleIdx="1" presStyleCnt="4" custScaleX="154285" custScaleY="117774">
        <dgm:presLayoutVars>
          <dgm:bulletEnabled val="1"/>
        </dgm:presLayoutVars>
      </dgm:prSet>
      <dgm:spPr/>
    </dgm:pt>
    <dgm:pt modelId="{2817117A-9776-48A6-A07E-2465CF2F973C}" type="pres">
      <dgm:prSet presAssocID="{884A2BC0-F7F4-4127-8D21-773F2D5A061D}" presName="spNode" presStyleCnt="0"/>
      <dgm:spPr/>
    </dgm:pt>
    <dgm:pt modelId="{7B93B592-A001-4588-8973-39876B1E996A}" type="pres">
      <dgm:prSet presAssocID="{67297AD7-5E54-4635-BC97-37F42BD09F73}" presName="sibTrans" presStyleLbl="sibTrans1D1" presStyleIdx="1" presStyleCnt="4"/>
      <dgm:spPr/>
    </dgm:pt>
    <dgm:pt modelId="{872EBA2D-96F4-4315-B440-F92975CDE90D}" type="pres">
      <dgm:prSet presAssocID="{B3F70409-1A73-41BD-8357-AA1E508AC634}" presName="node" presStyleLbl="node1" presStyleIdx="2" presStyleCnt="4" custScaleX="176885" custScaleY="151788">
        <dgm:presLayoutVars>
          <dgm:bulletEnabled val="1"/>
        </dgm:presLayoutVars>
      </dgm:prSet>
      <dgm:spPr/>
    </dgm:pt>
    <dgm:pt modelId="{D76D781D-E245-4F2D-9117-2FFBB8B33B72}" type="pres">
      <dgm:prSet presAssocID="{B3F70409-1A73-41BD-8357-AA1E508AC634}" presName="spNode" presStyleCnt="0"/>
      <dgm:spPr/>
    </dgm:pt>
    <dgm:pt modelId="{699C9C5F-C594-4D3B-81C6-59DBEC22D004}" type="pres">
      <dgm:prSet presAssocID="{DEA145EF-3999-4DDD-97C0-DE539C21BC54}" presName="sibTrans" presStyleLbl="sibTrans1D1" presStyleIdx="2" presStyleCnt="4"/>
      <dgm:spPr/>
    </dgm:pt>
    <dgm:pt modelId="{F3C24A28-AD5E-4539-A931-5323039E2BB6}" type="pres">
      <dgm:prSet presAssocID="{751438BE-47EE-42AE-957E-5E7BE9F05D78}" presName="node" presStyleLbl="node1" presStyleIdx="3" presStyleCnt="4" custScaleX="170049" custScaleY="128864">
        <dgm:presLayoutVars>
          <dgm:bulletEnabled val="1"/>
        </dgm:presLayoutVars>
      </dgm:prSet>
      <dgm:spPr/>
    </dgm:pt>
    <dgm:pt modelId="{658C8C5A-CFEB-48F8-947E-AEE45BA55070}" type="pres">
      <dgm:prSet presAssocID="{751438BE-47EE-42AE-957E-5E7BE9F05D78}" presName="spNode" presStyleCnt="0"/>
      <dgm:spPr/>
    </dgm:pt>
    <dgm:pt modelId="{00E27B8C-D025-4DFF-9177-6B3FF2BBC63B}" type="pres">
      <dgm:prSet presAssocID="{EE548DBE-96DF-4AB7-A837-11B98DC3F36E}" presName="sibTrans" presStyleLbl="sibTrans1D1" presStyleIdx="3" presStyleCnt="4"/>
      <dgm:spPr/>
    </dgm:pt>
  </dgm:ptLst>
  <dgm:cxnLst>
    <dgm:cxn modelId="{12787A1D-7B2E-4F0B-B437-973E1DFAC6BA}" type="presOf" srcId="{B3F70409-1A73-41BD-8357-AA1E508AC634}" destId="{872EBA2D-96F4-4315-B440-F92975CDE90D}" srcOrd="0" destOrd="0" presId="urn:microsoft.com/office/officeart/2005/8/layout/cycle6"/>
    <dgm:cxn modelId="{E850A11F-460C-481A-87D0-04AC3E935438}" type="presOf" srcId="{3F4484EA-44E0-4BEC-BC7D-5AF89BAC3548}" destId="{DF9B78E1-5C5D-47AA-9123-426EBFAD65DD}" srcOrd="0" destOrd="0" presId="urn:microsoft.com/office/officeart/2005/8/layout/cycle6"/>
    <dgm:cxn modelId="{E5FADE75-43DE-4AD8-9BF1-8EAFA0F96122}" srcId="{3F4484EA-44E0-4BEC-BC7D-5AF89BAC3548}" destId="{751438BE-47EE-42AE-957E-5E7BE9F05D78}" srcOrd="3" destOrd="0" parTransId="{87E1DF0B-FB77-4CDB-BEAD-178AE2130BE1}" sibTransId="{EE548DBE-96DF-4AB7-A837-11B98DC3F36E}"/>
    <dgm:cxn modelId="{3ABC2F7F-972E-4E97-AFE8-36B748C1ECF6}" srcId="{3F4484EA-44E0-4BEC-BC7D-5AF89BAC3548}" destId="{884A2BC0-F7F4-4127-8D21-773F2D5A061D}" srcOrd="1" destOrd="0" parTransId="{D789D45C-186A-412C-BA79-A9858BD9907D}" sibTransId="{67297AD7-5E54-4635-BC97-37F42BD09F73}"/>
    <dgm:cxn modelId="{7007F182-C97F-49DC-BFEF-75E7FCBA2A85}" type="presOf" srcId="{7BA96327-9F64-4CAA-9C2C-2AFCA5DD40C2}" destId="{095B863A-921E-4EFD-80CF-A4FCD0F4FE38}" srcOrd="0" destOrd="0" presId="urn:microsoft.com/office/officeart/2005/8/layout/cycle6"/>
    <dgm:cxn modelId="{FD27CC8E-0307-42BA-83E0-5B0F11FE2858}" type="presOf" srcId="{D7ADC86E-33B6-4C83-986F-CD97BF38891B}" destId="{114A5102-E76D-4658-8E19-99F2CDB1A97F}" srcOrd="0" destOrd="0" presId="urn:microsoft.com/office/officeart/2005/8/layout/cycle6"/>
    <dgm:cxn modelId="{09460B93-62D2-4A04-BE36-A2EBAB19381D}" type="presOf" srcId="{EE548DBE-96DF-4AB7-A837-11B98DC3F36E}" destId="{00E27B8C-D025-4DFF-9177-6B3FF2BBC63B}" srcOrd="0" destOrd="0" presId="urn:microsoft.com/office/officeart/2005/8/layout/cycle6"/>
    <dgm:cxn modelId="{CC3CD598-DF15-47A4-B9FF-10308B6FD23E}" srcId="{3F4484EA-44E0-4BEC-BC7D-5AF89BAC3548}" destId="{7BA96327-9F64-4CAA-9C2C-2AFCA5DD40C2}" srcOrd="0" destOrd="0" parTransId="{F3DA99CA-1ED9-4AA8-A3A3-DC423D1B79F3}" sibTransId="{D7ADC86E-33B6-4C83-986F-CD97BF38891B}"/>
    <dgm:cxn modelId="{0D5FC6AE-703A-4BFD-A8F6-B83767E9A320}" type="presOf" srcId="{751438BE-47EE-42AE-957E-5E7BE9F05D78}" destId="{F3C24A28-AD5E-4539-A931-5323039E2BB6}" srcOrd="0" destOrd="0" presId="urn:microsoft.com/office/officeart/2005/8/layout/cycle6"/>
    <dgm:cxn modelId="{3984C6B4-F97A-4316-B495-CA70C79D629D}" srcId="{3F4484EA-44E0-4BEC-BC7D-5AF89BAC3548}" destId="{B3F70409-1A73-41BD-8357-AA1E508AC634}" srcOrd="2" destOrd="0" parTransId="{FE5E5511-CC82-48A0-A14C-27A102D689FC}" sibTransId="{DEA145EF-3999-4DDD-97C0-DE539C21BC54}"/>
    <dgm:cxn modelId="{76EAC2C1-3937-4B12-BE1F-4E9F76EC800E}" type="presOf" srcId="{67297AD7-5E54-4635-BC97-37F42BD09F73}" destId="{7B93B592-A001-4588-8973-39876B1E996A}" srcOrd="0" destOrd="0" presId="urn:microsoft.com/office/officeart/2005/8/layout/cycle6"/>
    <dgm:cxn modelId="{C1B35ECE-88C4-4DA7-AF9C-77AE976F47BF}" type="presOf" srcId="{884A2BC0-F7F4-4127-8D21-773F2D5A061D}" destId="{80606E33-E063-4CF1-95E1-0751C3B64F48}" srcOrd="0" destOrd="0" presId="urn:microsoft.com/office/officeart/2005/8/layout/cycle6"/>
    <dgm:cxn modelId="{254E47D9-8DDB-4517-A142-7185A8B50B2E}" type="presOf" srcId="{DEA145EF-3999-4DDD-97C0-DE539C21BC54}" destId="{699C9C5F-C594-4D3B-81C6-59DBEC22D004}" srcOrd="0" destOrd="0" presId="urn:microsoft.com/office/officeart/2005/8/layout/cycle6"/>
    <dgm:cxn modelId="{F7181C6B-7BE3-4E65-B4F8-3CDCA7D6D8B7}" type="presParOf" srcId="{DF9B78E1-5C5D-47AA-9123-426EBFAD65DD}" destId="{095B863A-921E-4EFD-80CF-A4FCD0F4FE38}" srcOrd="0" destOrd="0" presId="urn:microsoft.com/office/officeart/2005/8/layout/cycle6"/>
    <dgm:cxn modelId="{102ED38C-9A90-4706-BE94-3FD11CB5C30B}" type="presParOf" srcId="{DF9B78E1-5C5D-47AA-9123-426EBFAD65DD}" destId="{A7ACF175-A3CF-4DAA-91E0-C61B8146F1F4}" srcOrd="1" destOrd="0" presId="urn:microsoft.com/office/officeart/2005/8/layout/cycle6"/>
    <dgm:cxn modelId="{543C43EB-13A9-4317-9A3A-6D0F69B753E1}" type="presParOf" srcId="{DF9B78E1-5C5D-47AA-9123-426EBFAD65DD}" destId="{114A5102-E76D-4658-8E19-99F2CDB1A97F}" srcOrd="2" destOrd="0" presId="urn:microsoft.com/office/officeart/2005/8/layout/cycle6"/>
    <dgm:cxn modelId="{5AD66896-2D2B-4BCA-A072-6979F1B20F1D}" type="presParOf" srcId="{DF9B78E1-5C5D-47AA-9123-426EBFAD65DD}" destId="{80606E33-E063-4CF1-95E1-0751C3B64F48}" srcOrd="3" destOrd="0" presId="urn:microsoft.com/office/officeart/2005/8/layout/cycle6"/>
    <dgm:cxn modelId="{BF7524BE-5606-43D5-87B6-716E1A9472AB}" type="presParOf" srcId="{DF9B78E1-5C5D-47AA-9123-426EBFAD65DD}" destId="{2817117A-9776-48A6-A07E-2465CF2F973C}" srcOrd="4" destOrd="0" presId="urn:microsoft.com/office/officeart/2005/8/layout/cycle6"/>
    <dgm:cxn modelId="{54E783A2-4C85-4859-9A23-45B5CD88E0E7}" type="presParOf" srcId="{DF9B78E1-5C5D-47AA-9123-426EBFAD65DD}" destId="{7B93B592-A001-4588-8973-39876B1E996A}" srcOrd="5" destOrd="0" presId="urn:microsoft.com/office/officeart/2005/8/layout/cycle6"/>
    <dgm:cxn modelId="{1DFC7384-83F5-4BF8-9547-14CE4DADF3F0}" type="presParOf" srcId="{DF9B78E1-5C5D-47AA-9123-426EBFAD65DD}" destId="{872EBA2D-96F4-4315-B440-F92975CDE90D}" srcOrd="6" destOrd="0" presId="urn:microsoft.com/office/officeart/2005/8/layout/cycle6"/>
    <dgm:cxn modelId="{1F982A26-43FF-4D3A-B361-521B5BF17F0D}" type="presParOf" srcId="{DF9B78E1-5C5D-47AA-9123-426EBFAD65DD}" destId="{D76D781D-E245-4F2D-9117-2FFBB8B33B72}" srcOrd="7" destOrd="0" presId="urn:microsoft.com/office/officeart/2005/8/layout/cycle6"/>
    <dgm:cxn modelId="{09F7320B-BEB9-4830-A326-41EE97242707}" type="presParOf" srcId="{DF9B78E1-5C5D-47AA-9123-426EBFAD65DD}" destId="{699C9C5F-C594-4D3B-81C6-59DBEC22D004}" srcOrd="8" destOrd="0" presId="urn:microsoft.com/office/officeart/2005/8/layout/cycle6"/>
    <dgm:cxn modelId="{51CA892F-6DF1-4607-B3B3-710A33126D34}" type="presParOf" srcId="{DF9B78E1-5C5D-47AA-9123-426EBFAD65DD}" destId="{F3C24A28-AD5E-4539-A931-5323039E2BB6}" srcOrd="9" destOrd="0" presId="urn:microsoft.com/office/officeart/2005/8/layout/cycle6"/>
    <dgm:cxn modelId="{017EAA0E-2B13-433A-9AC5-DE667C24025E}" type="presParOf" srcId="{DF9B78E1-5C5D-47AA-9123-426EBFAD65DD}" destId="{658C8C5A-CFEB-48F8-947E-AEE45BA55070}" srcOrd="10" destOrd="0" presId="urn:microsoft.com/office/officeart/2005/8/layout/cycle6"/>
    <dgm:cxn modelId="{05D8E063-4FD4-428B-973D-D5F12588453D}" type="presParOf" srcId="{DF9B78E1-5C5D-47AA-9123-426EBFAD65DD}" destId="{00E27B8C-D025-4DFF-9177-6B3FF2BBC63B}"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0A7D6-53D9-4FED-9A05-B75225669A99}">
      <dsp:nvSpPr>
        <dsp:cNvPr id="0" name=""/>
        <dsp:cNvSpPr/>
      </dsp:nvSpPr>
      <dsp:spPr>
        <a:xfrm>
          <a:off x="0" y="139065"/>
          <a:ext cx="10402529" cy="406772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Next Hikes is a leading provider of IT solutions devoted to providing cutting-edge services and technology to enable businesses to thrive in the digital age. Our group of experts has a track record of coming up with creative solutions to complex problems that help businesses Success.</a:t>
          </a:r>
        </a:p>
        <a:p>
          <a:pPr marL="0" lvl="0" indent="0" algn="l" defTabSz="1200150">
            <a:lnSpc>
              <a:spcPct val="90000"/>
            </a:lnSpc>
            <a:spcBef>
              <a:spcPct val="0"/>
            </a:spcBef>
            <a:spcAft>
              <a:spcPct val="35000"/>
            </a:spcAft>
            <a:buNone/>
          </a:pPr>
          <a:r>
            <a:rPr lang="en-IN" sz="2700" u="sng" kern="1200" dirty="0"/>
            <a:t>Best of our Services!!!</a:t>
          </a:r>
        </a:p>
        <a:p>
          <a:pPr marL="0" lvl="0" indent="0" algn="l" defTabSz="1200150">
            <a:lnSpc>
              <a:spcPct val="90000"/>
            </a:lnSpc>
            <a:spcBef>
              <a:spcPct val="0"/>
            </a:spcBef>
            <a:spcAft>
              <a:spcPct val="35000"/>
            </a:spcAft>
            <a:buNone/>
          </a:pPr>
          <a:r>
            <a:rPr lang="en-IN" sz="2700" kern="1200" dirty="0"/>
            <a:t>1.Cyber Security</a:t>
          </a:r>
        </a:p>
        <a:p>
          <a:pPr marL="0" lvl="0" indent="0" algn="l" defTabSz="1200150">
            <a:lnSpc>
              <a:spcPct val="90000"/>
            </a:lnSpc>
            <a:spcBef>
              <a:spcPct val="0"/>
            </a:spcBef>
            <a:spcAft>
              <a:spcPct val="35000"/>
            </a:spcAft>
            <a:buNone/>
          </a:pPr>
          <a:r>
            <a:rPr lang="en-IN" sz="2700" kern="1200" dirty="0"/>
            <a:t>2.Software development</a:t>
          </a:r>
        </a:p>
        <a:p>
          <a:pPr marL="0" lvl="0" indent="0" algn="l" defTabSz="1200150">
            <a:lnSpc>
              <a:spcPct val="90000"/>
            </a:lnSpc>
            <a:spcBef>
              <a:spcPct val="0"/>
            </a:spcBef>
            <a:spcAft>
              <a:spcPct val="35000"/>
            </a:spcAft>
            <a:buNone/>
          </a:pPr>
          <a:r>
            <a:rPr lang="en-IN" sz="2700" kern="1200" dirty="0"/>
            <a:t>3.Data Analytics.</a:t>
          </a:r>
        </a:p>
      </dsp:txBody>
      <dsp:txXfrm>
        <a:off x="198570" y="337635"/>
        <a:ext cx="10005389" cy="36705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C504F-F1A4-4BE0-875E-9AFEFE418A2C}">
      <dsp:nvSpPr>
        <dsp:cNvPr id="0" name=""/>
        <dsp:cNvSpPr/>
      </dsp:nvSpPr>
      <dsp:spPr>
        <a:xfrm>
          <a:off x="0" y="228429"/>
          <a:ext cx="10726993" cy="1218720"/>
        </a:xfrm>
        <a:prstGeom prst="roundRect">
          <a:avLst/>
        </a:prstGeom>
        <a:solidFill>
          <a:schemeClr val="accent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GUI is "Graphical User Interface." refers to the visual elements and controls that allow users to interact with software and hardware through graphical icons, buttons, menus, and windows, rather than relying solely on text-based commands</a:t>
          </a:r>
          <a:endParaRPr lang="en-IN" sz="1700" kern="1200" dirty="0"/>
        </a:p>
      </dsp:txBody>
      <dsp:txXfrm>
        <a:off x="59493" y="287922"/>
        <a:ext cx="10608007" cy="1099734"/>
      </dsp:txXfrm>
    </dsp:sp>
    <dsp:sp modelId="{ACC9F1D4-12C3-405A-9FAB-9505B2B9B11E}">
      <dsp:nvSpPr>
        <dsp:cNvPr id="0" name=""/>
        <dsp:cNvSpPr/>
      </dsp:nvSpPr>
      <dsp:spPr>
        <a:xfrm>
          <a:off x="0" y="1496110"/>
          <a:ext cx="10726993" cy="1011115"/>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Tkinter is python standard GUI library, we can build a calculators with buttons and display using Tkinter.</a:t>
          </a:r>
          <a:endParaRPr lang="en-IN" sz="1700" kern="1200" dirty="0"/>
        </a:p>
      </dsp:txBody>
      <dsp:txXfrm>
        <a:off x="49359" y="1545469"/>
        <a:ext cx="10628275" cy="912397"/>
      </dsp:txXfrm>
    </dsp:sp>
    <dsp:sp modelId="{D5942C6F-91A6-4EB1-8A30-C683748D0450}">
      <dsp:nvSpPr>
        <dsp:cNvPr id="0" name=""/>
        <dsp:cNvSpPr/>
      </dsp:nvSpPr>
      <dsp:spPr>
        <a:xfrm>
          <a:off x="0" y="2556185"/>
          <a:ext cx="10726993" cy="1019654"/>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Visual Studio Code is used as the IDE to run the program and provides a smooth development experience.</a:t>
          </a:r>
          <a:endParaRPr lang="en-IN" sz="1700" kern="1200"/>
        </a:p>
      </dsp:txBody>
      <dsp:txXfrm>
        <a:off x="49775" y="2605960"/>
        <a:ext cx="10627443" cy="920104"/>
      </dsp:txXfrm>
    </dsp:sp>
    <dsp:sp modelId="{93060262-8ED8-4A9F-A2B2-5EE0D48EB74A}">
      <dsp:nvSpPr>
        <dsp:cNvPr id="0" name=""/>
        <dsp:cNvSpPr/>
      </dsp:nvSpPr>
      <dsp:spPr>
        <a:xfrm>
          <a:off x="0" y="3624800"/>
          <a:ext cx="10726993" cy="1102228"/>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This guide covers design ,coding, and execution.</a:t>
          </a:r>
          <a:endParaRPr lang="en-IN" sz="1700" kern="1200"/>
        </a:p>
      </dsp:txBody>
      <dsp:txXfrm>
        <a:off x="53806" y="3678606"/>
        <a:ext cx="10619381" cy="9946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04FD2-D837-41A0-85C8-9D7D96F4D0C5}">
      <dsp:nvSpPr>
        <dsp:cNvPr id="0" name=""/>
        <dsp:cNvSpPr/>
      </dsp:nvSpPr>
      <dsp:spPr>
        <a:xfrm rot="5400000">
          <a:off x="6118434" y="-2327469"/>
          <a:ext cx="1415810" cy="642479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b="1" kern="1200"/>
            <a:t>1. Tkinter</a:t>
          </a:r>
          <a:endParaRPr lang="en-IN" sz="2800" kern="1200"/>
        </a:p>
        <a:p>
          <a:pPr marL="285750" lvl="1" indent="-285750" algn="l" defTabSz="1244600">
            <a:lnSpc>
              <a:spcPct val="90000"/>
            </a:lnSpc>
            <a:spcBef>
              <a:spcPct val="0"/>
            </a:spcBef>
            <a:spcAft>
              <a:spcPct val="15000"/>
            </a:spcAft>
            <a:buChar char="•"/>
          </a:pPr>
          <a:r>
            <a:rPr lang="en-US" sz="2800" b="1" kern="1200"/>
            <a:t>2.</a:t>
          </a:r>
          <a:r>
            <a:rPr lang="en-IN" sz="2800" b="1" kern="1200"/>
            <a:t> PyQt / PySide</a:t>
          </a:r>
          <a:endParaRPr lang="en-IN" sz="2800" kern="1200"/>
        </a:p>
        <a:p>
          <a:pPr marL="285750" lvl="1" indent="-285750" algn="l" defTabSz="1244600">
            <a:lnSpc>
              <a:spcPct val="90000"/>
            </a:lnSpc>
            <a:spcBef>
              <a:spcPct val="0"/>
            </a:spcBef>
            <a:spcAft>
              <a:spcPct val="15000"/>
            </a:spcAft>
            <a:buChar char="•"/>
          </a:pPr>
          <a:r>
            <a:rPr lang="en-US" sz="2800" b="1" kern="1200"/>
            <a:t>3.</a:t>
          </a:r>
          <a:r>
            <a:rPr lang="en-IN" sz="2800" b="1" kern="1200"/>
            <a:t> wxPython</a:t>
          </a:r>
          <a:endParaRPr lang="en-IN" sz="2800" kern="1200"/>
        </a:p>
      </dsp:txBody>
      <dsp:txXfrm rot="-5400000">
        <a:off x="3613944" y="246135"/>
        <a:ext cx="6355676" cy="1277582"/>
      </dsp:txXfrm>
    </dsp:sp>
    <dsp:sp modelId="{63D613BB-F72F-45DA-A55A-AF30486A1541}">
      <dsp:nvSpPr>
        <dsp:cNvPr id="0" name=""/>
        <dsp:cNvSpPr/>
      </dsp:nvSpPr>
      <dsp:spPr>
        <a:xfrm>
          <a:off x="0" y="44"/>
          <a:ext cx="3613944" cy="176976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Python offers several libraries to create Graphical User Interfaces (GUIs) for applications. Here are some popular options;</a:t>
          </a:r>
          <a:endParaRPr lang="en-IN" sz="2200" kern="1200"/>
        </a:p>
      </dsp:txBody>
      <dsp:txXfrm>
        <a:off x="86393" y="86437"/>
        <a:ext cx="3441158" cy="1596977"/>
      </dsp:txXfrm>
    </dsp:sp>
    <dsp:sp modelId="{C54409F3-1F8C-4992-A79C-A075016C5F9A}">
      <dsp:nvSpPr>
        <dsp:cNvPr id="0" name=""/>
        <dsp:cNvSpPr/>
      </dsp:nvSpPr>
      <dsp:spPr>
        <a:xfrm>
          <a:off x="0" y="1858296"/>
          <a:ext cx="3613944" cy="176976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Tkinter is Python's standard GUI library, built-in and easy to use, which provides widgets like buttons, labels, text boxes, menus, etc</a:t>
          </a:r>
          <a:endParaRPr lang="en-IN" sz="2200" kern="1200"/>
        </a:p>
      </dsp:txBody>
      <dsp:txXfrm>
        <a:off x="86393" y="1944689"/>
        <a:ext cx="3441158" cy="15969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B863A-921E-4EFD-80CF-A4FCD0F4FE38}">
      <dsp:nvSpPr>
        <dsp:cNvPr id="0" name=""/>
        <dsp:cNvSpPr/>
      </dsp:nvSpPr>
      <dsp:spPr>
        <a:xfrm>
          <a:off x="3781114" y="-182663"/>
          <a:ext cx="2465005" cy="1217084"/>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Tkinter makes GUI calculators interactive and easy to use.</a:t>
          </a:r>
          <a:endParaRPr lang="en-IN" sz="2000" kern="1200" dirty="0"/>
        </a:p>
      </dsp:txBody>
      <dsp:txXfrm>
        <a:off x="3840527" y="-123250"/>
        <a:ext cx="2346179" cy="1098258"/>
      </dsp:txXfrm>
    </dsp:sp>
    <dsp:sp modelId="{114A5102-E76D-4658-8E19-99F2CDB1A97F}">
      <dsp:nvSpPr>
        <dsp:cNvPr id="0" name=""/>
        <dsp:cNvSpPr/>
      </dsp:nvSpPr>
      <dsp:spPr>
        <a:xfrm>
          <a:off x="3361351" y="425879"/>
          <a:ext cx="3304532" cy="3304532"/>
        </a:xfrm>
        <a:custGeom>
          <a:avLst/>
          <a:gdLst/>
          <a:ahLst/>
          <a:cxnLst/>
          <a:rect l="0" t="0" r="0" b="0"/>
          <a:pathLst>
            <a:path>
              <a:moveTo>
                <a:pt x="2888749" y="556322"/>
              </a:moveTo>
              <a:arcTo wR="1652266" hR="1652266" stAng="19106891" swAng="122816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0606E33-E063-4CF1-95E1-0751C3B64F48}">
      <dsp:nvSpPr>
        <dsp:cNvPr id="0" name=""/>
        <dsp:cNvSpPr/>
      </dsp:nvSpPr>
      <dsp:spPr>
        <a:xfrm>
          <a:off x="5479325" y="1489398"/>
          <a:ext cx="2373117" cy="1177492"/>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Visual Studio Code simplifies coding and debugging.</a:t>
          </a:r>
          <a:endParaRPr lang="en-IN" sz="2000" kern="1200" dirty="0"/>
        </a:p>
      </dsp:txBody>
      <dsp:txXfrm>
        <a:off x="5536805" y="1546878"/>
        <a:ext cx="2258157" cy="1062532"/>
      </dsp:txXfrm>
    </dsp:sp>
    <dsp:sp modelId="{7B93B592-A001-4588-8973-39876B1E996A}">
      <dsp:nvSpPr>
        <dsp:cNvPr id="0" name=""/>
        <dsp:cNvSpPr/>
      </dsp:nvSpPr>
      <dsp:spPr>
        <a:xfrm>
          <a:off x="3361351" y="425879"/>
          <a:ext cx="3304532" cy="3304532"/>
        </a:xfrm>
        <a:custGeom>
          <a:avLst/>
          <a:gdLst/>
          <a:ahLst/>
          <a:cxnLst/>
          <a:rect l="0" t="0" r="0" b="0"/>
          <a:pathLst>
            <a:path>
              <a:moveTo>
                <a:pt x="3194670" y="2244694"/>
              </a:moveTo>
              <a:arcTo wR="1652266" hR="1652266" stAng="1260690" swAng="80590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72EBA2D-96F4-4315-B440-F92975CDE90D}">
      <dsp:nvSpPr>
        <dsp:cNvPr id="0" name=""/>
        <dsp:cNvSpPr/>
      </dsp:nvSpPr>
      <dsp:spPr>
        <a:xfrm>
          <a:off x="3653249" y="2971630"/>
          <a:ext cx="2720736" cy="1517561"/>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This calculator can be extended into a scientific calculator.</a:t>
          </a:r>
          <a:endParaRPr lang="en-IN" sz="2000" kern="1200" dirty="0"/>
        </a:p>
      </dsp:txBody>
      <dsp:txXfrm>
        <a:off x="3727330" y="3045711"/>
        <a:ext cx="2572574" cy="1369399"/>
      </dsp:txXfrm>
    </dsp:sp>
    <dsp:sp modelId="{699C9C5F-C594-4D3B-81C6-59DBEC22D004}">
      <dsp:nvSpPr>
        <dsp:cNvPr id="0" name=""/>
        <dsp:cNvSpPr/>
      </dsp:nvSpPr>
      <dsp:spPr>
        <a:xfrm>
          <a:off x="3361351" y="425879"/>
          <a:ext cx="3304532" cy="3304532"/>
        </a:xfrm>
        <a:custGeom>
          <a:avLst/>
          <a:gdLst/>
          <a:ahLst/>
          <a:cxnLst/>
          <a:rect l="0" t="0" r="0" b="0"/>
          <a:pathLst>
            <a:path>
              <a:moveTo>
                <a:pt x="290000" y="2587260"/>
              </a:moveTo>
              <a:arcTo wR="1652266" hR="1652266" stAng="8732169" swAng="68404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3C24A28-AD5E-4539-A931-5323039E2BB6}">
      <dsp:nvSpPr>
        <dsp:cNvPr id="0" name=""/>
        <dsp:cNvSpPr/>
      </dsp:nvSpPr>
      <dsp:spPr>
        <a:xfrm>
          <a:off x="2053556" y="1433960"/>
          <a:ext cx="2615589" cy="1288369"/>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A good project to strengthen Python + Tkinter skills.</a:t>
          </a:r>
          <a:endParaRPr lang="en-IN" sz="2000" kern="1200" dirty="0"/>
        </a:p>
      </dsp:txBody>
      <dsp:txXfrm>
        <a:off x="2116449" y="1496853"/>
        <a:ext cx="2489803" cy="1162583"/>
      </dsp:txXfrm>
    </dsp:sp>
    <dsp:sp modelId="{00E27B8C-D025-4DFF-9177-6B3FF2BBC63B}">
      <dsp:nvSpPr>
        <dsp:cNvPr id="0" name=""/>
        <dsp:cNvSpPr/>
      </dsp:nvSpPr>
      <dsp:spPr>
        <a:xfrm>
          <a:off x="3361351" y="425879"/>
          <a:ext cx="3304532" cy="3304532"/>
        </a:xfrm>
        <a:custGeom>
          <a:avLst/>
          <a:gdLst/>
          <a:ahLst/>
          <a:cxnLst/>
          <a:rect l="0" t="0" r="0" b="0"/>
          <a:pathLst>
            <a:path>
              <a:moveTo>
                <a:pt x="132864" y="1003111"/>
              </a:moveTo>
              <a:arcTo wR="1652266" hR="1652266" stAng="12188057" swAng="110627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8/31/2025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8/31/2025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prezzatech.com/wiki/index.php?title=File:Pythonlogo.jpg" TargetMode="External"/><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44668-3DAC-DD35-5E1E-A3DD01B16505}"/>
              </a:ext>
            </a:extLst>
          </p:cNvPr>
          <p:cNvSpPr>
            <a:spLocks noGrp="1"/>
          </p:cNvSpPr>
          <p:nvPr>
            <p:ph type="title"/>
          </p:nvPr>
        </p:nvSpPr>
        <p:spPr>
          <a:xfrm>
            <a:off x="1229904" y="2890684"/>
            <a:ext cx="5934508" cy="1592826"/>
          </a:xfrm>
        </p:spPr>
        <p:txBody>
          <a:bodyPr>
            <a:normAutofit fontScale="90000"/>
          </a:bodyPr>
          <a:lstStyle/>
          <a:p>
            <a:r>
              <a:rPr lang="en-IN" dirty="0">
                <a:solidFill>
                  <a:srgbClr val="002060"/>
                </a:solidFill>
                <a:latin typeface="Algerian" panose="04020705040A02060702" pitchFamily="82" charset="0"/>
              </a:rPr>
              <a:t>         Python Project  </a:t>
            </a:r>
            <a:br>
              <a:rPr lang="en-IN" dirty="0">
                <a:solidFill>
                  <a:srgbClr val="002060"/>
                </a:solidFill>
                <a:latin typeface="Algerian" panose="04020705040A02060702" pitchFamily="82" charset="0"/>
              </a:rPr>
            </a:br>
            <a:r>
              <a:rPr lang="en-IN" sz="3600" dirty="0">
                <a:solidFill>
                  <a:srgbClr val="002060"/>
                </a:solidFill>
                <a:latin typeface="Algerian" panose="04020705040A02060702" pitchFamily="82" charset="0"/>
              </a:rPr>
              <a:t>Next hikes IT SOLUTION</a:t>
            </a:r>
            <a:br>
              <a:rPr lang="en-IN" sz="3600" dirty="0">
                <a:solidFill>
                  <a:srgbClr val="002060"/>
                </a:solidFill>
                <a:latin typeface="Algerian" panose="04020705040A02060702" pitchFamily="82" charset="0"/>
              </a:rPr>
            </a:br>
            <a:r>
              <a:rPr lang="en-IN" sz="3600" dirty="0">
                <a:solidFill>
                  <a:srgbClr val="002060"/>
                </a:solidFill>
                <a:latin typeface="Algerian" panose="04020705040A02060702" pitchFamily="82" charset="0"/>
              </a:rPr>
              <a:t>  </a:t>
            </a:r>
            <a:r>
              <a:rPr lang="en-IN" u="sng" dirty="0">
                <a:solidFill>
                  <a:schemeClr val="accent2">
                    <a:lumMod val="60000"/>
                    <a:lumOff val="40000"/>
                  </a:schemeClr>
                </a:solidFill>
              </a:rPr>
              <a:t>Handle by Niloufer Khan</a:t>
            </a:r>
            <a:br>
              <a:rPr lang="en-IN" b="1" dirty="0"/>
            </a:br>
            <a:r>
              <a:rPr lang="en-IN" b="1" dirty="0"/>
              <a:t> </a:t>
            </a:r>
            <a:endParaRPr lang="en-IN" dirty="0">
              <a:solidFill>
                <a:srgbClr val="002060"/>
              </a:solidFill>
              <a:latin typeface="Algerian" panose="04020705040A02060702" pitchFamily="82" charset="0"/>
            </a:endParaRPr>
          </a:p>
        </p:txBody>
      </p:sp>
      <p:sp>
        <p:nvSpPr>
          <p:cNvPr id="8" name="Text Placeholder 7">
            <a:extLst>
              <a:ext uri="{FF2B5EF4-FFF2-40B4-BE49-F238E27FC236}">
                <a16:creationId xmlns:a16="http://schemas.microsoft.com/office/drawing/2014/main" id="{B1FCEC41-6C44-15EC-0EF5-A7D099D47E0A}"/>
              </a:ext>
            </a:extLst>
          </p:cNvPr>
          <p:cNvSpPr>
            <a:spLocks noGrp="1"/>
          </p:cNvSpPr>
          <p:nvPr>
            <p:ph type="body" sz="half" idx="2"/>
          </p:nvPr>
        </p:nvSpPr>
        <p:spPr>
          <a:xfrm>
            <a:off x="1141410" y="2743200"/>
            <a:ext cx="5934511" cy="943897"/>
          </a:xfrm>
        </p:spPr>
        <p:txBody>
          <a:bodyPr>
            <a:normAutofit/>
          </a:bodyPr>
          <a:lstStyle/>
          <a:p>
            <a:r>
              <a:rPr lang="en-IN" dirty="0"/>
              <a:t>                               </a:t>
            </a:r>
          </a:p>
        </p:txBody>
      </p:sp>
      <p:pic>
        <p:nvPicPr>
          <p:cNvPr id="5" name="Picture 4">
            <a:extLst>
              <a:ext uri="{FF2B5EF4-FFF2-40B4-BE49-F238E27FC236}">
                <a16:creationId xmlns:a16="http://schemas.microsoft.com/office/drawing/2014/main" id="{84E34833-F0BF-61C8-B0A0-C522D8ACF25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625200" y="2163097"/>
            <a:ext cx="2990747" cy="2890684"/>
          </a:xfrm>
          <a:prstGeom prst="rect">
            <a:avLst/>
          </a:prstGeom>
        </p:spPr>
      </p:pic>
    </p:spTree>
    <p:extLst>
      <p:ext uri="{BB962C8B-B14F-4D97-AF65-F5344CB8AC3E}">
        <p14:creationId xmlns:p14="http://schemas.microsoft.com/office/powerpoint/2010/main" val="243312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0B8CD-5ACF-28C1-6321-8E47D00B26EE}"/>
              </a:ext>
            </a:extLst>
          </p:cNvPr>
          <p:cNvSpPr>
            <a:spLocks noGrp="1"/>
          </p:cNvSpPr>
          <p:nvPr>
            <p:ph type="title"/>
          </p:nvPr>
        </p:nvSpPr>
        <p:spPr>
          <a:xfrm>
            <a:off x="1400450" y="626374"/>
            <a:ext cx="9450449" cy="868129"/>
          </a:xfrm>
        </p:spPr>
        <p:txBody>
          <a:bodyPr/>
          <a:lstStyle/>
          <a:p>
            <a:r>
              <a:rPr lang="en-IN" dirty="0"/>
              <a:t>                     </a:t>
            </a:r>
            <a:r>
              <a:rPr lang="en-IN" dirty="0">
                <a:solidFill>
                  <a:srgbClr val="002060"/>
                </a:solidFill>
                <a:latin typeface="Algerian" panose="04020705040A02060702" pitchFamily="82" charset="0"/>
              </a:rPr>
              <a:t> Introduction </a:t>
            </a:r>
          </a:p>
        </p:txBody>
      </p:sp>
      <p:graphicFrame>
        <p:nvGraphicFramePr>
          <p:cNvPr id="13" name="Content Placeholder 12">
            <a:extLst>
              <a:ext uri="{FF2B5EF4-FFF2-40B4-BE49-F238E27FC236}">
                <a16:creationId xmlns:a16="http://schemas.microsoft.com/office/drawing/2014/main" id="{DA2EB3CE-5101-D9B8-2D73-3E26F030EF01}"/>
              </a:ext>
            </a:extLst>
          </p:cNvPr>
          <p:cNvGraphicFramePr>
            <a:graphicFrameLocks noGrp="1"/>
          </p:cNvGraphicFramePr>
          <p:nvPr>
            <p:ph idx="1"/>
            <p:extLst>
              <p:ext uri="{D42A27DB-BD31-4B8C-83A1-F6EECF244321}">
                <p14:modId xmlns:p14="http://schemas.microsoft.com/office/powerpoint/2010/main" val="2401500284"/>
              </p:ext>
            </p:extLst>
          </p:nvPr>
        </p:nvGraphicFramePr>
        <p:xfrm>
          <a:off x="766916" y="1641987"/>
          <a:ext cx="10402529" cy="4345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1812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63EAC-3B3F-1F60-C1BC-F8ECCFC23009}"/>
              </a:ext>
            </a:extLst>
          </p:cNvPr>
          <p:cNvSpPr>
            <a:spLocks noGrp="1"/>
          </p:cNvSpPr>
          <p:nvPr>
            <p:ph type="title"/>
          </p:nvPr>
        </p:nvSpPr>
        <p:spPr>
          <a:xfrm>
            <a:off x="1141413" y="618518"/>
            <a:ext cx="9905998" cy="866153"/>
          </a:xfrm>
        </p:spPr>
        <p:txBody>
          <a:bodyPr/>
          <a:lstStyle/>
          <a:p>
            <a:r>
              <a:rPr lang="en-IN" dirty="0"/>
              <a:t>                     </a:t>
            </a:r>
            <a:r>
              <a:rPr lang="en-IN" dirty="0">
                <a:solidFill>
                  <a:schemeClr val="bg2"/>
                </a:solidFill>
                <a:latin typeface="Algerian" panose="04020705040A02060702" pitchFamily="82" charset="0"/>
              </a:rPr>
              <a:t>Python GUI</a:t>
            </a:r>
          </a:p>
        </p:txBody>
      </p:sp>
      <p:graphicFrame>
        <p:nvGraphicFramePr>
          <p:cNvPr id="9" name="Content Placeholder 8">
            <a:extLst>
              <a:ext uri="{FF2B5EF4-FFF2-40B4-BE49-F238E27FC236}">
                <a16:creationId xmlns:a16="http://schemas.microsoft.com/office/drawing/2014/main" id="{04FD93F1-A7B6-C53C-59AD-4BA8371D7B80}"/>
              </a:ext>
            </a:extLst>
          </p:cNvPr>
          <p:cNvGraphicFramePr>
            <a:graphicFrameLocks noGrp="1"/>
          </p:cNvGraphicFramePr>
          <p:nvPr>
            <p:ph idx="1"/>
            <p:extLst>
              <p:ext uri="{D42A27DB-BD31-4B8C-83A1-F6EECF244321}">
                <p14:modId xmlns:p14="http://schemas.microsoft.com/office/powerpoint/2010/main" val="37154704"/>
              </p:ext>
            </p:extLst>
          </p:nvPr>
        </p:nvGraphicFramePr>
        <p:xfrm>
          <a:off x="678426" y="1484671"/>
          <a:ext cx="10726993" cy="49554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8360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915A-39D2-4415-AEF7-CDF97E9FEED9}"/>
              </a:ext>
            </a:extLst>
          </p:cNvPr>
          <p:cNvSpPr>
            <a:spLocks noGrp="1"/>
          </p:cNvSpPr>
          <p:nvPr>
            <p:ph type="title"/>
          </p:nvPr>
        </p:nvSpPr>
        <p:spPr>
          <a:xfrm>
            <a:off x="1141413" y="618518"/>
            <a:ext cx="9905998" cy="1180785"/>
          </a:xfrm>
        </p:spPr>
        <p:txBody>
          <a:bodyPr/>
          <a:lstStyle/>
          <a:p>
            <a:r>
              <a:rPr lang="en-US" dirty="0">
                <a:solidFill>
                  <a:schemeClr val="bg2"/>
                </a:solidFill>
                <a:latin typeface="Algerian" panose="04020705040A02060702" pitchFamily="82" charset="0"/>
              </a:rPr>
              <a:t>                 Python libraries</a:t>
            </a:r>
            <a:endParaRPr lang="en-IN" dirty="0">
              <a:solidFill>
                <a:schemeClr val="bg2"/>
              </a:solidFill>
              <a:latin typeface="Algerian" panose="04020705040A02060702" pitchFamily="82" charset="0"/>
            </a:endParaRPr>
          </a:p>
        </p:txBody>
      </p:sp>
      <p:graphicFrame>
        <p:nvGraphicFramePr>
          <p:cNvPr id="5" name="Content Placeholder 4">
            <a:extLst>
              <a:ext uri="{FF2B5EF4-FFF2-40B4-BE49-F238E27FC236}">
                <a16:creationId xmlns:a16="http://schemas.microsoft.com/office/drawing/2014/main" id="{411AA59D-B894-813E-7A29-4675EFE66D2A}"/>
              </a:ext>
            </a:extLst>
          </p:cNvPr>
          <p:cNvGraphicFramePr>
            <a:graphicFrameLocks noGrp="1"/>
          </p:cNvGraphicFramePr>
          <p:nvPr>
            <p:ph idx="1"/>
            <p:extLst>
              <p:ext uri="{D42A27DB-BD31-4B8C-83A1-F6EECF244321}">
                <p14:modId xmlns:p14="http://schemas.microsoft.com/office/powerpoint/2010/main" val="3682341712"/>
              </p:ext>
            </p:extLst>
          </p:nvPr>
        </p:nvGraphicFramePr>
        <p:xfrm>
          <a:off x="825910" y="2261419"/>
          <a:ext cx="10038735" cy="3628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3159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3307-0C88-FF4D-DBAF-451062E9A6BD}"/>
              </a:ext>
            </a:extLst>
          </p:cNvPr>
          <p:cNvSpPr>
            <a:spLocks noGrp="1"/>
          </p:cNvSpPr>
          <p:nvPr>
            <p:ph type="title"/>
          </p:nvPr>
        </p:nvSpPr>
        <p:spPr>
          <a:xfrm>
            <a:off x="1141413" y="618518"/>
            <a:ext cx="9905998" cy="1288940"/>
          </a:xfrm>
        </p:spPr>
        <p:txBody>
          <a:bodyPr>
            <a:normAutofit fontScale="90000"/>
          </a:bodyPr>
          <a:lstStyle/>
          <a:p>
            <a:r>
              <a:rPr lang="en-IN" dirty="0">
                <a:latin typeface="Algerian" panose="04020705040A02060702" pitchFamily="82" charset="0"/>
              </a:rPr>
              <a:t>            </a:t>
            </a:r>
            <a:r>
              <a:rPr kumimoji="0" lang="en-IN" sz="4400" b="0" i="0" u="none" strike="noStrike" kern="1200" cap="none" spc="0" normalizeH="0" baseline="0" noProof="0" dirty="0">
                <a:ln>
                  <a:noFill/>
                </a:ln>
                <a:solidFill>
                  <a:srgbClr val="002060"/>
                </a:solidFill>
                <a:effectLst/>
                <a:uLnTx/>
                <a:uFillTx/>
                <a:latin typeface="Algerian" panose="04020705040A02060702" pitchFamily="82" charset="0"/>
              </a:rPr>
              <a:t>Designing the Calculator GUI</a:t>
            </a:r>
            <a:endParaRPr lang="en-IN" dirty="0">
              <a:solidFill>
                <a:srgbClr val="002060"/>
              </a:solidFill>
              <a:latin typeface="Algerian" panose="04020705040A02060702" pitchFamily="82" charset="0"/>
            </a:endParaRPr>
          </a:p>
        </p:txBody>
      </p:sp>
      <p:grpSp>
        <p:nvGrpSpPr>
          <p:cNvPr id="5" name="Group 4">
            <a:extLst>
              <a:ext uri="{FF2B5EF4-FFF2-40B4-BE49-F238E27FC236}">
                <a16:creationId xmlns:a16="http://schemas.microsoft.com/office/drawing/2014/main" id="{1604002C-FD48-B6CC-29E3-AC49CD48A184}"/>
              </a:ext>
            </a:extLst>
          </p:cNvPr>
          <p:cNvGrpSpPr/>
          <p:nvPr/>
        </p:nvGrpSpPr>
        <p:grpSpPr>
          <a:xfrm>
            <a:off x="245806" y="2467895"/>
            <a:ext cx="11257936" cy="3362633"/>
            <a:chOff x="1141412" y="3204737"/>
            <a:chExt cx="9905998" cy="1631212"/>
          </a:xfrm>
        </p:grpSpPr>
        <p:sp>
          <p:nvSpPr>
            <p:cNvPr id="6" name="Freeform: Shape 5">
              <a:extLst>
                <a:ext uri="{FF2B5EF4-FFF2-40B4-BE49-F238E27FC236}">
                  <a16:creationId xmlns:a16="http://schemas.microsoft.com/office/drawing/2014/main" id="{05ADB5D4-15BB-6AE3-6126-C48A19CE6AE5}"/>
                </a:ext>
              </a:extLst>
            </p:cNvPr>
            <p:cNvSpPr/>
            <p:nvPr/>
          </p:nvSpPr>
          <p:spPr>
            <a:xfrm>
              <a:off x="1141412" y="3204738"/>
              <a:ext cx="1238249" cy="1631211"/>
            </a:xfrm>
            <a:custGeom>
              <a:avLst/>
              <a:gdLst>
                <a:gd name="connsiteX0" fmla="*/ 0 w 1238249"/>
                <a:gd name="connsiteY0" fmla="*/ 123825 h 1631211"/>
                <a:gd name="connsiteX1" fmla="*/ 123825 w 1238249"/>
                <a:gd name="connsiteY1" fmla="*/ 0 h 1631211"/>
                <a:gd name="connsiteX2" fmla="*/ 1114424 w 1238249"/>
                <a:gd name="connsiteY2" fmla="*/ 0 h 1631211"/>
                <a:gd name="connsiteX3" fmla="*/ 1238249 w 1238249"/>
                <a:gd name="connsiteY3" fmla="*/ 123825 h 1631211"/>
                <a:gd name="connsiteX4" fmla="*/ 1238249 w 1238249"/>
                <a:gd name="connsiteY4" fmla="*/ 1507386 h 1631211"/>
                <a:gd name="connsiteX5" fmla="*/ 1114424 w 1238249"/>
                <a:gd name="connsiteY5" fmla="*/ 1631211 h 1631211"/>
                <a:gd name="connsiteX6" fmla="*/ 123825 w 1238249"/>
                <a:gd name="connsiteY6" fmla="*/ 1631211 h 1631211"/>
                <a:gd name="connsiteX7" fmla="*/ 0 w 1238249"/>
                <a:gd name="connsiteY7" fmla="*/ 1507386 h 1631211"/>
                <a:gd name="connsiteX8" fmla="*/ 0 w 1238249"/>
                <a:gd name="connsiteY8" fmla="*/ 123825 h 1631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49" h="1631211">
                  <a:moveTo>
                    <a:pt x="0" y="123825"/>
                  </a:moveTo>
                  <a:cubicBezTo>
                    <a:pt x="0" y="55438"/>
                    <a:pt x="55438" y="0"/>
                    <a:pt x="123825" y="0"/>
                  </a:cubicBezTo>
                  <a:lnTo>
                    <a:pt x="1114424" y="0"/>
                  </a:lnTo>
                  <a:cubicBezTo>
                    <a:pt x="1182811" y="0"/>
                    <a:pt x="1238249" y="55438"/>
                    <a:pt x="1238249" y="123825"/>
                  </a:cubicBezTo>
                  <a:lnTo>
                    <a:pt x="1238249" y="1507386"/>
                  </a:lnTo>
                  <a:cubicBezTo>
                    <a:pt x="1238249" y="1575773"/>
                    <a:pt x="1182811" y="1631211"/>
                    <a:pt x="1114424" y="1631211"/>
                  </a:cubicBezTo>
                  <a:lnTo>
                    <a:pt x="123825" y="1631211"/>
                  </a:lnTo>
                  <a:cubicBezTo>
                    <a:pt x="55438" y="1631211"/>
                    <a:pt x="0" y="1575773"/>
                    <a:pt x="0" y="1507386"/>
                  </a:cubicBezTo>
                  <a:lnTo>
                    <a:pt x="0" y="1238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797" tIns="85797" rIns="85797" bIns="85797" numCol="1" spcCol="1270" anchor="ctr" anchorCtr="0">
              <a:noAutofit/>
            </a:bodyPr>
            <a:lstStyle/>
            <a:p>
              <a:pPr marL="0" lvl="0" indent="0" algn="ctr" defTabSz="577850">
                <a:lnSpc>
                  <a:spcPct val="90000"/>
                </a:lnSpc>
                <a:spcBef>
                  <a:spcPct val="0"/>
                </a:spcBef>
                <a:spcAft>
                  <a:spcPct val="35000"/>
                </a:spcAft>
                <a:buNone/>
              </a:pPr>
              <a:r>
                <a:rPr lang="en-IN" kern="1200" dirty="0"/>
                <a:t>Start with importing tkinter library as Tk.</a:t>
              </a:r>
            </a:p>
          </p:txBody>
        </p:sp>
        <p:sp>
          <p:nvSpPr>
            <p:cNvPr id="7" name="Freeform: Shape 6">
              <a:extLst>
                <a:ext uri="{FF2B5EF4-FFF2-40B4-BE49-F238E27FC236}">
                  <a16:creationId xmlns:a16="http://schemas.microsoft.com/office/drawing/2014/main" id="{77DE09D4-AEFE-94CC-01E0-68F8E2466BAE}"/>
                </a:ext>
              </a:extLst>
            </p:cNvPr>
            <p:cNvSpPr/>
            <p:nvPr/>
          </p:nvSpPr>
          <p:spPr>
            <a:xfrm>
              <a:off x="2503486" y="3866801"/>
              <a:ext cx="262508" cy="307085"/>
            </a:xfrm>
            <a:custGeom>
              <a:avLst/>
              <a:gdLst>
                <a:gd name="connsiteX0" fmla="*/ 0 w 262508"/>
                <a:gd name="connsiteY0" fmla="*/ 61417 h 307085"/>
                <a:gd name="connsiteX1" fmla="*/ 131254 w 262508"/>
                <a:gd name="connsiteY1" fmla="*/ 61417 h 307085"/>
                <a:gd name="connsiteX2" fmla="*/ 131254 w 262508"/>
                <a:gd name="connsiteY2" fmla="*/ 0 h 307085"/>
                <a:gd name="connsiteX3" fmla="*/ 262508 w 262508"/>
                <a:gd name="connsiteY3" fmla="*/ 153543 h 307085"/>
                <a:gd name="connsiteX4" fmla="*/ 131254 w 262508"/>
                <a:gd name="connsiteY4" fmla="*/ 307085 h 307085"/>
                <a:gd name="connsiteX5" fmla="*/ 131254 w 262508"/>
                <a:gd name="connsiteY5" fmla="*/ 245668 h 307085"/>
                <a:gd name="connsiteX6" fmla="*/ 0 w 262508"/>
                <a:gd name="connsiteY6" fmla="*/ 245668 h 307085"/>
                <a:gd name="connsiteX7" fmla="*/ 0 w 262508"/>
                <a:gd name="connsiteY7" fmla="*/ 61417 h 30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508" h="307085">
                  <a:moveTo>
                    <a:pt x="0" y="61417"/>
                  </a:moveTo>
                  <a:lnTo>
                    <a:pt x="131254" y="61417"/>
                  </a:lnTo>
                  <a:lnTo>
                    <a:pt x="131254" y="0"/>
                  </a:lnTo>
                  <a:lnTo>
                    <a:pt x="262508" y="153543"/>
                  </a:lnTo>
                  <a:lnTo>
                    <a:pt x="131254" y="307085"/>
                  </a:lnTo>
                  <a:lnTo>
                    <a:pt x="131254" y="245668"/>
                  </a:lnTo>
                  <a:lnTo>
                    <a:pt x="0" y="245668"/>
                  </a:lnTo>
                  <a:lnTo>
                    <a:pt x="0" y="6141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1417" rIns="78752" bIns="61417"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8" name="Freeform: Shape 7">
              <a:extLst>
                <a:ext uri="{FF2B5EF4-FFF2-40B4-BE49-F238E27FC236}">
                  <a16:creationId xmlns:a16="http://schemas.microsoft.com/office/drawing/2014/main" id="{13244D8C-8211-CD4A-E460-F5EFE3BA6A75}"/>
                </a:ext>
              </a:extLst>
            </p:cNvPr>
            <p:cNvSpPr/>
            <p:nvPr/>
          </p:nvSpPr>
          <p:spPr>
            <a:xfrm>
              <a:off x="2889820" y="3204737"/>
              <a:ext cx="1238249" cy="1631211"/>
            </a:xfrm>
            <a:custGeom>
              <a:avLst/>
              <a:gdLst>
                <a:gd name="connsiteX0" fmla="*/ 0 w 1238249"/>
                <a:gd name="connsiteY0" fmla="*/ 123825 h 1631211"/>
                <a:gd name="connsiteX1" fmla="*/ 123825 w 1238249"/>
                <a:gd name="connsiteY1" fmla="*/ 0 h 1631211"/>
                <a:gd name="connsiteX2" fmla="*/ 1114424 w 1238249"/>
                <a:gd name="connsiteY2" fmla="*/ 0 h 1631211"/>
                <a:gd name="connsiteX3" fmla="*/ 1238249 w 1238249"/>
                <a:gd name="connsiteY3" fmla="*/ 123825 h 1631211"/>
                <a:gd name="connsiteX4" fmla="*/ 1238249 w 1238249"/>
                <a:gd name="connsiteY4" fmla="*/ 1507386 h 1631211"/>
                <a:gd name="connsiteX5" fmla="*/ 1114424 w 1238249"/>
                <a:gd name="connsiteY5" fmla="*/ 1631211 h 1631211"/>
                <a:gd name="connsiteX6" fmla="*/ 123825 w 1238249"/>
                <a:gd name="connsiteY6" fmla="*/ 1631211 h 1631211"/>
                <a:gd name="connsiteX7" fmla="*/ 0 w 1238249"/>
                <a:gd name="connsiteY7" fmla="*/ 1507386 h 1631211"/>
                <a:gd name="connsiteX8" fmla="*/ 0 w 1238249"/>
                <a:gd name="connsiteY8" fmla="*/ 123825 h 1631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49" h="1631211">
                  <a:moveTo>
                    <a:pt x="0" y="123825"/>
                  </a:moveTo>
                  <a:cubicBezTo>
                    <a:pt x="0" y="55438"/>
                    <a:pt x="55438" y="0"/>
                    <a:pt x="123825" y="0"/>
                  </a:cubicBezTo>
                  <a:lnTo>
                    <a:pt x="1114424" y="0"/>
                  </a:lnTo>
                  <a:cubicBezTo>
                    <a:pt x="1182811" y="0"/>
                    <a:pt x="1238249" y="55438"/>
                    <a:pt x="1238249" y="123825"/>
                  </a:cubicBezTo>
                  <a:lnTo>
                    <a:pt x="1238249" y="1507386"/>
                  </a:lnTo>
                  <a:cubicBezTo>
                    <a:pt x="1238249" y="1575773"/>
                    <a:pt x="1182811" y="1631211"/>
                    <a:pt x="1114424" y="1631211"/>
                  </a:cubicBezTo>
                  <a:lnTo>
                    <a:pt x="123825" y="1631211"/>
                  </a:lnTo>
                  <a:cubicBezTo>
                    <a:pt x="55438" y="1631211"/>
                    <a:pt x="0" y="1575773"/>
                    <a:pt x="0" y="1507386"/>
                  </a:cubicBezTo>
                  <a:lnTo>
                    <a:pt x="0" y="1238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797" tIns="85797" rIns="85797" bIns="85797" numCol="1" spcCol="1270" anchor="ctr" anchorCtr="0">
              <a:noAutofit/>
            </a:bodyPr>
            <a:lstStyle/>
            <a:p>
              <a:pPr marL="0" lvl="0" indent="0" algn="ctr" defTabSz="577850">
                <a:lnSpc>
                  <a:spcPct val="90000"/>
                </a:lnSpc>
                <a:spcBef>
                  <a:spcPct val="0"/>
                </a:spcBef>
                <a:spcAft>
                  <a:spcPct val="35000"/>
                </a:spcAft>
                <a:buNone/>
              </a:pPr>
              <a:r>
                <a:rPr lang="en-IN" kern="1200" dirty="0"/>
                <a:t>Create functions to input field like clicking the button to pass the command.</a:t>
              </a:r>
            </a:p>
          </p:txBody>
        </p:sp>
        <p:sp>
          <p:nvSpPr>
            <p:cNvPr id="9" name="Freeform: Shape 8">
              <a:extLst>
                <a:ext uri="{FF2B5EF4-FFF2-40B4-BE49-F238E27FC236}">
                  <a16:creationId xmlns:a16="http://schemas.microsoft.com/office/drawing/2014/main" id="{689CC3E1-DCF3-2F79-1A9A-08BE854BCBA6}"/>
                </a:ext>
              </a:extLst>
            </p:cNvPr>
            <p:cNvSpPr/>
            <p:nvPr/>
          </p:nvSpPr>
          <p:spPr>
            <a:xfrm>
              <a:off x="4237036" y="3866801"/>
              <a:ext cx="262508" cy="307085"/>
            </a:xfrm>
            <a:custGeom>
              <a:avLst/>
              <a:gdLst>
                <a:gd name="connsiteX0" fmla="*/ 0 w 262508"/>
                <a:gd name="connsiteY0" fmla="*/ 61417 h 307085"/>
                <a:gd name="connsiteX1" fmla="*/ 131254 w 262508"/>
                <a:gd name="connsiteY1" fmla="*/ 61417 h 307085"/>
                <a:gd name="connsiteX2" fmla="*/ 131254 w 262508"/>
                <a:gd name="connsiteY2" fmla="*/ 0 h 307085"/>
                <a:gd name="connsiteX3" fmla="*/ 262508 w 262508"/>
                <a:gd name="connsiteY3" fmla="*/ 153543 h 307085"/>
                <a:gd name="connsiteX4" fmla="*/ 131254 w 262508"/>
                <a:gd name="connsiteY4" fmla="*/ 307085 h 307085"/>
                <a:gd name="connsiteX5" fmla="*/ 131254 w 262508"/>
                <a:gd name="connsiteY5" fmla="*/ 245668 h 307085"/>
                <a:gd name="connsiteX6" fmla="*/ 0 w 262508"/>
                <a:gd name="connsiteY6" fmla="*/ 245668 h 307085"/>
                <a:gd name="connsiteX7" fmla="*/ 0 w 262508"/>
                <a:gd name="connsiteY7" fmla="*/ 61417 h 30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508" h="307085">
                  <a:moveTo>
                    <a:pt x="0" y="61417"/>
                  </a:moveTo>
                  <a:lnTo>
                    <a:pt x="131254" y="61417"/>
                  </a:lnTo>
                  <a:lnTo>
                    <a:pt x="131254" y="0"/>
                  </a:lnTo>
                  <a:lnTo>
                    <a:pt x="262508" y="153543"/>
                  </a:lnTo>
                  <a:lnTo>
                    <a:pt x="131254" y="307085"/>
                  </a:lnTo>
                  <a:lnTo>
                    <a:pt x="131254" y="245668"/>
                  </a:lnTo>
                  <a:lnTo>
                    <a:pt x="0" y="245668"/>
                  </a:lnTo>
                  <a:lnTo>
                    <a:pt x="0" y="6141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1417" rIns="78752" bIns="61417"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10" name="Freeform: Shape 9">
              <a:extLst>
                <a:ext uri="{FF2B5EF4-FFF2-40B4-BE49-F238E27FC236}">
                  <a16:creationId xmlns:a16="http://schemas.microsoft.com/office/drawing/2014/main" id="{67D79DCD-C5C2-07B7-90FB-3A3D9FFD8F92}"/>
                </a:ext>
              </a:extLst>
            </p:cNvPr>
            <p:cNvSpPr/>
            <p:nvPr/>
          </p:nvSpPr>
          <p:spPr>
            <a:xfrm>
              <a:off x="4608511" y="3204738"/>
              <a:ext cx="1238249" cy="1631211"/>
            </a:xfrm>
            <a:custGeom>
              <a:avLst/>
              <a:gdLst>
                <a:gd name="connsiteX0" fmla="*/ 0 w 1238249"/>
                <a:gd name="connsiteY0" fmla="*/ 123825 h 1631211"/>
                <a:gd name="connsiteX1" fmla="*/ 123825 w 1238249"/>
                <a:gd name="connsiteY1" fmla="*/ 0 h 1631211"/>
                <a:gd name="connsiteX2" fmla="*/ 1114424 w 1238249"/>
                <a:gd name="connsiteY2" fmla="*/ 0 h 1631211"/>
                <a:gd name="connsiteX3" fmla="*/ 1238249 w 1238249"/>
                <a:gd name="connsiteY3" fmla="*/ 123825 h 1631211"/>
                <a:gd name="connsiteX4" fmla="*/ 1238249 w 1238249"/>
                <a:gd name="connsiteY4" fmla="*/ 1507386 h 1631211"/>
                <a:gd name="connsiteX5" fmla="*/ 1114424 w 1238249"/>
                <a:gd name="connsiteY5" fmla="*/ 1631211 h 1631211"/>
                <a:gd name="connsiteX6" fmla="*/ 123825 w 1238249"/>
                <a:gd name="connsiteY6" fmla="*/ 1631211 h 1631211"/>
                <a:gd name="connsiteX7" fmla="*/ 0 w 1238249"/>
                <a:gd name="connsiteY7" fmla="*/ 1507386 h 1631211"/>
                <a:gd name="connsiteX8" fmla="*/ 0 w 1238249"/>
                <a:gd name="connsiteY8" fmla="*/ 123825 h 1631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49" h="1631211">
                  <a:moveTo>
                    <a:pt x="0" y="123825"/>
                  </a:moveTo>
                  <a:cubicBezTo>
                    <a:pt x="0" y="55438"/>
                    <a:pt x="55438" y="0"/>
                    <a:pt x="123825" y="0"/>
                  </a:cubicBezTo>
                  <a:lnTo>
                    <a:pt x="1114424" y="0"/>
                  </a:lnTo>
                  <a:cubicBezTo>
                    <a:pt x="1182811" y="0"/>
                    <a:pt x="1238249" y="55438"/>
                    <a:pt x="1238249" y="123825"/>
                  </a:cubicBezTo>
                  <a:lnTo>
                    <a:pt x="1238249" y="1507386"/>
                  </a:lnTo>
                  <a:cubicBezTo>
                    <a:pt x="1238249" y="1575773"/>
                    <a:pt x="1182811" y="1631211"/>
                    <a:pt x="1114424" y="1631211"/>
                  </a:cubicBezTo>
                  <a:lnTo>
                    <a:pt x="123825" y="1631211"/>
                  </a:lnTo>
                  <a:cubicBezTo>
                    <a:pt x="55438" y="1631211"/>
                    <a:pt x="0" y="1575773"/>
                    <a:pt x="0" y="1507386"/>
                  </a:cubicBezTo>
                  <a:lnTo>
                    <a:pt x="0" y="1238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797" tIns="85797" rIns="85797" bIns="85797" numCol="1" spcCol="1270" anchor="ctr" anchorCtr="0">
              <a:noAutofit/>
            </a:bodyPr>
            <a:lstStyle/>
            <a:p>
              <a:pPr lvl="0" algn="ctr" defTabSz="577850">
                <a:lnSpc>
                  <a:spcPct val="90000"/>
                </a:lnSpc>
                <a:spcBef>
                  <a:spcPct val="0"/>
                </a:spcBef>
                <a:spcAft>
                  <a:spcPct val="35000"/>
                </a:spcAft>
              </a:pPr>
              <a:r>
                <a:rPr lang="en-IN" dirty="0"/>
                <a:t>Buttons for digits (0-9) , Buttons for operations (+, -, ×, ÷) and</a:t>
              </a:r>
              <a:r>
                <a:rPr lang="en-US" dirty="0"/>
                <a:t> Special buttons: Clear (C), Equal (=).</a:t>
              </a:r>
              <a:endParaRPr lang="en-IN" kern="1200" dirty="0"/>
            </a:p>
          </p:txBody>
        </p:sp>
        <p:sp>
          <p:nvSpPr>
            <p:cNvPr id="11" name="Freeform: Shape 10">
              <a:extLst>
                <a:ext uri="{FF2B5EF4-FFF2-40B4-BE49-F238E27FC236}">
                  <a16:creationId xmlns:a16="http://schemas.microsoft.com/office/drawing/2014/main" id="{3A163D09-44FC-EA84-C9AE-06242DF9C931}"/>
                </a:ext>
              </a:extLst>
            </p:cNvPr>
            <p:cNvSpPr/>
            <p:nvPr/>
          </p:nvSpPr>
          <p:spPr>
            <a:xfrm>
              <a:off x="5970586" y="3866801"/>
              <a:ext cx="262508" cy="307085"/>
            </a:xfrm>
            <a:custGeom>
              <a:avLst/>
              <a:gdLst>
                <a:gd name="connsiteX0" fmla="*/ 0 w 262508"/>
                <a:gd name="connsiteY0" fmla="*/ 61417 h 307085"/>
                <a:gd name="connsiteX1" fmla="*/ 131254 w 262508"/>
                <a:gd name="connsiteY1" fmla="*/ 61417 h 307085"/>
                <a:gd name="connsiteX2" fmla="*/ 131254 w 262508"/>
                <a:gd name="connsiteY2" fmla="*/ 0 h 307085"/>
                <a:gd name="connsiteX3" fmla="*/ 262508 w 262508"/>
                <a:gd name="connsiteY3" fmla="*/ 153543 h 307085"/>
                <a:gd name="connsiteX4" fmla="*/ 131254 w 262508"/>
                <a:gd name="connsiteY4" fmla="*/ 307085 h 307085"/>
                <a:gd name="connsiteX5" fmla="*/ 131254 w 262508"/>
                <a:gd name="connsiteY5" fmla="*/ 245668 h 307085"/>
                <a:gd name="connsiteX6" fmla="*/ 0 w 262508"/>
                <a:gd name="connsiteY6" fmla="*/ 245668 h 307085"/>
                <a:gd name="connsiteX7" fmla="*/ 0 w 262508"/>
                <a:gd name="connsiteY7" fmla="*/ 61417 h 30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508" h="307085">
                  <a:moveTo>
                    <a:pt x="0" y="61417"/>
                  </a:moveTo>
                  <a:lnTo>
                    <a:pt x="131254" y="61417"/>
                  </a:lnTo>
                  <a:lnTo>
                    <a:pt x="131254" y="0"/>
                  </a:lnTo>
                  <a:lnTo>
                    <a:pt x="262508" y="153543"/>
                  </a:lnTo>
                  <a:lnTo>
                    <a:pt x="131254" y="307085"/>
                  </a:lnTo>
                  <a:lnTo>
                    <a:pt x="131254" y="245668"/>
                  </a:lnTo>
                  <a:lnTo>
                    <a:pt x="0" y="245668"/>
                  </a:lnTo>
                  <a:lnTo>
                    <a:pt x="0" y="6141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1417" rIns="78752" bIns="61417"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12" name="Freeform: Shape 11">
              <a:extLst>
                <a:ext uri="{FF2B5EF4-FFF2-40B4-BE49-F238E27FC236}">
                  <a16:creationId xmlns:a16="http://schemas.microsoft.com/office/drawing/2014/main" id="{D07739E3-B305-8241-B580-8AA580E547B9}"/>
                </a:ext>
              </a:extLst>
            </p:cNvPr>
            <p:cNvSpPr/>
            <p:nvPr/>
          </p:nvSpPr>
          <p:spPr>
            <a:xfrm>
              <a:off x="6342061" y="3204738"/>
              <a:ext cx="1238249" cy="1631211"/>
            </a:xfrm>
            <a:custGeom>
              <a:avLst/>
              <a:gdLst>
                <a:gd name="connsiteX0" fmla="*/ 0 w 1238249"/>
                <a:gd name="connsiteY0" fmla="*/ 123825 h 1631211"/>
                <a:gd name="connsiteX1" fmla="*/ 123825 w 1238249"/>
                <a:gd name="connsiteY1" fmla="*/ 0 h 1631211"/>
                <a:gd name="connsiteX2" fmla="*/ 1114424 w 1238249"/>
                <a:gd name="connsiteY2" fmla="*/ 0 h 1631211"/>
                <a:gd name="connsiteX3" fmla="*/ 1238249 w 1238249"/>
                <a:gd name="connsiteY3" fmla="*/ 123825 h 1631211"/>
                <a:gd name="connsiteX4" fmla="*/ 1238249 w 1238249"/>
                <a:gd name="connsiteY4" fmla="*/ 1507386 h 1631211"/>
                <a:gd name="connsiteX5" fmla="*/ 1114424 w 1238249"/>
                <a:gd name="connsiteY5" fmla="*/ 1631211 h 1631211"/>
                <a:gd name="connsiteX6" fmla="*/ 123825 w 1238249"/>
                <a:gd name="connsiteY6" fmla="*/ 1631211 h 1631211"/>
                <a:gd name="connsiteX7" fmla="*/ 0 w 1238249"/>
                <a:gd name="connsiteY7" fmla="*/ 1507386 h 1631211"/>
                <a:gd name="connsiteX8" fmla="*/ 0 w 1238249"/>
                <a:gd name="connsiteY8" fmla="*/ 123825 h 1631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49" h="1631211">
                  <a:moveTo>
                    <a:pt x="0" y="123825"/>
                  </a:moveTo>
                  <a:cubicBezTo>
                    <a:pt x="0" y="55438"/>
                    <a:pt x="55438" y="0"/>
                    <a:pt x="123825" y="0"/>
                  </a:cubicBezTo>
                  <a:lnTo>
                    <a:pt x="1114424" y="0"/>
                  </a:lnTo>
                  <a:cubicBezTo>
                    <a:pt x="1182811" y="0"/>
                    <a:pt x="1238249" y="55438"/>
                    <a:pt x="1238249" y="123825"/>
                  </a:cubicBezTo>
                  <a:lnTo>
                    <a:pt x="1238249" y="1507386"/>
                  </a:lnTo>
                  <a:cubicBezTo>
                    <a:pt x="1238249" y="1575773"/>
                    <a:pt x="1182811" y="1631211"/>
                    <a:pt x="1114424" y="1631211"/>
                  </a:cubicBezTo>
                  <a:lnTo>
                    <a:pt x="123825" y="1631211"/>
                  </a:lnTo>
                  <a:cubicBezTo>
                    <a:pt x="55438" y="1631211"/>
                    <a:pt x="0" y="1575773"/>
                    <a:pt x="0" y="1507386"/>
                  </a:cubicBezTo>
                  <a:lnTo>
                    <a:pt x="0" y="1238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797" tIns="85797" rIns="85797" bIns="85797" numCol="1" spcCol="1270" anchor="ctr" anchorCtr="0">
              <a:noAutofit/>
            </a:bodyPr>
            <a:lstStyle/>
            <a:p>
              <a:pPr lvl="0" algn="ctr" defTabSz="577850">
                <a:lnSpc>
                  <a:spcPct val="90000"/>
                </a:lnSpc>
                <a:spcBef>
                  <a:spcPct val="0"/>
                </a:spcBef>
                <a:spcAft>
                  <a:spcPct val="35000"/>
                </a:spcAft>
              </a:pPr>
              <a:r>
                <a:rPr lang="en-US" dirty="0"/>
                <a:t>Layout managed using grid system</a:t>
              </a:r>
              <a:endParaRPr lang="en-IN" kern="1200" dirty="0"/>
            </a:p>
          </p:txBody>
        </p:sp>
        <p:sp>
          <p:nvSpPr>
            <p:cNvPr id="13" name="Freeform: Shape 12">
              <a:extLst>
                <a:ext uri="{FF2B5EF4-FFF2-40B4-BE49-F238E27FC236}">
                  <a16:creationId xmlns:a16="http://schemas.microsoft.com/office/drawing/2014/main" id="{512E7A85-0BEB-074D-1E62-53113BCA8B9A}"/>
                </a:ext>
              </a:extLst>
            </p:cNvPr>
            <p:cNvSpPr/>
            <p:nvPr/>
          </p:nvSpPr>
          <p:spPr>
            <a:xfrm>
              <a:off x="7704136" y="3866801"/>
              <a:ext cx="262508" cy="307085"/>
            </a:xfrm>
            <a:custGeom>
              <a:avLst/>
              <a:gdLst>
                <a:gd name="connsiteX0" fmla="*/ 0 w 262508"/>
                <a:gd name="connsiteY0" fmla="*/ 61417 h 307085"/>
                <a:gd name="connsiteX1" fmla="*/ 131254 w 262508"/>
                <a:gd name="connsiteY1" fmla="*/ 61417 h 307085"/>
                <a:gd name="connsiteX2" fmla="*/ 131254 w 262508"/>
                <a:gd name="connsiteY2" fmla="*/ 0 h 307085"/>
                <a:gd name="connsiteX3" fmla="*/ 262508 w 262508"/>
                <a:gd name="connsiteY3" fmla="*/ 153543 h 307085"/>
                <a:gd name="connsiteX4" fmla="*/ 131254 w 262508"/>
                <a:gd name="connsiteY4" fmla="*/ 307085 h 307085"/>
                <a:gd name="connsiteX5" fmla="*/ 131254 w 262508"/>
                <a:gd name="connsiteY5" fmla="*/ 245668 h 307085"/>
                <a:gd name="connsiteX6" fmla="*/ 0 w 262508"/>
                <a:gd name="connsiteY6" fmla="*/ 245668 h 307085"/>
                <a:gd name="connsiteX7" fmla="*/ 0 w 262508"/>
                <a:gd name="connsiteY7" fmla="*/ 61417 h 30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508" h="307085">
                  <a:moveTo>
                    <a:pt x="0" y="61417"/>
                  </a:moveTo>
                  <a:lnTo>
                    <a:pt x="131254" y="61417"/>
                  </a:lnTo>
                  <a:lnTo>
                    <a:pt x="131254" y="0"/>
                  </a:lnTo>
                  <a:lnTo>
                    <a:pt x="262508" y="153543"/>
                  </a:lnTo>
                  <a:lnTo>
                    <a:pt x="131254" y="307085"/>
                  </a:lnTo>
                  <a:lnTo>
                    <a:pt x="131254" y="245668"/>
                  </a:lnTo>
                  <a:lnTo>
                    <a:pt x="0" y="245668"/>
                  </a:lnTo>
                  <a:lnTo>
                    <a:pt x="0" y="6141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1417" rIns="78752" bIns="61417"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14" name="Freeform: Shape 13">
              <a:extLst>
                <a:ext uri="{FF2B5EF4-FFF2-40B4-BE49-F238E27FC236}">
                  <a16:creationId xmlns:a16="http://schemas.microsoft.com/office/drawing/2014/main" id="{BC01F45E-D2CC-DF84-7EF1-FBD4BF01B831}"/>
                </a:ext>
              </a:extLst>
            </p:cNvPr>
            <p:cNvSpPr/>
            <p:nvPr/>
          </p:nvSpPr>
          <p:spPr>
            <a:xfrm>
              <a:off x="8075611" y="3204738"/>
              <a:ext cx="1238249" cy="1631211"/>
            </a:xfrm>
            <a:custGeom>
              <a:avLst/>
              <a:gdLst>
                <a:gd name="connsiteX0" fmla="*/ 0 w 1238249"/>
                <a:gd name="connsiteY0" fmla="*/ 123825 h 1631211"/>
                <a:gd name="connsiteX1" fmla="*/ 123825 w 1238249"/>
                <a:gd name="connsiteY1" fmla="*/ 0 h 1631211"/>
                <a:gd name="connsiteX2" fmla="*/ 1114424 w 1238249"/>
                <a:gd name="connsiteY2" fmla="*/ 0 h 1631211"/>
                <a:gd name="connsiteX3" fmla="*/ 1238249 w 1238249"/>
                <a:gd name="connsiteY3" fmla="*/ 123825 h 1631211"/>
                <a:gd name="connsiteX4" fmla="*/ 1238249 w 1238249"/>
                <a:gd name="connsiteY4" fmla="*/ 1507386 h 1631211"/>
                <a:gd name="connsiteX5" fmla="*/ 1114424 w 1238249"/>
                <a:gd name="connsiteY5" fmla="*/ 1631211 h 1631211"/>
                <a:gd name="connsiteX6" fmla="*/ 123825 w 1238249"/>
                <a:gd name="connsiteY6" fmla="*/ 1631211 h 1631211"/>
                <a:gd name="connsiteX7" fmla="*/ 0 w 1238249"/>
                <a:gd name="connsiteY7" fmla="*/ 1507386 h 1631211"/>
                <a:gd name="connsiteX8" fmla="*/ 0 w 1238249"/>
                <a:gd name="connsiteY8" fmla="*/ 123825 h 1631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49" h="1631211">
                  <a:moveTo>
                    <a:pt x="0" y="123825"/>
                  </a:moveTo>
                  <a:cubicBezTo>
                    <a:pt x="0" y="55438"/>
                    <a:pt x="55438" y="0"/>
                    <a:pt x="123825" y="0"/>
                  </a:cubicBezTo>
                  <a:lnTo>
                    <a:pt x="1114424" y="0"/>
                  </a:lnTo>
                  <a:cubicBezTo>
                    <a:pt x="1182811" y="0"/>
                    <a:pt x="1238249" y="55438"/>
                    <a:pt x="1238249" y="123825"/>
                  </a:cubicBezTo>
                  <a:lnTo>
                    <a:pt x="1238249" y="1507386"/>
                  </a:lnTo>
                  <a:cubicBezTo>
                    <a:pt x="1238249" y="1575773"/>
                    <a:pt x="1182811" y="1631211"/>
                    <a:pt x="1114424" y="1631211"/>
                  </a:cubicBezTo>
                  <a:lnTo>
                    <a:pt x="123825" y="1631211"/>
                  </a:lnTo>
                  <a:cubicBezTo>
                    <a:pt x="55438" y="1631211"/>
                    <a:pt x="0" y="1575773"/>
                    <a:pt x="0" y="1507386"/>
                  </a:cubicBezTo>
                  <a:lnTo>
                    <a:pt x="0" y="1238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797" tIns="85797" rIns="85797" bIns="85797" numCol="1" spcCol="1270" anchor="ctr" anchorCtr="0">
              <a:noAutofit/>
            </a:bodyPr>
            <a:lstStyle/>
            <a:p>
              <a:pPr marL="0" lvl="0" indent="0" algn="ctr" defTabSz="577850">
                <a:lnSpc>
                  <a:spcPct val="90000"/>
                </a:lnSpc>
                <a:spcBef>
                  <a:spcPct val="0"/>
                </a:spcBef>
                <a:spcAft>
                  <a:spcPct val="35000"/>
                </a:spcAft>
                <a:buNone/>
              </a:pPr>
              <a:r>
                <a:rPr lang="en-IN" kern="1200" dirty="0"/>
                <a:t>Once the outlet is ready , we can start adding buttons by giving command with all details from width ,colour, font to height.</a:t>
              </a:r>
            </a:p>
          </p:txBody>
        </p:sp>
        <p:sp>
          <p:nvSpPr>
            <p:cNvPr id="15" name="Freeform: Shape 14">
              <a:extLst>
                <a:ext uri="{FF2B5EF4-FFF2-40B4-BE49-F238E27FC236}">
                  <a16:creationId xmlns:a16="http://schemas.microsoft.com/office/drawing/2014/main" id="{3192B32E-1C0F-0413-893E-3068EB70E491}"/>
                </a:ext>
              </a:extLst>
            </p:cNvPr>
            <p:cNvSpPr/>
            <p:nvPr/>
          </p:nvSpPr>
          <p:spPr>
            <a:xfrm>
              <a:off x="9437686" y="3866801"/>
              <a:ext cx="262508" cy="307085"/>
            </a:xfrm>
            <a:custGeom>
              <a:avLst/>
              <a:gdLst>
                <a:gd name="connsiteX0" fmla="*/ 0 w 262508"/>
                <a:gd name="connsiteY0" fmla="*/ 61417 h 307085"/>
                <a:gd name="connsiteX1" fmla="*/ 131254 w 262508"/>
                <a:gd name="connsiteY1" fmla="*/ 61417 h 307085"/>
                <a:gd name="connsiteX2" fmla="*/ 131254 w 262508"/>
                <a:gd name="connsiteY2" fmla="*/ 0 h 307085"/>
                <a:gd name="connsiteX3" fmla="*/ 262508 w 262508"/>
                <a:gd name="connsiteY3" fmla="*/ 153543 h 307085"/>
                <a:gd name="connsiteX4" fmla="*/ 131254 w 262508"/>
                <a:gd name="connsiteY4" fmla="*/ 307085 h 307085"/>
                <a:gd name="connsiteX5" fmla="*/ 131254 w 262508"/>
                <a:gd name="connsiteY5" fmla="*/ 245668 h 307085"/>
                <a:gd name="connsiteX6" fmla="*/ 0 w 262508"/>
                <a:gd name="connsiteY6" fmla="*/ 245668 h 307085"/>
                <a:gd name="connsiteX7" fmla="*/ 0 w 262508"/>
                <a:gd name="connsiteY7" fmla="*/ 61417 h 30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508" h="307085">
                  <a:moveTo>
                    <a:pt x="0" y="61417"/>
                  </a:moveTo>
                  <a:lnTo>
                    <a:pt x="131254" y="61417"/>
                  </a:lnTo>
                  <a:lnTo>
                    <a:pt x="131254" y="0"/>
                  </a:lnTo>
                  <a:lnTo>
                    <a:pt x="262508" y="153543"/>
                  </a:lnTo>
                  <a:lnTo>
                    <a:pt x="131254" y="307085"/>
                  </a:lnTo>
                  <a:lnTo>
                    <a:pt x="131254" y="245668"/>
                  </a:lnTo>
                  <a:lnTo>
                    <a:pt x="0" y="245668"/>
                  </a:lnTo>
                  <a:lnTo>
                    <a:pt x="0" y="6141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1417" rIns="78752" bIns="61417"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16" name="Freeform: Shape 15">
              <a:extLst>
                <a:ext uri="{FF2B5EF4-FFF2-40B4-BE49-F238E27FC236}">
                  <a16:creationId xmlns:a16="http://schemas.microsoft.com/office/drawing/2014/main" id="{3B11DB51-C95F-65A7-9C87-0E6F8B997361}"/>
                </a:ext>
              </a:extLst>
            </p:cNvPr>
            <p:cNvSpPr/>
            <p:nvPr/>
          </p:nvSpPr>
          <p:spPr>
            <a:xfrm>
              <a:off x="9809161" y="3204738"/>
              <a:ext cx="1238249" cy="1631211"/>
            </a:xfrm>
            <a:custGeom>
              <a:avLst/>
              <a:gdLst>
                <a:gd name="connsiteX0" fmla="*/ 0 w 1238249"/>
                <a:gd name="connsiteY0" fmla="*/ 123825 h 1631211"/>
                <a:gd name="connsiteX1" fmla="*/ 123825 w 1238249"/>
                <a:gd name="connsiteY1" fmla="*/ 0 h 1631211"/>
                <a:gd name="connsiteX2" fmla="*/ 1114424 w 1238249"/>
                <a:gd name="connsiteY2" fmla="*/ 0 h 1631211"/>
                <a:gd name="connsiteX3" fmla="*/ 1238249 w 1238249"/>
                <a:gd name="connsiteY3" fmla="*/ 123825 h 1631211"/>
                <a:gd name="connsiteX4" fmla="*/ 1238249 w 1238249"/>
                <a:gd name="connsiteY4" fmla="*/ 1507386 h 1631211"/>
                <a:gd name="connsiteX5" fmla="*/ 1114424 w 1238249"/>
                <a:gd name="connsiteY5" fmla="*/ 1631211 h 1631211"/>
                <a:gd name="connsiteX6" fmla="*/ 123825 w 1238249"/>
                <a:gd name="connsiteY6" fmla="*/ 1631211 h 1631211"/>
                <a:gd name="connsiteX7" fmla="*/ 0 w 1238249"/>
                <a:gd name="connsiteY7" fmla="*/ 1507386 h 1631211"/>
                <a:gd name="connsiteX8" fmla="*/ 0 w 1238249"/>
                <a:gd name="connsiteY8" fmla="*/ 123825 h 1631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49" h="1631211">
                  <a:moveTo>
                    <a:pt x="0" y="123825"/>
                  </a:moveTo>
                  <a:cubicBezTo>
                    <a:pt x="0" y="55438"/>
                    <a:pt x="55438" y="0"/>
                    <a:pt x="123825" y="0"/>
                  </a:cubicBezTo>
                  <a:lnTo>
                    <a:pt x="1114424" y="0"/>
                  </a:lnTo>
                  <a:cubicBezTo>
                    <a:pt x="1182811" y="0"/>
                    <a:pt x="1238249" y="55438"/>
                    <a:pt x="1238249" y="123825"/>
                  </a:cubicBezTo>
                  <a:lnTo>
                    <a:pt x="1238249" y="1507386"/>
                  </a:lnTo>
                  <a:cubicBezTo>
                    <a:pt x="1238249" y="1575773"/>
                    <a:pt x="1182811" y="1631211"/>
                    <a:pt x="1114424" y="1631211"/>
                  </a:cubicBezTo>
                  <a:lnTo>
                    <a:pt x="123825" y="1631211"/>
                  </a:lnTo>
                  <a:cubicBezTo>
                    <a:pt x="55438" y="1631211"/>
                    <a:pt x="0" y="1575773"/>
                    <a:pt x="0" y="1507386"/>
                  </a:cubicBezTo>
                  <a:lnTo>
                    <a:pt x="0" y="1238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797" tIns="85797" rIns="85797" bIns="85797" numCol="1" spcCol="1270" anchor="ctr" anchorCtr="0">
              <a:noAutofit/>
            </a:bodyPr>
            <a:lstStyle/>
            <a:p>
              <a:pPr marL="0" lvl="0" indent="0" algn="ctr" defTabSz="577850">
                <a:lnSpc>
                  <a:spcPct val="90000"/>
                </a:lnSpc>
                <a:spcBef>
                  <a:spcPct val="0"/>
                </a:spcBef>
                <a:spcAft>
                  <a:spcPct val="35000"/>
                </a:spcAft>
                <a:buNone/>
              </a:pPr>
              <a:r>
                <a:rPr lang="en-IN" dirty="0"/>
                <a:t>Here </a:t>
              </a:r>
              <a:r>
                <a:rPr lang="en-IN" kern="1200" dirty="0"/>
                <a:t> the applications ready to run and check our result.</a:t>
              </a:r>
            </a:p>
          </p:txBody>
        </p:sp>
      </p:grpSp>
    </p:spTree>
    <p:extLst>
      <p:ext uri="{BB962C8B-B14F-4D97-AF65-F5344CB8AC3E}">
        <p14:creationId xmlns:p14="http://schemas.microsoft.com/office/powerpoint/2010/main" val="50068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2D39-7B0F-B76A-35ED-9BD1452BEB95}"/>
              </a:ext>
            </a:extLst>
          </p:cNvPr>
          <p:cNvSpPr>
            <a:spLocks noGrp="1"/>
          </p:cNvSpPr>
          <p:nvPr>
            <p:ph type="title"/>
          </p:nvPr>
        </p:nvSpPr>
        <p:spPr>
          <a:xfrm>
            <a:off x="1146705" y="668595"/>
            <a:ext cx="8813372" cy="934064"/>
          </a:xfrm>
        </p:spPr>
        <p:txBody>
          <a:bodyPr/>
          <a:lstStyle/>
          <a:p>
            <a:r>
              <a:rPr lang="en-IN" dirty="0">
                <a:solidFill>
                  <a:srgbClr val="002060"/>
                </a:solidFill>
                <a:latin typeface="Algerian" panose="04020705040A02060702" pitchFamily="82" charset="0"/>
              </a:rPr>
              <a:t>                   </a:t>
            </a:r>
            <a:r>
              <a:rPr lang="en-IN" sz="3600" dirty="0">
                <a:solidFill>
                  <a:srgbClr val="002060"/>
                </a:solidFill>
                <a:latin typeface="Algerian" panose="04020705040A02060702" pitchFamily="82" charset="0"/>
              </a:rPr>
              <a:t>Calculator Coding </a:t>
            </a:r>
          </a:p>
        </p:txBody>
      </p:sp>
      <p:pic>
        <p:nvPicPr>
          <p:cNvPr id="5" name="Content Placeholder 4">
            <a:extLst>
              <a:ext uri="{FF2B5EF4-FFF2-40B4-BE49-F238E27FC236}">
                <a16:creationId xmlns:a16="http://schemas.microsoft.com/office/drawing/2014/main" id="{5A5B85DD-4863-CF10-5D1F-41E3CDEDAB6C}"/>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6400800" y="1877961"/>
            <a:ext cx="4644495" cy="4089070"/>
          </a:xfrm>
        </p:spPr>
      </p:pic>
      <p:sp>
        <p:nvSpPr>
          <p:cNvPr id="7" name="Text Placeholder 6">
            <a:extLst>
              <a:ext uri="{FF2B5EF4-FFF2-40B4-BE49-F238E27FC236}">
                <a16:creationId xmlns:a16="http://schemas.microsoft.com/office/drawing/2014/main" id="{AE56B88E-27EC-6D36-DBE4-85EC0B3D71FF}"/>
              </a:ext>
            </a:extLst>
          </p:cNvPr>
          <p:cNvSpPr>
            <a:spLocks noGrp="1"/>
          </p:cNvSpPr>
          <p:nvPr>
            <p:ph type="body" sz="half" idx="2"/>
          </p:nvPr>
        </p:nvSpPr>
        <p:spPr>
          <a:xfrm>
            <a:off x="1146705" y="2026595"/>
            <a:ext cx="5254095" cy="4089070"/>
          </a:xfrm>
        </p:spPr>
        <p:txBody>
          <a:bodyPr/>
          <a:lstStyle/>
          <a:p>
            <a:pPr marL="285750" indent="-285750">
              <a:buFont typeface="Arial" panose="020B0604020202020204" pitchFamily="34" charset="0"/>
              <a:buChar char="•"/>
            </a:pPr>
            <a:r>
              <a:rPr lang="en-US" sz="2400" dirty="0">
                <a:cs typeface="Arial" panose="020B0604020202020204" pitchFamily="34" charset="0"/>
              </a:rPr>
              <a:t>Once coding done a calculator window opens.</a:t>
            </a:r>
          </a:p>
          <a:p>
            <a:r>
              <a:rPr lang="en-US" sz="2400" dirty="0">
                <a:cs typeface="Arial" panose="020B0604020202020204" pitchFamily="34" charset="0"/>
              </a:rPr>
              <a:t>• Buttons (0–9, +, -, *, /, =, Clear, .) can be clicked.</a:t>
            </a:r>
          </a:p>
          <a:p>
            <a:r>
              <a:rPr lang="en-US" sz="2400" dirty="0">
                <a:cs typeface="Arial" panose="020B0604020202020204" pitchFamily="34" charset="0"/>
              </a:rPr>
              <a:t>• The result is displayed on the screen.</a:t>
            </a:r>
          </a:p>
          <a:p>
            <a:r>
              <a:rPr lang="en-US" sz="2400" dirty="0">
                <a:cs typeface="Arial" panose="020B0604020202020204" pitchFamily="34" charset="0"/>
              </a:rPr>
              <a:t>This provides a user-friendly calculator with GUI.</a:t>
            </a:r>
          </a:p>
          <a:p>
            <a:endParaRPr lang="en-IN" dirty="0"/>
          </a:p>
        </p:txBody>
      </p:sp>
    </p:spTree>
    <p:extLst>
      <p:ext uri="{BB962C8B-B14F-4D97-AF65-F5344CB8AC3E}">
        <p14:creationId xmlns:p14="http://schemas.microsoft.com/office/powerpoint/2010/main" val="18391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D546B-53A9-02D0-0A19-3A0C3E55A45B}"/>
              </a:ext>
            </a:extLst>
          </p:cNvPr>
          <p:cNvSpPr>
            <a:spLocks noGrp="1"/>
          </p:cNvSpPr>
          <p:nvPr>
            <p:ph type="title"/>
          </p:nvPr>
        </p:nvSpPr>
        <p:spPr>
          <a:xfrm>
            <a:off x="1141413" y="618518"/>
            <a:ext cx="9905998" cy="1161121"/>
          </a:xfrm>
        </p:spPr>
        <p:txBody>
          <a:bodyPr/>
          <a:lstStyle/>
          <a:p>
            <a:r>
              <a:rPr lang="en-IN" dirty="0">
                <a:solidFill>
                  <a:srgbClr val="002060"/>
                </a:solidFill>
                <a:latin typeface="Algerian" panose="04020705040A02060702" pitchFamily="82" charset="0"/>
              </a:rPr>
              <a:t>                           Conclusion</a:t>
            </a:r>
          </a:p>
        </p:txBody>
      </p:sp>
      <p:graphicFrame>
        <p:nvGraphicFramePr>
          <p:cNvPr id="4" name="Content Placeholder 3">
            <a:extLst>
              <a:ext uri="{FF2B5EF4-FFF2-40B4-BE49-F238E27FC236}">
                <a16:creationId xmlns:a16="http://schemas.microsoft.com/office/drawing/2014/main" id="{A1328E7E-E48A-3F6D-24D2-BC00AC8CD2BE}"/>
              </a:ext>
            </a:extLst>
          </p:cNvPr>
          <p:cNvGraphicFramePr>
            <a:graphicFrameLocks noGrp="1"/>
          </p:cNvGraphicFramePr>
          <p:nvPr>
            <p:ph idx="1"/>
            <p:extLst>
              <p:ext uri="{D42A27DB-BD31-4B8C-83A1-F6EECF244321}">
                <p14:modId xmlns:p14="http://schemas.microsoft.com/office/powerpoint/2010/main" val="2544287656"/>
              </p:ext>
            </p:extLst>
          </p:nvPr>
        </p:nvGraphicFramePr>
        <p:xfrm>
          <a:off x="1141412" y="1779638"/>
          <a:ext cx="9905999" cy="43065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3058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122</TotalTime>
  <Words>421</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Algerian</vt:lpstr>
      <vt:lpstr>Arial</vt:lpstr>
      <vt:lpstr>Tw Cen MT</vt:lpstr>
      <vt:lpstr>Circuit</vt:lpstr>
      <vt:lpstr>         Python Project   Next hikes IT SOLUTION   Handle by Niloufer Khan  </vt:lpstr>
      <vt:lpstr>                      Introduction </vt:lpstr>
      <vt:lpstr>                     Python GUI</vt:lpstr>
      <vt:lpstr>                 Python libraries</vt:lpstr>
      <vt:lpstr>            Designing the Calculator GUI</vt:lpstr>
      <vt:lpstr>                   Calculator Coding </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Niloufer Khan</dc:creator>
  <cp:lastModifiedBy>Niloufer Khan</cp:lastModifiedBy>
  <cp:revision>2</cp:revision>
  <dcterms:created xsi:type="dcterms:W3CDTF">2025-08-30T19:53:50Z</dcterms:created>
  <dcterms:modified xsi:type="dcterms:W3CDTF">2025-08-30T21:56:13Z</dcterms:modified>
</cp:coreProperties>
</file>