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03d6bebd868e1f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03d6bebd868e1f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3d6bebd868e1f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03d6bebd868e1f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03d6bebd868e1f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03d6bebd868e1f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3d6bebd868e1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03d6bebd868e1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d2b4e2022da8b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d2b4e2022da8b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3d6bebd868e1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3d6bebd868e1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3d6bebd868e1f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3d6bebd868e1f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03d6bebd868e1f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03d6bebd868e1f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41" y="334227"/>
            <a:ext cx="11280100" cy="354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19200" y="2864630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19200" y="2864656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/>
        </p:nvSpPr>
        <p:spPr>
          <a:xfrm rot="846" flipH="1">
            <a:off x="1219503" y="4394618"/>
            <a:ext cx="9753600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err="1"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Name:I.Nilofer</a:t>
            </a:r>
            <a:r>
              <a:rPr lang="en-IN" sz="2800" b="1" dirty="0"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 Nisha</a:t>
            </a:r>
            <a:endParaRPr sz="2800" b="1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Student ID:au951221104030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College Name : </a:t>
            </a:r>
            <a:r>
              <a:rPr lang="en-IN" sz="2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Jp</a:t>
            </a:r>
            <a:r>
              <a:rPr lang="en-IN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College of engineering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453" y="1163542"/>
            <a:ext cx="9277350" cy="5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686718" y="257305"/>
            <a:ext cx="9753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479" y="1447800"/>
            <a:ext cx="9923101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686718" y="257305"/>
            <a:ext cx="9753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817" y="1474140"/>
            <a:ext cx="10527776" cy="4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686718" y="257305"/>
            <a:ext cx="9753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55009" y="3653608"/>
            <a:ext cx="84204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VOTING WEB APPLICATION USING 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DJANGO FRAMEWORK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 descr="Django Applications — Jazkar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295" y="1102336"/>
            <a:ext cx="6375399" cy="222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36102" y="570271"/>
            <a:ext cx="489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869858" y="468998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09600" y="1747520"/>
            <a:ext cx="109524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Our project harnesses Django's robust framework to launch a versatile voting web application, enabling users to effortlessly create polls, vote, and view instant results. </a:t>
            </a:r>
            <a:endParaRPr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Tailored for a broad spectrum of uses, from community decisions to entertainment votes, it showcases our adept use of Django to build secure, user-friendly interfaces. </a:t>
            </a:r>
            <a:endParaRPr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This initiative not only underscores our technical prowess but also our dedication to enhancing participatory decision-making.</a:t>
            </a:r>
            <a:endParaRPr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19480" y="2062480"/>
            <a:ext cx="103530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Our voting application offers a streamlined platform for conducting a variety of polls, from community decisions to entertainment preferences, enabling users to cast votes and see results in real time. 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Built with a focus on user engagement and security, it ensures a transparent and accessible voting process for all participants. 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This innovative tool is designed to facilitate democratic engagement and decision-making across diverse groups, fostering a participatory culture in any setting.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41679" y="655320"/>
            <a:ext cx="6475197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VOTING APPLICATION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812800" y="660400"/>
            <a:ext cx="1491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599" y="1429841"/>
            <a:ext cx="7716842" cy="509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8560" y="1429841"/>
            <a:ext cx="4358640" cy="375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9840" y="5181892"/>
            <a:ext cx="4277360" cy="13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151" y="1193800"/>
            <a:ext cx="11219281" cy="4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2325" y="905227"/>
            <a:ext cx="7314600" cy="49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686718" y="257305"/>
            <a:ext cx="9753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084151"/>
            <a:ext cx="9296399" cy="46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686718" y="257305"/>
            <a:ext cx="9753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850" y="1074850"/>
            <a:ext cx="10184575" cy="51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686725" y="257302"/>
            <a:ext cx="9797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sz="3500" b="1" i="1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</Words>
  <Application>Microsoft Office PowerPoint</Application>
  <PresentationFormat>Widescreen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Alfa Slab One</vt:lpstr>
      <vt:lpstr>Arial</vt:lpstr>
      <vt:lpstr>Calibri</vt:lpstr>
      <vt:lpstr>Georgia</vt:lpstr>
      <vt:lpstr>Impact</vt:lpstr>
      <vt:lpstr>Proxima Nova</vt:lpstr>
      <vt:lpstr>Times New Roman</vt:lpstr>
      <vt:lpstr>gameday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Nilofernisha</dc:creator>
  <cp:lastModifiedBy>Saravana Kumar</cp:lastModifiedBy>
  <cp:revision>2</cp:revision>
  <dcterms:modified xsi:type="dcterms:W3CDTF">2024-04-12T14:13:44Z</dcterms:modified>
</cp:coreProperties>
</file>