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4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AA36-4E6C-409C-9917-0FE8CCF5BB5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D547-2F92-4E51-9C4E-C3A4F932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9769" y="505640"/>
            <a:ext cx="4191000" cy="5791200"/>
          </a:xfrm>
          <a:prstGeom prst="rect">
            <a:avLst/>
          </a:prstGeom>
          <a:solidFill>
            <a:srgbClr val="334D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753106" y="760037"/>
            <a:ext cx="732919" cy="878568"/>
          </a:xfrm>
          <a:custGeom>
            <a:avLst/>
            <a:gdLst/>
            <a:ahLst/>
            <a:cxnLst/>
            <a:rect l="0" t="0" r="0" b="0"/>
            <a:pathLst>
              <a:path w="732919" h="878568">
                <a:moveTo>
                  <a:pt x="0" y="0"/>
                </a:moveTo>
                <a:lnTo>
                  <a:pt x="732918" y="0"/>
                </a:lnTo>
                <a:lnTo>
                  <a:pt x="732918" y="878567"/>
                </a:lnTo>
                <a:lnTo>
                  <a:pt x="0" y="878567"/>
                </a:lnTo>
                <a:close/>
              </a:path>
            </a:pathLst>
          </a:custGeom>
          <a:gradFill flip="none" rotWithShape="1">
            <a:gsLst>
              <a:gs pos="0">
                <a:srgbClr val="F25323"/>
              </a:gs>
              <a:gs pos="100000">
                <a:srgbClr val="FFB912"/>
              </a:gs>
            </a:gsLst>
            <a:lin ang="2389912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724400" y="650146"/>
            <a:ext cx="3857237" cy="1067280"/>
          </a:xfrm>
          <a:custGeom>
            <a:avLst/>
            <a:gdLst/>
            <a:ahLst/>
            <a:cxnLst/>
            <a:rect l="0" t="0" r="0" b="0"/>
            <a:pathLst>
              <a:path w="3857237" h="1067280">
                <a:moveTo>
                  <a:pt x="114590" y="1067279"/>
                </a:moveTo>
                <a:cubicBezTo>
                  <a:pt x="51576" y="1067279"/>
                  <a:pt x="0" y="1015717"/>
                  <a:pt x="0" y="958925"/>
                </a:cubicBezTo>
                <a:lnTo>
                  <a:pt x="0" y="942460"/>
                </a:lnTo>
                <a:lnTo>
                  <a:pt x="339813" y="942460"/>
                </a:lnTo>
                <a:cubicBezTo>
                  <a:pt x="563713" y="942460"/>
                  <a:pt x="745492" y="760681"/>
                  <a:pt x="745492" y="536781"/>
                </a:cubicBezTo>
                <a:cubicBezTo>
                  <a:pt x="745492" y="312881"/>
                  <a:pt x="563713" y="131102"/>
                  <a:pt x="339813" y="131102"/>
                </a:cubicBezTo>
                <a:lnTo>
                  <a:pt x="0" y="131055"/>
                </a:lnTo>
                <a:cubicBezTo>
                  <a:pt x="0" y="51577"/>
                  <a:pt x="51576" y="0"/>
                  <a:pt x="114590" y="0"/>
                </a:cubicBezTo>
                <a:lnTo>
                  <a:pt x="3742641" y="0"/>
                </a:lnTo>
                <a:cubicBezTo>
                  <a:pt x="3805655" y="0"/>
                  <a:pt x="3857236" y="51577"/>
                  <a:pt x="3857236" y="114590"/>
                </a:cubicBezTo>
                <a:lnTo>
                  <a:pt x="3857236" y="952704"/>
                </a:lnTo>
                <a:cubicBezTo>
                  <a:pt x="3857236" y="1015717"/>
                  <a:pt x="3805655" y="1067279"/>
                  <a:pt x="3742641" y="1067279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B4BEC8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740869" y="852349"/>
            <a:ext cx="2631441" cy="657861"/>
          </a:xfrm>
          <a:custGeom>
            <a:avLst/>
            <a:gdLst/>
            <a:ahLst/>
            <a:cxnLst/>
            <a:rect l="0" t="0" r="0" b="0"/>
            <a:pathLst>
              <a:path w="2631441" h="657861">
                <a:moveTo>
                  <a:pt x="0" y="117475"/>
                </a:moveTo>
                <a:lnTo>
                  <a:pt x="0" y="540385"/>
                </a:lnTo>
                <a:cubicBezTo>
                  <a:pt x="0" y="605265"/>
                  <a:pt x="52595" y="657860"/>
                  <a:pt x="117475" y="657860"/>
                </a:cubicBezTo>
                <a:lnTo>
                  <a:pt x="2513965" y="657860"/>
                </a:lnTo>
                <a:cubicBezTo>
                  <a:pt x="2578845" y="657860"/>
                  <a:pt x="2631440" y="605265"/>
                  <a:pt x="2631440" y="540385"/>
                </a:cubicBezTo>
                <a:lnTo>
                  <a:pt x="2631440" y="117475"/>
                </a:lnTo>
                <a:cubicBezTo>
                  <a:pt x="2631440" y="52595"/>
                  <a:pt x="2578845" y="0"/>
                  <a:pt x="2513965" y="0"/>
                </a:cubicBezTo>
                <a:lnTo>
                  <a:pt x="117475" y="0"/>
                </a:lnTo>
                <a:cubicBezTo>
                  <a:pt x="52595" y="0"/>
                  <a:pt x="0" y="52595"/>
                  <a:pt x="0" y="117475"/>
                </a:cubicBezTo>
                <a:close/>
              </a:path>
            </a:pathLst>
          </a:custGeom>
          <a:gradFill flip="none" rotWithShape="1">
            <a:gsLst>
              <a:gs pos="0">
                <a:srgbClr val="B4BEC8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878914" y="969862"/>
            <a:ext cx="368248" cy="427008"/>
          </a:xfrm>
          <a:custGeom>
            <a:avLst/>
            <a:gdLst/>
            <a:ahLst/>
            <a:cxnLst/>
            <a:rect l="0" t="0" r="0" b="0"/>
            <a:pathLst>
              <a:path w="368248" h="427008">
                <a:moveTo>
                  <a:pt x="93980" y="351823"/>
                </a:moveTo>
                <a:cubicBezTo>
                  <a:pt x="83605" y="351823"/>
                  <a:pt x="75184" y="343403"/>
                  <a:pt x="75184" y="333027"/>
                </a:cubicBezTo>
                <a:cubicBezTo>
                  <a:pt x="75184" y="322652"/>
                  <a:pt x="83605" y="314231"/>
                  <a:pt x="93980" y="314231"/>
                </a:cubicBezTo>
                <a:lnTo>
                  <a:pt x="225552" y="314231"/>
                </a:lnTo>
                <a:cubicBezTo>
                  <a:pt x="235928" y="314231"/>
                  <a:pt x="244348" y="322652"/>
                  <a:pt x="244348" y="333027"/>
                </a:cubicBezTo>
                <a:cubicBezTo>
                  <a:pt x="244348" y="343403"/>
                  <a:pt x="235928" y="351823"/>
                  <a:pt x="225552" y="351823"/>
                </a:cubicBezTo>
                <a:lnTo>
                  <a:pt x="93980" y="351823"/>
                </a:lnTo>
                <a:lnTo>
                  <a:pt x="106859" y="262989"/>
                </a:lnTo>
                <a:cubicBezTo>
                  <a:pt x="96991" y="259783"/>
                  <a:pt x="91586" y="249174"/>
                  <a:pt x="94792" y="239306"/>
                </a:cubicBezTo>
                <a:cubicBezTo>
                  <a:pt x="97999" y="229439"/>
                  <a:pt x="108607" y="224033"/>
                  <a:pt x="118475" y="227236"/>
                </a:cubicBezTo>
                <a:lnTo>
                  <a:pt x="243608" y="267895"/>
                </a:lnTo>
                <a:cubicBezTo>
                  <a:pt x="253475" y="271102"/>
                  <a:pt x="258881" y="281710"/>
                  <a:pt x="255674" y="291578"/>
                </a:cubicBezTo>
                <a:cubicBezTo>
                  <a:pt x="252468" y="301446"/>
                  <a:pt x="241859" y="306852"/>
                  <a:pt x="231992" y="303649"/>
                </a:cubicBezTo>
                <a:lnTo>
                  <a:pt x="106859" y="262989"/>
                </a:lnTo>
                <a:lnTo>
                  <a:pt x="93980" y="351823"/>
                </a:lnTo>
                <a:lnTo>
                  <a:pt x="146560" y="182482"/>
                </a:lnTo>
                <a:cubicBezTo>
                  <a:pt x="138166" y="176385"/>
                  <a:pt x="136305" y="164622"/>
                  <a:pt x="142402" y="156228"/>
                </a:cubicBezTo>
                <a:cubicBezTo>
                  <a:pt x="148500" y="147834"/>
                  <a:pt x="160262" y="145973"/>
                  <a:pt x="168656" y="152071"/>
                </a:cubicBezTo>
                <a:lnTo>
                  <a:pt x="275098" y="229405"/>
                </a:lnTo>
                <a:cubicBezTo>
                  <a:pt x="283492" y="235506"/>
                  <a:pt x="285357" y="247265"/>
                  <a:pt x="279260" y="255659"/>
                </a:cubicBezTo>
                <a:cubicBezTo>
                  <a:pt x="273159" y="264053"/>
                  <a:pt x="261396" y="265918"/>
                  <a:pt x="253006" y="259817"/>
                </a:cubicBezTo>
                <a:lnTo>
                  <a:pt x="146560" y="182482"/>
                </a:lnTo>
                <a:lnTo>
                  <a:pt x="93980" y="351823"/>
                </a:lnTo>
                <a:lnTo>
                  <a:pt x="209196" y="118185"/>
                </a:lnTo>
                <a:cubicBezTo>
                  <a:pt x="203099" y="109791"/>
                  <a:pt x="204959" y="98028"/>
                  <a:pt x="213353" y="91931"/>
                </a:cubicBezTo>
                <a:cubicBezTo>
                  <a:pt x="221748" y="85833"/>
                  <a:pt x="233510" y="87694"/>
                  <a:pt x="239608" y="96088"/>
                </a:cubicBezTo>
                <a:lnTo>
                  <a:pt x="316946" y="202534"/>
                </a:lnTo>
                <a:cubicBezTo>
                  <a:pt x="323043" y="210928"/>
                  <a:pt x="321179" y="222687"/>
                  <a:pt x="312784" y="228788"/>
                </a:cubicBezTo>
                <a:cubicBezTo>
                  <a:pt x="304394" y="234886"/>
                  <a:pt x="292631" y="233021"/>
                  <a:pt x="286530" y="224631"/>
                </a:cubicBezTo>
                <a:lnTo>
                  <a:pt x="209196" y="118185"/>
                </a:lnTo>
                <a:lnTo>
                  <a:pt x="93980" y="351823"/>
                </a:lnTo>
                <a:lnTo>
                  <a:pt x="288631" y="76387"/>
                </a:lnTo>
                <a:cubicBezTo>
                  <a:pt x="285425" y="66519"/>
                  <a:pt x="290830" y="55910"/>
                  <a:pt x="300698" y="52704"/>
                </a:cubicBezTo>
                <a:cubicBezTo>
                  <a:pt x="310566" y="49497"/>
                  <a:pt x="321179" y="54903"/>
                  <a:pt x="324385" y="64771"/>
                </a:cubicBezTo>
                <a:lnTo>
                  <a:pt x="365041" y="189903"/>
                </a:lnTo>
                <a:cubicBezTo>
                  <a:pt x="368247" y="199771"/>
                  <a:pt x="362842" y="210379"/>
                  <a:pt x="352974" y="213586"/>
                </a:cubicBezTo>
                <a:cubicBezTo>
                  <a:pt x="343106" y="216793"/>
                  <a:pt x="332494" y="211387"/>
                  <a:pt x="329291" y="201519"/>
                </a:cubicBezTo>
                <a:lnTo>
                  <a:pt x="288631" y="76387"/>
                </a:lnTo>
                <a:lnTo>
                  <a:pt x="93980" y="351823"/>
                </a:lnTo>
                <a:lnTo>
                  <a:pt x="37592" y="276639"/>
                </a:lnTo>
                <a:lnTo>
                  <a:pt x="0" y="276639"/>
                </a:lnTo>
                <a:lnTo>
                  <a:pt x="0" y="370619"/>
                </a:lnTo>
                <a:cubicBezTo>
                  <a:pt x="0" y="401745"/>
                  <a:pt x="25262" y="427007"/>
                  <a:pt x="56388" y="427007"/>
                </a:cubicBezTo>
                <a:lnTo>
                  <a:pt x="263144" y="427007"/>
                </a:lnTo>
                <a:cubicBezTo>
                  <a:pt x="294270" y="427007"/>
                  <a:pt x="319532" y="401745"/>
                  <a:pt x="319532" y="370619"/>
                </a:cubicBezTo>
                <a:lnTo>
                  <a:pt x="319532" y="276639"/>
                </a:lnTo>
                <a:lnTo>
                  <a:pt x="281940" y="276639"/>
                </a:lnTo>
                <a:lnTo>
                  <a:pt x="281940" y="370619"/>
                </a:lnTo>
                <a:cubicBezTo>
                  <a:pt x="281940" y="380994"/>
                  <a:pt x="273519" y="389415"/>
                  <a:pt x="263144" y="389415"/>
                </a:cubicBezTo>
                <a:lnTo>
                  <a:pt x="56388" y="389415"/>
                </a:lnTo>
                <a:cubicBezTo>
                  <a:pt x="46013" y="389415"/>
                  <a:pt x="37592" y="380994"/>
                  <a:pt x="37592" y="370619"/>
                </a:cubicBezTo>
                <a:lnTo>
                  <a:pt x="37592" y="276639"/>
                </a:lnTo>
                <a:lnTo>
                  <a:pt x="93980" y="351823"/>
                </a:lnTo>
                <a:lnTo>
                  <a:pt x="172412" y="86890"/>
                </a:lnTo>
                <a:cubicBezTo>
                  <a:pt x="112994" y="129440"/>
                  <a:pt x="67733" y="188862"/>
                  <a:pt x="42502" y="257448"/>
                </a:cubicBezTo>
                <a:cubicBezTo>
                  <a:pt x="55783" y="181486"/>
                  <a:pt x="92807" y="111689"/>
                  <a:pt x="148248" y="58094"/>
                </a:cubicBezTo>
                <a:lnTo>
                  <a:pt x="136166" y="43693"/>
                </a:lnTo>
                <a:lnTo>
                  <a:pt x="246720" y="0"/>
                </a:lnTo>
                <a:lnTo>
                  <a:pt x="184494" y="101287"/>
                </a:lnTo>
                <a:lnTo>
                  <a:pt x="172412" y="86890"/>
                </a:ln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894993" y="1061328"/>
            <a:ext cx="275691" cy="257224"/>
          </a:xfrm>
          <a:custGeom>
            <a:avLst/>
            <a:gdLst/>
            <a:ahLst/>
            <a:cxnLst/>
            <a:rect l="0" t="0" r="0" b="0"/>
            <a:pathLst>
              <a:path w="275691" h="257224">
                <a:moveTo>
                  <a:pt x="78614" y="257223"/>
                </a:moveTo>
                <a:cubicBezTo>
                  <a:pt x="61949" y="257223"/>
                  <a:pt x="47750" y="252124"/>
                  <a:pt x="36018" y="241928"/>
                </a:cubicBezTo>
                <a:cubicBezTo>
                  <a:pt x="24286" y="231731"/>
                  <a:pt x="15350" y="217039"/>
                  <a:pt x="9210" y="197851"/>
                </a:cubicBezTo>
                <a:cubicBezTo>
                  <a:pt x="3070" y="178663"/>
                  <a:pt x="0" y="155583"/>
                  <a:pt x="0" y="128611"/>
                </a:cubicBezTo>
                <a:lnTo>
                  <a:pt x="0" y="128611"/>
                </a:lnTo>
                <a:cubicBezTo>
                  <a:pt x="0" y="101639"/>
                  <a:pt x="3070" y="78559"/>
                  <a:pt x="9210" y="59371"/>
                </a:cubicBezTo>
                <a:cubicBezTo>
                  <a:pt x="15350" y="40184"/>
                  <a:pt x="24286" y="25492"/>
                  <a:pt x="36018" y="15295"/>
                </a:cubicBezTo>
                <a:cubicBezTo>
                  <a:pt x="47750" y="5098"/>
                  <a:pt x="61949" y="0"/>
                  <a:pt x="78614" y="0"/>
                </a:cubicBezTo>
                <a:lnTo>
                  <a:pt x="78614" y="0"/>
                </a:lnTo>
                <a:cubicBezTo>
                  <a:pt x="95280" y="0"/>
                  <a:pt x="109479" y="5208"/>
                  <a:pt x="121211" y="15624"/>
                </a:cubicBezTo>
                <a:cubicBezTo>
                  <a:pt x="132943" y="26040"/>
                  <a:pt x="141879" y="40842"/>
                  <a:pt x="148019" y="60029"/>
                </a:cubicBezTo>
                <a:cubicBezTo>
                  <a:pt x="154159" y="79217"/>
                  <a:pt x="157229" y="102078"/>
                  <a:pt x="157229" y="128611"/>
                </a:cubicBezTo>
                <a:lnTo>
                  <a:pt x="157229" y="128611"/>
                </a:lnTo>
                <a:cubicBezTo>
                  <a:pt x="157229" y="155145"/>
                  <a:pt x="154159" y="178006"/>
                  <a:pt x="148019" y="197193"/>
                </a:cubicBezTo>
                <a:cubicBezTo>
                  <a:pt x="141879" y="216381"/>
                  <a:pt x="132943" y="231183"/>
                  <a:pt x="121211" y="241599"/>
                </a:cubicBezTo>
                <a:cubicBezTo>
                  <a:pt x="109479" y="252015"/>
                  <a:pt x="95280" y="257223"/>
                  <a:pt x="78614" y="257223"/>
                </a:cubicBezTo>
                <a:lnTo>
                  <a:pt x="78614" y="223014"/>
                </a:lnTo>
                <a:cubicBezTo>
                  <a:pt x="88702" y="223014"/>
                  <a:pt x="97034" y="218903"/>
                  <a:pt x="103613" y="210679"/>
                </a:cubicBezTo>
                <a:cubicBezTo>
                  <a:pt x="110192" y="202456"/>
                  <a:pt x="115126" y="191218"/>
                  <a:pt x="118415" y="176964"/>
                </a:cubicBezTo>
                <a:cubicBezTo>
                  <a:pt x="121704" y="162710"/>
                  <a:pt x="123349" y="146593"/>
                  <a:pt x="123349" y="128611"/>
                </a:cubicBezTo>
                <a:lnTo>
                  <a:pt x="123349" y="128611"/>
                </a:lnTo>
                <a:cubicBezTo>
                  <a:pt x="123349" y="110630"/>
                  <a:pt x="121704" y="94512"/>
                  <a:pt x="118415" y="80259"/>
                </a:cubicBezTo>
                <a:cubicBezTo>
                  <a:pt x="115126" y="66005"/>
                  <a:pt x="110192" y="54712"/>
                  <a:pt x="103613" y="46379"/>
                </a:cubicBezTo>
                <a:cubicBezTo>
                  <a:pt x="97034" y="38046"/>
                  <a:pt x="88702" y="33879"/>
                  <a:pt x="78614" y="33879"/>
                </a:cubicBezTo>
                <a:lnTo>
                  <a:pt x="78614" y="33879"/>
                </a:lnTo>
                <a:cubicBezTo>
                  <a:pt x="68527" y="33879"/>
                  <a:pt x="60194" y="37991"/>
                  <a:pt x="53616" y="46214"/>
                </a:cubicBezTo>
                <a:cubicBezTo>
                  <a:pt x="47037" y="54438"/>
                  <a:pt x="42103" y="65676"/>
                  <a:pt x="38814" y="79930"/>
                </a:cubicBezTo>
                <a:cubicBezTo>
                  <a:pt x="35525" y="94183"/>
                  <a:pt x="33880" y="110410"/>
                  <a:pt x="33880" y="128611"/>
                </a:cubicBezTo>
                <a:lnTo>
                  <a:pt x="33880" y="128611"/>
                </a:lnTo>
                <a:cubicBezTo>
                  <a:pt x="33880" y="146812"/>
                  <a:pt x="35525" y="163039"/>
                  <a:pt x="38814" y="177293"/>
                </a:cubicBezTo>
                <a:cubicBezTo>
                  <a:pt x="42103" y="191547"/>
                  <a:pt x="47092" y="202730"/>
                  <a:pt x="53780" y="210844"/>
                </a:cubicBezTo>
                <a:cubicBezTo>
                  <a:pt x="60468" y="218957"/>
                  <a:pt x="68746" y="223014"/>
                  <a:pt x="78614" y="223014"/>
                </a:cubicBezTo>
                <a:lnTo>
                  <a:pt x="78614" y="223014"/>
                </a:lnTo>
                <a:lnTo>
                  <a:pt x="78614" y="257223"/>
                </a:lnTo>
                <a:lnTo>
                  <a:pt x="258586" y="257223"/>
                </a:lnTo>
                <a:cubicBezTo>
                  <a:pt x="254200" y="257223"/>
                  <a:pt x="250363" y="255578"/>
                  <a:pt x="247073" y="252289"/>
                </a:cubicBezTo>
                <a:cubicBezTo>
                  <a:pt x="243784" y="249000"/>
                  <a:pt x="242140" y="245053"/>
                  <a:pt x="242140" y="240447"/>
                </a:cubicBezTo>
                <a:lnTo>
                  <a:pt x="242140" y="240447"/>
                </a:lnTo>
                <a:lnTo>
                  <a:pt x="242140" y="39800"/>
                </a:lnTo>
                <a:lnTo>
                  <a:pt x="218128" y="49997"/>
                </a:lnTo>
                <a:cubicBezTo>
                  <a:pt x="214400" y="51532"/>
                  <a:pt x="210891" y="52299"/>
                  <a:pt x="207602" y="52299"/>
                </a:cubicBezTo>
                <a:lnTo>
                  <a:pt x="207602" y="52299"/>
                </a:lnTo>
                <a:cubicBezTo>
                  <a:pt x="202778" y="52299"/>
                  <a:pt x="198776" y="50764"/>
                  <a:pt x="195596" y="47694"/>
                </a:cubicBezTo>
                <a:cubicBezTo>
                  <a:pt x="192416" y="44624"/>
                  <a:pt x="190826" y="40677"/>
                  <a:pt x="190826" y="35853"/>
                </a:cubicBezTo>
                <a:lnTo>
                  <a:pt x="190826" y="35853"/>
                </a:lnTo>
                <a:cubicBezTo>
                  <a:pt x="190826" y="32344"/>
                  <a:pt x="191704" y="29165"/>
                  <a:pt x="193458" y="26314"/>
                </a:cubicBezTo>
                <a:cubicBezTo>
                  <a:pt x="195212" y="23463"/>
                  <a:pt x="197953" y="21380"/>
                  <a:pt x="201681" y="20064"/>
                </a:cubicBezTo>
                <a:lnTo>
                  <a:pt x="201681" y="20064"/>
                </a:lnTo>
                <a:lnTo>
                  <a:pt x="252994" y="1644"/>
                </a:lnTo>
                <a:cubicBezTo>
                  <a:pt x="254091" y="1206"/>
                  <a:pt x="255187" y="877"/>
                  <a:pt x="256283" y="657"/>
                </a:cubicBezTo>
                <a:cubicBezTo>
                  <a:pt x="257380" y="438"/>
                  <a:pt x="258367" y="329"/>
                  <a:pt x="259244" y="329"/>
                </a:cubicBezTo>
                <a:lnTo>
                  <a:pt x="259244" y="329"/>
                </a:lnTo>
                <a:cubicBezTo>
                  <a:pt x="264287" y="329"/>
                  <a:pt x="268289" y="1918"/>
                  <a:pt x="271250" y="5098"/>
                </a:cubicBezTo>
                <a:cubicBezTo>
                  <a:pt x="274210" y="8278"/>
                  <a:pt x="275690" y="12389"/>
                  <a:pt x="275690" y="17433"/>
                </a:cubicBezTo>
                <a:lnTo>
                  <a:pt x="275690" y="17433"/>
                </a:lnTo>
                <a:lnTo>
                  <a:pt x="275690" y="240447"/>
                </a:lnTo>
                <a:cubicBezTo>
                  <a:pt x="275690" y="245053"/>
                  <a:pt x="274046" y="249000"/>
                  <a:pt x="270756" y="252289"/>
                </a:cubicBezTo>
                <a:cubicBezTo>
                  <a:pt x="267467" y="255578"/>
                  <a:pt x="263410" y="257223"/>
                  <a:pt x="258586" y="257223"/>
                </a:cubicBezTo>
                <a:lnTo>
                  <a:pt x="258586" y="257223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889921" y="972587"/>
            <a:ext cx="1152534" cy="140431"/>
          </a:xfrm>
          <a:custGeom>
            <a:avLst/>
            <a:gdLst/>
            <a:ahLst/>
            <a:cxnLst/>
            <a:rect l="0" t="0" r="0" b="0"/>
            <a:pathLst>
              <a:path w="1152534" h="140431">
                <a:moveTo>
                  <a:pt x="0" y="131741"/>
                </a:moveTo>
                <a:cubicBezTo>
                  <a:pt x="7678" y="135984"/>
                  <a:pt x="23035" y="140228"/>
                  <a:pt x="38593" y="140228"/>
                </a:cubicBezTo>
                <a:cubicBezTo>
                  <a:pt x="75974" y="140228"/>
                  <a:pt x="93351" y="120830"/>
                  <a:pt x="93351" y="97998"/>
                </a:cubicBezTo>
                <a:cubicBezTo>
                  <a:pt x="93351" y="78802"/>
                  <a:pt x="82238" y="66275"/>
                  <a:pt x="58193" y="57384"/>
                </a:cubicBezTo>
                <a:cubicBezTo>
                  <a:pt x="40412" y="50716"/>
                  <a:pt x="32936" y="46877"/>
                  <a:pt x="32936" y="38189"/>
                </a:cubicBezTo>
                <a:cubicBezTo>
                  <a:pt x="32936" y="31319"/>
                  <a:pt x="39401" y="25055"/>
                  <a:pt x="52737" y="25055"/>
                </a:cubicBezTo>
                <a:cubicBezTo>
                  <a:pt x="65871" y="25055"/>
                  <a:pt x="75772" y="28894"/>
                  <a:pt x="81025" y="31521"/>
                </a:cubicBezTo>
                <a:lnTo>
                  <a:pt x="87895" y="6870"/>
                </a:lnTo>
                <a:cubicBezTo>
                  <a:pt x="79813" y="3031"/>
                  <a:pt x="68700" y="0"/>
                  <a:pt x="53141" y="0"/>
                </a:cubicBezTo>
                <a:cubicBezTo>
                  <a:pt x="21216" y="0"/>
                  <a:pt x="1617" y="17579"/>
                  <a:pt x="1617" y="40816"/>
                </a:cubicBezTo>
                <a:cubicBezTo>
                  <a:pt x="1617" y="60617"/>
                  <a:pt x="16569" y="73145"/>
                  <a:pt x="39199" y="81227"/>
                </a:cubicBezTo>
                <a:cubicBezTo>
                  <a:pt x="55566" y="86885"/>
                  <a:pt x="62032" y="91734"/>
                  <a:pt x="62032" y="100220"/>
                </a:cubicBezTo>
                <a:cubicBezTo>
                  <a:pt x="62032" y="109111"/>
                  <a:pt x="54556" y="114970"/>
                  <a:pt x="40412" y="114970"/>
                </a:cubicBezTo>
                <a:cubicBezTo>
                  <a:pt x="27278" y="114970"/>
                  <a:pt x="14346" y="110727"/>
                  <a:pt x="6264" y="106484"/>
                </a:cubicBezTo>
                <a:lnTo>
                  <a:pt x="0" y="131741"/>
                </a:lnTo>
                <a:lnTo>
                  <a:pt x="140834" y="138207"/>
                </a:lnTo>
                <a:lnTo>
                  <a:pt x="171547" y="138207"/>
                </a:lnTo>
                <a:lnTo>
                  <a:pt x="171547" y="27884"/>
                </a:lnTo>
                <a:lnTo>
                  <a:pt x="208725" y="27884"/>
                </a:lnTo>
                <a:lnTo>
                  <a:pt x="208725" y="2021"/>
                </a:lnTo>
                <a:lnTo>
                  <a:pt x="104060" y="2021"/>
                </a:lnTo>
                <a:lnTo>
                  <a:pt x="104060" y="27884"/>
                </a:lnTo>
                <a:lnTo>
                  <a:pt x="140834" y="27884"/>
                </a:lnTo>
                <a:lnTo>
                  <a:pt x="140834" y="138207"/>
                </a:lnTo>
                <a:lnTo>
                  <a:pt x="0" y="131741"/>
                </a:lnTo>
                <a:lnTo>
                  <a:pt x="281264" y="103251"/>
                </a:lnTo>
                <a:lnTo>
                  <a:pt x="291771" y="138207"/>
                </a:lnTo>
                <a:lnTo>
                  <a:pt x="325110" y="138207"/>
                </a:lnTo>
                <a:lnTo>
                  <a:pt x="282678" y="2021"/>
                </a:lnTo>
                <a:lnTo>
                  <a:pt x="242267" y="2021"/>
                </a:lnTo>
                <a:lnTo>
                  <a:pt x="200845" y="138207"/>
                </a:lnTo>
                <a:lnTo>
                  <a:pt x="232568" y="138207"/>
                </a:lnTo>
                <a:lnTo>
                  <a:pt x="242267" y="103251"/>
                </a:lnTo>
                <a:lnTo>
                  <a:pt x="281264" y="103251"/>
                </a:lnTo>
                <a:lnTo>
                  <a:pt x="0" y="131741"/>
                </a:lnTo>
                <a:lnTo>
                  <a:pt x="246712" y="80217"/>
                </a:lnTo>
                <a:lnTo>
                  <a:pt x="254794" y="51322"/>
                </a:lnTo>
                <a:cubicBezTo>
                  <a:pt x="257017" y="43442"/>
                  <a:pt x="259037" y="33137"/>
                  <a:pt x="261058" y="25055"/>
                </a:cubicBezTo>
                <a:lnTo>
                  <a:pt x="261462" y="25055"/>
                </a:lnTo>
                <a:cubicBezTo>
                  <a:pt x="263483" y="33137"/>
                  <a:pt x="265907" y="43240"/>
                  <a:pt x="268332" y="51322"/>
                </a:cubicBezTo>
                <a:lnTo>
                  <a:pt x="276818" y="80217"/>
                </a:lnTo>
                <a:lnTo>
                  <a:pt x="246712" y="80217"/>
                </a:lnTo>
                <a:lnTo>
                  <a:pt x="0" y="131741"/>
                </a:lnTo>
                <a:lnTo>
                  <a:pt x="433413" y="110323"/>
                </a:lnTo>
                <a:cubicBezTo>
                  <a:pt x="427149" y="112950"/>
                  <a:pt x="417046" y="114768"/>
                  <a:pt x="407549" y="114768"/>
                </a:cubicBezTo>
                <a:cubicBezTo>
                  <a:pt x="380272" y="114768"/>
                  <a:pt x="364107" y="97594"/>
                  <a:pt x="364107" y="70316"/>
                </a:cubicBezTo>
                <a:cubicBezTo>
                  <a:pt x="364107" y="40007"/>
                  <a:pt x="383100" y="25257"/>
                  <a:pt x="407347" y="25257"/>
                </a:cubicBezTo>
                <a:cubicBezTo>
                  <a:pt x="418460" y="25257"/>
                  <a:pt x="427149" y="27682"/>
                  <a:pt x="433211" y="30309"/>
                </a:cubicBezTo>
                <a:lnTo>
                  <a:pt x="439676" y="6062"/>
                </a:lnTo>
                <a:cubicBezTo>
                  <a:pt x="434221" y="3031"/>
                  <a:pt x="422097" y="0"/>
                  <a:pt x="406135" y="0"/>
                </a:cubicBezTo>
                <a:cubicBezTo>
                  <a:pt x="364915" y="0"/>
                  <a:pt x="331778" y="25661"/>
                  <a:pt x="331778" y="72134"/>
                </a:cubicBezTo>
                <a:cubicBezTo>
                  <a:pt x="331778" y="110929"/>
                  <a:pt x="356025" y="140430"/>
                  <a:pt x="403104" y="140430"/>
                </a:cubicBezTo>
                <a:cubicBezTo>
                  <a:pt x="419471" y="140430"/>
                  <a:pt x="432402" y="137197"/>
                  <a:pt x="437858" y="134570"/>
                </a:cubicBezTo>
                <a:lnTo>
                  <a:pt x="433413" y="110323"/>
                </a:lnTo>
                <a:lnTo>
                  <a:pt x="0" y="131741"/>
                </a:lnTo>
                <a:lnTo>
                  <a:pt x="458266" y="138207"/>
                </a:lnTo>
                <a:lnTo>
                  <a:pt x="488776" y="138207"/>
                </a:lnTo>
                <a:lnTo>
                  <a:pt x="488776" y="93754"/>
                </a:lnTo>
                <a:lnTo>
                  <a:pt x="500293" y="79408"/>
                </a:lnTo>
                <a:lnTo>
                  <a:pt x="533835" y="138207"/>
                </a:lnTo>
                <a:lnTo>
                  <a:pt x="569599" y="138207"/>
                </a:lnTo>
                <a:lnTo>
                  <a:pt x="522318" y="60011"/>
                </a:lnTo>
                <a:lnTo>
                  <a:pt x="567376" y="2021"/>
                </a:lnTo>
                <a:lnTo>
                  <a:pt x="529390" y="2021"/>
                </a:lnTo>
                <a:lnTo>
                  <a:pt x="498677" y="47281"/>
                </a:lnTo>
                <a:cubicBezTo>
                  <a:pt x="495444" y="52131"/>
                  <a:pt x="492211" y="56980"/>
                  <a:pt x="489180" y="62234"/>
                </a:cubicBezTo>
                <a:lnTo>
                  <a:pt x="488776" y="62234"/>
                </a:lnTo>
                <a:lnTo>
                  <a:pt x="488776" y="2021"/>
                </a:lnTo>
                <a:lnTo>
                  <a:pt x="458266" y="2021"/>
                </a:lnTo>
                <a:lnTo>
                  <a:pt x="458266" y="138207"/>
                </a:lnTo>
                <a:lnTo>
                  <a:pt x="0" y="131741"/>
                </a:lnTo>
                <a:lnTo>
                  <a:pt x="740539" y="138207"/>
                </a:lnTo>
                <a:lnTo>
                  <a:pt x="770444" y="138207"/>
                </a:lnTo>
                <a:lnTo>
                  <a:pt x="763170" y="2021"/>
                </a:lnTo>
                <a:lnTo>
                  <a:pt x="722758" y="2021"/>
                </a:lnTo>
                <a:lnTo>
                  <a:pt x="708412" y="47281"/>
                </a:lnTo>
                <a:cubicBezTo>
                  <a:pt x="703765" y="62436"/>
                  <a:pt x="699118" y="80419"/>
                  <a:pt x="695481" y="96179"/>
                </a:cubicBezTo>
                <a:lnTo>
                  <a:pt x="694672" y="96179"/>
                </a:lnTo>
                <a:cubicBezTo>
                  <a:pt x="691641" y="80217"/>
                  <a:pt x="687600" y="63244"/>
                  <a:pt x="683155" y="47483"/>
                </a:cubicBezTo>
                <a:lnTo>
                  <a:pt x="669819" y="2021"/>
                </a:lnTo>
                <a:lnTo>
                  <a:pt x="628802" y="2021"/>
                </a:lnTo>
                <a:lnTo>
                  <a:pt x="620113" y="138207"/>
                </a:lnTo>
                <a:lnTo>
                  <a:pt x="648603" y="138207"/>
                </a:lnTo>
                <a:lnTo>
                  <a:pt x="651230" y="86480"/>
                </a:lnTo>
                <a:cubicBezTo>
                  <a:pt x="652038" y="69508"/>
                  <a:pt x="652847" y="48494"/>
                  <a:pt x="653453" y="30106"/>
                </a:cubicBezTo>
                <a:lnTo>
                  <a:pt x="653857" y="30106"/>
                </a:lnTo>
                <a:cubicBezTo>
                  <a:pt x="657292" y="47888"/>
                  <a:pt x="661737" y="67285"/>
                  <a:pt x="666182" y="83450"/>
                </a:cubicBezTo>
                <a:lnTo>
                  <a:pt x="680730" y="135984"/>
                </a:lnTo>
                <a:lnTo>
                  <a:pt x="704775" y="135984"/>
                </a:lnTo>
                <a:lnTo>
                  <a:pt x="721344" y="82843"/>
                </a:lnTo>
                <a:cubicBezTo>
                  <a:pt x="726597" y="66881"/>
                  <a:pt x="732255" y="47483"/>
                  <a:pt x="736700" y="30106"/>
                </a:cubicBezTo>
                <a:lnTo>
                  <a:pt x="737104" y="30106"/>
                </a:lnTo>
                <a:cubicBezTo>
                  <a:pt x="737104" y="49908"/>
                  <a:pt x="737710" y="69710"/>
                  <a:pt x="738317" y="86076"/>
                </a:cubicBezTo>
                <a:lnTo>
                  <a:pt x="740539" y="138207"/>
                </a:lnTo>
                <a:lnTo>
                  <a:pt x="0" y="131741"/>
                </a:lnTo>
                <a:lnTo>
                  <a:pt x="875109" y="55566"/>
                </a:lnTo>
                <a:lnTo>
                  <a:pt x="824999" y="55566"/>
                </a:lnTo>
                <a:lnTo>
                  <a:pt x="824999" y="27278"/>
                </a:lnTo>
                <a:lnTo>
                  <a:pt x="878140" y="27278"/>
                </a:lnTo>
                <a:lnTo>
                  <a:pt x="878140" y="2021"/>
                </a:lnTo>
                <a:lnTo>
                  <a:pt x="794286" y="2021"/>
                </a:lnTo>
                <a:lnTo>
                  <a:pt x="794286" y="138207"/>
                </a:lnTo>
                <a:lnTo>
                  <a:pt x="880969" y="138207"/>
                </a:lnTo>
                <a:lnTo>
                  <a:pt x="880969" y="112950"/>
                </a:lnTo>
                <a:lnTo>
                  <a:pt x="824999" y="112950"/>
                </a:lnTo>
                <a:lnTo>
                  <a:pt x="824999" y="80621"/>
                </a:lnTo>
                <a:lnTo>
                  <a:pt x="875109" y="80621"/>
                </a:lnTo>
                <a:lnTo>
                  <a:pt x="875109" y="55566"/>
                </a:lnTo>
                <a:lnTo>
                  <a:pt x="0" y="131741"/>
                </a:lnTo>
                <a:lnTo>
                  <a:pt x="930271" y="138207"/>
                </a:lnTo>
                <a:lnTo>
                  <a:pt x="930271" y="97189"/>
                </a:lnTo>
                <a:cubicBezTo>
                  <a:pt x="930271" y="74963"/>
                  <a:pt x="929867" y="55768"/>
                  <a:pt x="928856" y="37583"/>
                </a:cubicBezTo>
                <a:lnTo>
                  <a:pt x="929665" y="37583"/>
                </a:lnTo>
                <a:cubicBezTo>
                  <a:pt x="936130" y="53545"/>
                  <a:pt x="945223" y="71124"/>
                  <a:pt x="953305" y="85672"/>
                </a:cubicBezTo>
                <a:lnTo>
                  <a:pt x="982401" y="138207"/>
                </a:lnTo>
                <a:lnTo>
                  <a:pt x="1014731" y="138207"/>
                </a:lnTo>
                <a:lnTo>
                  <a:pt x="1014731" y="2021"/>
                </a:lnTo>
                <a:lnTo>
                  <a:pt x="986443" y="2021"/>
                </a:lnTo>
                <a:lnTo>
                  <a:pt x="986443" y="41624"/>
                </a:lnTo>
                <a:cubicBezTo>
                  <a:pt x="986443" y="62234"/>
                  <a:pt x="987049" y="80621"/>
                  <a:pt x="988867" y="98604"/>
                </a:cubicBezTo>
                <a:lnTo>
                  <a:pt x="988463" y="98604"/>
                </a:lnTo>
                <a:cubicBezTo>
                  <a:pt x="982199" y="83247"/>
                  <a:pt x="974319" y="66275"/>
                  <a:pt x="966237" y="51929"/>
                </a:cubicBezTo>
                <a:lnTo>
                  <a:pt x="937949" y="2021"/>
                </a:lnTo>
                <a:lnTo>
                  <a:pt x="901983" y="2021"/>
                </a:lnTo>
                <a:lnTo>
                  <a:pt x="901983" y="138207"/>
                </a:lnTo>
                <a:lnTo>
                  <a:pt x="930271" y="138207"/>
                </a:lnTo>
                <a:lnTo>
                  <a:pt x="0" y="131741"/>
                </a:lnTo>
                <a:lnTo>
                  <a:pt x="1041402" y="2021"/>
                </a:lnTo>
                <a:lnTo>
                  <a:pt x="1041402" y="77994"/>
                </a:lnTo>
                <a:cubicBezTo>
                  <a:pt x="1041402" y="121234"/>
                  <a:pt x="1061406" y="140430"/>
                  <a:pt x="1095755" y="140430"/>
                </a:cubicBezTo>
                <a:cubicBezTo>
                  <a:pt x="1131318" y="140430"/>
                  <a:pt x="1152533" y="120426"/>
                  <a:pt x="1152533" y="78398"/>
                </a:cubicBezTo>
                <a:lnTo>
                  <a:pt x="1152533" y="2021"/>
                </a:lnTo>
                <a:lnTo>
                  <a:pt x="1121821" y="2021"/>
                </a:lnTo>
                <a:lnTo>
                  <a:pt x="1121821" y="80217"/>
                </a:lnTo>
                <a:cubicBezTo>
                  <a:pt x="1121821" y="104463"/>
                  <a:pt x="1112930" y="115779"/>
                  <a:pt x="1096766" y="115779"/>
                </a:cubicBezTo>
                <a:cubicBezTo>
                  <a:pt x="1081207" y="115779"/>
                  <a:pt x="1072115" y="103857"/>
                  <a:pt x="1072115" y="80217"/>
                </a:cubicBezTo>
                <a:lnTo>
                  <a:pt x="1072115" y="2021"/>
                </a:lnTo>
                <a:lnTo>
                  <a:pt x="1041402" y="2021"/>
                </a:lnTo>
                <a:close/>
              </a:path>
            </a:pathLst>
          </a:custGeom>
          <a:solidFill>
            <a:srgbClr val="374D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886755" y="1184742"/>
            <a:ext cx="1779883" cy="270280"/>
          </a:xfrm>
          <a:custGeom>
            <a:avLst/>
            <a:gdLst/>
            <a:ahLst/>
            <a:cxnLst/>
            <a:rect l="0" t="0" r="0" b="0"/>
            <a:pathLst>
              <a:path w="1779883" h="270280">
                <a:moveTo>
                  <a:pt x="5762" y="99648"/>
                </a:moveTo>
                <a:cubicBezTo>
                  <a:pt x="12370" y="100335"/>
                  <a:pt x="19719" y="100758"/>
                  <a:pt x="28018" y="100758"/>
                </a:cubicBezTo>
                <a:cubicBezTo>
                  <a:pt x="46732" y="100758"/>
                  <a:pt x="60794" y="96264"/>
                  <a:pt x="70098" y="87119"/>
                </a:cubicBezTo>
                <a:cubicBezTo>
                  <a:pt x="79243" y="77973"/>
                  <a:pt x="83737" y="65709"/>
                  <a:pt x="83737" y="50220"/>
                </a:cubicBezTo>
                <a:cubicBezTo>
                  <a:pt x="83737" y="35735"/>
                  <a:pt x="79243" y="24370"/>
                  <a:pt x="70204" y="16176"/>
                </a:cubicBezTo>
                <a:cubicBezTo>
                  <a:pt x="61640" y="8299"/>
                  <a:pt x="48847" y="4387"/>
                  <a:pt x="31824" y="4387"/>
                </a:cubicBezTo>
                <a:cubicBezTo>
                  <a:pt x="22679" y="4387"/>
                  <a:pt x="14062" y="5074"/>
                  <a:pt x="5762" y="6502"/>
                </a:cubicBezTo>
                <a:lnTo>
                  <a:pt x="5762" y="99648"/>
                </a:lnTo>
                <a:lnTo>
                  <a:pt x="5762" y="99648"/>
                </a:lnTo>
                <a:lnTo>
                  <a:pt x="18027" y="15333"/>
                </a:lnTo>
                <a:cubicBezTo>
                  <a:pt x="21833" y="14484"/>
                  <a:pt x="26591" y="14061"/>
                  <a:pt x="32353" y="14061"/>
                </a:cubicBezTo>
                <a:cubicBezTo>
                  <a:pt x="45041" y="14061"/>
                  <a:pt x="54609" y="17339"/>
                  <a:pt x="61217" y="23788"/>
                </a:cubicBezTo>
                <a:cubicBezTo>
                  <a:pt x="67666" y="30238"/>
                  <a:pt x="70944" y="39277"/>
                  <a:pt x="70785" y="50643"/>
                </a:cubicBezTo>
                <a:cubicBezTo>
                  <a:pt x="70785" y="63489"/>
                  <a:pt x="67243" y="73480"/>
                  <a:pt x="60371" y="80511"/>
                </a:cubicBezTo>
                <a:cubicBezTo>
                  <a:pt x="53499" y="87383"/>
                  <a:pt x="43507" y="90925"/>
                  <a:pt x="30397" y="90925"/>
                </a:cubicBezTo>
                <a:cubicBezTo>
                  <a:pt x="24899" y="90925"/>
                  <a:pt x="20670" y="90767"/>
                  <a:pt x="18027" y="90344"/>
                </a:cubicBezTo>
                <a:lnTo>
                  <a:pt x="18027" y="15333"/>
                </a:lnTo>
                <a:lnTo>
                  <a:pt x="5762" y="99648"/>
                </a:lnTo>
                <a:lnTo>
                  <a:pt x="111649" y="99915"/>
                </a:lnTo>
                <a:lnTo>
                  <a:pt x="111649" y="31824"/>
                </a:lnTo>
                <a:lnTo>
                  <a:pt x="99226" y="31824"/>
                </a:lnTo>
                <a:lnTo>
                  <a:pt x="99226" y="99915"/>
                </a:lnTo>
                <a:lnTo>
                  <a:pt x="111649" y="99915"/>
                </a:lnTo>
                <a:lnTo>
                  <a:pt x="5762" y="99648"/>
                </a:lnTo>
                <a:lnTo>
                  <a:pt x="105411" y="4916"/>
                </a:lnTo>
                <a:cubicBezTo>
                  <a:pt x="103191" y="4916"/>
                  <a:pt x="101340" y="5656"/>
                  <a:pt x="99966" y="7189"/>
                </a:cubicBezTo>
                <a:cubicBezTo>
                  <a:pt x="98380" y="8722"/>
                  <a:pt x="97693" y="10572"/>
                  <a:pt x="97693" y="12687"/>
                </a:cubicBezTo>
                <a:cubicBezTo>
                  <a:pt x="97693" y="14801"/>
                  <a:pt x="98380" y="16599"/>
                  <a:pt x="99648" y="18026"/>
                </a:cubicBezTo>
                <a:cubicBezTo>
                  <a:pt x="101076" y="19559"/>
                  <a:pt x="102926" y="20246"/>
                  <a:pt x="105146" y="20246"/>
                </a:cubicBezTo>
                <a:cubicBezTo>
                  <a:pt x="107525" y="20246"/>
                  <a:pt x="109534" y="19559"/>
                  <a:pt x="110909" y="18026"/>
                </a:cubicBezTo>
                <a:cubicBezTo>
                  <a:pt x="112336" y="16599"/>
                  <a:pt x="113023" y="14801"/>
                  <a:pt x="113023" y="12687"/>
                </a:cubicBezTo>
                <a:cubicBezTo>
                  <a:pt x="113023" y="10414"/>
                  <a:pt x="112336" y="8616"/>
                  <a:pt x="110909" y="7030"/>
                </a:cubicBezTo>
                <a:cubicBezTo>
                  <a:pt x="109534" y="5656"/>
                  <a:pt x="107684" y="4916"/>
                  <a:pt x="105411" y="4916"/>
                </a:cubicBezTo>
                <a:lnTo>
                  <a:pt x="5762" y="99648"/>
                </a:lnTo>
                <a:lnTo>
                  <a:pt x="127560" y="96687"/>
                </a:lnTo>
                <a:cubicBezTo>
                  <a:pt x="133058" y="99915"/>
                  <a:pt x="139402" y="101445"/>
                  <a:pt x="146697" y="101445"/>
                </a:cubicBezTo>
                <a:cubicBezTo>
                  <a:pt x="154627" y="101445"/>
                  <a:pt x="160812" y="99648"/>
                  <a:pt x="165305" y="95841"/>
                </a:cubicBezTo>
                <a:cubicBezTo>
                  <a:pt x="169799" y="92035"/>
                  <a:pt x="172072" y="87119"/>
                  <a:pt x="172072" y="80934"/>
                </a:cubicBezTo>
                <a:cubicBezTo>
                  <a:pt x="172072" y="76018"/>
                  <a:pt x="170645" y="72053"/>
                  <a:pt x="167525" y="68669"/>
                </a:cubicBezTo>
                <a:cubicBezTo>
                  <a:pt x="164724" y="65603"/>
                  <a:pt x="160230" y="62749"/>
                  <a:pt x="154204" y="60529"/>
                </a:cubicBezTo>
                <a:cubicBezTo>
                  <a:pt x="149552" y="58678"/>
                  <a:pt x="146169" y="56881"/>
                  <a:pt x="144213" y="55295"/>
                </a:cubicBezTo>
                <a:cubicBezTo>
                  <a:pt x="142362" y="53762"/>
                  <a:pt x="141358" y="51489"/>
                  <a:pt x="141358" y="48846"/>
                </a:cubicBezTo>
                <a:cubicBezTo>
                  <a:pt x="141358" y="46150"/>
                  <a:pt x="142362" y="44035"/>
                  <a:pt x="144319" y="42238"/>
                </a:cubicBezTo>
                <a:cubicBezTo>
                  <a:pt x="146274" y="40387"/>
                  <a:pt x="149129" y="39542"/>
                  <a:pt x="152618" y="39542"/>
                </a:cubicBezTo>
                <a:cubicBezTo>
                  <a:pt x="157535" y="39542"/>
                  <a:pt x="162186" y="40969"/>
                  <a:pt x="166574" y="43612"/>
                </a:cubicBezTo>
                <a:lnTo>
                  <a:pt x="169534" y="34625"/>
                </a:lnTo>
                <a:cubicBezTo>
                  <a:pt x="165147" y="31824"/>
                  <a:pt x="159649" y="30396"/>
                  <a:pt x="152935" y="30396"/>
                </a:cubicBezTo>
                <a:cubicBezTo>
                  <a:pt x="145851" y="30396"/>
                  <a:pt x="140248" y="32352"/>
                  <a:pt x="135913" y="36158"/>
                </a:cubicBezTo>
                <a:cubicBezTo>
                  <a:pt x="131526" y="39965"/>
                  <a:pt x="129411" y="44775"/>
                  <a:pt x="129411" y="50379"/>
                </a:cubicBezTo>
                <a:cubicBezTo>
                  <a:pt x="129411" y="58837"/>
                  <a:pt x="135490" y="65286"/>
                  <a:pt x="147543" y="69674"/>
                </a:cubicBezTo>
                <a:cubicBezTo>
                  <a:pt x="152195" y="71366"/>
                  <a:pt x="155420" y="73163"/>
                  <a:pt x="157270" y="74855"/>
                </a:cubicBezTo>
                <a:cubicBezTo>
                  <a:pt x="159120" y="76810"/>
                  <a:pt x="160072" y="79084"/>
                  <a:pt x="160072" y="82044"/>
                </a:cubicBezTo>
                <a:cubicBezTo>
                  <a:pt x="160072" y="85005"/>
                  <a:pt x="158962" y="87542"/>
                  <a:pt x="156689" y="89339"/>
                </a:cubicBezTo>
                <a:cubicBezTo>
                  <a:pt x="154469" y="91189"/>
                  <a:pt x="151244" y="92194"/>
                  <a:pt x="147015" y="92194"/>
                </a:cubicBezTo>
                <a:cubicBezTo>
                  <a:pt x="141358" y="92194"/>
                  <a:pt x="135913" y="90608"/>
                  <a:pt x="130521" y="87383"/>
                </a:cubicBezTo>
                <a:lnTo>
                  <a:pt x="127560" y="96687"/>
                </a:lnTo>
                <a:lnTo>
                  <a:pt x="5762" y="99648"/>
                </a:lnTo>
                <a:lnTo>
                  <a:pt x="188037" y="127771"/>
                </a:lnTo>
                <a:lnTo>
                  <a:pt x="200301" y="127771"/>
                </a:lnTo>
                <a:lnTo>
                  <a:pt x="200301" y="90767"/>
                </a:lnTo>
                <a:lnTo>
                  <a:pt x="200566" y="90767"/>
                </a:lnTo>
                <a:cubicBezTo>
                  <a:pt x="202680" y="94150"/>
                  <a:pt x="205482" y="96793"/>
                  <a:pt x="209288" y="98643"/>
                </a:cubicBezTo>
                <a:cubicBezTo>
                  <a:pt x="212936" y="100494"/>
                  <a:pt x="217059" y="101445"/>
                  <a:pt x="221552" y="101445"/>
                </a:cubicBezTo>
                <a:cubicBezTo>
                  <a:pt x="230116" y="101445"/>
                  <a:pt x="237465" y="98221"/>
                  <a:pt x="243649" y="91877"/>
                </a:cubicBezTo>
                <a:cubicBezTo>
                  <a:pt x="249518" y="85586"/>
                  <a:pt x="252636" y="76546"/>
                  <a:pt x="252636" y="64863"/>
                </a:cubicBezTo>
                <a:cubicBezTo>
                  <a:pt x="252636" y="54608"/>
                  <a:pt x="249835" y="46308"/>
                  <a:pt x="244495" y="39965"/>
                </a:cubicBezTo>
                <a:cubicBezTo>
                  <a:pt x="238839" y="33621"/>
                  <a:pt x="231967" y="30396"/>
                  <a:pt x="223667" y="30396"/>
                </a:cubicBezTo>
                <a:cubicBezTo>
                  <a:pt x="212671" y="30396"/>
                  <a:pt x="204636" y="34784"/>
                  <a:pt x="199455" y="43506"/>
                </a:cubicBezTo>
                <a:lnTo>
                  <a:pt x="199191" y="43506"/>
                </a:lnTo>
                <a:lnTo>
                  <a:pt x="198451" y="31824"/>
                </a:lnTo>
                <a:lnTo>
                  <a:pt x="187508" y="31824"/>
                </a:lnTo>
                <a:cubicBezTo>
                  <a:pt x="187931" y="40387"/>
                  <a:pt x="188037" y="47841"/>
                  <a:pt x="188037" y="54026"/>
                </a:cubicBezTo>
                <a:lnTo>
                  <a:pt x="188037" y="127771"/>
                </a:lnTo>
                <a:lnTo>
                  <a:pt x="5762" y="99648"/>
                </a:lnTo>
                <a:lnTo>
                  <a:pt x="200301" y="60370"/>
                </a:lnTo>
                <a:cubicBezTo>
                  <a:pt x="200301" y="59101"/>
                  <a:pt x="200566" y="57568"/>
                  <a:pt x="201147" y="55454"/>
                </a:cubicBezTo>
                <a:cubicBezTo>
                  <a:pt x="202257" y="50802"/>
                  <a:pt x="204530" y="47154"/>
                  <a:pt x="208178" y="44458"/>
                </a:cubicBezTo>
                <a:cubicBezTo>
                  <a:pt x="211561" y="41656"/>
                  <a:pt x="215473" y="40229"/>
                  <a:pt x="219861" y="40229"/>
                </a:cubicBezTo>
                <a:cubicBezTo>
                  <a:pt x="226204" y="40229"/>
                  <a:pt x="231121" y="42661"/>
                  <a:pt x="234610" y="47577"/>
                </a:cubicBezTo>
                <a:cubicBezTo>
                  <a:pt x="238310" y="52335"/>
                  <a:pt x="240108" y="58256"/>
                  <a:pt x="240108" y="65445"/>
                </a:cubicBezTo>
                <a:cubicBezTo>
                  <a:pt x="240108" y="73480"/>
                  <a:pt x="238310" y="79771"/>
                  <a:pt x="234610" y="84582"/>
                </a:cubicBezTo>
                <a:cubicBezTo>
                  <a:pt x="230962" y="89339"/>
                  <a:pt x="225887" y="91771"/>
                  <a:pt x="219438" y="91771"/>
                </a:cubicBezTo>
                <a:cubicBezTo>
                  <a:pt x="215050" y="91771"/>
                  <a:pt x="211138" y="90344"/>
                  <a:pt x="207596" y="87806"/>
                </a:cubicBezTo>
                <a:cubicBezTo>
                  <a:pt x="204213" y="85005"/>
                  <a:pt x="201993" y="81621"/>
                  <a:pt x="200883" y="77233"/>
                </a:cubicBezTo>
                <a:cubicBezTo>
                  <a:pt x="200460" y="75859"/>
                  <a:pt x="200301" y="74167"/>
                  <a:pt x="200301" y="72212"/>
                </a:cubicBezTo>
                <a:lnTo>
                  <a:pt x="200301" y="60370"/>
                </a:lnTo>
                <a:lnTo>
                  <a:pt x="5762" y="99648"/>
                </a:lnTo>
                <a:lnTo>
                  <a:pt x="268244" y="99915"/>
                </a:lnTo>
                <a:lnTo>
                  <a:pt x="280667" y="99915"/>
                </a:lnTo>
                <a:lnTo>
                  <a:pt x="280667" y="0"/>
                </a:lnTo>
                <a:lnTo>
                  <a:pt x="268244" y="0"/>
                </a:lnTo>
                <a:lnTo>
                  <a:pt x="268244" y="99915"/>
                </a:lnTo>
                <a:lnTo>
                  <a:pt x="5762" y="99648"/>
                </a:lnTo>
                <a:lnTo>
                  <a:pt x="346535" y="58094"/>
                </a:lnTo>
                <a:cubicBezTo>
                  <a:pt x="346535" y="50115"/>
                  <a:pt x="344580" y="43506"/>
                  <a:pt x="340773" y="38273"/>
                </a:cubicBezTo>
                <a:cubicBezTo>
                  <a:pt x="336861" y="33092"/>
                  <a:pt x="330095" y="30396"/>
                  <a:pt x="320685" y="30396"/>
                </a:cubicBezTo>
                <a:cubicBezTo>
                  <a:pt x="311963" y="30396"/>
                  <a:pt x="304456" y="32352"/>
                  <a:pt x="298165" y="36317"/>
                </a:cubicBezTo>
                <a:lnTo>
                  <a:pt x="300967" y="44617"/>
                </a:lnTo>
                <a:cubicBezTo>
                  <a:pt x="305883" y="41233"/>
                  <a:pt x="311963" y="39542"/>
                  <a:pt x="318835" y="39542"/>
                </a:cubicBezTo>
                <a:cubicBezTo>
                  <a:pt x="322060" y="39542"/>
                  <a:pt x="324861" y="40123"/>
                  <a:pt x="326976" y="41075"/>
                </a:cubicBezTo>
                <a:cubicBezTo>
                  <a:pt x="329249" y="42079"/>
                  <a:pt x="330941" y="43506"/>
                  <a:pt x="331787" y="45304"/>
                </a:cubicBezTo>
                <a:cubicBezTo>
                  <a:pt x="332897" y="47154"/>
                  <a:pt x="333478" y="48687"/>
                  <a:pt x="333742" y="50379"/>
                </a:cubicBezTo>
                <a:cubicBezTo>
                  <a:pt x="334165" y="51806"/>
                  <a:pt x="334324" y="53498"/>
                  <a:pt x="334324" y="55189"/>
                </a:cubicBezTo>
                <a:lnTo>
                  <a:pt x="334324" y="56564"/>
                </a:lnTo>
                <a:cubicBezTo>
                  <a:pt x="321214" y="56458"/>
                  <a:pt x="311117" y="58520"/>
                  <a:pt x="303927" y="63066"/>
                </a:cubicBezTo>
                <a:cubicBezTo>
                  <a:pt x="296897" y="67242"/>
                  <a:pt x="293354" y="73586"/>
                  <a:pt x="293354" y="81885"/>
                </a:cubicBezTo>
                <a:cubicBezTo>
                  <a:pt x="293354" y="87225"/>
                  <a:pt x="295205" y="91877"/>
                  <a:pt x="298852" y="95683"/>
                </a:cubicBezTo>
                <a:cubicBezTo>
                  <a:pt x="302500" y="99489"/>
                  <a:pt x="307575" y="101445"/>
                  <a:pt x="314183" y="101445"/>
                </a:cubicBezTo>
                <a:cubicBezTo>
                  <a:pt x="318835" y="101445"/>
                  <a:pt x="322906" y="100494"/>
                  <a:pt x="326447" y="98485"/>
                </a:cubicBezTo>
                <a:cubicBezTo>
                  <a:pt x="330095" y="96687"/>
                  <a:pt x="332897" y="94309"/>
                  <a:pt x="335011" y="91348"/>
                </a:cubicBezTo>
                <a:lnTo>
                  <a:pt x="335434" y="91348"/>
                </a:lnTo>
                <a:lnTo>
                  <a:pt x="336439" y="99915"/>
                </a:lnTo>
                <a:lnTo>
                  <a:pt x="347540" y="99915"/>
                </a:lnTo>
                <a:cubicBezTo>
                  <a:pt x="346853" y="95524"/>
                  <a:pt x="346535" y="90185"/>
                  <a:pt x="346535" y="83577"/>
                </a:cubicBezTo>
                <a:lnTo>
                  <a:pt x="346535" y="58094"/>
                </a:lnTo>
                <a:lnTo>
                  <a:pt x="5762" y="99648"/>
                </a:lnTo>
                <a:lnTo>
                  <a:pt x="334588" y="76969"/>
                </a:lnTo>
                <a:cubicBezTo>
                  <a:pt x="334588" y="78396"/>
                  <a:pt x="334430" y="79665"/>
                  <a:pt x="334007" y="80934"/>
                </a:cubicBezTo>
                <a:cubicBezTo>
                  <a:pt x="332897" y="84159"/>
                  <a:pt x="330941" y="86802"/>
                  <a:pt x="327980" y="88916"/>
                </a:cubicBezTo>
                <a:cubicBezTo>
                  <a:pt x="325020" y="91189"/>
                  <a:pt x="321531" y="92300"/>
                  <a:pt x="317302" y="92300"/>
                </a:cubicBezTo>
                <a:cubicBezTo>
                  <a:pt x="314024" y="92300"/>
                  <a:pt x="311222" y="91348"/>
                  <a:pt x="309002" y="89234"/>
                </a:cubicBezTo>
                <a:cubicBezTo>
                  <a:pt x="306888" y="87225"/>
                  <a:pt x="305725" y="84317"/>
                  <a:pt x="305725" y="80511"/>
                </a:cubicBezTo>
                <a:cubicBezTo>
                  <a:pt x="305725" y="69938"/>
                  <a:pt x="315293" y="64758"/>
                  <a:pt x="334588" y="65180"/>
                </a:cubicBezTo>
                <a:lnTo>
                  <a:pt x="334588" y="76969"/>
                </a:lnTo>
                <a:lnTo>
                  <a:pt x="5762" y="99648"/>
                </a:lnTo>
                <a:lnTo>
                  <a:pt x="357650" y="31824"/>
                </a:lnTo>
                <a:lnTo>
                  <a:pt x="382707" y="94573"/>
                </a:lnTo>
                <a:cubicBezTo>
                  <a:pt x="383395" y="95947"/>
                  <a:pt x="383659" y="97110"/>
                  <a:pt x="383659" y="97798"/>
                </a:cubicBezTo>
                <a:cubicBezTo>
                  <a:pt x="383659" y="98221"/>
                  <a:pt x="383395" y="99225"/>
                  <a:pt x="382707" y="100758"/>
                </a:cubicBezTo>
                <a:cubicBezTo>
                  <a:pt x="380012" y="106679"/>
                  <a:pt x="376523" y="111331"/>
                  <a:pt x="372293" y="114555"/>
                </a:cubicBezTo>
                <a:cubicBezTo>
                  <a:pt x="369068" y="117357"/>
                  <a:pt x="365365" y="119313"/>
                  <a:pt x="361456" y="120582"/>
                </a:cubicBezTo>
                <a:lnTo>
                  <a:pt x="364522" y="130890"/>
                </a:lnTo>
                <a:cubicBezTo>
                  <a:pt x="369491" y="129886"/>
                  <a:pt x="374514" y="127348"/>
                  <a:pt x="379747" y="123013"/>
                </a:cubicBezTo>
                <a:cubicBezTo>
                  <a:pt x="383818" y="119313"/>
                  <a:pt x="387624" y="114238"/>
                  <a:pt x="391007" y="107948"/>
                </a:cubicBezTo>
                <a:cubicBezTo>
                  <a:pt x="394496" y="101604"/>
                  <a:pt x="398461" y="92300"/>
                  <a:pt x="403113" y="80353"/>
                </a:cubicBezTo>
                <a:lnTo>
                  <a:pt x="421668" y="31824"/>
                </a:lnTo>
                <a:lnTo>
                  <a:pt x="408611" y="31824"/>
                </a:lnTo>
                <a:lnTo>
                  <a:pt x="395077" y="71789"/>
                </a:lnTo>
                <a:cubicBezTo>
                  <a:pt x="394391" y="73744"/>
                  <a:pt x="393545" y="76546"/>
                  <a:pt x="392382" y="80194"/>
                </a:cubicBezTo>
                <a:cubicBezTo>
                  <a:pt x="391430" y="83736"/>
                  <a:pt x="390848" y="85692"/>
                  <a:pt x="390690" y="85956"/>
                </a:cubicBezTo>
                <a:lnTo>
                  <a:pt x="390425" y="85956"/>
                </a:lnTo>
                <a:cubicBezTo>
                  <a:pt x="389157" y="81040"/>
                  <a:pt x="387624" y="76388"/>
                  <a:pt x="385932" y="72053"/>
                </a:cubicBezTo>
                <a:lnTo>
                  <a:pt x="371131" y="31824"/>
                </a:lnTo>
                <a:lnTo>
                  <a:pt x="357650" y="31824"/>
                </a:lnTo>
                <a:lnTo>
                  <a:pt x="5762" y="99648"/>
                </a:lnTo>
                <a:lnTo>
                  <a:pt x="487535" y="95260"/>
                </a:lnTo>
                <a:cubicBezTo>
                  <a:pt x="490180" y="97110"/>
                  <a:pt x="493723" y="98485"/>
                  <a:pt x="498215" y="99648"/>
                </a:cubicBezTo>
                <a:cubicBezTo>
                  <a:pt x="502708" y="100916"/>
                  <a:pt x="507200" y="101445"/>
                  <a:pt x="511748" y="101445"/>
                </a:cubicBezTo>
                <a:cubicBezTo>
                  <a:pt x="522425" y="101445"/>
                  <a:pt x="530568" y="98802"/>
                  <a:pt x="536226" y="93569"/>
                </a:cubicBezTo>
                <a:cubicBezTo>
                  <a:pt x="541987" y="88388"/>
                  <a:pt x="544787" y="81780"/>
                  <a:pt x="544787" y="74009"/>
                </a:cubicBezTo>
                <a:cubicBezTo>
                  <a:pt x="544787" y="67242"/>
                  <a:pt x="542832" y="61797"/>
                  <a:pt x="539026" y="57410"/>
                </a:cubicBezTo>
                <a:cubicBezTo>
                  <a:pt x="535060" y="53075"/>
                  <a:pt x="529036" y="49374"/>
                  <a:pt x="520733" y="46150"/>
                </a:cubicBezTo>
                <a:cubicBezTo>
                  <a:pt x="513863" y="43506"/>
                  <a:pt x="509051" y="40969"/>
                  <a:pt x="506091" y="38273"/>
                </a:cubicBezTo>
                <a:cubicBezTo>
                  <a:pt x="503290" y="35630"/>
                  <a:pt x="501862" y="32246"/>
                  <a:pt x="501862" y="27859"/>
                </a:cubicBezTo>
                <a:cubicBezTo>
                  <a:pt x="501862" y="24053"/>
                  <a:pt x="503450" y="20828"/>
                  <a:pt x="506354" y="18026"/>
                </a:cubicBezTo>
                <a:cubicBezTo>
                  <a:pt x="509314" y="15066"/>
                  <a:pt x="513863" y="13638"/>
                  <a:pt x="519732" y="13638"/>
                </a:cubicBezTo>
                <a:cubicBezTo>
                  <a:pt x="526762" y="13638"/>
                  <a:pt x="532682" y="15224"/>
                  <a:pt x="537598" y="18185"/>
                </a:cubicBezTo>
                <a:lnTo>
                  <a:pt x="540981" y="8193"/>
                </a:lnTo>
                <a:cubicBezTo>
                  <a:pt x="535803" y="5074"/>
                  <a:pt x="528768" y="3541"/>
                  <a:pt x="520155" y="3541"/>
                </a:cubicBezTo>
                <a:cubicBezTo>
                  <a:pt x="511006" y="3541"/>
                  <a:pt x="503713" y="5920"/>
                  <a:pt x="497952" y="10678"/>
                </a:cubicBezTo>
                <a:cubicBezTo>
                  <a:pt x="492295" y="15647"/>
                  <a:pt x="489494" y="21832"/>
                  <a:pt x="489494" y="29286"/>
                </a:cubicBezTo>
                <a:cubicBezTo>
                  <a:pt x="489494" y="41233"/>
                  <a:pt x="497793" y="50220"/>
                  <a:pt x="514549" y="56299"/>
                </a:cubicBezTo>
                <a:cubicBezTo>
                  <a:pt x="520893" y="58678"/>
                  <a:pt x="525493" y="61374"/>
                  <a:pt x="528345" y="64176"/>
                </a:cubicBezTo>
                <a:cubicBezTo>
                  <a:pt x="530991" y="67137"/>
                  <a:pt x="532419" y="70626"/>
                  <a:pt x="532419" y="75010"/>
                </a:cubicBezTo>
                <a:cubicBezTo>
                  <a:pt x="532419" y="79930"/>
                  <a:pt x="530568" y="83736"/>
                  <a:pt x="527185" y="86696"/>
                </a:cubicBezTo>
                <a:cubicBezTo>
                  <a:pt x="523538" y="89762"/>
                  <a:pt x="518778" y="91189"/>
                  <a:pt x="512594" y="91189"/>
                </a:cubicBezTo>
                <a:cubicBezTo>
                  <a:pt x="504559" y="91189"/>
                  <a:pt x="497210" y="89075"/>
                  <a:pt x="490763" y="85005"/>
                </a:cubicBezTo>
                <a:lnTo>
                  <a:pt x="487535" y="95260"/>
                </a:lnTo>
                <a:lnTo>
                  <a:pt x="5762" y="99648"/>
                </a:lnTo>
                <a:lnTo>
                  <a:pt x="564218" y="19136"/>
                </a:lnTo>
                <a:lnTo>
                  <a:pt x="564218" y="31824"/>
                </a:lnTo>
                <a:lnTo>
                  <a:pt x="553645" y="31824"/>
                </a:lnTo>
                <a:lnTo>
                  <a:pt x="553645" y="41233"/>
                </a:lnTo>
                <a:lnTo>
                  <a:pt x="564218" y="41233"/>
                </a:lnTo>
                <a:lnTo>
                  <a:pt x="564218" y="78396"/>
                </a:lnTo>
                <a:cubicBezTo>
                  <a:pt x="564218" y="86696"/>
                  <a:pt x="565749" y="92723"/>
                  <a:pt x="568973" y="96264"/>
                </a:cubicBezTo>
                <a:cubicBezTo>
                  <a:pt x="572196" y="99753"/>
                  <a:pt x="576585" y="101445"/>
                  <a:pt x="582346" y="101445"/>
                </a:cubicBezTo>
                <a:cubicBezTo>
                  <a:pt x="586420" y="101445"/>
                  <a:pt x="590067" y="100916"/>
                  <a:pt x="593342" y="99753"/>
                </a:cubicBezTo>
                <a:lnTo>
                  <a:pt x="592764" y="90344"/>
                </a:lnTo>
                <a:cubicBezTo>
                  <a:pt x="590913" y="90925"/>
                  <a:pt x="588535" y="91189"/>
                  <a:pt x="585574" y="91189"/>
                </a:cubicBezTo>
                <a:cubicBezTo>
                  <a:pt x="579386" y="91189"/>
                  <a:pt x="576271" y="86802"/>
                  <a:pt x="576271" y="77973"/>
                </a:cubicBezTo>
                <a:lnTo>
                  <a:pt x="576271" y="41233"/>
                </a:lnTo>
                <a:lnTo>
                  <a:pt x="594033" y="41233"/>
                </a:lnTo>
                <a:lnTo>
                  <a:pt x="594033" y="31824"/>
                </a:lnTo>
                <a:lnTo>
                  <a:pt x="576271" y="31824"/>
                </a:lnTo>
                <a:lnTo>
                  <a:pt x="576271" y="15489"/>
                </a:lnTo>
                <a:lnTo>
                  <a:pt x="564218" y="19136"/>
                </a:lnTo>
                <a:lnTo>
                  <a:pt x="5762" y="99648"/>
                </a:lnTo>
                <a:lnTo>
                  <a:pt x="655853" y="58094"/>
                </a:lnTo>
                <a:cubicBezTo>
                  <a:pt x="655853" y="50115"/>
                  <a:pt x="653898" y="43506"/>
                  <a:pt x="650092" y="38273"/>
                </a:cubicBezTo>
                <a:cubicBezTo>
                  <a:pt x="646182" y="33092"/>
                  <a:pt x="639416" y="30396"/>
                  <a:pt x="630003" y="30396"/>
                </a:cubicBezTo>
                <a:cubicBezTo>
                  <a:pt x="621282" y="30396"/>
                  <a:pt x="613773" y="32352"/>
                  <a:pt x="607486" y="36317"/>
                </a:cubicBezTo>
                <a:lnTo>
                  <a:pt x="610286" y="44617"/>
                </a:lnTo>
                <a:cubicBezTo>
                  <a:pt x="615202" y="41233"/>
                  <a:pt x="621282" y="39542"/>
                  <a:pt x="628152" y="39542"/>
                </a:cubicBezTo>
                <a:cubicBezTo>
                  <a:pt x="631380" y="39542"/>
                  <a:pt x="634181" y="40123"/>
                  <a:pt x="636296" y="41075"/>
                </a:cubicBezTo>
                <a:cubicBezTo>
                  <a:pt x="638570" y="42079"/>
                  <a:pt x="640261" y="43506"/>
                  <a:pt x="641107" y="45304"/>
                </a:cubicBezTo>
                <a:cubicBezTo>
                  <a:pt x="642216" y="47154"/>
                  <a:pt x="642799" y="48687"/>
                  <a:pt x="643062" y="50379"/>
                </a:cubicBezTo>
                <a:cubicBezTo>
                  <a:pt x="643485" y="51806"/>
                  <a:pt x="643645" y="53498"/>
                  <a:pt x="643645" y="55189"/>
                </a:cubicBezTo>
                <a:lnTo>
                  <a:pt x="643645" y="56564"/>
                </a:lnTo>
                <a:cubicBezTo>
                  <a:pt x="630534" y="56458"/>
                  <a:pt x="620436" y="58520"/>
                  <a:pt x="613247" y="63066"/>
                </a:cubicBezTo>
                <a:cubicBezTo>
                  <a:pt x="606217" y="67242"/>
                  <a:pt x="602674" y="73586"/>
                  <a:pt x="602674" y="81885"/>
                </a:cubicBezTo>
                <a:cubicBezTo>
                  <a:pt x="602674" y="87225"/>
                  <a:pt x="604526" y="91877"/>
                  <a:pt x="608172" y="95683"/>
                </a:cubicBezTo>
                <a:cubicBezTo>
                  <a:pt x="611818" y="99489"/>
                  <a:pt x="616893" y="101445"/>
                  <a:pt x="623500" y="101445"/>
                </a:cubicBezTo>
                <a:cubicBezTo>
                  <a:pt x="628152" y="101445"/>
                  <a:pt x="632226" y="100494"/>
                  <a:pt x="635765" y="98485"/>
                </a:cubicBezTo>
                <a:cubicBezTo>
                  <a:pt x="639416" y="96687"/>
                  <a:pt x="642216" y="94309"/>
                  <a:pt x="644331" y="91348"/>
                </a:cubicBezTo>
                <a:lnTo>
                  <a:pt x="644754" y="91348"/>
                </a:lnTo>
                <a:lnTo>
                  <a:pt x="645759" y="99915"/>
                </a:lnTo>
                <a:lnTo>
                  <a:pt x="656858" y="99915"/>
                </a:lnTo>
                <a:cubicBezTo>
                  <a:pt x="656172" y="95524"/>
                  <a:pt x="655853" y="90185"/>
                  <a:pt x="655853" y="83577"/>
                </a:cubicBezTo>
                <a:lnTo>
                  <a:pt x="655853" y="58094"/>
                </a:lnTo>
                <a:lnTo>
                  <a:pt x="5762" y="99648"/>
                </a:lnTo>
                <a:lnTo>
                  <a:pt x="643908" y="76969"/>
                </a:lnTo>
                <a:cubicBezTo>
                  <a:pt x="643908" y="78396"/>
                  <a:pt x="643748" y="79665"/>
                  <a:pt x="643325" y="80934"/>
                </a:cubicBezTo>
                <a:cubicBezTo>
                  <a:pt x="642216" y="84159"/>
                  <a:pt x="640261" y="86802"/>
                  <a:pt x="637301" y="88916"/>
                </a:cubicBezTo>
                <a:cubicBezTo>
                  <a:pt x="634341" y="91189"/>
                  <a:pt x="630849" y="92300"/>
                  <a:pt x="626620" y="92300"/>
                </a:cubicBezTo>
                <a:cubicBezTo>
                  <a:pt x="623345" y="92300"/>
                  <a:pt x="620540" y="91348"/>
                  <a:pt x="618322" y="89234"/>
                </a:cubicBezTo>
                <a:cubicBezTo>
                  <a:pt x="616207" y="87225"/>
                  <a:pt x="615042" y="84317"/>
                  <a:pt x="615042" y="80511"/>
                </a:cubicBezTo>
                <a:cubicBezTo>
                  <a:pt x="615042" y="69938"/>
                  <a:pt x="624614" y="64758"/>
                  <a:pt x="643908" y="65180"/>
                </a:cubicBezTo>
                <a:lnTo>
                  <a:pt x="643908" y="76969"/>
                </a:lnTo>
                <a:lnTo>
                  <a:pt x="5762" y="99648"/>
                </a:lnTo>
                <a:lnTo>
                  <a:pt x="722423" y="88229"/>
                </a:lnTo>
                <a:cubicBezTo>
                  <a:pt x="717508" y="90344"/>
                  <a:pt x="712433" y="91454"/>
                  <a:pt x="707199" y="91454"/>
                </a:cubicBezTo>
                <a:cubicBezTo>
                  <a:pt x="700324" y="91454"/>
                  <a:pt x="694671" y="89234"/>
                  <a:pt x="690174" y="84582"/>
                </a:cubicBezTo>
                <a:cubicBezTo>
                  <a:pt x="685837" y="79930"/>
                  <a:pt x="683567" y="73744"/>
                  <a:pt x="683567" y="66026"/>
                </a:cubicBezTo>
                <a:cubicBezTo>
                  <a:pt x="683567" y="58678"/>
                  <a:pt x="685682" y="52652"/>
                  <a:pt x="689911" y="47577"/>
                </a:cubicBezTo>
                <a:cubicBezTo>
                  <a:pt x="694248" y="42766"/>
                  <a:pt x="700169" y="40229"/>
                  <a:pt x="707622" y="40229"/>
                </a:cubicBezTo>
                <a:cubicBezTo>
                  <a:pt x="713120" y="40229"/>
                  <a:pt x="717931" y="41392"/>
                  <a:pt x="722001" y="43506"/>
                </a:cubicBezTo>
                <a:lnTo>
                  <a:pt x="724801" y="34044"/>
                </a:lnTo>
                <a:cubicBezTo>
                  <a:pt x="720309" y="31665"/>
                  <a:pt x="714548" y="30396"/>
                  <a:pt x="707622" y="30396"/>
                </a:cubicBezTo>
                <a:cubicBezTo>
                  <a:pt x="696678" y="30396"/>
                  <a:pt x="687797" y="33780"/>
                  <a:pt x="681190" y="40546"/>
                </a:cubicBezTo>
                <a:cubicBezTo>
                  <a:pt x="674423" y="47418"/>
                  <a:pt x="671040" y="56141"/>
                  <a:pt x="671040" y="66714"/>
                </a:cubicBezTo>
                <a:cubicBezTo>
                  <a:pt x="671040" y="77128"/>
                  <a:pt x="674160" y="85586"/>
                  <a:pt x="680344" y="91877"/>
                </a:cubicBezTo>
                <a:cubicBezTo>
                  <a:pt x="686528" y="98221"/>
                  <a:pt x="694671" y="101445"/>
                  <a:pt x="704976" y="101445"/>
                </a:cubicBezTo>
                <a:cubicBezTo>
                  <a:pt x="712433" y="101445"/>
                  <a:pt x="719040" y="100176"/>
                  <a:pt x="724538" y="97533"/>
                </a:cubicBezTo>
                <a:lnTo>
                  <a:pt x="722423" y="88229"/>
                </a:lnTo>
                <a:lnTo>
                  <a:pt x="5762" y="99648"/>
                </a:lnTo>
                <a:lnTo>
                  <a:pt x="751365" y="0"/>
                </a:lnTo>
                <a:lnTo>
                  <a:pt x="739100" y="0"/>
                </a:lnTo>
                <a:lnTo>
                  <a:pt x="739100" y="99915"/>
                </a:lnTo>
                <a:lnTo>
                  <a:pt x="751365" y="99915"/>
                </a:lnTo>
                <a:lnTo>
                  <a:pt x="751365" y="74326"/>
                </a:lnTo>
                <a:lnTo>
                  <a:pt x="757708" y="67242"/>
                </a:lnTo>
                <a:lnTo>
                  <a:pt x="781076" y="99915"/>
                </a:lnTo>
                <a:lnTo>
                  <a:pt x="796249" y="99915"/>
                </a:lnTo>
                <a:lnTo>
                  <a:pt x="766274" y="59788"/>
                </a:lnTo>
                <a:lnTo>
                  <a:pt x="792443" y="31824"/>
                </a:lnTo>
                <a:lnTo>
                  <a:pt x="777693" y="31824"/>
                </a:lnTo>
                <a:lnTo>
                  <a:pt x="757553" y="55295"/>
                </a:lnTo>
                <a:cubicBezTo>
                  <a:pt x="755439" y="57833"/>
                  <a:pt x="753479" y="60370"/>
                  <a:pt x="751632" y="63066"/>
                </a:cubicBezTo>
                <a:lnTo>
                  <a:pt x="751365" y="63066"/>
                </a:lnTo>
                <a:lnTo>
                  <a:pt x="751365" y="0"/>
                </a:lnTo>
                <a:lnTo>
                  <a:pt x="5762" y="99648"/>
                </a:lnTo>
                <a:lnTo>
                  <a:pt x="946683" y="99915"/>
                </a:lnTo>
                <a:lnTo>
                  <a:pt x="958793" y="99915"/>
                </a:lnTo>
                <a:lnTo>
                  <a:pt x="952872" y="5074"/>
                </a:lnTo>
                <a:lnTo>
                  <a:pt x="937224" y="5074"/>
                </a:lnTo>
                <a:lnTo>
                  <a:pt x="920359" y="50960"/>
                </a:lnTo>
                <a:cubicBezTo>
                  <a:pt x="915867" y="63595"/>
                  <a:pt x="912484" y="74326"/>
                  <a:pt x="910210" y="82890"/>
                </a:cubicBezTo>
                <a:lnTo>
                  <a:pt x="909946" y="82890"/>
                </a:lnTo>
                <a:cubicBezTo>
                  <a:pt x="907249" y="72899"/>
                  <a:pt x="904181" y="62220"/>
                  <a:pt x="900375" y="50960"/>
                </a:cubicBezTo>
                <a:lnTo>
                  <a:pt x="884201" y="5074"/>
                </a:lnTo>
                <a:lnTo>
                  <a:pt x="868553" y="5074"/>
                </a:lnTo>
                <a:lnTo>
                  <a:pt x="861946" y="99915"/>
                </a:lnTo>
                <a:lnTo>
                  <a:pt x="873628" y="99915"/>
                </a:lnTo>
                <a:lnTo>
                  <a:pt x="876165" y="59260"/>
                </a:lnTo>
                <a:cubicBezTo>
                  <a:pt x="877171" y="43348"/>
                  <a:pt x="877697" y="29392"/>
                  <a:pt x="878017" y="17339"/>
                </a:cubicBezTo>
                <a:lnTo>
                  <a:pt x="878280" y="17339"/>
                </a:lnTo>
                <a:cubicBezTo>
                  <a:pt x="880658" y="27436"/>
                  <a:pt x="884360" y="39700"/>
                  <a:pt x="889116" y="54185"/>
                </a:cubicBezTo>
                <a:lnTo>
                  <a:pt x="904604" y="99330"/>
                </a:lnTo>
                <a:lnTo>
                  <a:pt x="913908" y="99330"/>
                </a:lnTo>
                <a:lnTo>
                  <a:pt x="930613" y="53339"/>
                </a:lnTo>
                <a:cubicBezTo>
                  <a:pt x="934316" y="43189"/>
                  <a:pt x="938225" y="31242"/>
                  <a:pt x="942614" y="17339"/>
                </a:cubicBezTo>
                <a:lnTo>
                  <a:pt x="942877" y="17339"/>
                </a:lnTo>
                <a:cubicBezTo>
                  <a:pt x="942877" y="25216"/>
                  <a:pt x="943460" y="38854"/>
                  <a:pt x="944414" y="58256"/>
                </a:cubicBezTo>
                <a:lnTo>
                  <a:pt x="946683" y="99915"/>
                </a:lnTo>
                <a:lnTo>
                  <a:pt x="5762" y="99648"/>
                </a:lnTo>
                <a:lnTo>
                  <a:pt x="1032167" y="68088"/>
                </a:lnTo>
                <a:cubicBezTo>
                  <a:pt x="1032431" y="66714"/>
                  <a:pt x="1032590" y="64758"/>
                  <a:pt x="1032590" y="62323"/>
                </a:cubicBezTo>
                <a:cubicBezTo>
                  <a:pt x="1032590" y="58837"/>
                  <a:pt x="1032167" y="55454"/>
                  <a:pt x="1031322" y="52070"/>
                </a:cubicBezTo>
                <a:cubicBezTo>
                  <a:pt x="1030316" y="48529"/>
                  <a:pt x="1028939" y="45198"/>
                  <a:pt x="1026933" y="41815"/>
                </a:cubicBezTo>
                <a:cubicBezTo>
                  <a:pt x="1024978" y="38431"/>
                  <a:pt x="1022018" y="35735"/>
                  <a:pt x="1018103" y="33515"/>
                </a:cubicBezTo>
                <a:cubicBezTo>
                  <a:pt x="1014297" y="31506"/>
                  <a:pt x="1009645" y="30396"/>
                  <a:pt x="1004410" y="30396"/>
                </a:cubicBezTo>
                <a:cubicBezTo>
                  <a:pt x="994740" y="30396"/>
                  <a:pt x="986968" y="33938"/>
                  <a:pt x="981207" y="40810"/>
                </a:cubicBezTo>
                <a:cubicBezTo>
                  <a:pt x="975441" y="47683"/>
                  <a:pt x="972476" y="56458"/>
                  <a:pt x="972476" y="66978"/>
                </a:cubicBezTo>
                <a:cubicBezTo>
                  <a:pt x="972476" y="77392"/>
                  <a:pt x="975441" y="85692"/>
                  <a:pt x="981470" y="92035"/>
                </a:cubicBezTo>
                <a:cubicBezTo>
                  <a:pt x="987550" y="98379"/>
                  <a:pt x="995689" y="101445"/>
                  <a:pt x="1005999" y="101445"/>
                </a:cubicBezTo>
                <a:cubicBezTo>
                  <a:pt x="1014720" y="101445"/>
                  <a:pt x="1022281" y="100071"/>
                  <a:pt x="1028784" y="97110"/>
                </a:cubicBezTo>
                <a:lnTo>
                  <a:pt x="1026510" y="88229"/>
                </a:lnTo>
                <a:cubicBezTo>
                  <a:pt x="1021172" y="90608"/>
                  <a:pt x="1014828" y="91771"/>
                  <a:pt x="1007690" y="91771"/>
                </a:cubicBezTo>
                <a:cubicBezTo>
                  <a:pt x="1000924" y="91771"/>
                  <a:pt x="995266" y="89762"/>
                  <a:pt x="991037" y="85850"/>
                </a:cubicBezTo>
                <a:cubicBezTo>
                  <a:pt x="986545" y="82044"/>
                  <a:pt x="984430" y="76123"/>
                  <a:pt x="984322" y="68088"/>
                </a:cubicBezTo>
                <a:lnTo>
                  <a:pt x="1032167" y="68088"/>
                </a:lnTo>
                <a:lnTo>
                  <a:pt x="5762" y="99648"/>
                </a:lnTo>
                <a:lnTo>
                  <a:pt x="984430" y="59260"/>
                </a:lnTo>
                <a:cubicBezTo>
                  <a:pt x="985013" y="54026"/>
                  <a:pt x="986860" y="49533"/>
                  <a:pt x="990088" y="45304"/>
                </a:cubicBezTo>
                <a:cubicBezTo>
                  <a:pt x="993312" y="41392"/>
                  <a:pt x="997700" y="39277"/>
                  <a:pt x="1003461" y="39277"/>
                </a:cubicBezTo>
                <a:cubicBezTo>
                  <a:pt x="1009645" y="39277"/>
                  <a:pt x="1014137" y="41392"/>
                  <a:pt x="1016675" y="45621"/>
                </a:cubicBezTo>
                <a:cubicBezTo>
                  <a:pt x="1019480" y="49692"/>
                  <a:pt x="1020749" y="54344"/>
                  <a:pt x="1020589" y="59260"/>
                </a:cubicBezTo>
                <a:lnTo>
                  <a:pt x="984430" y="59260"/>
                </a:lnTo>
                <a:lnTo>
                  <a:pt x="5762" y="99648"/>
                </a:lnTo>
                <a:lnTo>
                  <a:pt x="1048027" y="99915"/>
                </a:lnTo>
                <a:lnTo>
                  <a:pt x="1060131" y="99915"/>
                </a:lnTo>
                <a:lnTo>
                  <a:pt x="1060131" y="58943"/>
                </a:lnTo>
                <a:cubicBezTo>
                  <a:pt x="1060131" y="56564"/>
                  <a:pt x="1060446" y="54449"/>
                  <a:pt x="1061137" y="52916"/>
                </a:cubicBezTo>
                <a:cubicBezTo>
                  <a:pt x="1062086" y="49533"/>
                  <a:pt x="1064097" y="46572"/>
                  <a:pt x="1066898" y="44194"/>
                </a:cubicBezTo>
                <a:cubicBezTo>
                  <a:pt x="1069698" y="41815"/>
                  <a:pt x="1072922" y="40546"/>
                  <a:pt x="1076465" y="40546"/>
                </a:cubicBezTo>
                <a:cubicBezTo>
                  <a:pt x="1081117" y="40546"/>
                  <a:pt x="1084608" y="42238"/>
                  <a:pt x="1087038" y="45621"/>
                </a:cubicBezTo>
                <a:cubicBezTo>
                  <a:pt x="1089415" y="48952"/>
                  <a:pt x="1090684" y="53498"/>
                  <a:pt x="1090684" y="59101"/>
                </a:cubicBezTo>
                <a:lnTo>
                  <a:pt x="1090684" y="99915"/>
                </a:lnTo>
                <a:lnTo>
                  <a:pt x="1102793" y="99915"/>
                </a:lnTo>
                <a:lnTo>
                  <a:pt x="1102793" y="57833"/>
                </a:lnTo>
                <a:cubicBezTo>
                  <a:pt x="1102793" y="55876"/>
                  <a:pt x="1103057" y="53762"/>
                  <a:pt x="1103743" y="51647"/>
                </a:cubicBezTo>
                <a:cubicBezTo>
                  <a:pt x="1105011" y="48423"/>
                  <a:pt x="1106863" y="45885"/>
                  <a:pt x="1109503" y="43612"/>
                </a:cubicBezTo>
                <a:cubicBezTo>
                  <a:pt x="1112201" y="41656"/>
                  <a:pt x="1115161" y="40546"/>
                  <a:pt x="1118545" y="40546"/>
                </a:cubicBezTo>
                <a:cubicBezTo>
                  <a:pt x="1123460" y="40546"/>
                  <a:pt x="1127111" y="42343"/>
                  <a:pt x="1129488" y="46044"/>
                </a:cubicBezTo>
                <a:cubicBezTo>
                  <a:pt x="1132026" y="49692"/>
                  <a:pt x="1133295" y="54872"/>
                  <a:pt x="1133295" y="61480"/>
                </a:cubicBezTo>
                <a:lnTo>
                  <a:pt x="1133295" y="99915"/>
                </a:lnTo>
                <a:lnTo>
                  <a:pt x="1145399" y="99915"/>
                </a:lnTo>
                <a:lnTo>
                  <a:pt x="1145399" y="59947"/>
                </a:lnTo>
                <a:cubicBezTo>
                  <a:pt x="1145399" y="54344"/>
                  <a:pt x="1144713" y="49533"/>
                  <a:pt x="1143285" y="45304"/>
                </a:cubicBezTo>
                <a:cubicBezTo>
                  <a:pt x="1141753" y="41392"/>
                  <a:pt x="1139901" y="38273"/>
                  <a:pt x="1137524" y="36158"/>
                </a:cubicBezTo>
                <a:cubicBezTo>
                  <a:pt x="1135146" y="34044"/>
                  <a:pt x="1132764" y="32669"/>
                  <a:pt x="1130334" y="31824"/>
                </a:cubicBezTo>
                <a:cubicBezTo>
                  <a:pt x="1127957" y="30819"/>
                  <a:pt x="1125419" y="30396"/>
                  <a:pt x="1122882" y="30396"/>
                </a:cubicBezTo>
                <a:cubicBezTo>
                  <a:pt x="1117116" y="30396"/>
                  <a:pt x="1112201" y="31929"/>
                  <a:pt x="1107972" y="35207"/>
                </a:cubicBezTo>
                <a:cubicBezTo>
                  <a:pt x="1104588" y="37744"/>
                  <a:pt x="1102051" y="40652"/>
                  <a:pt x="1100256" y="44035"/>
                </a:cubicBezTo>
                <a:lnTo>
                  <a:pt x="1099936" y="44035"/>
                </a:lnTo>
                <a:cubicBezTo>
                  <a:pt x="1098405" y="39965"/>
                  <a:pt x="1096027" y="36581"/>
                  <a:pt x="1092644" y="34044"/>
                </a:cubicBezTo>
                <a:cubicBezTo>
                  <a:pt x="1089260" y="31665"/>
                  <a:pt x="1085346" y="30396"/>
                  <a:pt x="1080802" y="30396"/>
                </a:cubicBezTo>
                <a:cubicBezTo>
                  <a:pt x="1071390" y="30396"/>
                  <a:pt x="1064201" y="34625"/>
                  <a:pt x="1059285" y="42925"/>
                </a:cubicBezTo>
                <a:lnTo>
                  <a:pt x="1058863" y="42925"/>
                </a:lnTo>
                <a:lnTo>
                  <a:pt x="1058331" y="31824"/>
                </a:lnTo>
                <a:lnTo>
                  <a:pt x="1047496" y="31824"/>
                </a:lnTo>
                <a:cubicBezTo>
                  <a:pt x="1047918" y="39277"/>
                  <a:pt x="1048027" y="45463"/>
                  <a:pt x="1048027" y="50220"/>
                </a:cubicBezTo>
                <a:lnTo>
                  <a:pt x="1048027" y="99915"/>
                </a:lnTo>
                <a:lnTo>
                  <a:pt x="5762" y="99648"/>
                </a:lnTo>
                <a:lnTo>
                  <a:pt x="1191628" y="30396"/>
                </a:lnTo>
                <a:cubicBezTo>
                  <a:pt x="1181901" y="30396"/>
                  <a:pt x="1173918" y="33621"/>
                  <a:pt x="1167419" y="40229"/>
                </a:cubicBezTo>
                <a:cubicBezTo>
                  <a:pt x="1161075" y="46731"/>
                  <a:pt x="1157847" y="55454"/>
                  <a:pt x="1157847" y="66449"/>
                </a:cubicBezTo>
                <a:cubicBezTo>
                  <a:pt x="1157847" y="76969"/>
                  <a:pt x="1160967" y="85428"/>
                  <a:pt x="1167151" y="91771"/>
                </a:cubicBezTo>
                <a:cubicBezTo>
                  <a:pt x="1173339" y="98221"/>
                  <a:pt x="1181055" y="101445"/>
                  <a:pt x="1190519" y="101445"/>
                </a:cubicBezTo>
                <a:cubicBezTo>
                  <a:pt x="1199663" y="101445"/>
                  <a:pt x="1207539" y="98379"/>
                  <a:pt x="1214305" y="92194"/>
                </a:cubicBezTo>
                <a:cubicBezTo>
                  <a:pt x="1221020" y="85956"/>
                  <a:pt x="1224404" y="76969"/>
                  <a:pt x="1224404" y="65286"/>
                </a:cubicBezTo>
                <a:cubicBezTo>
                  <a:pt x="1224404" y="55031"/>
                  <a:pt x="1221443" y="46572"/>
                  <a:pt x="1215259" y="40123"/>
                </a:cubicBezTo>
                <a:cubicBezTo>
                  <a:pt x="1209339" y="33621"/>
                  <a:pt x="1201355" y="30396"/>
                  <a:pt x="1191628" y="30396"/>
                </a:cubicBezTo>
                <a:lnTo>
                  <a:pt x="5762" y="99648"/>
                </a:lnTo>
                <a:lnTo>
                  <a:pt x="1191365" y="39700"/>
                </a:lnTo>
                <a:cubicBezTo>
                  <a:pt x="1198080" y="39700"/>
                  <a:pt x="1203155" y="42343"/>
                  <a:pt x="1206538" y="47683"/>
                </a:cubicBezTo>
                <a:cubicBezTo>
                  <a:pt x="1210076" y="53075"/>
                  <a:pt x="1211768" y="59101"/>
                  <a:pt x="1211768" y="65709"/>
                </a:cubicBezTo>
                <a:cubicBezTo>
                  <a:pt x="1211768" y="73322"/>
                  <a:pt x="1209761" y="79665"/>
                  <a:pt x="1205847" y="84740"/>
                </a:cubicBezTo>
                <a:cubicBezTo>
                  <a:pt x="1201886" y="89657"/>
                  <a:pt x="1196966" y="92194"/>
                  <a:pt x="1191045" y="92194"/>
                </a:cubicBezTo>
                <a:cubicBezTo>
                  <a:pt x="1185021" y="92194"/>
                  <a:pt x="1180106" y="89657"/>
                  <a:pt x="1176300" y="84740"/>
                </a:cubicBezTo>
                <a:cubicBezTo>
                  <a:pt x="1172494" y="79771"/>
                  <a:pt x="1170534" y="73480"/>
                  <a:pt x="1170534" y="66026"/>
                </a:cubicBezTo>
                <a:cubicBezTo>
                  <a:pt x="1170534" y="58837"/>
                  <a:pt x="1172334" y="52652"/>
                  <a:pt x="1175877" y="47577"/>
                </a:cubicBezTo>
                <a:cubicBezTo>
                  <a:pt x="1179364" y="42238"/>
                  <a:pt x="1184598" y="39700"/>
                  <a:pt x="1191365" y="39700"/>
                </a:cubicBezTo>
                <a:lnTo>
                  <a:pt x="5762" y="99648"/>
                </a:lnTo>
                <a:lnTo>
                  <a:pt x="1238759" y="99915"/>
                </a:lnTo>
                <a:lnTo>
                  <a:pt x="1251179" y="99915"/>
                </a:lnTo>
                <a:lnTo>
                  <a:pt x="1251179" y="63595"/>
                </a:lnTo>
                <a:cubicBezTo>
                  <a:pt x="1251179" y="61480"/>
                  <a:pt x="1251287" y="59524"/>
                  <a:pt x="1251601" y="57833"/>
                </a:cubicBezTo>
                <a:cubicBezTo>
                  <a:pt x="1252396" y="53181"/>
                  <a:pt x="1254402" y="49374"/>
                  <a:pt x="1257207" y="46467"/>
                </a:cubicBezTo>
                <a:cubicBezTo>
                  <a:pt x="1260327" y="43506"/>
                  <a:pt x="1263814" y="42079"/>
                  <a:pt x="1268203" y="42079"/>
                </a:cubicBezTo>
                <a:cubicBezTo>
                  <a:pt x="1270158" y="42079"/>
                  <a:pt x="1271534" y="42238"/>
                  <a:pt x="1272380" y="42343"/>
                </a:cubicBezTo>
                <a:lnTo>
                  <a:pt x="1272380" y="30661"/>
                </a:lnTo>
                <a:cubicBezTo>
                  <a:pt x="1270844" y="30555"/>
                  <a:pt x="1269735" y="30396"/>
                  <a:pt x="1269049" y="30396"/>
                </a:cubicBezTo>
                <a:cubicBezTo>
                  <a:pt x="1264820" y="30396"/>
                  <a:pt x="1261013" y="31824"/>
                  <a:pt x="1257470" y="34467"/>
                </a:cubicBezTo>
                <a:cubicBezTo>
                  <a:pt x="1253984" y="37163"/>
                  <a:pt x="1251601" y="40810"/>
                  <a:pt x="1250018" y="45304"/>
                </a:cubicBezTo>
                <a:lnTo>
                  <a:pt x="1249595" y="45304"/>
                </a:lnTo>
                <a:lnTo>
                  <a:pt x="1249064" y="31824"/>
                </a:lnTo>
                <a:lnTo>
                  <a:pt x="1238228" y="31824"/>
                </a:lnTo>
                <a:cubicBezTo>
                  <a:pt x="1238651" y="37427"/>
                  <a:pt x="1238759" y="44458"/>
                  <a:pt x="1238759" y="53075"/>
                </a:cubicBezTo>
                <a:lnTo>
                  <a:pt x="1238759" y="99915"/>
                </a:lnTo>
                <a:lnTo>
                  <a:pt x="5762" y="99648"/>
                </a:lnTo>
                <a:lnTo>
                  <a:pt x="1279382" y="31824"/>
                </a:lnTo>
                <a:lnTo>
                  <a:pt x="1304442" y="94573"/>
                </a:lnTo>
                <a:cubicBezTo>
                  <a:pt x="1305128" y="95947"/>
                  <a:pt x="1305391" y="97110"/>
                  <a:pt x="1305391" y="97798"/>
                </a:cubicBezTo>
                <a:cubicBezTo>
                  <a:pt x="1305391" y="98221"/>
                  <a:pt x="1305128" y="99225"/>
                  <a:pt x="1304442" y="100758"/>
                </a:cubicBezTo>
                <a:cubicBezTo>
                  <a:pt x="1301744" y="106679"/>
                  <a:pt x="1298253" y="111331"/>
                  <a:pt x="1294024" y="114555"/>
                </a:cubicBezTo>
                <a:cubicBezTo>
                  <a:pt x="1290801" y="117357"/>
                  <a:pt x="1287102" y="119313"/>
                  <a:pt x="1283188" y="120582"/>
                </a:cubicBezTo>
                <a:lnTo>
                  <a:pt x="1286256" y="130890"/>
                </a:lnTo>
                <a:cubicBezTo>
                  <a:pt x="1291223" y="129886"/>
                  <a:pt x="1296247" y="127348"/>
                  <a:pt x="1301481" y="123013"/>
                </a:cubicBezTo>
                <a:cubicBezTo>
                  <a:pt x="1305550" y="119313"/>
                  <a:pt x="1309357" y="114238"/>
                  <a:pt x="1312740" y="107948"/>
                </a:cubicBezTo>
                <a:cubicBezTo>
                  <a:pt x="1316227" y="101604"/>
                  <a:pt x="1320193" y="92300"/>
                  <a:pt x="1324845" y="80353"/>
                </a:cubicBezTo>
                <a:lnTo>
                  <a:pt x="1343401" y="31824"/>
                </a:lnTo>
                <a:lnTo>
                  <a:pt x="1330342" y="31824"/>
                </a:lnTo>
                <a:lnTo>
                  <a:pt x="1316809" y="71789"/>
                </a:lnTo>
                <a:cubicBezTo>
                  <a:pt x="1316123" y="73744"/>
                  <a:pt x="1315278" y="76546"/>
                  <a:pt x="1314112" y="80194"/>
                </a:cubicBezTo>
                <a:cubicBezTo>
                  <a:pt x="1313163" y="83736"/>
                  <a:pt x="1312580" y="85692"/>
                  <a:pt x="1312421" y="85956"/>
                </a:cubicBezTo>
                <a:lnTo>
                  <a:pt x="1312157" y="85956"/>
                </a:lnTo>
                <a:cubicBezTo>
                  <a:pt x="1310889" y="81040"/>
                  <a:pt x="1309357" y="76388"/>
                  <a:pt x="1307665" y="72053"/>
                </a:cubicBezTo>
                <a:lnTo>
                  <a:pt x="1292863" y="31824"/>
                </a:lnTo>
                <a:lnTo>
                  <a:pt x="1279382" y="31824"/>
                </a:lnTo>
                <a:lnTo>
                  <a:pt x="5762" y="99648"/>
                </a:lnTo>
                <a:lnTo>
                  <a:pt x="1359998" y="101445"/>
                </a:lnTo>
                <a:cubicBezTo>
                  <a:pt x="1362535" y="101445"/>
                  <a:pt x="1364650" y="100599"/>
                  <a:pt x="1366186" y="98908"/>
                </a:cubicBezTo>
                <a:cubicBezTo>
                  <a:pt x="1367718" y="97216"/>
                  <a:pt x="1368564" y="95154"/>
                  <a:pt x="1368564" y="92617"/>
                </a:cubicBezTo>
                <a:cubicBezTo>
                  <a:pt x="1368564" y="89921"/>
                  <a:pt x="1367878" y="87806"/>
                  <a:pt x="1366186" y="86115"/>
                </a:cubicBezTo>
                <a:cubicBezTo>
                  <a:pt x="1364758" y="84582"/>
                  <a:pt x="1362643" y="83736"/>
                  <a:pt x="1360266" y="83736"/>
                </a:cubicBezTo>
                <a:cubicBezTo>
                  <a:pt x="1357883" y="83736"/>
                  <a:pt x="1355769" y="84582"/>
                  <a:pt x="1354237" y="86273"/>
                </a:cubicBezTo>
                <a:cubicBezTo>
                  <a:pt x="1352653" y="87965"/>
                  <a:pt x="1351808" y="90080"/>
                  <a:pt x="1351808" y="92617"/>
                </a:cubicBezTo>
                <a:cubicBezTo>
                  <a:pt x="1351808" y="95154"/>
                  <a:pt x="1352653" y="97216"/>
                  <a:pt x="1354077" y="98908"/>
                </a:cubicBezTo>
                <a:cubicBezTo>
                  <a:pt x="1355769" y="100599"/>
                  <a:pt x="1357620" y="101445"/>
                  <a:pt x="1359998" y="101445"/>
                </a:cubicBezTo>
                <a:lnTo>
                  <a:pt x="5762" y="99648"/>
                </a:lnTo>
                <a:lnTo>
                  <a:pt x="1438462" y="95260"/>
                </a:lnTo>
                <a:cubicBezTo>
                  <a:pt x="1441107" y="97110"/>
                  <a:pt x="1444646" y="98485"/>
                  <a:pt x="1449143" y="99648"/>
                </a:cubicBezTo>
                <a:cubicBezTo>
                  <a:pt x="1453635" y="100916"/>
                  <a:pt x="1458127" y="101445"/>
                  <a:pt x="1462676" y="101445"/>
                </a:cubicBezTo>
                <a:cubicBezTo>
                  <a:pt x="1473352" y="101445"/>
                  <a:pt x="1481495" y="98802"/>
                  <a:pt x="1487148" y="93569"/>
                </a:cubicBezTo>
                <a:cubicBezTo>
                  <a:pt x="1492914" y="88388"/>
                  <a:pt x="1495714" y="81780"/>
                  <a:pt x="1495714" y="74009"/>
                </a:cubicBezTo>
                <a:cubicBezTo>
                  <a:pt x="1495714" y="67242"/>
                  <a:pt x="1493760" y="61797"/>
                  <a:pt x="1489953" y="57410"/>
                </a:cubicBezTo>
                <a:cubicBezTo>
                  <a:pt x="1485987" y="53075"/>
                  <a:pt x="1479959" y="49374"/>
                  <a:pt x="1471660" y="46150"/>
                </a:cubicBezTo>
                <a:cubicBezTo>
                  <a:pt x="1464790" y="43506"/>
                  <a:pt x="1459979" y="40969"/>
                  <a:pt x="1457018" y="38273"/>
                </a:cubicBezTo>
                <a:cubicBezTo>
                  <a:pt x="1454217" y="35630"/>
                  <a:pt x="1452789" y="32246"/>
                  <a:pt x="1452789" y="27859"/>
                </a:cubicBezTo>
                <a:cubicBezTo>
                  <a:pt x="1452789" y="24053"/>
                  <a:pt x="1454373" y="20828"/>
                  <a:pt x="1457281" y="18026"/>
                </a:cubicBezTo>
                <a:cubicBezTo>
                  <a:pt x="1460242" y="15066"/>
                  <a:pt x="1464790" y="13638"/>
                  <a:pt x="1470655" y="13638"/>
                </a:cubicBezTo>
                <a:cubicBezTo>
                  <a:pt x="1477689" y="13638"/>
                  <a:pt x="1483610" y="15224"/>
                  <a:pt x="1488525" y="18185"/>
                </a:cubicBezTo>
                <a:lnTo>
                  <a:pt x="1491908" y="8193"/>
                </a:lnTo>
                <a:cubicBezTo>
                  <a:pt x="1486725" y="5074"/>
                  <a:pt x="1479695" y="3541"/>
                  <a:pt x="1471078" y="3541"/>
                </a:cubicBezTo>
                <a:cubicBezTo>
                  <a:pt x="1461933" y="3541"/>
                  <a:pt x="1454640" y="5920"/>
                  <a:pt x="1448875" y="10678"/>
                </a:cubicBezTo>
                <a:cubicBezTo>
                  <a:pt x="1443222" y="15647"/>
                  <a:pt x="1440417" y="21832"/>
                  <a:pt x="1440417" y="29286"/>
                </a:cubicBezTo>
                <a:cubicBezTo>
                  <a:pt x="1440417" y="41233"/>
                  <a:pt x="1448720" y="50220"/>
                  <a:pt x="1465476" y="56299"/>
                </a:cubicBezTo>
                <a:cubicBezTo>
                  <a:pt x="1471820" y="58678"/>
                  <a:pt x="1476420" y="61374"/>
                  <a:pt x="1479273" y="64176"/>
                </a:cubicBezTo>
                <a:cubicBezTo>
                  <a:pt x="1481918" y="67137"/>
                  <a:pt x="1483342" y="70626"/>
                  <a:pt x="1483342" y="75010"/>
                </a:cubicBezTo>
                <a:cubicBezTo>
                  <a:pt x="1483342" y="79930"/>
                  <a:pt x="1481495" y="83736"/>
                  <a:pt x="1478112" y="86696"/>
                </a:cubicBezTo>
                <a:cubicBezTo>
                  <a:pt x="1474461" y="89762"/>
                  <a:pt x="1469706" y="91189"/>
                  <a:pt x="1463522" y="91189"/>
                </a:cubicBezTo>
                <a:cubicBezTo>
                  <a:pt x="1455486" y="91189"/>
                  <a:pt x="1448137" y="89075"/>
                  <a:pt x="1441685" y="85005"/>
                </a:cubicBezTo>
                <a:lnTo>
                  <a:pt x="1438462" y="95260"/>
                </a:lnTo>
                <a:lnTo>
                  <a:pt x="5762" y="99648"/>
                </a:lnTo>
                <a:lnTo>
                  <a:pt x="1567055" y="68088"/>
                </a:lnTo>
                <a:cubicBezTo>
                  <a:pt x="1567318" y="66714"/>
                  <a:pt x="1567477" y="64758"/>
                  <a:pt x="1567477" y="62323"/>
                </a:cubicBezTo>
                <a:cubicBezTo>
                  <a:pt x="1567477" y="58837"/>
                  <a:pt x="1567055" y="55454"/>
                  <a:pt x="1566209" y="52070"/>
                </a:cubicBezTo>
                <a:cubicBezTo>
                  <a:pt x="1565203" y="48529"/>
                  <a:pt x="1563831" y="45198"/>
                  <a:pt x="1561820" y="41815"/>
                </a:cubicBezTo>
                <a:cubicBezTo>
                  <a:pt x="1559865" y="38431"/>
                  <a:pt x="1556905" y="35735"/>
                  <a:pt x="1552991" y="33515"/>
                </a:cubicBezTo>
                <a:cubicBezTo>
                  <a:pt x="1549184" y="31506"/>
                  <a:pt x="1544532" y="30396"/>
                  <a:pt x="1539302" y="30396"/>
                </a:cubicBezTo>
                <a:cubicBezTo>
                  <a:pt x="1529627" y="30396"/>
                  <a:pt x="1521855" y="33938"/>
                  <a:pt x="1516094" y="40810"/>
                </a:cubicBezTo>
                <a:cubicBezTo>
                  <a:pt x="1510333" y="47683"/>
                  <a:pt x="1507373" y="56458"/>
                  <a:pt x="1507373" y="66978"/>
                </a:cubicBezTo>
                <a:cubicBezTo>
                  <a:pt x="1507373" y="77392"/>
                  <a:pt x="1510333" y="85692"/>
                  <a:pt x="1516357" y="92035"/>
                </a:cubicBezTo>
                <a:cubicBezTo>
                  <a:pt x="1522438" y="98379"/>
                  <a:pt x="1530576" y="101445"/>
                  <a:pt x="1540886" y="101445"/>
                </a:cubicBezTo>
                <a:cubicBezTo>
                  <a:pt x="1549607" y="101445"/>
                  <a:pt x="1557168" y="100071"/>
                  <a:pt x="1563671" y="97110"/>
                </a:cubicBezTo>
                <a:lnTo>
                  <a:pt x="1561397" y="88229"/>
                </a:lnTo>
                <a:cubicBezTo>
                  <a:pt x="1556059" y="90608"/>
                  <a:pt x="1549715" y="91771"/>
                  <a:pt x="1542578" y="91771"/>
                </a:cubicBezTo>
                <a:cubicBezTo>
                  <a:pt x="1535811" y="91771"/>
                  <a:pt x="1530153" y="89762"/>
                  <a:pt x="1525924" y="85850"/>
                </a:cubicBezTo>
                <a:cubicBezTo>
                  <a:pt x="1521432" y="82044"/>
                  <a:pt x="1519317" y="76123"/>
                  <a:pt x="1519214" y="68088"/>
                </a:cubicBezTo>
                <a:lnTo>
                  <a:pt x="1567055" y="68088"/>
                </a:lnTo>
                <a:lnTo>
                  <a:pt x="5762" y="99648"/>
                </a:lnTo>
                <a:lnTo>
                  <a:pt x="1519317" y="59260"/>
                </a:lnTo>
                <a:cubicBezTo>
                  <a:pt x="1519900" y="54026"/>
                  <a:pt x="1521752" y="49533"/>
                  <a:pt x="1524975" y="45304"/>
                </a:cubicBezTo>
                <a:cubicBezTo>
                  <a:pt x="1528199" y="41392"/>
                  <a:pt x="1532588" y="39277"/>
                  <a:pt x="1538348" y="39277"/>
                </a:cubicBezTo>
                <a:cubicBezTo>
                  <a:pt x="1544532" y="39277"/>
                  <a:pt x="1549029" y="41392"/>
                  <a:pt x="1551567" y="45621"/>
                </a:cubicBezTo>
                <a:cubicBezTo>
                  <a:pt x="1554367" y="49692"/>
                  <a:pt x="1555636" y="54344"/>
                  <a:pt x="1555476" y="59260"/>
                </a:cubicBezTo>
                <a:lnTo>
                  <a:pt x="1519317" y="59260"/>
                </a:lnTo>
                <a:lnTo>
                  <a:pt x="5762" y="99648"/>
                </a:lnTo>
                <a:lnTo>
                  <a:pt x="1581499" y="99915"/>
                </a:lnTo>
                <a:lnTo>
                  <a:pt x="1593924" y="99915"/>
                </a:lnTo>
                <a:lnTo>
                  <a:pt x="1593924" y="0"/>
                </a:lnTo>
                <a:lnTo>
                  <a:pt x="1581499" y="0"/>
                </a:lnTo>
                <a:lnTo>
                  <a:pt x="1581499" y="99915"/>
                </a:lnTo>
                <a:lnTo>
                  <a:pt x="5762" y="99648"/>
                </a:lnTo>
                <a:lnTo>
                  <a:pt x="1667416" y="68088"/>
                </a:lnTo>
                <a:cubicBezTo>
                  <a:pt x="1667679" y="66714"/>
                  <a:pt x="1667839" y="64758"/>
                  <a:pt x="1667839" y="62323"/>
                </a:cubicBezTo>
                <a:cubicBezTo>
                  <a:pt x="1667839" y="58837"/>
                  <a:pt x="1667416" y="55454"/>
                  <a:pt x="1666570" y="52070"/>
                </a:cubicBezTo>
                <a:cubicBezTo>
                  <a:pt x="1665564" y="48529"/>
                  <a:pt x="1664192" y="45198"/>
                  <a:pt x="1662181" y="41815"/>
                </a:cubicBezTo>
                <a:cubicBezTo>
                  <a:pt x="1660226" y="38431"/>
                  <a:pt x="1657266" y="35735"/>
                  <a:pt x="1653352" y="33515"/>
                </a:cubicBezTo>
                <a:cubicBezTo>
                  <a:pt x="1649546" y="31506"/>
                  <a:pt x="1644893" y="30396"/>
                  <a:pt x="1639664" y="30396"/>
                </a:cubicBezTo>
                <a:cubicBezTo>
                  <a:pt x="1629988" y="30396"/>
                  <a:pt x="1622216" y="33938"/>
                  <a:pt x="1616455" y="40810"/>
                </a:cubicBezTo>
                <a:cubicBezTo>
                  <a:pt x="1610694" y="47683"/>
                  <a:pt x="1607734" y="56458"/>
                  <a:pt x="1607734" y="66978"/>
                </a:cubicBezTo>
                <a:cubicBezTo>
                  <a:pt x="1607734" y="77392"/>
                  <a:pt x="1610694" y="85692"/>
                  <a:pt x="1616718" y="92035"/>
                </a:cubicBezTo>
                <a:cubicBezTo>
                  <a:pt x="1622799" y="98379"/>
                  <a:pt x="1630938" y="101445"/>
                  <a:pt x="1641247" y="101445"/>
                </a:cubicBezTo>
                <a:cubicBezTo>
                  <a:pt x="1649969" y="101445"/>
                  <a:pt x="1657529" y="100071"/>
                  <a:pt x="1664033" y="97110"/>
                </a:cubicBezTo>
                <a:lnTo>
                  <a:pt x="1661758" y="88229"/>
                </a:lnTo>
                <a:cubicBezTo>
                  <a:pt x="1656420" y="90608"/>
                  <a:pt x="1650076" y="91771"/>
                  <a:pt x="1642939" y="91771"/>
                </a:cubicBezTo>
                <a:cubicBezTo>
                  <a:pt x="1636172" y="91771"/>
                  <a:pt x="1630514" y="89762"/>
                  <a:pt x="1626285" y="85850"/>
                </a:cubicBezTo>
                <a:cubicBezTo>
                  <a:pt x="1621793" y="82044"/>
                  <a:pt x="1619679" y="76123"/>
                  <a:pt x="1619575" y="68088"/>
                </a:cubicBezTo>
                <a:lnTo>
                  <a:pt x="1667416" y="68088"/>
                </a:lnTo>
                <a:lnTo>
                  <a:pt x="5762" y="99648"/>
                </a:lnTo>
                <a:lnTo>
                  <a:pt x="1619679" y="59260"/>
                </a:lnTo>
                <a:cubicBezTo>
                  <a:pt x="1620261" y="54026"/>
                  <a:pt x="1622113" y="49533"/>
                  <a:pt x="1625336" y="45304"/>
                </a:cubicBezTo>
                <a:cubicBezTo>
                  <a:pt x="1628560" y="41392"/>
                  <a:pt x="1632949" y="39277"/>
                  <a:pt x="1638710" y="39277"/>
                </a:cubicBezTo>
                <a:cubicBezTo>
                  <a:pt x="1644893" y="39277"/>
                  <a:pt x="1649390" y="41392"/>
                  <a:pt x="1651928" y="45621"/>
                </a:cubicBezTo>
                <a:cubicBezTo>
                  <a:pt x="1654729" y="49692"/>
                  <a:pt x="1655997" y="54344"/>
                  <a:pt x="1655838" y="59260"/>
                </a:cubicBezTo>
                <a:lnTo>
                  <a:pt x="1619679" y="59260"/>
                </a:lnTo>
                <a:lnTo>
                  <a:pt x="5762" y="99648"/>
                </a:lnTo>
                <a:lnTo>
                  <a:pt x="1727629" y="88229"/>
                </a:lnTo>
                <a:cubicBezTo>
                  <a:pt x="1722709" y="90344"/>
                  <a:pt x="1717634" y="91454"/>
                  <a:pt x="1712404" y="91454"/>
                </a:cubicBezTo>
                <a:cubicBezTo>
                  <a:pt x="1705530" y="91454"/>
                  <a:pt x="1699872" y="89234"/>
                  <a:pt x="1695380" y="84582"/>
                </a:cubicBezTo>
                <a:cubicBezTo>
                  <a:pt x="1691047" y="79930"/>
                  <a:pt x="1688773" y="73744"/>
                  <a:pt x="1688773" y="66026"/>
                </a:cubicBezTo>
                <a:cubicBezTo>
                  <a:pt x="1688773" y="58678"/>
                  <a:pt x="1690887" y="52652"/>
                  <a:pt x="1695117" y="47577"/>
                </a:cubicBezTo>
                <a:cubicBezTo>
                  <a:pt x="1699449" y="42766"/>
                  <a:pt x="1705370" y="40229"/>
                  <a:pt x="1712827" y="40229"/>
                </a:cubicBezTo>
                <a:cubicBezTo>
                  <a:pt x="1718325" y="40229"/>
                  <a:pt x="1723132" y="41392"/>
                  <a:pt x="1727206" y="43506"/>
                </a:cubicBezTo>
                <a:lnTo>
                  <a:pt x="1730006" y="34044"/>
                </a:lnTo>
                <a:cubicBezTo>
                  <a:pt x="1725515" y="31665"/>
                  <a:pt x="1719749" y="30396"/>
                  <a:pt x="1712827" y="30396"/>
                </a:cubicBezTo>
                <a:cubicBezTo>
                  <a:pt x="1701883" y="30396"/>
                  <a:pt x="1693002" y="33780"/>
                  <a:pt x="1686395" y="40546"/>
                </a:cubicBezTo>
                <a:cubicBezTo>
                  <a:pt x="1679629" y="47418"/>
                  <a:pt x="1676245" y="56141"/>
                  <a:pt x="1676245" y="66714"/>
                </a:cubicBezTo>
                <a:cubicBezTo>
                  <a:pt x="1676245" y="77128"/>
                  <a:pt x="1679361" y="85586"/>
                  <a:pt x="1685549" y="91877"/>
                </a:cubicBezTo>
                <a:cubicBezTo>
                  <a:pt x="1691733" y="98221"/>
                  <a:pt x="1699872" y="101445"/>
                  <a:pt x="1710181" y="101445"/>
                </a:cubicBezTo>
                <a:cubicBezTo>
                  <a:pt x="1717634" y="101445"/>
                  <a:pt x="1724246" y="100176"/>
                  <a:pt x="1729743" y="97533"/>
                </a:cubicBezTo>
                <a:lnTo>
                  <a:pt x="1727629" y="88229"/>
                </a:lnTo>
                <a:lnTo>
                  <a:pt x="5762" y="99648"/>
                </a:lnTo>
                <a:lnTo>
                  <a:pt x="1747162" y="19136"/>
                </a:lnTo>
                <a:lnTo>
                  <a:pt x="1747162" y="31824"/>
                </a:lnTo>
                <a:lnTo>
                  <a:pt x="1736590" y="31824"/>
                </a:lnTo>
                <a:lnTo>
                  <a:pt x="1736590" y="41233"/>
                </a:lnTo>
                <a:lnTo>
                  <a:pt x="1747162" y="41233"/>
                </a:lnTo>
                <a:lnTo>
                  <a:pt x="1747162" y="78396"/>
                </a:lnTo>
                <a:cubicBezTo>
                  <a:pt x="1747162" y="86696"/>
                  <a:pt x="1748694" y="92723"/>
                  <a:pt x="1751918" y="96264"/>
                </a:cubicBezTo>
                <a:cubicBezTo>
                  <a:pt x="1755141" y="99753"/>
                  <a:pt x="1759530" y="101445"/>
                  <a:pt x="1765291" y="101445"/>
                </a:cubicBezTo>
                <a:cubicBezTo>
                  <a:pt x="1769365" y="101445"/>
                  <a:pt x="1773012" y="100916"/>
                  <a:pt x="1776287" y="99753"/>
                </a:cubicBezTo>
                <a:lnTo>
                  <a:pt x="1775709" y="90344"/>
                </a:lnTo>
                <a:cubicBezTo>
                  <a:pt x="1773858" y="90925"/>
                  <a:pt x="1771480" y="91189"/>
                  <a:pt x="1768520" y="91189"/>
                </a:cubicBezTo>
                <a:cubicBezTo>
                  <a:pt x="1762331" y="91189"/>
                  <a:pt x="1759216" y="86802"/>
                  <a:pt x="1759216" y="77973"/>
                </a:cubicBezTo>
                <a:lnTo>
                  <a:pt x="1759216" y="41233"/>
                </a:lnTo>
                <a:lnTo>
                  <a:pt x="1776978" y="41233"/>
                </a:lnTo>
                <a:lnTo>
                  <a:pt x="1776978" y="31824"/>
                </a:lnTo>
                <a:lnTo>
                  <a:pt x="1759216" y="31824"/>
                </a:lnTo>
                <a:lnTo>
                  <a:pt x="1759216" y="15489"/>
                </a:lnTo>
                <a:lnTo>
                  <a:pt x="1747162" y="19136"/>
                </a:lnTo>
                <a:lnTo>
                  <a:pt x="5762" y="99648"/>
                </a:lnTo>
                <a:lnTo>
                  <a:pt x="53182" y="199071"/>
                </a:lnTo>
                <a:cubicBezTo>
                  <a:pt x="53182" y="191089"/>
                  <a:pt x="51225" y="184481"/>
                  <a:pt x="47419" y="179247"/>
                </a:cubicBezTo>
                <a:cubicBezTo>
                  <a:pt x="43507" y="174067"/>
                  <a:pt x="36741" y="171371"/>
                  <a:pt x="27331" y="171371"/>
                </a:cubicBezTo>
                <a:cubicBezTo>
                  <a:pt x="18608" y="171371"/>
                  <a:pt x="11102" y="173327"/>
                  <a:pt x="4811" y="177292"/>
                </a:cubicBezTo>
                <a:lnTo>
                  <a:pt x="7613" y="185591"/>
                </a:lnTo>
                <a:cubicBezTo>
                  <a:pt x="12529" y="182208"/>
                  <a:pt x="18608" y="180516"/>
                  <a:pt x="25481" y="180516"/>
                </a:cubicBezTo>
                <a:cubicBezTo>
                  <a:pt x="28705" y="180516"/>
                  <a:pt x="31507" y="181098"/>
                  <a:pt x="33622" y="182049"/>
                </a:cubicBezTo>
                <a:cubicBezTo>
                  <a:pt x="35895" y="183053"/>
                  <a:pt x="37587" y="184481"/>
                  <a:pt x="38432" y="186278"/>
                </a:cubicBezTo>
                <a:cubicBezTo>
                  <a:pt x="39542" y="188128"/>
                  <a:pt x="40124" y="189662"/>
                  <a:pt x="40388" y="191353"/>
                </a:cubicBezTo>
                <a:cubicBezTo>
                  <a:pt x="40811" y="192780"/>
                  <a:pt x="40970" y="194472"/>
                  <a:pt x="40970" y="196164"/>
                </a:cubicBezTo>
                <a:lnTo>
                  <a:pt x="40970" y="197538"/>
                </a:lnTo>
                <a:cubicBezTo>
                  <a:pt x="27859" y="197432"/>
                  <a:pt x="17763" y="199494"/>
                  <a:pt x="10573" y="204041"/>
                </a:cubicBezTo>
                <a:cubicBezTo>
                  <a:pt x="3542" y="208217"/>
                  <a:pt x="0" y="214560"/>
                  <a:pt x="0" y="222860"/>
                </a:cubicBezTo>
                <a:cubicBezTo>
                  <a:pt x="0" y="228199"/>
                  <a:pt x="1851" y="232851"/>
                  <a:pt x="5498" y="236657"/>
                </a:cubicBezTo>
                <a:cubicBezTo>
                  <a:pt x="9146" y="240464"/>
                  <a:pt x="14221" y="242420"/>
                  <a:pt x="20829" y="242420"/>
                </a:cubicBezTo>
                <a:cubicBezTo>
                  <a:pt x="25481" y="242420"/>
                  <a:pt x="29551" y="241468"/>
                  <a:pt x="33093" y="239459"/>
                </a:cubicBezTo>
                <a:cubicBezTo>
                  <a:pt x="36741" y="237662"/>
                  <a:pt x="39542" y="235283"/>
                  <a:pt x="41657" y="232322"/>
                </a:cubicBezTo>
                <a:lnTo>
                  <a:pt x="42080" y="232322"/>
                </a:lnTo>
                <a:lnTo>
                  <a:pt x="43084" y="240885"/>
                </a:lnTo>
                <a:lnTo>
                  <a:pt x="54186" y="240885"/>
                </a:lnTo>
                <a:cubicBezTo>
                  <a:pt x="53499" y="236499"/>
                  <a:pt x="53182" y="231159"/>
                  <a:pt x="53182" y="224552"/>
                </a:cubicBezTo>
                <a:lnTo>
                  <a:pt x="53182" y="199071"/>
                </a:lnTo>
                <a:lnTo>
                  <a:pt x="5762" y="99648"/>
                </a:lnTo>
                <a:lnTo>
                  <a:pt x="41234" y="217944"/>
                </a:lnTo>
                <a:cubicBezTo>
                  <a:pt x="41234" y="219371"/>
                  <a:pt x="41075" y="220640"/>
                  <a:pt x="40653" y="221909"/>
                </a:cubicBezTo>
                <a:cubicBezTo>
                  <a:pt x="39542" y="225133"/>
                  <a:pt x="37587" y="227776"/>
                  <a:pt x="34626" y="229891"/>
                </a:cubicBezTo>
                <a:cubicBezTo>
                  <a:pt x="31666" y="232164"/>
                  <a:pt x="28177" y="233274"/>
                  <a:pt x="23948" y="233274"/>
                </a:cubicBezTo>
                <a:cubicBezTo>
                  <a:pt x="20670" y="233274"/>
                  <a:pt x="17868" y="232322"/>
                  <a:pt x="15648" y="230208"/>
                </a:cubicBezTo>
                <a:cubicBezTo>
                  <a:pt x="13533" y="228199"/>
                  <a:pt x="12370" y="225292"/>
                  <a:pt x="12370" y="221486"/>
                </a:cubicBezTo>
                <a:cubicBezTo>
                  <a:pt x="12370" y="210913"/>
                  <a:pt x="21939" y="205732"/>
                  <a:pt x="41234" y="206155"/>
                </a:cubicBezTo>
                <a:lnTo>
                  <a:pt x="41234" y="217944"/>
                </a:lnTo>
                <a:lnTo>
                  <a:pt x="5762" y="99648"/>
                </a:lnTo>
                <a:lnTo>
                  <a:pt x="73283" y="240885"/>
                </a:lnTo>
                <a:lnTo>
                  <a:pt x="85706" y="240885"/>
                </a:lnTo>
                <a:lnTo>
                  <a:pt x="85706" y="199917"/>
                </a:lnTo>
                <a:cubicBezTo>
                  <a:pt x="85706" y="197538"/>
                  <a:pt x="85970" y="195741"/>
                  <a:pt x="86552" y="194155"/>
                </a:cubicBezTo>
                <a:cubicBezTo>
                  <a:pt x="87768" y="190666"/>
                  <a:pt x="89882" y="187547"/>
                  <a:pt x="92842" y="185168"/>
                </a:cubicBezTo>
                <a:cubicBezTo>
                  <a:pt x="95803" y="182789"/>
                  <a:pt x="99345" y="181521"/>
                  <a:pt x="103151" y="181521"/>
                </a:cubicBezTo>
                <a:cubicBezTo>
                  <a:pt x="108596" y="181521"/>
                  <a:pt x="112559" y="183318"/>
                  <a:pt x="115098" y="187124"/>
                </a:cubicBezTo>
                <a:cubicBezTo>
                  <a:pt x="117635" y="190772"/>
                  <a:pt x="118904" y="195582"/>
                  <a:pt x="118904" y="201609"/>
                </a:cubicBezTo>
                <a:lnTo>
                  <a:pt x="118904" y="240885"/>
                </a:lnTo>
                <a:lnTo>
                  <a:pt x="131274" y="240885"/>
                </a:lnTo>
                <a:lnTo>
                  <a:pt x="131274" y="200340"/>
                </a:lnTo>
                <a:cubicBezTo>
                  <a:pt x="131274" y="194895"/>
                  <a:pt x="130428" y="190085"/>
                  <a:pt x="128895" y="186014"/>
                </a:cubicBezTo>
                <a:cubicBezTo>
                  <a:pt x="127310" y="182049"/>
                  <a:pt x="125195" y="179089"/>
                  <a:pt x="122710" y="177027"/>
                </a:cubicBezTo>
                <a:cubicBezTo>
                  <a:pt x="120173" y="175018"/>
                  <a:pt x="117635" y="173644"/>
                  <a:pt x="115098" y="172798"/>
                </a:cubicBezTo>
                <a:cubicBezTo>
                  <a:pt x="112402" y="171794"/>
                  <a:pt x="109865" y="171371"/>
                  <a:pt x="107221" y="171371"/>
                </a:cubicBezTo>
                <a:cubicBezTo>
                  <a:pt x="101988" y="171371"/>
                  <a:pt x="97336" y="172640"/>
                  <a:pt x="93424" y="175018"/>
                </a:cubicBezTo>
                <a:cubicBezTo>
                  <a:pt x="89459" y="177448"/>
                  <a:pt x="86552" y="180516"/>
                  <a:pt x="84701" y="184058"/>
                </a:cubicBezTo>
                <a:lnTo>
                  <a:pt x="84437" y="184058"/>
                </a:lnTo>
                <a:lnTo>
                  <a:pt x="83697" y="172798"/>
                </a:lnTo>
                <a:lnTo>
                  <a:pt x="72754" y="172798"/>
                </a:lnTo>
                <a:cubicBezTo>
                  <a:pt x="73177" y="177714"/>
                  <a:pt x="73283" y="183899"/>
                  <a:pt x="73283" y="191194"/>
                </a:cubicBezTo>
                <a:lnTo>
                  <a:pt x="73283" y="240885"/>
                </a:lnTo>
                <a:lnTo>
                  <a:pt x="5762" y="99648"/>
                </a:lnTo>
                <a:lnTo>
                  <a:pt x="197988" y="140974"/>
                </a:lnTo>
                <a:lnTo>
                  <a:pt x="197988" y="181626"/>
                </a:lnTo>
                <a:lnTo>
                  <a:pt x="197671" y="181626"/>
                </a:lnTo>
                <a:cubicBezTo>
                  <a:pt x="195979" y="178719"/>
                  <a:pt x="193336" y="176287"/>
                  <a:pt x="189953" y="174331"/>
                </a:cubicBezTo>
                <a:cubicBezTo>
                  <a:pt x="186306" y="172375"/>
                  <a:pt x="182077" y="171371"/>
                  <a:pt x="177160" y="171371"/>
                </a:cubicBezTo>
                <a:cubicBezTo>
                  <a:pt x="168543" y="171371"/>
                  <a:pt x="161406" y="174754"/>
                  <a:pt x="155327" y="181362"/>
                </a:cubicBezTo>
                <a:cubicBezTo>
                  <a:pt x="149407" y="187970"/>
                  <a:pt x="146446" y="196851"/>
                  <a:pt x="146605" y="207794"/>
                </a:cubicBezTo>
                <a:cubicBezTo>
                  <a:pt x="146605" y="218102"/>
                  <a:pt x="149407" y="226402"/>
                  <a:pt x="155063" y="232745"/>
                </a:cubicBezTo>
                <a:cubicBezTo>
                  <a:pt x="160561" y="239195"/>
                  <a:pt x="167592" y="242420"/>
                  <a:pt x="175891" y="242420"/>
                </a:cubicBezTo>
                <a:cubicBezTo>
                  <a:pt x="181231" y="242420"/>
                  <a:pt x="185883" y="241151"/>
                  <a:pt x="189953" y="238614"/>
                </a:cubicBezTo>
                <a:cubicBezTo>
                  <a:pt x="194024" y="236234"/>
                  <a:pt x="196984" y="233010"/>
                  <a:pt x="198834" y="229045"/>
                </a:cubicBezTo>
                <a:lnTo>
                  <a:pt x="199257" y="229045"/>
                </a:lnTo>
                <a:lnTo>
                  <a:pt x="199786" y="240885"/>
                </a:lnTo>
                <a:lnTo>
                  <a:pt x="210781" y="240885"/>
                </a:lnTo>
                <a:cubicBezTo>
                  <a:pt x="210358" y="234702"/>
                  <a:pt x="210200" y="228781"/>
                  <a:pt x="210200" y="223283"/>
                </a:cubicBezTo>
                <a:lnTo>
                  <a:pt x="210200" y="140974"/>
                </a:lnTo>
                <a:lnTo>
                  <a:pt x="197988" y="140974"/>
                </a:lnTo>
                <a:lnTo>
                  <a:pt x="5762" y="99648"/>
                </a:lnTo>
                <a:lnTo>
                  <a:pt x="197988" y="212340"/>
                </a:lnTo>
                <a:cubicBezTo>
                  <a:pt x="197988" y="214455"/>
                  <a:pt x="197830" y="216146"/>
                  <a:pt x="197407" y="217679"/>
                </a:cubicBezTo>
                <a:cubicBezTo>
                  <a:pt x="196297" y="222173"/>
                  <a:pt x="194024" y="225715"/>
                  <a:pt x="190640" y="228516"/>
                </a:cubicBezTo>
                <a:cubicBezTo>
                  <a:pt x="187257" y="231054"/>
                  <a:pt x="183504" y="232428"/>
                  <a:pt x="179275" y="232428"/>
                </a:cubicBezTo>
                <a:cubicBezTo>
                  <a:pt x="172931" y="232428"/>
                  <a:pt x="168015" y="230050"/>
                  <a:pt x="164367" y="225292"/>
                </a:cubicBezTo>
                <a:cubicBezTo>
                  <a:pt x="160984" y="220481"/>
                  <a:pt x="159134" y="214455"/>
                  <a:pt x="159134" y="207265"/>
                </a:cubicBezTo>
                <a:cubicBezTo>
                  <a:pt x="159134" y="199653"/>
                  <a:pt x="160984" y="193309"/>
                  <a:pt x="164631" y="188551"/>
                </a:cubicBezTo>
                <a:cubicBezTo>
                  <a:pt x="168279" y="183476"/>
                  <a:pt x="173195" y="181098"/>
                  <a:pt x="179539" y="181098"/>
                </a:cubicBezTo>
                <a:cubicBezTo>
                  <a:pt x="184032" y="181098"/>
                  <a:pt x="187997" y="182472"/>
                  <a:pt x="191063" y="185168"/>
                </a:cubicBezTo>
                <a:cubicBezTo>
                  <a:pt x="194447" y="187864"/>
                  <a:pt x="196402" y="191194"/>
                  <a:pt x="197407" y="195318"/>
                </a:cubicBezTo>
                <a:cubicBezTo>
                  <a:pt x="197830" y="196692"/>
                  <a:pt x="197988" y="198384"/>
                  <a:pt x="197988" y="200499"/>
                </a:cubicBezTo>
                <a:lnTo>
                  <a:pt x="197988" y="212340"/>
                </a:lnTo>
                <a:lnTo>
                  <a:pt x="5762" y="99648"/>
                </a:lnTo>
                <a:lnTo>
                  <a:pt x="352099" y="191353"/>
                </a:lnTo>
                <a:cubicBezTo>
                  <a:pt x="352099" y="183212"/>
                  <a:pt x="352258" y="177027"/>
                  <a:pt x="352678" y="172798"/>
                </a:cubicBezTo>
                <a:lnTo>
                  <a:pt x="341685" y="172798"/>
                </a:lnTo>
                <a:lnTo>
                  <a:pt x="341262" y="183053"/>
                </a:lnTo>
                <a:lnTo>
                  <a:pt x="340998" y="183053"/>
                </a:lnTo>
                <a:cubicBezTo>
                  <a:pt x="336610" y="175335"/>
                  <a:pt x="329580" y="171371"/>
                  <a:pt x="319747" y="171371"/>
                </a:cubicBezTo>
                <a:cubicBezTo>
                  <a:pt x="311447" y="171371"/>
                  <a:pt x="304152" y="174595"/>
                  <a:pt x="298073" y="181203"/>
                </a:cubicBezTo>
                <a:cubicBezTo>
                  <a:pt x="292046" y="187706"/>
                  <a:pt x="288927" y="196428"/>
                  <a:pt x="288927" y="207424"/>
                </a:cubicBezTo>
                <a:cubicBezTo>
                  <a:pt x="288927" y="216834"/>
                  <a:pt x="291729" y="224710"/>
                  <a:pt x="297121" y="231054"/>
                </a:cubicBezTo>
                <a:cubicBezTo>
                  <a:pt x="302725" y="237503"/>
                  <a:pt x="309597" y="240622"/>
                  <a:pt x="317896" y="240622"/>
                </a:cubicBezTo>
                <a:cubicBezTo>
                  <a:pt x="322971" y="240622"/>
                  <a:pt x="327359" y="239459"/>
                  <a:pt x="331166" y="237503"/>
                </a:cubicBezTo>
                <a:cubicBezTo>
                  <a:pt x="334813" y="235283"/>
                  <a:pt x="337615" y="232587"/>
                  <a:pt x="339571" y="229204"/>
                </a:cubicBezTo>
                <a:lnTo>
                  <a:pt x="339888" y="229204"/>
                </a:lnTo>
                <a:lnTo>
                  <a:pt x="339888" y="236657"/>
                </a:lnTo>
                <a:cubicBezTo>
                  <a:pt x="339888" y="244957"/>
                  <a:pt x="337879" y="251036"/>
                  <a:pt x="333967" y="254842"/>
                </a:cubicBezTo>
                <a:cubicBezTo>
                  <a:pt x="330002" y="258596"/>
                  <a:pt x="324663" y="260605"/>
                  <a:pt x="317896" y="260605"/>
                </a:cubicBezTo>
                <a:cubicBezTo>
                  <a:pt x="310178" y="260605"/>
                  <a:pt x="303412" y="258754"/>
                  <a:pt x="297914" y="255107"/>
                </a:cubicBezTo>
                <a:lnTo>
                  <a:pt x="294848" y="264675"/>
                </a:lnTo>
                <a:cubicBezTo>
                  <a:pt x="300451" y="268481"/>
                  <a:pt x="308064" y="270279"/>
                  <a:pt x="317474" y="270279"/>
                </a:cubicBezTo>
                <a:cubicBezTo>
                  <a:pt x="328046" y="270279"/>
                  <a:pt x="336346" y="267635"/>
                  <a:pt x="342425" y="262138"/>
                </a:cubicBezTo>
                <a:cubicBezTo>
                  <a:pt x="348874" y="256059"/>
                  <a:pt x="352099" y="245644"/>
                  <a:pt x="352099" y="230895"/>
                </a:cubicBezTo>
                <a:lnTo>
                  <a:pt x="352099" y="191353"/>
                </a:lnTo>
                <a:lnTo>
                  <a:pt x="5762" y="99648"/>
                </a:lnTo>
                <a:lnTo>
                  <a:pt x="339729" y="211917"/>
                </a:lnTo>
                <a:cubicBezTo>
                  <a:pt x="339729" y="214296"/>
                  <a:pt x="339465" y="216569"/>
                  <a:pt x="338725" y="218525"/>
                </a:cubicBezTo>
                <a:cubicBezTo>
                  <a:pt x="337456" y="222437"/>
                  <a:pt x="335395" y="225556"/>
                  <a:pt x="332275" y="227776"/>
                </a:cubicBezTo>
                <a:cubicBezTo>
                  <a:pt x="329051" y="230050"/>
                  <a:pt x="325509" y="231159"/>
                  <a:pt x="321597" y="231159"/>
                </a:cubicBezTo>
                <a:cubicBezTo>
                  <a:pt x="315253" y="231159"/>
                  <a:pt x="310337" y="228781"/>
                  <a:pt x="306689" y="224287"/>
                </a:cubicBezTo>
                <a:cubicBezTo>
                  <a:pt x="303306" y="219477"/>
                  <a:pt x="301456" y="213714"/>
                  <a:pt x="301456" y="206684"/>
                </a:cubicBezTo>
                <a:cubicBezTo>
                  <a:pt x="301456" y="198966"/>
                  <a:pt x="303306" y="192622"/>
                  <a:pt x="307112" y="187970"/>
                </a:cubicBezTo>
                <a:cubicBezTo>
                  <a:pt x="310866" y="183318"/>
                  <a:pt x="315676" y="180939"/>
                  <a:pt x="321703" y="180939"/>
                </a:cubicBezTo>
                <a:cubicBezTo>
                  <a:pt x="326091" y="180939"/>
                  <a:pt x="329738" y="182208"/>
                  <a:pt x="332857" y="184587"/>
                </a:cubicBezTo>
                <a:cubicBezTo>
                  <a:pt x="335659" y="187124"/>
                  <a:pt x="337773" y="190349"/>
                  <a:pt x="339042" y="194155"/>
                </a:cubicBezTo>
                <a:cubicBezTo>
                  <a:pt x="339465" y="195424"/>
                  <a:pt x="339729" y="197274"/>
                  <a:pt x="339729" y="199653"/>
                </a:cubicBezTo>
                <a:lnTo>
                  <a:pt x="339729" y="211917"/>
                </a:lnTo>
                <a:lnTo>
                  <a:pt x="5762" y="99648"/>
                </a:lnTo>
                <a:lnTo>
                  <a:pt x="427404" y="209062"/>
                </a:lnTo>
                <a:cubicBezTo>
                  <a:pt x="427668" y="207688"/>
                  <a:pt x="427827" y="205732"/>
                  <a:pt x="427827" y="203301"/>
                </a:cubicBezTo>
                <a:cubicBezTo>
                  <a:pt x="427827" y="199812"/>
                  <a:pt x="427404" y="196428"/>
                  <a:pt x="426558" y="193045"/>
                </a:cubicBezTo>
                <a:cubicBezTo>
                  <a:pt x="425554" y="189503"/>
                  <a:pt x="424179" y="186173"/>
                  <a:pt x="422170" y="182789"/>
                </a:cubicBezTo>
                <a:cubicBezTo>
                  <a:pt x="420214" y="179406"/>
                  <a:pt x="417254" y="176710"/>
                  <a:pt x="413342" y="174490"/>
                </a:cubicBezTo>
                <a:cubicBezTo>
                  <a:pt x="409536" y="172481"/>
                  <a:pt x="404884" y="171371"/>
                  <a:pt x="399650" y="171371"/>
                </a:cubicBezTo>
                <a:cubicBezTo>
                  <a:pt x="389976" y="171371"/>
                  <a:pt x="382205" y="174913"/>
                  <a:pt x="376443" y="181785"/>
                </a:cubicBezTo>
                <a:cubicBezTo>
                  <a:pt x="370681" y="188657"/>
                  <a:pt x="367721" y="197432"/>
                  <a:pt x="367721" y="207953"/>
                </a:cubicBezTo>
                <a:cubicBezTo>
                  <a:pt x="367721" y="218366"/>
                  <a:pt x="370681" y="226666"/>
                  <a:pt x="376708" y="233010"/>
                </a:cubicBezTo>
                <a:cubicBezTo>
                  <a:pt x="382787" y="239354"/>
                  <a:pt x="390928" y="242420"/>
                  <a:pt x="401236" y="242420"/>
                </a:cubicBezTo>
                <a:cubicBezTo>
                  <a:pt x="409959" y="242420"/>
                  <a:pt x="417519" y="241045"/>
                  <a:pt x="424020" y="238085"/>
                </a:cubicBezTo>
                <a:lnTo>
                  <a:pt x="421748" y="229204"/>
                </a:lnTo>
                <a:cubicBezTo>
                  <a:pt x="416408" y="231582"/>
                  <a:pt x="410064" y="232745"/>
                  <a:pt x="402928" y="232745"/>
                </a:cubicBezTo>
                <a:cubicBezTo>
                  <a:pt x="396162" y="232745"/>
                  <a:pt x="390505" y="230737"/>
                  <a:pt x="386276" y="226825"/>
                </a:cubicBezTo>
                <a:cubicBezTo>
                  <a:pt x="381783" y="223018"/>
                  <a:pt x="379668" y="217098"/>
                  <a:pt x="379562" y="209062"/>
                </a:cubicBezTo>
                <a:lnTo>
                  <a:pt x="427404" y="209062"/>
                </a:lnTo>
                <a:lnTo>
                  <a:pt x="5762" y="99648"/>
                </a:lnTo>
                <a:lnTo>
                  <a:pt x="379668" y="200234"/>
                </a:lnTo>
                <a:cubicBezTo>
                  <a:pt x="380249" y="195001"/>
                  <a:pt x="382100" y="190507"/>
                  <a:pt x="385324" y="186278"/>
                </a:cubicBezTo>
                <a:cubicBezTo>
                  <a:pt x="388549" y="182367"/>
                  <a:pt x="392937" y="180252"/>
                  <a:pt x="398699" y="180252"/>
                </a:cubicBezTo>
                <a:cubicBezTo>
                  <a:pt x="404884" y="180252"/>
                  <a:pt x="409377" y="182367"/>
                  <a:pt x="411915" y="186596"/>
                </a:cubicBezTo>
                <a:cubicBezTo>
                  <a:pt x="414716" y="190666"/>
                  <a:pt x="415985" y="195318"/>
                  <a:pt x="415826" y="200234"/>
                </a:cubicBezTo>
                <a:lnTo>
                  <a:pt x="379668" y="200234"/>
                </a:lnTo>
                <a:lnTo>
                  <a:pt x="5762" y="99648"/>
                </a:lnTo>
                <a:lnTo>
                  <a:pt x="446118" y="160111"/>
                </a:lnTo>
                <a:lnTo>
                  <a:pt x="446118" y="172798"/>
                </a:lnTo>
                <a:lnTo>
                  <a:pt x="435545" y="172798"/>
                </a:lnTo>
                <a:lnTo>
                  <a:pt x="435545" y="182208"/>
                </a:lnTo>
                <a:lnTo>
                  <a:pt x="446118" y="182208"/>
                </a:lnTo>
                <a:lnTo>
                  <a:pt x="446118" y="219371"/>
                </a:lnTo>
                <a:cubicBezTo>
                  <a:pt x="446118" y="227671"/>
                  <a:pt x="447651" y="233697"/>
                  <a:pt x="450875" y="237239"/>
                </a:cubicBezTo>
                <a:cubicBezTo>
                  <a:pt x="454100" y="240728"/>
                  <a:pt x="458488" y="242420"/>
                  <a:pt x="464250" y="242420"/>
                </a:cubicBezTo>
                <a:cubicBezTo>
                  <a:pt x="468320" y="242420"/>
                  <a:pt x="471967" y="241891"/>
                  <a:pt x="475247" y="240728"/>
                </a:cubicBezTo>
                <a:lnTo>
                  <a:pt x="474664" y="231318"/>
                </a:lnTo>
                <a:cubicBezTo>
                  <a:pt x="472812" y="231900"/>
                  <a:pt x="470435" y="232164"/>
                  <a:pt x="467474" y="232164"/>
                </a:cubicBezTo>
                <a:cubicBezTo>
                  <a:pt x="461290" y="232164"/>
                  <a:pt x="458171" y="227776"/>
                  <a:pt x="458171" y="218948"/>
                </a:cubicBezTo>
                <a:lnTo>
                  <a:pt x="458171" y="182208"/>
                </a:lnTo>
                <a:lnTo>
                  <a:pt x="475933" y="182208"/>
                </a:lnTo>
                <a:lnTo>
                  <a:pt x="475933" y="172798"/>
                </a:lnTo>
                <a:lnTo>
                  <a:pt x="458171" y="172798"/>
                </a:lnTo>
                <a:lnTo>
                  <a:pt x="458171" y="156463"/>
                </a:lnTo>
                <a:lnTo>
                  <a:pt x="446118" y="160111"/>
                </a:lnTo>
                <a:lnTo>
                  <a:pt x="5762" y="99648"/>
                </a:lnTo>
                <a:lnTo>
                  <a:pt x="607486" y="209062"/>
                </a:lnTo>
                <a:cubicBezTo>
                  <a:pt x="607749" y="207688"/>
                  <a:pt x="607909" y="205732"/>
                  <a:pt x="607909" y="203301"/>
                </a:cubicBezTo>
                <a:cubicBezTo>
                  <a:pt x="607909" y="199812"/>
                  <a:pt x="607486" y="196428"/>
                  <a:pt x="606640" y="193045"/>
                </a:cubicBezTo>
                <a:cubicBezTo>
                  <a:pt x="605635" y="189503"/>
                  <a:pt x="604258" y="186173"/>
                  <a:pt x="602251" y="182789"/>
                </a:cubicBezTo>
                <a:cubicBezTo>
                  <a:pt x="600296" y="179406"/>
                  <a:pt x="597336" y="176710"/>
                  <a:pt x="593422" y="174490"/>
                </a:cubicBezTo>
                <a:cubicBezTo>
                  <a:pt x="589616" y="172481"/>
                  <a:pt x="584964" y="171371"/>
                  <a:pt x="579729" y="171371"/>
                </a:cubicBezTo>
                <a:cubicBezTo>
                  <a:pt x="570058" y="171371"/>
                  <a:pt x="562286" y="174913"/>
                  <a:pt x="556525" y="181785"/>
                </a:cubicBezTo>
                <a:cubicBezTo>
                  <a:pt x="550760" y="188657"/>
                  <a:pt x="547799" y="197432"/>
                  <a:pt x="547799" y="207953"/>
                </a:cubicBezTo>
                <a:cubicBezTo>
                  <a:pt x="547799" y="218366"/>
                  <a:pt x="550760" y="226666"/>
                  <a:pt x="556788" y="233010"/>
                </a:cubicBezTo>
                <a:cubicBezTo>
                  <a:pt x="562869" y="239354"/>
                  <a:pt x="571008" y="242420"/>
                  <a:pt x="581317" y="242420"/>
                </a:cubicBezTo>
                <a:cubicBezTo>
                  <a:pt x="590038" y="242420"/>
                  <a:pt x="597599" y="241045"/>
                  <a:pt x="604103" y="238085"/>
                </a:cubicBezTo>
                <a:lnTo>
                  <a:pt x="601828" y="229204"/>
                </a:lnTo>
                <a:cubicBezTo>
                  <a:pt x="596490" y="231582"/>
                  <a:pt x="590147" y="232745"/>
                  <a:pt x="583009" y="232745"/>
                </a:cubicBezTo>
                <a:cubicBezTo>
                  <a:pt x="576242" y="232745"/>
                  <a:pt x="570585" y="230737"/>
                  <a:pt x="566356" y="226825"/>
                </a:cubicBezTo>
                <a:cubicBezTo>
                  <a:pt x="561863" y="223018"/>
                  <a:pt x="559749" y="217098"/>
                  <a:pt x="559641" y="209062"/>
                </a:cubicBezTo>
                <a:lnTo>
                  <a:pt x="607486" y="209062"/>
                </a:lnTo>
                <a:lnTo>
                  <a:pt x="5762" y="99648"/>
                </a:lnTo>
                <a:lnTo>
                  <a:pt x="559749" y="200234"/>
                </a:lnTo>
                <a:cubicBezTo>
                  <a:pt x="560331" y="195001"/>
                  <a:pt x="562178" y="190507"/>
                  <a:pt x="565406" y="186278"/>
                </a:cubicBezTo>
                <a:cubicBezTo>
                  <a:pt x="568630" y="182367"/>
                  <a:pt x="573019" y="180252"/>
                  <a:pt x="578780" y="180252"/>
                </a:cubicBezTo>
                <a:cubicBezTo>
                  <a:pt x="584964" y="180252"/>
                  <a:pt x="589456" y="182367"/>
                  <a:pt x="591993" y="186596"/>
                </a:cubicBezTo>
                <a:cubicBezTo>
                  <a:pt x="594799" y="190666"/>
                  <a:pt x="596067" y="195318"/>
                  <a:pt x="595907" y="200234"/>
                </a:cubicBezTo>
                <a:lnTo>
                  <a:pt x="559749" y="200234"/>
                </a:lnTo>
                <a:lnTo>
                  <a:pt x="5762" y="99648"/>
                </a:lnTo>
                <a:lnTo>
                  <a:pt x="621931" y="240885"/>
                </a:lnTo>
                <a:lnTo>
                  <a:pt x="634350" y="240885"/>
                </a:lnTo>
                <a:lnTo>
                  <a:pt x="634350" y="140974"/>
                </a:lnTo>
                <a:lnTo>
                  <a:pt x="621931" y="140974"/>
                </a:lnTo>
                <a:lnTo>
                  <a:pt x="621931" y="240885"/>
                </a:lnTo>
                <a:lnTo>
                  <a:pt x="5762" y="99648"/>
                </a:lnTo>
                <a:lnTo>
                  <a:pt x="707847" y="209062"/>
                </a:lnTo>
                <a:cubicBezTo>
                  <a:pt x="708110" y="207688"/>
                  <a:pt x="708270" y="205732"/>
                  <a:pt x="708270" y="203301"/>
                </a:cubicBezTo>
                <a:cubicBezTo>
                  <a:pt x="708270" y="199812"/>
                  <a:pt x="707847" y="196428"/>
                  <a:pt x="707001" y="193045"/>
                </a:cubicBezTo>
                <a:cubicBezTo>
                  <a:pt x="705996" y="189503"/>
                  <a:pt x="704624" y="186173"/>
                  <a:pt x="702612" y="182789"/>
                </a:cubicBezTo>
                <a:cubicBezTo>
                  <a:pt x="700658" y="179406"/>
                  <a:pt x="697697" y="176710"/>
                  <a:pt x="693783" y="174490"/>
                </a:cubicBezTo>
                <a:cubicBezTo>
                  <a:pt x="689977" y="172481"/>
                  <a:pt x="685325" y="171371"/>
                  <a:pt x="680095" y="171371"/>
                </a:cubicBezTo>
                <a:cubicBezTo>
                  <a:pt x="670420" y="171371"/>
                  <a:pt x="662647" y="174913"/>
                  <a:pt x="656887" y="181785"/>
                </a:cubicBezTo>
                <a:cubicBezTo>
                  <a:pt x="651126" y="188657"/>
                  <a:pt x="648160" y="197432"/>
                  <a:pt x="648160" y="207953"/>
                </a:cubicBezTo>
                <a:cubicBezTo>
                  <a:pt x="648160" y="218366"/>
                  <a:pt x="651126" y="226666"/>
                  <a:pt x="657150" y="233010"/>
                </a:cubicBezTo>
                <a:cubicBezTo>
                  <a:pt x="663230" y="239354"/>
                  <a:pt x="671369" y="242420"/>
                  <a:pt x="681678" y="242420"/>
                </a:cubicBezTo>
                <a:cubicBezTo>
                  <a:pt x="690400" y="242420"/>
                  <a:pt x="697960" y="241045"/>
                  <a:pt x="704464" y="238085"/>
                </a:cubicBezTo>
                <a:lnTo>
                  <a:pt x="702190" y="229204"/>
                </a:lnTo>
                <a:cubicBezTo>
                  <a:pt x="696852" y="231582"/>
                  <a:pt x="690508" y="232745"/>
                  <a:pt x="683370" y="232745"/>
                </a:cubicBezTo>
                <a:cubicBezTo>
                  <a:pt x="676604" y="232745"/>
                  <a:pt x="670946" y="230737"/>
                  <a:pt x="666717" y="226825"/>
                </a:cubicBezTo>
                <a:cubicBezTo>
                  <a:pt x="662225" y="223018"/>
                  <a:pt x="660110" y="217098"/>
                  <a:pt x="660007" y="209062"/>
                </a:cubicBezTo>
                <a:lnTo>
                  <a:pt x="707847" y="209062"/>
                </a:lnTo>
                <a:lnTo>
                  <a:pt x="5762" y="99648"/>
                </a:lnTo>
                <a:lnTo>
                  <a:pt x="660110" y="200234"/>
                </a:lnTo>
                <a:cubicBezTo>
                  <a:pt x="660693" y="195001"/>
                  <a:pt x="662544" y="190507"/>
                  <a:pt x="665768" y="186278"/>
                </a:cubicBezTo>
                <a:cubicBezTo>
                  <a:pt x="668991" y="182367"/>
                  <a:pt x="673380" y="180252"/>
                  <a:pt x="679141" y="180252"/>
                </a:cubicBezTo>
                <a:cubicBezTo>
                  <a:pt x="685325" y="180252"/>
                  <a:pt x="689822" y="182367"/>
                  <a:pt x="692359" y="186596"/>
                </a:cubicBezTo>
                <a:cubicBezTo>
                  <a:pt x="695160" y="190666"/>
                  <a:pt x="696428" y="195318"/>
                  <a:pt x="696269" y="200234"/>
                </a:cubicBezTo>
                <a:lnTo>
                  <a:pt x="660110" y="200234"/>
                </a:lnTo>
                <a:lnTo>
                  <a:pt x="5762" y="99648"/>
                </a:lnTo>
                <a:lnTo>
                  <a:pt x="723706" y="240885"/>
                </a:lnTo>
                <a:lnTo>
                  <a:pt x="735811" y="240885"/>
                </a:lnTo>
                <a:lnTo>
                  <a:pt x="735811" y="199917"/>
                </a:lnTo>
                <a:cubicBezTo>
                  <a:pt x="735811" y="197538"/>
                  <a:pt x="736126" y="195424"/>
                  <a:pt x="736817" y="193895"/>
                </a:cubicBezTo>
                <a:cubicBezTo>
                  <a:pt x="737766" y="190507"/>
                  <a:pt x="739777" y="187547"/>
                  <a:pt x="742577" y="185168"/>
                </a:cubicBezTo>
                <a:cubicBezTo>
                  <a:pt x="745378" y="182789"/>
                  <a:pt x="748606" y="181521"/>
                  <a:pt x="752145" y="181521"/>
                </a:cubicBezTo>
                <a:cubicBezTo>
                  <a:pt x="756797" y="181521"/>
                  <a:pt x="760288" y="183212"/>
                  <a:pt x="762717" y="186596"/>
                </a:cubicBezTo>
                <a:cubicBezTo>
                  <a:pt x="765100" y="189926"/>
                  <a:pt x="766369" y="194472"/>
                  <a:pt x="766369" y="200076"/>
                </a:cubicBezTo>
                <a:lnTo>
                  <a:pt x="766369" y="240885"/>
                </a:lnTo>
                <a:lnTo>
                  <a:pt x="778473" y="240885"/>
                </a:lnTo>
                <a:lnTo>
                  <a:pt x="778473" y="198807"/>
                </a:lnTo>
                <a:cubicBezTo>
                  <a:pt x="778473" y="196851"/>
                  <a:pt x="778736" y="194737"/>
                  <a:pt x="779422" y="192622"/>
                </a:cubicBezTo>
                <a:cubicBezTo>
                  <a:pt x="780691" y="189397"/>
                  <a:pt x="782542" y="186860"/>
                  <a:pt x="785188" y="184587"/>
                </a:cubicBezTo>
                <a:cubicBezTo>
                  <a:pt x="787880" y="182631"/>
                  <a:pt x="790841" y="181521"/>
                  <a:pt x="794224" y="181521"/>
                </a:cubicBezTo>
                <a:cubicBezTo>
                  <a:pt x="799144" y="181521"/>
                  <a:pt x="802790" y="183318"/>
                  <a:pt x="805168" y="187018"/>
                </a:cubicBezTo>
                <a:cubicBezTo>
                  <a:pt x="807706" y="190666"/>
                  <a:pt x="808974" y="195847"/>
                  <a:pt x="808974" y="202455"/>
                </a:cubicBezTo>
                <a:lnTo>
                  <a:pt x="808974" y="240885"/>
                </a:lnTo>
                <a:lnTo>
                  <a:pt x="821079" y="240885"/>
                </a:lnTo>
                <a:lnTo>
                  <a:pt x="821079" y="200921"/>
                </a:lnTo>
                <a:cubicBezTo>
                  <a:pt x="821079" y="195318"/>
                  <a:pt x="820393" y="190507"/>
                  <a:pt x="818964" y="186278"/>
                </a:cubicBezTo>
                <a:cubicBezTo>
                  <a:pt x="817433" y="182367"/>
                  <a:pt x="815581" y="179247"/>
                  <a:pt x="813203" y="177133"/>
                </a:cubicBezTo>
                <a:cubicBezTo>
                  <a:pt x="810826" y="175018"/>
                  <a:pt x="808448" y="173644"/>
                  <a:pt x="806014" y="172798"/>
                </a:cubicBezTo>
                <a:cubicBezTo>
                  <a:pt x="803636" y="171794"/>
                  <a:pt x="801099" y="171371"/>
                  <a:pt x="798561" y="171371"/>
                </a:cubicBezTo>
                <a:cubicBezTo>
                  <a:pt x="792800" y="171371"/>
                  <a:pt x="787880" y="172904"/>
                  <a:pt x="783651" y="176181"/>
                </a:cubicBezTo>
                <a:cubicBezTo>
                  <a:pt x="780268" y="178719"/>
                  <a:pt x="777731" y="181626"/>
                  <a:pt x="775936" y="185010"/>
                </a:cubicBezTo>
                <a:lnTo>
                  <a:pt x="775616" y="185010"/>
                </a:lnTo>
                <a:cubicBezTo>
                  <a:pt x="774084" y="180939"/>
                  <a:pt x="771707" y="177556"/>
                  <a:pt x="768323" y="175018"/>
                </a:cubicBezTo>
                <a:cubicBezTo>
                  <a:pt x="764940" y="172640"/>
                  <a:pt x="761021" y="171371"/>
                  <a:pt x="756482" y="171371"/>
                </a:cubicBezTo>
                <a:cubicBezTo>
                  <a:pt x="747070" y="171371"/>
                  <a:pt x="739880" y="175600"/>
                  <a:pt x="734965" y="183899"/>
                </a:cubicBezTo>
                <a:lnTo>
                  <a:pt x="734542" y="183899"/>
                </a:lnTo>
                <a:lnTo>
                  <a:pt x="734016" y="172798"/>
                </a:lnTo>
                <a:lnTo>
                  <a:pt x="723175" y="172798"/>
                </a:lnTo>
                <a:cubicBezTo>
                  <a:pt x="723598" y="180252"/>
                  <a:pt x="723706" y="186437"/>
                  <a:pt x="723706" y="191194"/>
                </a:cubicBezTo>
                <a:lnTo>
                  <a:pt x="723706" y="240885"/>
                </a:lnTo>
                <a:lnTo>
                  <a:pt x="5762" y="99648"/>
                </a:lnTo>
                <a:lnTo>
                  <a:pt x="893927" y="209062"/>
                </a:lnTo>
                <a:cubicBezTo>
                  <a:pt x="894191" y="207688"/>
                  <a:pt x="894351" y="205732"/>
                  <a:pt x="894351" y="203301"/>
                </a:cubicBezTo>
                <a:cubicBezTo>
                  <a:pt x="894351" y="199812"/>
                  <a:pt x="893927" y="196428"/>
                  <a:pt x="893082" y="193045"/>
                </a:cubicBezTo>
                <a:cubicBezTo>
                  <a:pt x="892076" y="189503"/>
                  <a:pt x="890704" y="186173"/>
                  <a:pt x="888693" y="182789"/>
                </a:cubicBezTo>
                <a:cubicBezTo>
                  <a:pt x="886738" y="179406"/>
                  <a:pt x="883778" y="176710"/>
                  <a:pt x="879863" y="174490"/>
                </a:cubicBezTo>
                <a:cubicBezTo>
                  <a:pt x="876057" y="172481"/>
                  <a:pt x="871405" y="171371"/>
                  <a:pt x="866175" y="171371"/>
                </a:cubicBezTo>
                <a:cubicBezTo>
                  <a:pt x="856500" y="171371"/>
                  <a:pt x="848728" y="174913"/>
                  <a:pt x="842967" y="181785"/>
                </a:cubicBezTo>
                <a:cubicBezTo>
                  <a:pt x="837206" y="188657"/>
                  <a:pt x="834245" y="197432"/>
                  <a:pt x="834245" y="207953"/>
                </a:cubicBezTo>
                <a:cubicBezTo>
                  <a:pt x="834245" y="218366"/>
                  <a:pt x="837206" y="226666"/>
                  <a:pt x="843230" y="233010"/>
                </a:cubicBezTo>
                <a:cubicBezTo>
                  <a:pt x="849311" y="239354"/>
                  <a:pt x="857449" y="242420"/>
                  <a:pt x="867759" y="242420"/>
                </a:cubicBezTo>
                <a:cubicBezTo>
                  <a:pt x="876480" y="242420"/>
                  <a:pt x="884041" y="241045"/>
                  <a:pt x="890544" y="238085"/>
                </a:cubicBezTo>
                <a:lnTo>
                  <a:pt x="888270" y="229204"/>
                </a:lnTo>
                <a:cubicBezTo>
                  <a:pt x="882932" y="231582"/>
                  <a:pt x="876588" y="232745"/>
                  <a:pt x="869450" y="232745"/>
                </a:cubicBezTo>
                <a:cubicBezTo>
                  <a:pt x="862684" y="232745"/>
                  <a:pt x="857026" y="230737"/>
                  <a:pt x="852797" y="226825"/>
                </a:cubicBezTo>
                <a:cubicBezTo>
                  <a:pt x="848305" y="223018"/>
                  <a:pt x="846190" y="217098"/>
                  <a:pt x="846087" y="209062"/>
                </a:cubicBezTo>
                <a:lnTo>
                  <a:pt x="893927" y="209062"/>
                </a:lnTo>
                <a:lnTo>
                  <a:pt x="5762" y="99648"/>
                </a:lnTo>
                <a:lnTo>
                  <a:pt x="846190" y="200234"/>
                </a:lnTo>
                <a:cubicBezTo>
                  <a:pt x="846773" y="195001"/>
                  <a:pt x="848624" y="190507"/>
                  <a:pt x="851848" y="186278"/>
                </a:cubicBezTo>
                <a:cubicBezTo>
                  <a:pt x="855072" y="182367"/>
                  <a:pt x="859460" y="180252"/>
                  <a:pt x="865221" y="180252"/>
                </a:cubicBezTo>
                <a:cubicBezTo>
                  <a:pt x="871405" y="180252"/>
                  <a:pt x="875902" y="182367"/>
                  <a:pt x="878440" y="186596"/>
                </a:cubicBezTo>
                <a:cubicBezTo>
                  <a:pt x="881240" y="190666"/>
                  <a:pt x="882509" y="195318"/>
                  <a:pt x="882349" y="200234"/>
                </a:cubicBezTo>
                <a:lnTo>
                  <a:pt x="846190" y="200234"/>
                </a:lnTo>
                <a:lnTo>
                  <a:pt x="5762" y="99648"/>
                </a:lnTo>
                <a:lnTo>
                  <a:pt x="906972" y="240885"/>
                </a:lnTo>
                <a:lnTo>
                  <a:pt x="919391" y="240885"/>
                </a:lnTo>
                <a:lnTo>
                  <a:pt x="919391" y="199917"/>
                </a:lnTo>
                <a:cubicBezTo>
                  <a:pt x="919391" y="197538"/>
                  <a:pt x="919659" y="195741"/>
                  <a:pt x="920237" y="194155"/>
                </a:cubicBezTo>
                <a:cubicBezTo>
                  <a:pt x="921454" y="190666"/>
                  <a:pt x="923569" y="187547"/>
                  <a:pt x="926529" y="185168"/>
                </a:cubicBezTo>
                <a:cubicBezTo>
                  <a:pt x="929490" y="182789"/>
                  <a:pt x="933033" y="181521"/>
                  <a:pt x="936839" y="181521"/>
                </a:cubicBezTo>
                <a:cubicBezTo>
                  <a:pt x="942285" y="181521"/>
                  <a:pt x="946246" y="183318"/>
                  <a:pt x="948784" y="187124"/>
                </a:cubicBezTo>
                <a:cubicBezTo>
                  <a:pt x="951321" y="190772"/>
                  <a:pt x="952590" y="195582"/>
                  <a:pt x="952590" y="201609"/>
                </a:cubicBezTo>
                <a:lnTo>
                  <a:pt x="952590" y="240885"/>
                </a:lnTo>
                <a:lnTo>
                  <a:pt x="964962" y="240885"/>
                </a:lnTo>
                <a:lnTo>
                  <a:pt x="964962" y="200340"/>
                </a:lnTo>
                <a:cubicBezTo>
                  <a:pt x="964962" y="194895"/>
                  <a:pt x="964116" y="190085"/>
                  <a:pt x="962585" y="186014"/>
                </a:cubicBezTo>
                <a:cubicBezTo>
                  <a:pt x="960996" y="182049"/>
                  <a:pt x="958882" y="179089"/>
                  <a:pt x="956396" y="177027"/>
                </a:cubicBezTo>
                <a:cubicBezTo>
                  <a:pt x="953859" y="175018"/>
                  <a:pt x="951321" y="173644"/>
                  <a:pt x="948784" y="172798"/>
                </a:cubicBezTo>
                <a:cubicBezTo>
                  <a:pt x="946091" y="171794"/>
                  <a:pt x="943554" y="171371"/>
                  <a:pt x="940908" y="171371"/>
                </a:cubicBezTo>
                <a:cubicBezTo>
                  <a:pt x="935673" y="171371"/>
                  <a:pt x="931021" y="172640"/>
                  <a:pt x="927112" y="175018"/>
                </a:cubicBezTo>
                <a:cubicBezTo>
                  <a:pt x="923146" y="177448"/>
                  <a:pt x="920237" y="180516"/>
                  <a:pt x="918391" y="184058"/>
                </a:cubicBezTo>
                <a:lnTo>
                  <a:pt x="918123" y="184058"/>
                </a:lnTo>
                <a:lnTo>
                  <a:pt x="917385" y="172798"/>
                </a:lnTo>
                <a:lnTo>
                  <a:pt x="906441" y="172798"/>
                </a:lnTo>
                <a:cubicBezTo>
                  <a:pt x="906864" y="177714"/>
                  <a:pt x="906972" y="183899"/>
                  <a:pt x="906972" y="191194"/>
                </a:cubicBezTo>
                <a:lnTo>
                  <a:pt x="906972" y="240885"/>
                </a:lnTo>
                <a:lnTo>
                  <a:pt x="5762" y="99648"/>
                </a:lnTo>
                <a:lnTo>
                  <a:pt x="988063" y="160111"/>
                </a:lnTo>
                <a:lnTo>
                  <a:pt x="988063" y="172798"/>
                </a:lnTo>
                <a:lnTo>
                  <a:pt x="977490" y="172798"/>
                </a:lnTo>
                <a:lnTo>
                  <a:pt x="977490" y="182208"/>
                </a:lnTo>
                <a:lnTo>
                  <a:pt x="988063" y="182208"/>
                </a:lnTo>
                <a:lnTo>
                  <a:pt x="988063" y="219371"/>
                </a:lnTo>
                <a:cubicBezTo>
                  <a:pt x="988063" y="227671"/>
                  <a:pt x="989594" y="233697"/>
                  <a:pt x="992823" y="237239"/>
                </a:cubicBezTo>
                <a:cubicBezTo>
                  <a:pt x="996046" y="240728"/>
                  <a:pt x="1000435" y="242420"/>
                  <a:pt x="1006196" y="242420"/>
                </a:cubicBezTo>
                <a:cubicBezTo>
                  <a:pt x="1010266" y="242420"/>
                  <a:pt x="1013912" y="241891"/>
                  <a:pt x="1017192" y="240728"/>
                </a:cubicBezTo>
                <a:lnTo>
                  <a:pt x="1016609" y="231318"/>
                </a:lnTo>
                <a:cubicBezTo>
                  <a:pt x="1014758" y="231900"/>
                  <a:pt x="1012380" y="232164"/>
                  <a:pt x="1009420" y="232164"/>
                </a:cubicBezTo>
                <a:cubicBezTo>
                  <a:pt x="1003236" y="232164"/>
                  <a:pt x="1000116" y="227776"/>
                  <a:pt x="1000116" y="218948"/>
                </a:cubicBezTo>
                <a:lnTo>
                  <a:pt x="1000116" y="182208"/>
                </a:lnTo>
                <a:lnTo>
                  <a:pt x="1017878" y="182208"/>
                </a:lnTo>
                <a:lnTo>
                  <a:pt x="1017878" y="172798"/>
                </a:lnTo>
                <a:lnTo>
                  <a:pt x="1000116" y="172798"/>
                </a:lnTo>
                <a:lnTo>
                  <a:pt x="1000116" y="156463"/>
                </a:lnTo>
                <a:lnTo>
                  <a:pt x="988063" y="160111"/>
                </a:lnTo>
                <a:lnTo>
                  <a:pt x="5762" y="99648"/>
                </a:lnTo>
                <a:lnTo>
                  <a:pt x="1027210" y="237662"/>
                </a:lnTo>
                <a:cubicBezTo>
                  <a:pt x="1032708" y="240885"/>
                  <a:pt x="1039052" y="242420"/>
                  <a:pt x="1046344" y="242420"/>
                </a:cubicBezTo>
                <a:cubicBezTo>
                  <a:pt x="1054276" y="242420"/>
                  <a:pt x="1060460" y="240622"/>
                  <a:pt x="1064952" y="236816"/>
                </a:cubicBezTo>
                <a:cubicBezTo>
                  <a:pt x="1069449" y="233010"/>
                  <a:pt x="1071719" y="228093"/>
                  <a:pt x="1071719" y="221909"/>
                </a:cubicBezTo>
                <a:cubicBezTo>
                  <a:pt x="1071719" y="216992"/>
                  <a:pt x="1070295" y="213027"/>
                  <a:pt x="1067175" y="209644"/>
                </a:cubicBezTo>
                <a:cubicBezTo>
                  <a:pt x="1064374" y="206578"/>
                  <a:pt x="1059877" y="203723"/>
                  <a:pt x="1053853" y="201503"/>
                </a:cubicBezTo>
                <a:cubicBezTo>
                  <a:pt x="1049201" y="199653"/>
                  <a:pt x="1045818" y="197855"/>
                  <a:pt x="1043863" y="196269"/>
                </a:cubicBezTo>
                <a:cubicBezTo>
                  <a:pt x="1042012" y="194737"/>
                  <a:pt x="1041006" y="192463"/>
                  <a:pt x="1041006" y="189820"/>
                </a:cubicBezTo>
                <a:cubicBezTo>
                  <a:pt x="1041006" y="187124"/>
                  <a:pt x="1042012" y="185010"/>
                  <a:pt x="1043967" y="183212"/>
                </a:cubicBezTo>
                <a:cubicBezTo>
                  <a:pt x="1045921" y="181362"/>
                  <a:pt x="1048778" y="180516"/>
                  <a:pt x="1052265" y="180516"/>
                </a:cubicBezTo>
                <a:cubicBezTo>
                  <a:pt x="1057185" y="180516"/>
                  <a:pt x="1061837" y="181944"/>
                  <a:pt x="1066221" y="184587"/>
                </a:cubicBezTo>
                <a:lnTo>
                  <a:pt x="1069182" y="175600"/>
                </a:lnTo>
                <a:cubicBezTo>
                  <a:pt x="1064797" y="172798"/>
                  <a:pt x="1059300" y="171371"/>
                  <a:pt x="1052585" y="171371"/>
                </a:cubicBezTo>
                <a:cubicBezTo>
                  <a:pt x="1045498" y="171371"/>
                  <a:pt x="1039897" y="173327"/>
                  <a:pt x="1035560" y="177133"/>
                </a:cubicBezTo>
                <a:cubicBezTo>
                  <a:pt x="1031176" y="180939"/>
                  <a:pt x="1029061" y="185750"/>
                  <a:pt x="1029061" y="191353"/>
                </a:cubicBezTo>
                <a:cubicBezTo>
                  <a:pt x="1029061" y="199812"/>
                  <a:pt x="1035137" y="206261"/>
                  <a:pt x="1047190" y="210648"/>
                </a:cubicBezTo>
                <a:cubicBezTo>
                  <a:pt x="1051842" y="212340"/>
                  <a:pt x="1055070" y="214137"/>
                  <a:pt x="1056917" y="215829"/>
                </a:cubicBezTo>
                <a:cubicBezTo>
                  <a:pt x="1058768" y="217785"/>
                  <a:pt x="1059722" y="220058"/>
                  <a:pt x="1059722" y="223018"/>
                </a:cubicBezTo>
                <a:cubicBezTo>
                  <a:pt x="1059722" y="225979"/>
                  <a:pt x="1058609" y="228516"/>
                  <a:pt x="1056339" y="230314"/>
                </a:cubicBezTo>
                <a:cubicBezTo>
                  <a:pt x="1054116" y="232164"/>
                  <a:pt x="1050893" y="233168"/>
                  <a:pt x="1046664" y="233168"/>
                </a:cubicBezTo>
                <a:cubicBezTo>
                  <a:pt x="1041006" y="233168"/>
                  <a:pt x="1035560" y="231582"/>
                  <a:pt x="1030170" y="228358"/>
                </a:cubicBezTo>
                <a:lnTo>
                  <a:pt x="1027210" y="237662"/>
                </a:lnTo>
                <a:lnTo>
                  <a:pt x="5762" y="99648"/>
                </a:lnTo>
                <a:lnTo>
                  <a:pt x="1164036" y="240885"/>
                </a:lnTo>
                <a:lnTo>
                  <a:pt x="1164036" y="182208"/>
                </a:lnTo>
                <a:lnTo>
                  <a:pt x="1180473" y="182208"/>
                </a:lnTo>
                <a:lnTo>
                  <a:pt x="1180473" y="172798"/>
                </a:lnTo>
                <a:lnTo>
                  <a:pt x="1164036" y="172798"/>
                </a:lnTo>
                <a:lnTo>
                  <a:pt x="1164036" y="169151"/>
                </a:lnTo>
                <a:cubicBezTo>
                  <a:pt x="1164036" y="156040"/>
                  <a:pt x="1168368" y="149432"/>
                  <a:pt x="1177249" y="149432"/>
                </a:cubicBezTo>
                <a:cubicBezTo>
                  <a:pt x="1180209" y="149432"/>
                  <a:pt x="1182907" y="150014"/>
                  <a:pt x="1185125" y="150965"/>
                </a:cubicBezTo>
                <a:lnTo>
                  <a:pt x="1186816" y="141397"/>
                </a:lnTo>
                <a:cubicBezTo>
                  <a:pt x="1183593" y="140128"/>
                  <a:pt x="1180050" y="139441"/>
                  <a:pt x="1176243" y="139441"/>
                </a:cubicBezTo>
                <a:cubicBezTo>
                  <a:pt x="1169533" y="139441"/>
                  <a:pt x="1164036" y="141556"/>
                  <a:pt x="1159647" y="145785"/>
                </a:cubicBezTo>
                <a:cubicBezTo>
                  <a:pt x="1154464" y="150965"/>
                  <a:pt x="1151771" y="158842"/>
                  <a:pt x="1151771" y="169520"/>
                </a:cubicBezTo>
                <a:lnTo>
                  <a:pt x="1151771" y="172798"/>
                </a:lnTo>
                <a:lnTo>
                  <a:pt x="1142359" y="172798"/>
                </a:lnTo>
                <a:lnTo>
                  <a:pt x="1142359" y="182208"/>
                </a:lnTo>
                <a:lnTo>
                  <a:pt x="1151771" y="182208"/>
                </a:lnTo>
                <a:lnTo>
                  <a:pt x="1151771" y="240885"/>
                </a:lnTo>
                <a:lnTo>
                  <a:pt x="1164036" y="240885"/>
                </a:lnTo>
                <a:lnTo>
                  <a:pt x="5762" y="99648"/>
                </a:lnTo>
                <a:lnTo>
                  <a:pt x="1191656" y="240885"/>
                </a:lnTo>
                <a:lnTo>
                  <a:pt x="1204080" y="240885"/>
                </a:lnTo>
                <a:lnTo>
                  <a:pt x="1204080" y="204569"/>
                </a:lnTo>
                <a:cubicBezTo>
                  <a:pt x="1204080" y="202455"/>
                  <a:pt x="1204184" y="200499"/>
                  <a:pt x="1204503" y="198807"/>
                </a:cubicBezTo>
                <a:cubicBezTo>
                  <a:pt x="1205293" y="194155"/>
                  <a:pt x="1207304" y="190349"/>
                  <a:pt x="1210104" y="187441"/>
                </a:cubicBezTo>
                <a:cubicBezTo>
                  <a:pt x="1213225" y="184481"/>
                  <a:pt x="1216711" y="183053"/>
                  <a:pt x="1221100" y="183053"/>
                </a:cubicBezTo>
                <a:cubicBezTo>
                  <a:pt x="1223055" y="183053"/>
                  <a:pt x="1224432" y="183212"/>
                  <a:pt x="1225278" y="183318"/>
                </a:cubicBezTo>
                <a:lnTo>
                  <a:pt x="1225278" y="171635"/>
                </a:lnTo>
                <a:cubicBezTo>
                  <a:pt x="1223746" y="171529"/>
                  <a:pt x="1222632" y="171371"/>
                  <a:pt x="1221946" y="171371"/>
                </a:cubicBezTo>
                <a:cubicBezTo>
                  <a:pt x="1217717" y="171371"/>
                  <a:pt x="1213911" y="172798"/>
                  <a:pt x="1210368" y="175441"/>
                </a:cubicBezTo>
                <a:cubicBezTo>
                  <a:pt x="1206881" y="178137"/>
                  <a:pt x="1204503" y="181785"/>
                  <a:pt x="1202915" y="186278"/>
                </a:cubicBezTo>
                <a:lnTo>
                  <a:pt x="1202492" y="186278"/>
                </a:lnTo>
                <a:lnTo>
                  <a:pt x="1201966" y="172798"/>
                </a:lnTo>
                <a:lnTo>
                  <a:pt x="1191125" y="172798"/>
                </a:lnTo>
                <a:cubicBezTo>
                  <a:pt x="1191548" y="178401"/>
                  <a:pt x="1191656" y="185433"/>
                  <a:pt x="1191656" y="194049"/>
                </a:cubicBezTo>
                <a:lnTo>
                  <a:pt x="1191656" y="240885"/>
                </a:lnTo>
                <a:lnTo>
                  <a:pt x="5762" y="99648"/>
                </a:lnTo>
                <a:lnTo>
                  <a:pt x="1262386" y="171371"/>
                </a:lnTo>
                <a:cubicBezTo>
                  <a:pt x="1252659" y="171371"/>
                  <a:pt x="1244680" y="174595"/>
                  <a:pt x="1238176" y="181203"/>
                </a:cubicBezTo>
                <a:cubicBezTo>
                  <a:pt x="1231833" y="187706"/>
                  <a:pt x="1228609" y="196428"/>
                  <a:pt x="1228609" y="207424"/>
                </a:cubicBezTo>
                <a:cubicBezTo>
                  <a:pt x="1228609" y="217944"/>
                  <a:pt x="1231724" y="226402"/>
                  <a:pt x="1237913" y="232745"/>
                </a:cubicBezTo>
                <a:cubicBezTo>
                  <a:pt x="1244097" y="239195"/>
                  <a:pt x="1251813" y="242420"/>
                  <a:pt x="1261277" y="242420"/>
                </a:cubicBezTo>
                <a:cubicBezTo>
                  <a:pt x="1270421" y="242420"/>
                  <a:pt x="1278301" y="239354"/>
                  <a:pt x="1285068" y="233168"/>
                </a:cubicBezTo>
                <a:cubicBezTo>
                  <a:pt x="1291778" y="226930"/>
                  <a:pt x="1295161" y="217944"/>
                  <a:pt x="1295161" y="206261"/>
                </a:cubicBezTo>
                <a:cubicBezTo>
                  <a:pt x="1295161" y="196005"/>
                  <a:pt x="1292201" y="187547"/>
                  <a:pt x="1286017" y="181098"/>
                </a:cubicBezTo>
                <a:cubicBezTo>
                  <a:pt x="1280096" y="174595"/>
                  <a:pt x="1272113" y="171371"/>
                  <a:pt x="1262386" y="171371"/>
                </a:cubicBezTo>
                <a:lnTo>
                  <a:pt x="5762" y="99648"/>
                </a:lnTo>
                <a:lnTo>
                  <a:pt x="1262122" y="180675"/>
                </a:lnTo>
                <a:cubicBezTo>
                  <a:pt x="1268837" y="180675"/>
                  <a:pt x="1273912" y="183318"/>
                  <a:pt x="1277295" y="188657"/>
                </a:cubicBezTo>
                <a:cubicBezTo>
                  <a:pt x="1280834" y="194049"/>
                  <a:pt x="1282530" y="200076"/>
                  <a:pt x="1282530" y="206684"/>
                </a:cubicBezTo>
                <a:cubicBezTo>
                  <a:pt x="1282530" y="214296"/>
                  <a:pt x="1280519" y="220640"/>
                  <a:pt x="1276609" y="225715"/>
                </a:cubicBezTo>
                <a:cubicBezTo>
                  <a:pt x="1272643" y="230631"/>
                  <a:pt x="1267728" y="233168"/>
                  <a:pt x="1261808" y="233168"/>
                </a:cubicBezTo>
                <a:cubicBezTo>
                  <a:pt x="1255779" y="233168"/>
                  <a:pt x="1250864" y="230631"/>
                  <a:pt x="1247057" y="225715"/>
                </a:cubicBezTo>
                <a:cubicBezTo>
                  <a:pt x="1243251" y="220746"/>
                  <a:pt x="1241296" y="214455"/>
                  <a:pt x="1241296" y="207001"/>
                </a:cubicBezTo>
                <a:cubicBezTo>
                  <a:pt x="1241296" y="199812"/>
                  <a:pt x="1243091" y="193626"/>
                  <a:pt x="1246634" y="188551"/>
                </a:cubicBezTo>
                <a:cubicBezTo>
                  <a:pt x="1250121" y="183212"/>
                  <a:pt x="1255356" y="180675"/>
                  <a:pt x="1262122" y="180675"/>
                </a:cubicBezTo>
                <a:lnTo>
                  <a:pt x="5762" y="99648"/>
                </a:lnTo>
                <a:lnTo>
                  <a:pt x="1310917" y="240885"/>
                </a:lnTo>
                <a:lnTo>
                  <a:pt x="1323021" y="240885"/>
                </a:lnTo>
                <a:lnTo>
                  <a:pt x="1323021" y="199917"/>
                </a:lnTo>
                <a:cubicBezTo>
                  <a:pt x="1323021" y="197538"/>
                  <a:pt x="1323341" y="195424"/>
                  <a:pt x="1324027" y="193895"/>
                </a:cubicBezTo>
                <a:cubicBezTo>
                  <a:pt x="1324976" y="190507"/>
                  <a:pt x="1326987" y="187547"/>
                  <a:pt x="1329788" y="185168"/>
                </a:cubicBezTo>
                <a:cubicBezTo>
                  <a:pt x="1332588" y="182789"/>
                  <a:pt x="1335817" y="181521"/>
                  <a:pt x="1339355" y="181521"/>
                </a:cubicBezTo>
                <a:cubicBezTo>
                  <a:pt x="1344007" y="181521"/>
                  <a:pt x="1347498" y="183212"/>
                  <a:pt x="1349928" y="186596"/>
                </a:cubicBezTo>
                <a:cubicBezTo>
                  <a:pt x="1352310" y="189926"/>
                  <a:pt x="1353579" y="194472"/>
                  <a:pt x="1353579" y="200076"/>
                </a:cubicBezTo>
                <a:lnTo>
                  <a:pt x="1353579" y="240885"/>
                </a:lnTo>
                <a:lnTo>
                  <a:pt x="1365684" y="240885"/>
                </a:lnTo>
                <a:lnTo>
                  <a:pt x="1365684" y="198807"/>
                </a:lnTo>
                <a:cubicBezTo>
                  <a:pt x="1365684" y="196851"/>
                  <a:pt x="1365947" y="194737"/>
                  <a:pt x="1366633" y="192622"/>
                </a:cubicBezTo>
                <a:cubicBezTo>
                  <a:pt x="1367902" y="189397"/>
                  <a:pt x="1369753" y="186860"/>
                  <a:pt x="1372398" y="184587"/>
                </a:cubicBezTo>
                <a:cubicBezTo>
                  <a:pt x="1375091" y="182631"/>
                  <a:pt x="1378051" y="181521"/>
                  <a:pt x="1381435" y="181521"/>
                </a:cubicBezTo>
                <a:cubicBezTo>
                  <a:pt x="1386355" y="181521"/>
                  <a:pt x="1390001" y="183318"/>
                  <a:pt x="1392379" y="187018"/>
                </a:cubicBezTo>
                <a:cubicBezTo>
                  <a:pt x="1394916" y="190666"/>
                  <a:pt x="1396185" y="195847"/>
                  <a:pt x="1396185" y="202455"/>
                </a:cubicBezTo>
                <a:lnTo>
                  <a:pt x="1396185" y="240885"/>
                </a:lnTo>
                <a:lnTo>
                  <a:pt x="1408289" y="240885"/>
                </a:lnTo>
                <a:lnTo>
                  <a:pt x="1408289" y="200921"/>
                </a:lnTo>
                <a:cubicBezTo>
                  <a:pt x="1408289" y="195318"/>
                  <a:pt x="1407603" y="190507"/>
                  <a:pt x="1406175" y="186278"/>
                </a:cubicBezTo>
                <a:cubicBezTo>
                  <a:pt x="1404643" y="182367"/>
                  <a:pt x="1402792" y="179247"/>
                  <a:pt x="1400414" y="177133"/>
                </a:cubicBezTo>
                <a:cubicBezTo>
                  <a:pt x="1398036" y="175018"/>
                  <a:pt x="1395659" y="173644"/>
                  <a:pt x="1393225" y="172798"/>
                </a:cubicBezTo>
                <a:cubicBezTo>
                  <a:pt x="1390847" y="171794"/>
                  <a:pt x="1388309" y="171371"/>
                  <a:pt x="1385772" y="171371"/>
                </a:cubicBezTo>
                <a:cubicBezTo>
                  <a:pt x="1380011" y="171371"/>
                  <a:pt x="1375091" y="172904"/>
                  <a:pt x="1370862" y="176181"/>
                </a:cubicBezTo>
                <a:cubicBezTo>
                  <a:pt x="1367479" y="178719"/>
                  <a:pt x="1364941" y="181626"/>
                  <a:pt x="1363146" y="185010"/>
                </a:cubicBezTo>
                <a:lnTo>
                  <a:pt x="1362827" y="185010"/>
                </a:lnTo>
                <a:cubicBezTo>
                  <a:pt x="1361295" y="180939"/>
                  <a:pt x="1358917" y="177556"/>
                  <a:pt x="1355534" y="175018"/>
                </a:cubicBezTo>
                <a:cubicBezTo>
                  <a:pt x="1352151" y="172640"/>
                  <a:pt x="1348236" y="171371"/>
                  <a:pt x="1343692" y="171371"/>
                </a:cubicBezTo>
                <a:cubicBezTo>
                  <a:pt x="1334280" y="171371"/>
                  <a:pt x="1327091" y="175600"/>
                  <a:pt x="1322176" y="183899"/>
                </a:cubicBezTo>
                <a:lnTo>
                  <a:pt x="1321753" y="183899"/>
                </a:lnTo>
                <a:lnTo>
                  <a:pt x="1321222" y="172798"/>
                </a:lnTo>
                <a:lnTo>
                  <a:pt x="1310386" y="172798"/>
                </a:lnTo>
                <a:cubicBezTo>
                  <a:pt x="1310804" y="180252"/>
                  <a:pt x="1310917" y="186437"/>
                  <a:pt x="1310917" y="191194"/>
                </a:cubicBezTo>
                <a:lnTo>
                  <a:pt x="1310917" y="240885"/>
                </a:lnTo>
                <a:lnTo>
                  <a:pt x="5762" y="99648"/>
                </a:lnTo>
                <a:lnTo>
                  <a:pt x="1486636" y="237662"/>
                </a:lnTo>
                <a:cubicBezTo>
                  <a:pt x="1492134" y="240885"/>
                  <a:pt x="1498477" y="242420"/>
                  <a:pt x="1505770" y="242420"/>
                </a:cubicBezTo>
                <a:cubicBezTo>
                  <a:pt x="1513702" y="242420"/>
                  <a:pt x="1519886" y="240622"/>
                  <a:pt x="1524378" y="236816"/>
                </a:cubicBezTo>
                <a:cubicBezTo>
                  <a:pt x="1528875" y="233010"/>
                  <a:pt x="1531145" y="228093"/>
                  <a:pt x="1531145" y="221909"/>
                </a:cubicBezTo>
                <a:cubicBezTo>
                  <a:pt x="1531145" y="216992"/>
                  <a:pt x="1529721" y="213027"/>
                  <a:pt x="1526601" y="209644"/>
                </a:cubicBezTo>
                <a:cubicBezTo>
                  <a:pt x="1523800" y="206578"/>
                  <a:pt x="1519303" y="203723"/>
                  <a:pt x="1513279" y="201503"/>
                </a:cubicBezTo>
                <a:cubicBezTo>
                  <a:pt x="1508627" y="199653"/>
                  <a:pt x="1505244" y="197855"/>
                  <a:pt x="1503289" y="196269"/>
                </a:cubicBezTo>
                <a:cubicBezTo>
                  <a:pt x="1501438" y="194737"/>
                  <a:pt x="1500432" y="192463"/>
                  <a:pt x="1500432" y="189820"/>
                </a:cubicBezTo>
                <a:cubicBezTo>
                  <a:pt x="1500432" y="187124"/>
                  <a:pt x="1501438" y="185010"/>
                  <a:pt x="1503392" y="183212"/>
                </a:cubicBezTo>
                <a:cubicBezTo>
                  <a:pt x="1505347" y="181362"/>
                  <a:pt x="1508204" y="180516"/>
                  <a:pt x="1511691" y="180516"/>
                </a:cubicBezTo>
                <a:cubicBezTo>
                  <a:pt x="1516611" y="180516"/>
                  <a:pt x="1521263" y="181944"/>
                  <a:pt x="1525647" y="184587"/>
                </a:cubicBezTo>
                <a:lnTo>
                  <a:pt x="1528608" y="175600"/>
                </a:lnTo>
                <a:cubicBezTo>
                  <a:pt x="1524223" y="172798"/>
                  <a:pt x="1518721" y="171371"/>
                  <a:pt x="1512010" y="171371"/>
                </a:cubicBezTo>
                <a:cubicBezTo>
                  <a:pt x="1504924" y="171371"/>
                  <a:pt x="1499323" y="173327"/>
                  <a:pt x="1494986" y="177133"/>
                </a:cubicBezTo>
                <a:cubicBezTo>
                  <a:pt x="1490602" y="180939"/>
                  <a:pt x="1488487" y="185750"/>
                  <a:pt x="1488487" y="191353"/>
                </a:cubicBezTo>
                <a:cubicBezTo>
                  <a:pt x="1488487" y="199812"/>
                  <a:pt x="1494563" y="206261"/>
                  <a:pt x="1506616" y="210648"/>
                </a:cubicBezTo>
                <a:cubicBezTo>
                  <a:pt x="1511268" y="212340"/>
                  <a:pt x="1514496" y="214137"/>
                  <a:pt x="1516343" y="215829"/>
                </a:cubicBezTo>
                <a:cubicBezTo>
                  <a:pt x="1518194" y="217785"/>
                  <a:pt x="1519148" y="220058"/>
                  <a:pt x="1519148" y="223018"/>
                </a:cubicBezTo>
                <a:cubicBezTo>
                  <a:pt x="1519148" y="225979"/>
                  <a:pt x="1518035" y="228516"/>
                  <a:pt x="1515765" y="230314"/>
                </a:cubicBezTo>
                <a:cubicBezTo>
                  <a:pt x="1513542" y="232164"/>
                  <a:pt x="1510319" y="233168"/>
                  <a:pt x="1506090" y="233168"/>
                </a:cubicBezTo>
                <a:cubicBezTo>
                  <a:pt x="1500432" y="233168"/>
                  <a:pt x="1494986" y="231582"/>
                  <a:pt x="1489596" y="228358"/>
                </a:cubicBezTo>
                <a:lnTo>
                  <a:pt x="1486636" y="237662"/>
                </a:lnTo>
                <a:lnTo>
                  <a:pt x="5762" y="99648"/>
                </a:lnTo>
                <a:lnTo>
                  <a:pt x="1547850" y="160111"/>
                </a:lnTo>
                <a:lnTo>
                  <a:pt x="1547850" y="172798"/>
                </a:lnTo>
                <a:lnTo>
                  <a:pt x="1537277" y="172798"/>
                </a:lnTo>
                <a:lnTo>
                  <a:pt x="1537277" y="182208"/>
                </a:lnTo>
                <a:lnTo>
                  <a:pt x="1547850" y="182208"/>
                </a:lnTo>
                <a:lnTo>
                  <a:pt x="1547850" y="219371"/>
                </a:lnTo>
                <a:cubicBezTo>
                  <a:pt x="1547850" y="227671"/>
                  <a:pt x="1549386" y="233697"/>
                  <a:pt x="1552610" y="237239"/>
                </a:cubicBezTo>
                <a:cubicBezTo>
                  <a:pt x="1555833" y="240728"/>
                  <a:pt x="1560222" y="242420"/>
                  <a:pt x="1565983" y="242420"/>
                </a:cubicBezTo>
                <a:cubicBezTo>
                  <a:pt x="1570052" y="242420"/>
                  <a:pt x="1573704" y="241891"/>
                  <a:pt x="1576979" y="240728"/>
                </a:cubicBezTo>
                <a:lnTo>
                  <a:pt x="1576396" y="231318"/>
                </a:lnTo>
                <a:cubicBezTo>
                  <a:pt x="1574549" y="231900"/>
                  <a:pt x="1572167" y="232164"/>
                  <a:pt x="1569207" y="232164"/>
                </a:cubicBezTo>
                <a:cubicBezTo>
                  <a:pt x="1563023" y="232164"/>
                  <a:pt x="1559903" y="227776"/>
                  <a:pt x="1559903" y="218948"/>
                </a:cubicBezTo>
                <a:lnTo>
                  <a:pt x="1559903" y="182208"/>
                </a:lnTo>
                <a:lnTo>
                  <a:pt x="1577665" y="182208"/>
                </a:lnTo>
                <a:lnTo>
                  <a:pt x="1577665" y="172798"/>
                </a:lnTo>
                <a:lnTo>
                  <a:pt x="1559903" y="172798"/>
                </a:lnTo>
                <a:lnTo>
                  <a:pt x="1559903" y="156463"/>
                </a:lnTo>
                <a:lnTo>
                  <a:pt x="1547850" y="160111"/>
                </a:lnTo>
                <a:lnTo>
                  <a:pt x="5762" y="99648"/>
                </a:lnTo>
                <a:lnTo>
                  <a:pt x="1639490" y="199071"/>
                </a:lnTo>
                <a:cubicBezTo>
                  <a:pt x="1639490" y="191089"/>
                  <a:pt x="1637535" y="184481"/>
                  <a:pt x="1633729" y="179247"/>
                </a:cubicBezTo>
                <a:cubicBezTo>
                  <a:pt x="1629815" y="174067"/>
                  <a:pt x="1623048" y="171371"/>
                  <a:pt x="1613641" y="171371"/>
                </a:cubicBezTo>
                <a:cubicBezTo>
                  <a:pt x="1604919" y="171371"/>
                  <a:pt x="1597410" y="173327"/>
                  <a:pt x="1591118" y="177292"/>
                </a:cubicBezTo>
                <a:lnTo>
                  <a:pt x="1593924" y="185591"/>
                </a:lnTo>
                <a:cubicBezTo>
                  <a:pt x="1598839" y="182208"/>
                  <a:pt x="1604919" y="180516"/>
                  <a:pt x="1611789" y="180516"/>
                </a:cubicBezTo>
                <a:cubicBezTo>
                  <a:pt x="1615013" y="180516"/>
                  <a:pt x="1617818" y="181098"/>
                  <a:pt x="1619933" y="182049"/>
                </a:cubicBezTo>
                <a:cubicBezTo>
                  <a:pt x="1622202" y="183053"/>
                  <a:pt x="1623894" y="184481"/>
                  <a:pt x="1624739" y="186278"/>
                </a:cubicBezTo>
                <a:cubicBezTo>
                  <a:pt x="1625853" y="188128"/>
                  <a:pt x="1626431" y="189662"/>
                  <a:pt x="1626699" y="191353"/>
                </a:cubicBezTo>
                <a:cubicBezTo>
                  <a:pt x="1627122" y="192780"/>
                  <a:pt x="1627277" y="194472"/>
                  <a:pt x="1627277" y="196164"/>
                </a:cubicBezTo>
                <a:lnTo>
                  <a:pt x="1627277" y="197538"/>
                </a:lnTo>
                <a:cubicBezTo>
                  <a:pt x="1614167" y="197432"/>
                  <a:pt x="1604073" y="199494"/>
                  <a:pt x="1596884" y="204041"/>
                </a:cubicBezTo>
                <a:cubicBezTo>
                  <a:pt x="1589850" y="208217"/>
                  <a:pt x="1586311" y="214560"/>
                  <a:pt x="1586311" y="222860"/>
                </a:cubicBezTo>
                <a:cubicBezTo>
                  <a:pt x="1586311" y="228199"/>
                  <a:pt x="1588158" y="232851"/>
                  <a:pt x="1591809" y="236657"/>
                </a:cubicBezTo>
                <a:cubicBezTo>
                  <a:pt x="1595455" y="240464"/>
                  <a:pt x="1600530" y="242420"/>
                  <a:pt x="1607137" y="242420"/>
                </a:cubicBezTo>
                <a:cubicBezTo>
                  <a:pt x="1611789" y="242420"/>
                  <a:pt x="1615858" y="241468"/>
                  <a:pt x="1619401" y="239459"/>
                </a:cubicBezTo>
                <a:cubicBezTo>
                  <a:pt x="1623048" y="237662"/>
                  <a:pt x="1625853" y="235283"/>
                  <a:pt x="1627968" y="232322"/>
                </a:cubicBezTo>
                <a:lnTo>
                  <a:pt x="1628391" y="232322"/>
                </a:lnTo>
                <a:lnTo>
                  <a:pt x="1629392" y="240885"/>
                </a:lnTo>
                <a:lnTo>
                  <a:pt x="1640495" y="240885"/>
                </a:lnTo>
                <a:cubicBezTo>
                  <a:pt x="1639809" y="236499"/>
                  <a:pt x="1639490" y="231159"/>
                  <a:pt x="1639490" y="224552"/>
                </a:cubicBezTo>
                <a:lnTo>
                  <a:pt x="1639490" y="199071"/>
                </a:lnTo>
                <a:lnTo>
                  <a:pt x="5762" y="99648"/>
                </a:lnTo>
                <a:lnTo>
                  <a:pt x="1627545" y="217944"/>
                </a:lnTo>
                <a:cubicBezTo>
                  <a:pt x="1627545" y="219371"/>
                  <a:pt x="1627385" y="220640"/>
                  <a:pt x="1626962" y="221909"/>
                </a:cubicBezTo>
                <a:cubicBezTo>
                  <a:pt x="1625853" y="225133"/>
                  <a:pt x="1623894" y="227776"/>
                  <a:pt x="1620933" y="229891"/>
                </a:cubicBezTo>
                <a:cubicBezTo>
                  <a:pt x="1617973" y="232164"/>
                  <a:pt x="1614486" y="233274"/>
                  <a:pt x="1610257" y="233274"/>
                </a:cubicBezTo>
                <a:cubicBezTo>
                  <a:pt x="1606977" y="233274"/>
                  <a:pt x="1604177" y="232322"/>
                  <a:pt x="1601959" y="230208"/>
                </a:cubicBezTo>
                <a:cubicBezTo>
                  <a:pt x="1599844" y="228199"/>
                  <a:pt x="1598679" y="225292"/>
                  <a:pt x="1598679" y="221486"/>
                </a:cubicBezTo>
                <a:cubicBezTo>
                  <a:pt x="1598679" y="210913"/>
                  <a:pt x="1608246" y="205732"/>
                  <a:pt x="1627545" y="206155"/>
                </a:cubicBezTo>
                <a:lnTo>
                  <a:pt x="1627545" y="217944"/>
                </a:lnTo>
                <a:lnTo>
                  <a:pt x="5762" y="99648"/>
                </a:lnTo>
                <a:lnTo>
                  <a:pt x="1706060" y="229204"/>
                </a:lnTo>
                <a:cubicBezTo>
                  <a:pt x="1701140" y="231318"/>
                  <a:pt x="1696066" y="232428"/>
                  <a:pt x="1690836" y="232428"/>
                </a:cubicBezTo>
                <a:cubicBezTo>
                  <a:pt x="1683961" y="232428"/>
                  <a:pt x="1678303" y="230208"/>
                  <a:pt x="1673811" y="225556"/>
                </a:cubicBezTo>
                <a:cubicBezTo>
                  <a:pt x="1669479" y="220904"/>
                  <a:pt x="1667204" y="214719"/>
                  <a:pt x="1667204" y="207001"/>
                </a:cubicBezTo>
                <a:cubicBezTo>
                  <a:pt x="1667204" y="199653"/>
                  <a:pt x="1669319" y="193626"/>
                  <a:pt x="1673548" y="188551"/>
                </a:cubicBezTo>
                <a:cubicBezTo>
                  <a:pt x="1677881" y="183741"/>
                  <a:pt x="1683801" y="181203"/>
                  <a:pt x="1691259" y="181203"/>
                </a:cubicBezTo>
                <a:cubicBezTo>
                  <a:pt x="1696757" y="181203"/>
                  <a:pt x="1701563" y="182367"/>
                  <a:pt x="1705637" y="184481"/>
                </a:cubicBezTo>
                <a:lnTo>
                  <a:pt x="1708438" y="175018"/>
                </a:lnTo>
                <a:cubicBezTo>
                  <a:pt x="1703946" y="172640"/>
                  <a:pt x="1698180" y="171371"/>
                  <a:pt x="1691259" y="171371"/>
                </a:cubicBezTo>
                <a:cubicBezTo>
                  <a:pt x="1680315" y="171371"/>
                  <a:pt x="1671433" y="174754"/>
                  <a:pt x="1664827" y="181521"/>
                </a:cubicBezTo>
                <a:cubicBezTo>
                  <a:pt x="1658060" y="188393"/>
                  <a:pt x="1654677" y="197115"/>
                  <a:pt x="1654677" y="207688"/>
                </a:cubicBezTo>
                <a:cubicBezTo>
                  <a:pt x="1654677" y="218102"/>
                  <a:pt x="1657792" y="226561"/>
                  <a:pt x="1663981" y="232851"/>
                </a:cubicBezTo>
                <a:cubicBezTo>
                  <a:pt x="1670165" y="239195"/>
                  <a:pt x="1678303" y="242420"/>
                  <a:pt x="1688613" y="242420"/>
                </a:cubicBezTo>
                <a:cubicBezTo>
                  <a:pt x="1696066" y="242420"/>
                  <a:pt x="1702677" y="241151"/>
                  <a:pt x="1708175" y="238508"/>
                </a:cubicBezTo>
                <a:lnTo>
                  <a:pt x="1706060" y="229204"/>
                </a:lnTo>
                <a:lnTo>
                  <a:pt x="5762" y="99648"/>
                </a:lnTo>
                <a:lnTo>
                  <a:pt x="1735002" y="140974"/>
                </a:lnTo>
                <a:lnTo>
                  <a:pt x="1722737" y="140974"/>
                </a:lnTo>
                <a:lnTo>
                  <a:pt x="1722737" y="240885"/>
                </a:lnTo>
                <a:lnTo>
                  <a:pt x="1735002" y="240885"/>
                </a:lnTo>
                <a:lnTo>
                  <a:pt x="1735002" y="215300"/>
                </a:lnTo>
                <a:lnTo>
                  <a:pt x="1741345" y="208217"/>
                </a:lnTo>
                <a:lnTo>
                  <a:pt x="1764713" y="240885"/>
                </a:lnTo>
                <a:lnTo>
                  <a:pt x="1779882" y="240885"/>
                </a:lnTo>
                <a:lnTo>
                  <a:pt x="1749911" y="200763"/>
                </a:lnTo>
                <a:lnTo>
                  <a:pt x="1776076" y="172798"/>
                </a:lnTo>
                <a:lnTo>
                  <a:pt x="1761330" y="172798"/>
                </a:lnTo>
                <a:lnTo>
                  <a:pt x="1741185" y="196269"/>
                </a:lnTo>
                <a:cubicBezTo>
                  <a:pt x="1739071" y="198807"/>
                  <a:pt x="1737116" y="201344"/>
                  <a:pt x="1735265" y="204041"/>
                </a:cubicBezTo>
                <a:lnTo>
                  <a:pt x="1735002" y="204041"/>
                </a:lnTo>
                <a:lnTo>
                  <a:pt x="1735002" y="140974"/>
                </a:lnTo>
                <a:lnTo>
                  <a:pt x="5762" y="99648"/>
                </a:lnTo>
                <a:lnTo>
                  <a:pt x="1778590" y="240885"/>
                </a:ln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753106" y="1864302"/>
            <a:ext cx="732919" cy="878568"/>
          </a:xfrm>
          <a:custGeom>
            <a:avLst/>
            <a:gdLst/>
            <a:ahLst/>
            <a:cxnLst/>
            <a:rect l="0" t="0" r="0" b="0"/>
            <a:pathLst>
              <a:path w="732919" h="878568">
                <a:moveTo>
                  <a:pt x="0" y="0"/>
                </a:moveTo>
                <a:lnTo>
                  <a:pt x="732918" y="0"/>
                </a:lnTo>
                <a:lnTo>
                  <a:pt x="732918" y="878567"/>
                </a:lnTo>
                <a:lnTo>
                  <a:pt x="0" y="878567"/>
                </a:lnTo>
                <a:close/>
              </a:path>
            </a:pathLst>
          </a:custGeom>
          <a:gradFill flip="none" rotWithShape="1">
            <a:gsLst>
              <a:gs pos="0">
                <a:srgbClr val="A8258F"/>
              </a:gs>
              <a:gs pos="100000">
                <a:srgbClr val="DE8396"/>
              </a:gs>
            </a:gsLst>
            <a:lin ang="2389912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4400" y="1754411"/>
            <a:ext cx="3857237" cy="1067280"/>
          </a:xfrm>
          <a:custGeom>
            <a:avLst/>
            <a:gdLst/>
            <a:ahLst/>
            <a:cxnLst/>
            <a:rect l="0" t="0" r="0" b="0"/>
            <a:pathLst>
              <a:path w="3857237" h="1067280">
                <a:moveTo>
                  <a:pt x="114590" y="1067279"/>
                </a:moveTo>
                <a:cubicBezTo>
                  <a:pt x="51576" y="1067279"/>
                  <a:pt x="0" y="1015717"/>
                  <a:pt x="0" y="958925"/>
                </a:cubicBezTo>
                <a:lnTo>
                  <a:pt x="0" y="942460"/>
                </a:lnTo>
                <a:lnTo>
                  <a:pt x="339813" y="942460"/>
                </a:lnTo>
                <a:cubicBezTo>
                  <a:pt x="563713" y="942460"/>
                  <a:pt x="745492" y="760682"/>
                  <a:pt x="745492" y="536781"/>
                </a:cubicBezTo>
                <a:cubicBezTo>
                  <a:pt x="745492" y="312881"/>
                  <a:pt x="563713" y="131102"/>
                  <a:pt x="339813" y="131102"/>
                </a:cubicBezTo>
                <a:lnTo>
                  <a:pt x="0" y="131056"/>
                </a:lnTo>
                <a:cubicBezTo>
                  <a:pt x="0" y="51577"/>
                  <a:pt x="51576" y="0"/>
                  <a:pt x="114590" y="0"/>
                </a:cubicBezTo>
                <a:lnTo>
                  <a:pt x="3742641" y="0"/>
                </a:lnTo>
                <a:cubicBezTo>
                  <a:pt x="3805655" y="0"/>
                  <a:pt x="3857236" y="51577"/>
                  <a:pt x="3857236" y="114590"/>
                </a:cubicBezTo>
                <a:lnTo>
                  <a:pt x="3857236" y="952704"/>
                </a:lnTo>
                <a:cubicBezTo>
                  <a:pt x="3857236" y="1015717"/>
                  <a:pt x="3805655" y="1067279"/>
                  <a:pt x="3742641" y="1067279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B4BEC8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740869" y="1956614"/>
            <a:ext cx="2631441" cy="657861"/>
          </a:xfrm>
          <a:custGeom>
            <a:avLst/>
            <a:gdLst/>
            <a:ahLst/>
            <a:cxnLst/>
            <a:rect l="0" t="0" r="0" b="0"/>
            <a:pathLst>
              <a:path w="2631441" h="657861">
                <a:moveTo>
                  <a:pt x="0" y="117475"/>
                </a:moveTo>
                <a:lnTo>
                  <a:pt x="0" y="540385"/>
                </a:lnTo>
                <a:cubicBezTo>
                  <a:pt x="0" y="605265"/>
                  <a:pt x="52595" y="657860"/>
                  <a:pt x="117475" y="657860"/>
                </a:cubicBezTo>
                <a:lnTo>
                  <a:pt x="2513965" y="657860"/>
                </a:lnTo>
                <a:cubicBezTo>
                  <a:pt x="2578845" y="657860"/>
                  <a:pt x="2631440" y="605265"/>
                  <a:pt x="2631440" y="540385"/>
                </a:cubicBezTo>
                <a:lnTo>
                  <a:pt x="2631440" y="117475"/>
                </a:lnTo>
                <a:cubicBezTo>
                  <a:pt x="2631440" y="52595"/>
                  <a:pt x="2578845" y="0"/>
                  <a:pt x="2513965" y="0"/>
                </a:cubicBezTo>
                <a:lnTo>
                  <a:pt x="117475" y="0"/>
                </a:lnTo>
                <a:cubicBezTo>
                  <a:pt x="52595" y="0"/>
                  <a:pt x="0" y="52595"/>
                  <a:pt x="0" y="117475"/>
                </a:cubicBezTo>
                <a:close/>
              </a:path>
            </a:pathLst>
          </a:custGeom>
          <a:gradFill flip="none" rotWithShape="1">
            <a:gsLst>
              <a:gs pos="0">
                <a:srgbClr val="B4BEC8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878914" y="2118925"/>
            <a:ext cx="368248" cy="377511"/>
          </a:xfrm>
          <a:custGeom>
            <a:avLst/>
            <a:gdLst/>
            <a:ahLst/>
            <a:cxnLst/>
            <a:rect l="0" t="0" r="0" b="0"/>
            <a:pathLst>
              <a:path w="368248" h="377511">
                <a:moveTo>
                  <a:pt x="93980" y="302326"/>
                </a:moveTo>
                <a:cubicBezTo>
                  <a:pt x="83605" y="302326"/>
                  <a:pt x="75184" y="293906"/>
                  <a:pt x="75184" y="283530"/>
                </a:cubicBezTo>
                <a:cubicBezTo>
                  <a:pt x="75184" y="273155"/>
                  <a:pt x="83605" y="264734"/>
                  <a:pt x="93980" y="264734"/>
                </a:cubicBezTo>
                <a:lnTo>
                  <a:pt x="225552" y="264734"/>
                </a:lnTo>
                <a:cubicBezTo>
                  <a:pt x="235928" y="264734"/>
                  <a:pt x="244348" y="273155"/>
                  <a:pt x="244348" y="283530"/>
                </a:cubicBezTo>
                <a:cubicBezTo>
                  <a:pt x="244348" y="293906"/>
                  <a:pt x="235928" y="302326"/>
                  <a:pt x="225552" y="302326"/>
                </a:cubicBezTo>
                <a:lnTo>
                  <a:pt x="93980" y="302326"/>
                </a:lnTo>
                <a:lnTo>
                  <a:pt x="106859" y="213492"/>
                </a:lnTo>
                <a:cubicBezTo>
                  <a:pt x="96991" y="210286"/>
                  <a:pt x="91586" y="199677"/>
                  <a:pt x="94792" y="189810"/>
                </a:cubicBezTo>
                <a:cubicBezTo>
                  <a:pt x="97999" y="179942"/>
                  <a:pt x="108607" y="174536"/>
                  <a:pt x="118475" y="177739"/>
                </a:cubicBezTo>
                <a:lnTo>
                  <a:pt x="243608" y="218398"/>
                </a:lnTo>
                <a:cubicBezTo>
                  <a:pt x="253475" y="221605"/>
                  <a:pt x="258881" y="232213"/>
                  <a:pt x="255674" y="242081"/>
                </a:cubicBezTo>
                <a:cubicBezTo>
                  <a:pt x="252468" y="251949"/>
                  <a:pt x="241859" y="257355"/>
                  <a:pt x="231992" y="254152"/>
                </a:cubicBezTo>
                <a:lnTo>
                  <a:pt x="106859" y="213492"/>
                </a:lnTo>
                <a:lnTo>
                  <a:pt x="93980" y="302326"/>
                </a:lnTo>
                <a:lnTo>
                  <a:pt x="146560" y="132986"/>
                </a:lnTo>
                <a:cubicBezTo>
                  <a:pt x="138166" y="126888"/>
                  <a:pt x="136305" y="115126"/>
                  <a:pt x="142402" y="106731"/>
                </a:cubicBezTo>
                <a:cubicBezTo>
                  <a:pt x="148500" y="98337"/>
                  <a:pt x="160262" y="96476"/>
                  <a:pt x="168656" y="102574"/>
                </a:cubicBezTo>
                <a:lnTo>
                  <a:pt x="275098" y="179908"/>
                </a:lnTo>
                <a:cubicBezTo>
                  <a:pt x="283492" y="186009"/>
                  <a:pt x="285357" y="197768"/>
                  <a:pt x="279260" y="206162"/>
                </a:cubicBezTo>
                <a:cubicBezTo>
                  <a:pt x="273159" y="214556"/>
                  <a:pt x="261396" y="216421"/>
                  <a:pt x="253006" y="210320"/>
                </a:cubicBezTo>
                <a:lnTo>
                  <a:pt x="146560" y="132986"/>
                </a:lnTo>
                <a:lnTo>
                  <a:pt x="93980" y="302326"/>
                </a:lnTo>
                <a:lnTo>
                  <a:pt x="209196" y="68688"/>
                </a:lnTo>
                <a:cubicBezTo>
                  <a:pt x="203099" y="60294"/>
                  <a:pt x="204959" y="48531"/>
                  <a:pt x="213353" y="42434"/>
                </a:cubicBezTo>
                <a:cubicBezTo>
                  <a:pt x="221748" y="36336"/>
                  <a:pt x="233510" y="38197"/>
                  <a:pt x="239608" y="46592"/>
                </a:cubicBezTo>
                <a:lnTo>
                  <a:pt x="316946" y="153037"/>
                </a:lnTo>
                <a:cubicBezTo>
                  <a:pt x="323043" y="161431"/>
                  <a:pt x="321179" y="173190"/>
                  <a:pt x="312784" y="179291"/>
                </a:cubicBezTo>
                <a:cubicBezTo>
                  <a:pt x="304394" y="185389"/>
                  <a:pt x="292631" y="183524"/>
                  <a:pt x="286530" y="175134"/>
                </a:cubicBezTo>
                <a:lnTo>
                  <a:pt x="209196" y="68688"/>
                </a:lnTo>
                <a:lnTo>
                  <a:pt x="93980" y="302326"/>
                </a:lnTo>
                <a:lnTo>
                  <a:pt x="288631" y="26889"/>
                </a:lnTo>
                <a:cubicBezTo>
                  <a:pt x="285425" y="17022"/>
                  <a:pt x="290830" y="6413"/>
                  <a:pt x="300698" y="3207"/>
                </a:cubicBezTo>
                <a:cubicBezTo>
                  <a:pt x="310566" y="0"/>
                  <a:pt x="321179" y="5406"/>
                  <a:pt x="324385" y="15274"/>
                </a:cubicBezTo>
                <a:lnTo>
                  <a:pt x="365041" y="140406"/>
                </a:lnTo>
                <a:cubicBezTo>
                  <a:pt x="368247" y="150274"/>
                  <a:pt x="362842" y="160882"/>
                  <a:pt x="352974" y="164089"/>
                </a:cubicBezTo>
                <a:cubicBezTo>
                  <a:pt x="343106" y="167296"/>
                  <a:pt x="332494" y="161890"/>
                  <a:pt x="329291" y="152022"/>
                </a:cubicBezTo>
                <a:lnTo>
                  <a:pt x="288631" y="26889"/>
                </a:lnTo>
                <a:lnTo>
                  <a:pt x="93980" y="302326"/>
                </a:lnTo>
                <a:lnTo>
                  <a:pt x="37592" y="227142"/>
                </a:lnTo>
                <a:lnTo>
                  <a:pt x="0" y="227142"/>
                </a:lnTo>
                <a:lnTo>
                  <a:pt x="0" y="321122"/>
                </a:lnTo>
                <a:cubicBezTo>
                  <a:pt x="0" y="352248"/>
                  <a:pt x="25262" y="377510"/>
                  <a:pt x="56388" y="377510"/>
                </a:cubicBezTo>
                <a:lnTo>
                  <a:pt x="263144" y="377510"/>
                </a:lnTo>
                <a:cubicBezTo>
                  <a:pt x="294270" y="377510"/>
                  <a:pt x="319532" y="352248"/>
                  <a:pt x="319532" y="321122"/>
                </a:cubicBezTo>
                <a:lnTo>
                  <a:pt x="319532" y="227142"/>
                </a:lnTo>
                <a:lnTo>
                  <a:pt x="281940" y="227142"/>
                </a:lnTo>
                <a:lnTo>
                  <a:pt x="281940" y="321122"/>
                </a:lnTo>
                <a:cubicBezTo>
                  <a:pt x="281940" y="331498"/>
                  <a:pt x="273519" y="339918"/>
                  <a:pt x="263144" y="339918"/>
                </a:cubicBezTo>
                <a:lnTo>
                  <a:pt x="56388" y="339918"/>
                </a:lnTo>
                <a:cubicBezTo>
                  <a:pt x="46013" y="339918"/>
                  <a:pt x="37592" y="331498"/>
                  <a:pt x="37592" y="321122"/>
                </a:cubicBezTo>
                <a:lnTo>
                  <a:pt x="37592" y="227142"/>
                </a:ln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94993" y="2165593"/>
            <a:ext cx="350640" cy="257224"/>
          </a:xfrm>
          <a:custGeom>
            <a:avLst/>
            <a:gdLst/>
            <a:ahLst/>
            <a:cxnLst/>
            <a:rect l="0" t="0" r="0" b="0"/>
            <a:pathLst>
              <a:path w="350640" h="257224">
                <a:moveTo>
                  <a:pt x="78614" y="257223"/>
                </a:moveTo>
                <a:cubicBezTo>
                  <a:pt x="61949" y="257223"/>
                  <a:pt x="47750" y="252124"/>
                  <a:pt x="36018" y="241928"/>
                </a:cubicBezTo>
                <a:cubicBezTo>
                  <a:pt x="24286" y="231731"/>
                  <a:pt x="15350" y="217039"/>
                  <a:pt x="9210" y="197851"/>
                </a:cubicBezTo>
                <a:cubicBezTo>
                  <a:pt x="3070" y="178663"/>
                  <a:pt x="0" y="155583"/>
                  <a:pt x="0" y="128611"/>
                </a:cubicBezTo>
                <a:lnTo>
                  <a:pt x="0" y="128611"/>
                </a:lnTo>
                <a:cubicBezTo>
                  <a:pt x="0" y="101639"/>
                  <a:pt x="3070" y="78559"/>
                  <a:pt x="9210" y="59371"/>
                </a:cubicBezTo>
                <a:cubicBezTo>
                  <a:pt x="15350" y="40184"/>
                  <a:pt x="24286" y="25492"/>
                  <a:pt x="36018" y="15295"/>
                </a:cubicBezTo>
                <a:cubicBezTo>
                  <a:pt x="47750" y="5098"/>
                  <a:pt x="61949" y="0"/>
                  <a:pt x="78614" y="0"/>
                </a:cubicBezTo>
                <a:lnTo>
                  <a:pt x="78614" y="0"/>
                </a:lnTo>
                <a:cubicBezTo>
                  <a:pt x="95280" y="0"/>
                  <a:pt x="109479" y="5208"/>
                  <a:pt x="121211" y="15624"/>
                </a:cubicBezTo>
                <a:cubicBezTo>
                  <a:pt x="132943" y="26040"/>
                  <a:pt x="141879" y="40842"/>
                  <a:pt x="148019" y="60029"/>
                </a:cubicBezTo>
                <a:cubicBezTo>
                  <a:pt x="154159" y="79217"/>
                  <a:pt x="157229" y="102078"/>
                  <a:pt x="157229" y="128611"/>
                </a:cubicBezTo>
                <a:lnTo>
                  <a:pt x="157229" y="128611"/>
                </a:lnTo>
                <a:cubicBezTo>
                  <a:pt x="157229" y="155145"/>
                  <a:pt x="154159" y="178006"/>
                  <a:pt x="148019" y="197193"/>
                </a:cubicBezTo>
                <a:cubicBezTo>
                  <a:pt x="141879" y="216381"/>
                  <a:pt x="132943" y="231183"/>
                  <a:pt x="121211" y="241599"/>
                </a:cubicBezTo>
                <a:cubicBezTo>
                  <a:pt x="109479" y="252015"/>
                  <a:pt x="95280" y="257223"/>
                  <a:pt x="78614" y="257223"/>
                </a:cubicBezTo>
                <a:lnTo>
                  <a:pt x="78614" y="223014"/>
                </a:lnTo>
                <a:cubicBezTo>
                  <a:pt x="88702" y="223014"/>
                  <a:pt x="97034" y="218903"/>
                  <a:pt x="103613" y="210679"/>
                </a:cubicBezTo>
                <a:cubicBezTo>
                  <a:pt x="110192" y="202456"/>
                  <a:pt x="115126" y="191218"/>
                  <a:pt x="118415" y="176964"/>
                </a:cubicBezTo>
                <a:cubicBezTo>
                  <a:pt x="121704" y="162710"/>
                  <a:pt x="123349" y="146593"/>
                  <a:pt x="123349" y="128611"/>
                </a:cubicBezTo>
                <a:lnTo>
                  <a:pt x="123349" y="128611"/>
                </a:lnTo>
                <a:cubicBezTo>
                  <a:pt x="123349" y="110630"/>
                  <a:pt x="121704" y="94512"/>
                  <a:pt x="118415" y="80259"/>
                </a:cubicBezTo>
                <a:cubicBezTo>
                  <a:pt x="115126" y="66005"/>
                  <a:pt x="110192" y="54712"/>
                  <a:pt x="103613" y="46379"/>
                </a:cubicBezTo>
                <a:cubicBezTo>
                  <a:pt x="97034" y="38046"/>
                  <a:pt x="88702" y="33879"/>
                  <a:pt x="78614" y="33879"/>
                </a:cubicBezTo>
                <a:lnTo>
                  <a:pt x="78614" y="33879"/>
                </a:lnTo>
                <a:cubicBezTo>
                  <a:pt x="68527" y="33879"/>
                  <a:pt x="60194" y="37991"/>
                  <a:pt x="53616" y="46214"/>
                </a:cubicBezTo>
                <a:cubicBezTo>
                  <a:pt x="47037" y="54438"/>
                  <a:pt x="42103" y="65676"/>
                  <a:pt x="38814" y="79930"/>
                </a:cubicBezTo>
                <a:cubicBezTo>
                  <a:pt x="35525" y="94183"/>
                  <a:pt x="33880" y="110410"/>
                  <a:pt x="33880" y="128611"/>
                </a:cubicBezTo>
                <a:lnTo>
                  <a:pt x="33880" y="128611"/>
                </a:lnTo>
                <a:cubicBezTo>
                  <a:pt x="33880" y="146812"/>
                  <a:pt x="35525" y="163039"/>
                  <a:pt x="38814" y="177293"/>
                </a:cubicBezTo>
                <a:cubicBezTo>
                  <a:pt x="42103" y="191547"/>
                  <a:pt x="47092" y="202730"/>
                  <a:pt x="53780" y="210844"/>
                </a:cubicBezTo>
                <a:cubicBezTo>
                  <a:pt x="60468" y="218957"/>
                  <a:pt x="68746" y="223014"/>
                  <a:pt x="78614" y="223014"/>
                </a:cubicBezTo>
                <a:lnTo>
                  <a:pt x="78614" y="223014"/>
                </a:lnTo>
                <a:lnTo>
                  <a:pt x="78614" y="257223"/>
                </a:lnTo>
                <a:lnTo>
                  <a:pt x="333535" y="257223"/>
                </a:lnTo>
                <a:lnTo>
                  <a:pt x="211831" y="257223"/>
                </a:lnTo>
                <a:cubicBezTo>
                  <a:pt x="207007" y="257223"/>
                  <a:pt x="203005" y="255578"/>
                  <a:pt x="199825" y="252289"/>
                </a:cubicBezTo>
                <a:cubicBezTo>
                  <a:pt x="196645" y="249000"/>
                  <a:pt x="195056" y="245052"/>
                  <a:pt x="195056" y="240447"/>
                </a:cubicBezTo>
                <a:lnTo>
                  <a:pt x="195056" y="240447"/>
                </a:lnTo>
                <a:cubicBezTo>
                  <a:pt x="195056" y="235623"/>
                  <a:pt x="196591" y="231676"/>
                  <a:pt x="199661" y="228606"/>
                </a:cubicBezTo>
                <a:lnTo>
                  <a:pt x="199661" y="228606"/>
                </a:lnTo>
                <a:lnTo>
                  <a:pt x="293077" y="119401"/>
                </a:lnTo>
                <a:cubicBezTo>
                  <a:pt x="299655" y="111726"/>
                  <a:pt x="304754" y="104490"/>
                  <a:pt x="308372" y="97692"/>
                </a:cubicBezTo>
                <a:cubicBezTo>
                  <a:pt x="311990" y="90894"/>
                  <a:pt x="313799" y="84425"/>
                  <a:pt x="313799" y="78285"/>
                </a:cubicBezTo>
                <a:lnTo>
                  <a:pt x="313799" y="78285"/>
                </a:lnTo>
                <a:cubicBezTo>
                  <a:pt x="313799" y="68636"/>
                  <a:pt x="312155" y="60304"/>
                  <a:pt x="308865" y="53286"/>
                </a:cubicBezTo>
                <a:cubicBezTo>
                  <a:pt x="305576" y="46269"/>
                  <a:pt x="300861" y="40842"/>
                  <a:pt x="294721" y="37004"/>
                </a:cubicBezTo>
                <a:cubicBezTo>
                  <a:pt x="288581" y="33167"/>
                  <a:pt x="281235" y="31248"/>
                  <a:pt x="272683" y="31248"/>
                </a:cubicBezTo>
                <a:lnTo>
                  <a:pt x="272683" y="31248"/>
                </a:lnTo>
                <a:cubicBezTo>
                  <a:pt x="264350" y="31248"/>
                  <a:pt x="256840" y="33386"/>
                  <a:pt x="250151" y="37662"/>
                </a:cubicBezTo>
                <a:cubicBezTo>
                  <a:pt x="243463" y="41938"/>
                  <a:pt x="238200" y="47640"/>
                  <a:pt x="234363" y="54767"/>
                </a:cubicBezTo>
                <a:cubicBezTo>
                  <a:pt x="230525" y="61893"/>
                  <a:pt x="228606" y="69733"/>
                  <a:pt x="228606" y="78285"/>
                </a:cubicBezTo>
                <a:lnTo>
                  <a:pt x="228606" y="78285"/>
                </a:lnTo>
                <a:cubicBezTo>
                  <a:pt x="228606" y="82671"/>
                  <a:pt x="227017" y="86508"/>
                  <a:pt x="223837" y="89798"/>
                </a:cubicBezTo>
                <a:cubicBezTo>
                  <a:pt x="220657" y="93087"/>
                  <a:pt x="216655" y="94732"/>
                  <a:pt x="211831" y="94732"/>
                </a:cubicBezTo>
                <a:lnTo>
                  <a:pt x="211831" y="94732"/>
                </a:lnTo>
                <a:cubicBezTo>
                  <a:pt x="207226" y="94732"/>
                  <a:pt x="203279" y="93087"/>
                  <a:pt x="199990" y="89798"/>
                </a:cubicBezTo>
                <a:cubicBezTo>
                  <a:pt x="196700" y="86508"/>
                  <a:pt x="195056" y="82671"/>
                  <a:pt x="195056" y="78285"/>
                </a:cubicBezTo>
                <a:lnTo>
                  <a:pt x="195056" y="78285"/>
                </a:lnTo>
                <a:cubicBezTo>
                  <a:pt x="195056" y="63374"/>
                  <a:pt x="198455" y="50052"/>
                  <a:pt x="205252" y="38320"/>
                </a:cubicBezTo>
                <a:cubicBezTo>
                  <a:pt x="212050" y="26588"/>
                  <a:pt x="221315" y="17323"/>
                  <a:pt x="233047" y="10525"/>
                </a:cubicBezTo>
                <a:cubicBezTo>
                  <a:pt x="244779" y="3728"/>
                  <a:pt x="257991" y="329"/>
                  <a:pt x="272683" y="329"/>
                </a:cubicBezTo>
                <a:lnTo>
                  <a:pt x="272683" y="329"/>
                </a:lnTo>
                <a:cubicBezTo>
                  <a:pt x="287595" y="329"/>
                  <a:pt x="300532" y="3508"/>
                  <a:pt x="311497" y="9868"/>
                </a:cubicBezTo>
                <a:cubicBezTo>
                  <a:pt x="322461" y="16227"/>
                  <a:pt x="330958" y="25218"/>
                  <a:pt x="336989" y="36840"/>
                </a:cubicBezTo>
                <a:cubicBezTo>
                  <a:pt x="343019" y="48462"/>
                  <a:pt x="346034" y="62277"/>
                  <a:pt x="346034" y="78285"/>
                </a:cubicBezTo>
                <a:lnTo>
                  <a:pt x="346034" y="78285"/>
                </a:lnTo>
                <a:cubicBezTo>
                  <a:pt x="346034" y="85302"/>
                  <a:pt x="344554" y="92429"/>
                  <a:pt x="341594" y="99665"/>
                </a:cubicBezTo>
                <a:cubicBezTo>
                  <a:pt x="338634" y="106902"/>
                  <a:pt x="334906" y="113809"/>
                  <a:pt x="330410" y="120388"/>
                </a:cubicBezTo>
                <a:cubicBezTo>
                  <a:pt x="325915" y="126967"/>
                  <a:pt x="321365" y="132887"/>
                  <a:pt x="316760" y="138150"/>
                </a:cubicBezTo>
                <a:lnTo>
                  <a:pt x="316760" y="138150"/>
                </a:lnTo>
                <a:lnTo>
                  <a:pt x="241435" y="223672"/>
                </a:lnTo>
                <a:lnTo>
                  <a:pt x="333535" y="223672"/>
                </a:lnTo>
                <a:cubicBezTo>
                  <a:pt x="338359" y="223672"/>
                  <a:pt x="342416" y="225372"/>
                  <a:pt x="345706" y="228770"/>
                </a:cubicBezTo>
                <a:cubicBezTo>
                  <a:pt x="348995" y="232169"/>
                  <a:pt x="350639" y="236062"/>
                  <a:pt x="350639" y="240447"/>
                </a:cubicBezTo>
                <a:lnTo>
                  <a:pt x="350639" y="240447"/>
                </a:lnTo>
                <a:cubicBezTo>
                  <a:pt x="350639" y="245052"/>
                  <a:pt x="348995" y="249000"/>
                  <a:pt x="345706" y="252289"/>
                </a:cubicBezTo>
                <a:cubicBezTo>
                  <a:pt x="342416" y="255578"/>
                  <a:pt x="338359" y="257223"/>
                  <a:pt x="333535" y="257223"/>
                </a:cubicBezTo>
                <a:lnTo>
                  <a:pt x="333535" y="257223"/>
                </a:lnTo>
                <a:lnTo>
                  <a:pt x="333535" y="257223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889921" y="2076448"/>
            <a:ext cx="1771435" cy="140835"/>
          </a:xfrm>
          <a:custGeom>
            <a:avLst/>
            <a:gdLst/>
            <a:ahLst/>
            <a:cxnLst/>
            <a:rect l="0" t="0" r="0" b="0"/>
            <a:pathLst>
              <a:path w="1771435" h="140835">
                <a:moveTo>
                  <a:pt x="0" y="132145"/>
                </a:moveTo>
                <a:cubicBezTo>
                  <a:pt x="7678" y="136388"/>
                  <a:pt x="23035" y="140631"/>
                  <a:pt x="38593" y="140631"/>
                </a:cubicBezTo>
                <a:cubicBezTo>
                  <a:pt x="75974" y="140631"/>
                  <a:pt x="93351" y="121234"/>
                  <a:pt x="93351" y="98402"/>
                </a:cubicBezTo>
                <a:cubicBezTo>
                  <a:pt x="93351" y="79206"/>
                  <a:pt x="82238" y="66679"/>
                  <a:pt x="58193" y="57788"/>
                </a:cubicBezTo>
                <a:cubicBezTo>
                  <a:pt x="40412" y="51120"/>
                  <a:pt x="32936" y="47281"/>
                  <a:pt x="32936" y="38593"/>
                </a:cubicBezTo>
                <a:cubicBezTo>
                  <a:pt x="32936" y="31723"/>
                  <a:pt x="39401" y="25459"/>
                  <a:pt x="52737" y="25459"/>
                </a:cubicBezTo>
                <a:cubicBezTo>
                  <a:pt x="65871" y="25459"/>
                  <a:pt x="75772" y="29298"/>
                  <a:pt x="81025" y="31925"/>
                </a:cubicBezTo>
                <a:lnTo>
                  <a:pt x="87895" y="7274"/>
                </a:lnTo>
                <a:cubicBezTo>
                  <a:pt x="79813" y="3435"/>
                  <a:pt x="68700" y="404"/>
                  <a:pt x="53141" y="404"/>
                </a:cubicBezTo>
                <a:cubicBezTo>
                  <a:pt x="21216" y="404"/>
                  <a:pt x="1617" y="17983"/>
                  <a:pt x="1617" y="41220"/>
                </a:cubicBezTo>
                <a:cubicBezTo>
                  <a:pt x="1617" y="61021"/>
                  <a:pt x="16569" y="73549"/>
                  <a:pt x="39199" y="81631"/>
                </a:cubicBezTo>
                <a:cubicBezTo>
                  <a:pt x="55566" y="87289"/>
                  <a:pt x="62032" y="92138"/>
                  <a:pt x="62032" y="100624"/>
                </a:cubicBezTo>
                <a:cubicBezTo>
                  <a:pt x="62032" y="109515"/>
                  <a:pt x="54556" y="115375"/>
                  <a:pt x="40412" y="115375"/>
                </a:cubicBezTo>
                <a:cubicBezTo>
                  <a:pt x="27278" y="115375"/>
                  <a:pt x="14346" y="111131"/>
                  <a:pt x="6264" y="106888"/>
                </a:cubicBezTo>
                <a:lnTo>
                  <a:pt x="0" y="132145"/>
                </a:lnTo>
                <a:lnTo>
                  <a:pt x="140834" y="138611"/>
                </a:lnTo>
                <a:lnTo>
                  <a:pt x="171547" y="138611"/>
                </a:lnTo>
                <a:lnTo>
                  <a:pt x="171547" y="28288"/>
                </a:lnTo>
                <a:lnTo>
                  <a:pt x="208725" y="28288"/>
                </a:lnTo>
                <a:lnTo>
                  <a:pt x="208725" y="2425"/>
                </a:lnTo>
                <a:lnTo>
                  <a:pt x="104060" y="2425"/>
                </a:lnTo>
                <a:lnTo>
                  <a:pt x="104060" y="28288"/>
                </a:lnTo>
                <a:lnTo>
                  <a:pt x="140834" y="28288"/>
                </a:lnTo>
                <a:lnTo>
                  <a:pt x="140834" y="138611"/>
                </a:lnTo>
                <a:lnTo>
                  <a:pt x="0" y="132145"/>
                </a:lnTo>
                <a:lnTo>
                  <a:pt x="281264" y="103655"/>
                </a:lnTo>
                <a:lnTo>
                  <a:pt x="291771" y="138611"/>
                </a:lnTo>
                <a:lnTo>
                  <a:pt x="325110" y="138611"/>
                </a:lnTo>
                <a:lnTo>
                  <a:pt x="282678" y="2425"/>
                </a:lnTo>
                <a:lnTo>
                  <a:pt x="242267" y="2425"/>
                </a:lnTo>
                <a:lnTo>
                  <a:pt x="200845" y="138611"/>
                </a:lnTo>
                <a:lnTo>
                  <a:pt x="232568" y="138611"/>
                </a:lnTo>
                <a:lnTo>
                  <a:pt x="242267" y="103655"/>
                </a:lnTo>
                <a:lnTo>
                  <a:pt x="281264" y="103655"/>
                </a:lnTo>
                <a:lnTo>
                  <a:pt x="0" y="132145"/>
                </a:lnTo>
                <a:lnTo>
                  <a:pt x="246712" y="80621"/>
                </a:lnTo>
                <a:lnTo>
                  <a:pt x="254794" y="51726"/>
                </a:lnTo>
                <a:cubicBezTo>
                  <a:pt x="257017" y="43846"/>
                  <a:pt x="259037" y="33541"/>
                  <a:pt x="261058" y="25459"/>
                </a:cubicBezTo>
                <a:lnTo>
                  <a:pt x="261462" y="25459"/>
                </a:lnTo>
                <a:cubicBezTo>
                  <a:pt x="263483" y="33541"/>
                  <a:pt x="265907" y="43644"/>
                  <a:pt x="268332" y="51726"/>
                </a:cubicBezTo>
                <a:lnTo>
                  <a:pt x="276818" y="80621"/>
                </a:lnTo>
                <a:lnTo>
                  <a:pt x="246712" y="80621"/>
                </a:lnTo>
                <a:lnTo>
                  <a:pt x="0" y="132145"/>
                </a:lnTo>
                <a:lnTo>
                  <a:pt x="433413" y="110727"/>
                </a:lnTo>
                <a:cubicBezTo>
                  <a:pt x="427149" y="113354"/>
                  <a:pt x="417046" y="115172"/>
                  <a:pt x="407549" y="115172"/>
                </a:cubicBezTo>
                <a:cubicBezTo>
                  <a:pt x="380272" y="115172"/>
                  <a:pt x="364107" y="97997"/>
                  <a:pt x="364107" y="70720"/>
                </a:cubicBezTo>
                <a:cubicBezTo>
                  <a:pt x="364107" y="40411"/>
                  <a:pt x="383100" y="25661"/>
                  <a:pt x="407347" y="25661"/>
                </a:cubicBezTo>
                <a:cubicBezTo>
                  <a:pt x="418460" y="25661"/>
                  <a:pt x="427149" y="28086"/>
                  <a:pt x="433211" y="30713"/>
                </a:cubicBezTo>
                <a:lnTo>
                  <a:pt x="439676" y="6466"/>
                </a:lnTo>
                <a:cubicBezTo>
                  <a:pt x="434221" y="3435"/>
                  <a:pt x="422097" y="404"/>
                  <a:pt x="406135" y="404"/>
                </a:cubicBezTo>
                <a:cubicBezTo>
                  <a:pt x="364915" y="404"/>
                  <a:pt x="331778" y="26065"/>
                  <a:pt x="331778" y="72538"/>
                </a:cubicBezTo>
                <a:cubicBezTo>
                  <a:pt x="331778" y="111333"/>
                  <a:pt x="356025" y="140834"/>
                  <a:pt x="403104" y="140834"/>
                </a:cubicBezTo>
                <a:cubicBezTo>
                  <a:pt x="419471" y="140834"/>
                  <a:pt x="432402" y="137601"/>
                  <a:pt x="437858" y="134974"/>
                </a:cubicBezTo>
                <a:lnTo>
                  <a:pt x="433413" y="110727"/>
                </a:lnTo>
                <a:lnTo>
                  <a:pt x="0" y="132145"/>
                </a:lnTo>
                <a:lnTo>
                  <a:pt x="458266" y="138611"/>
                </a:lnTo>
                <a:lnTo>
                  <a:pt x="488776" y="138611"/>
                </a:lnTo>
                <a:lnTo>
                  <a:pt x="488776" y="94159"/>
                </a:lnTo>
                <a:lnTo>
                  <a:pt x="500293" y="79812"/>
                </a:lnTo>
                <a:lnTo>
                  <a:pt x="533835" y="138611"/>
                </a:lnTo>
                <a:lnTo>
                  <a:pt x="569599" y="138611"/>
                </a:lnTo>
                <a:lnTo>
                  <a:pt x="522318" y="60415"/>
                </a:lnTo>
                <a:lnTo>
                  <a:pt x="567376" y="2425"/>
                </a:lnTo>
                <a:lnTo>
                  <a:pt x="529390" y="2425"/>
                </a:lnTo>
                <a:lnTo>
                  <a:pt x="498677" y="47685"/>
                </a:lnTo>
                <a:cubicBezTo>
                  <a:pt x="495444" y="52535"/>
                  <a:pt x="492211" y="57384"/>
                  <a:pt x="489180" y="62638"/>
                </a:cubicBezTo>
                <a:lnTo>
                  <a:pt x="488776" y="62638"/>
                </a:lnTo>
                <a:lnTo>
                  <a:pt x="488776" y="2425"/>
                </a:lnTo>
                <a:lnTo>
                  <a:pt x="458266" y="2425"/>
                </a:lnTo>
                <a:lnTo>
                  <a:pt x="458266" y="138611"/>
                </a:lnTo>
                <a:lnTo>
                  <a:pt x="0" y="132145"/>
                </a:lnTo>
                <a:lnTo>
                  <a:pt x="683155" y="0"/>
                </a:lnTo>
                <a:cubicBezTo>
                  <a:pt x="643148" y="0"/>
                  <a:pt x="616880" y="30511"/>
                  <a:pt x="616880" y="71326"/>
                </a:cubicBezTo>
                <a:cubicBezTo>
                  <a:pt x="616880" y="110323"/>
                  <a:pt x="640723" y="140834"/>
                  <a:pt x="680932" y="140834"/>
                </a:cubicBezTo>
                <a:cubicBezTo>
                  <a:pt x="720940" y="140834"/>
                  <a:pt x="747813" y="113960"/>
                  <a:pt x="747813" y="69103"/>
                </a:cubicBezTo>
                <a:cubicBezTo>
                  <a:pt x="747813" y="31319"/>
                  <a:pt x="724981" y="0"/>
                  <a:pt x="683155" y="0"/>
                </a:cubicBezTo>
                <a:lnTo>
                  <a:pt x="683155" y="0"/>
                </a:lnTo>
                <a:lnTo>
                  <a:pt x="0" y="132145"/>
                </a:lnTo>
                <a:lnTo>
                  <a:pt x="682549" y="24449"/>
                </a:lnTo>
                <a:cubicBezTo>
                  <a:pt x="703765" y="24449"/>
                  <a:pt x="715282" y="45463"/>
                  <a:pt x="715282" y="70114"/>
                </a:cubicBezTo>
                <a:cubicBezTo>
                  <a:pt x="715282" y="96583"/>
                  <a:pt x="703361" y="116385"/>
                  <a:pt x="682549" y="116385"/>
                </a:cubicBezTo>
                <a:cubicBezTo>
                  <a:pt x="661939" y="116385"/>
                  <a:pt x="649411" y="97593"/>
                  <a:pt x="649411" y="70720"/>
                </a:cubicBezTo>
                <a:cubicBezTo>
                  <a:pt x="649411" y="44250"/>
                  <a:pt x="661535" y="24449"/>
                  <a:pt x="682549" y="24449"/>
                </a:cubicBezTo>
                <a:lnTo>
                  <a:pt x="682549" y="24449"/>
                </a:lnTo>
                <a:lnTo>
                  <a:pt x="0" y="132145"/>
                </a:lnTo>
                <a:lnTo>
                  <a:pt x="768019" y="138611"/>
                </a:lnTo>
                <a:lnTo>
                  <a:pt x="798530" y="138611"/>
                </a:lnTo>
                <a:lnTo>
                  <a:pt x="798530" y="89713"/>
                </a:lnTo>
                <a:cubicBezTo>
                  <a:pt x="801358" y="90319"/>
                  <a:pt x="804995" y="90521"/>
                  <a:pt x="809037" y="90521"/>
                </a:cubicBezTo>
                <a:cubicBezTo>
                  <a:pt x="827222" y="90521"/>
                  <a:pt x="842780" y="85874"/>
                  <a:pt x="853287" y="76175"/>
                </a:cubicBezTo>
                <a:cubicBezTo>
                  <a:pt x="861571" y="68699"/>
                  <a:pt x="865815" y="57182"/>
                  <a:pt x="865815" y="43846"/>
                </a:cubicBezTo>
                <a:cubicBezTo>
                  <a:pt x="865815" y="30511"/>
                  <a:pt x="860157" y="19195"/>
                  <a:pt x="851266" y="12325"/>
                </a:cubicBezTo>
                <a:cubicBezTo>
                  <a:pt x="842174" y="5051"/>
                  <a:pt x="828636" y="1414"/>
                  <a:pt x="809643" y="1414"/>
                </a:cubicBezTo>
                <a:cubicBezTo>
                  <a:pt x="790851" y="1414"/>
                  <a:pt x="777516" y="2627"/>
                  <a:pt x="768019" y="4243"/>
                </a:cubicBezTo>
                <a:lnTo>
                  <a:pt x="768019" y="138611"/>
                </a:lnTo>
                <a:lnTo>
                  <a:pt x="0" y="132145"/>
                </a:lnTo>
                <a:lnTo>
                  <a:pt x="798530" y="25863"/>
                </a:lnTo>
                <a:cubicBezTo>
                  <a:pt x="800752" y="25257"/>
                  <a:pt x="804995" y="24853"/>
                  <a:pt x="811057" y="24853"/>
                </a:cubicBezTo>
                <a:cubicBezTo>
                  <a:pt x="826615" y="24853"/>
                  <a:pt x="835304" y="32329"/>
                  <a:pt x="835304" y="44857"/>
                </a:cubicBezTo>
                <a:cubicBezTo>
                  <a:pt x="835304" y="58596"/>
                  <a:pt x="825201" y="66881"/>
                  <a:pt x="808834" y="66881"/>
                </a:cubicBezTo>
                <a:cubicBezTo>
                  <a:pt x="804187" y="66881"/>
                  <a:pt x="801156" y="66679"/>
                  <a:pt x="798530" y="66072"/>
                </a:cubicBezTo>
                <a:lnTo>
                  <a:pt x="798530" y="25863"/>
                </a:lnTo>
                <a:lnTo>
                  <a:pt x="0" y="132145"/>
                </a:lnTo>
                <a:lnTo>
                  <a:pt x="966439" y="55970"/>
                </a:lnTo>
                <a:lnTo>
                  <a:pt x="916329" y="55970"/>
                </a:lnTo>
                <a:lnTo>
                  <a:pt x="916329" y="27682"/>
                </a:lnTo>
                <a:lnTo>
                  <a:pt x="969470" y="27682"/>
                </a:lnTo>
                <a:lnTo>
                  <a:pt x="969470" y="2425"/>
                </a:lnTo>
                <a:lnTo>
                  <a:pt x="885616" y="2425"/>
                </a:lnTo>
                <a:lnTo>
                  <a:pt x="885616" y="138611"/>
                </a:lnTo>
                <a:lnTo>
                  <a:pt x="972299" y="138611"/>
                </a:lnTo>
                <a:lnTo>
                  <a:pt x="972299" y="113354"/>
                </a:lnTo>
                <a:lnTo>
                  <a:pt x="916329" y="113354"/>
                </a:lnTo>
                <a:lnTo>
                  <a:pt x="916329" y="81025"/>
                </a:lnTo>
                <a:lnTo>
                  <a:pt x="966439" y="81025"/>
                </a:lnTo>
                <a:lnTo>
                  <a:pt x="966439" y="55970"/>
                </a:lnTo>
                <a:lnTo>
                  <a:pt x="0" y="132145"/>
                </a:lnTo>
                <a:lnTo>
                  <a:pt x="993313" y="138611"/>
                </a:lnTo>
                <a:lnTo>
                  <a:pt x="1023823" y="138611"/>
                </a:lnTo>
                <a:lnTo>
                  <a:pt x="1023823" y="85066"/>
                </a:lnTo>
                <a:lnTo>
                  <a:pt x="1032916" y="85066"/>
                </a:lnTo>
                <a:cubicBezTo>
                  <a:pt x="1045645" y="85268"/>
                  <a:pt x="1051505" y="89713"/>
                  <a:pt x="1055344" y="106888"/>
                </a:cubicBezTo>
                <a:cubicBezTo>
                  <a:pt x="1059183" y="123659"/>
                  <a:pt x="1062618" y="134570"/>
                  <a:pt x="1064639" y="138611"/>
                </a:cubicBezTo>
                <a:lnTo>
                  <a:pt x="1096160" y="138611"/>
                </a:lnTo>
                <a:cubicBezTo>
                  <a:pt x="1093533" y="133358"/>
                  <a:pt x="1089492" y="115576"/>
                  <a:pt x="1085248" y="100018"/>
                </a:cubicBezTo>
                <a:cubicBezTo>
                  <a:pt x="1081814" y="87491"/>
                  <a:pt x="1076560" y="78600"/>
                  <a:pt x="1067063" y="74761"/>
                </a:cubicBezTo>
                <a:lnTo>
                  <a:pt x="1067063" y="74155"/>
                </a:lnTo>
                <a:cubicBezTo>
                  <a:pt x="1078783" y="69912"/>
                  <a:pt x="1091108" y="57990"/>
                  <a:pt x="1091108" y="40815"/>
                </a:cubicBezTo>
                <a:cubicBezTo>
                  <a:pt x="1091108" y="28288"/>
                  <a:pt x="1086663" y="18589"/>
                  <a:pt x="1078379" y="12123"/>
                </a:cubicBezTo>
                <a:cubicBezTo>
                  <a:pt x="1068680" y="4445"/>
                  <a:pt x="1054536" y="1414"/>
                  <a:pt x="1034330" y="1414"/>
                </a:cubicBezTo>
                <a:cubicBezTo>
                  <a:pt x="1017761" y="1414"/>
                  <a:pt x="1003213" y="2627"/>
                  <a:pt x="993313" y="4243"/>
                </a:cubicBezTo>
                <a:lnTo>
                  <a:pt x="993313" y="138611"/>
                </a:lnTo>
                <a:lnTo>
                  <a:pt x="0" y="132145"/>
                </a:lnTo>
                <a:lnTo>
                  <a:pt x="1023823" y="25459"/>
                </a:lnTo>
                <a:cubicBezTo>
                  <a:pt x="1026046" y="24853"/>
                  <a:pt x="1030289" y="24449"/>
                  <a:pt x="1037765" y="24449"/>
                </a:cubicBezTo>
                <a:cubicBezTo>
                  <a:pt x="1051909" y="24449"/>
                  <a:pt x="1060395" y="30915"/>
                  <a:pt x="1060395" y="43240"/>
                </a:cubicBezTo>
                <a:cubicBezTo>
                  <a:pt x="1060395" y="55162"/>
                  <a:pt x="1051303" y="62840"/>
                  <a:pt x="1035947" y="62840"/>
                </a:cubicBezTo>
                <a:lnTo>
                  <a:pt x="1023823" y="62840"/>
                </a:lnTo>
                <a:lnTo>
                  <a:pt x="1023823" y="25459"/>
                </a:lnTo>
                <a:lnTo>
                  <a:pt x="0" y="132145"/>
                </a:lnTo>
                <a:lnTo>
                  <a:pt x="1185671" y="103655"/>
                </a:lnTo>
                <a:lnTo>
                  <a:pt x="1196178" y="138611"/>
                </a:lnTo>
                <a:lnTo>
                  <a:pt x="1229517" y="138611"/>
                </a:lnTo>
                <a:lnTo>
                  <a:pt x="1187085" y="2425"/>
                </a:lnTo>
                <a:lnTo>
                  <a:pt x="1146674" y="2425"/>
                </a:lnTo>
                <a:lnTo>
                  <a:pt x="1105252" y="138611"/>
                </a:lnTo>
                <a:lnTo>
                  <a:pt x="1136975" y="138611"/>
                </a:lnTo>
                <a:lnTo>
                  <a:pt x="1146674" y="103655"/>
                </a:lnTo>
                <a:lnTo>
                  <a:pt x="1185671" y="103655"/>
                </a:lnTo>
                <a:lnTo>
                  <a:pt x="0" y="132145"/>
                </a:lnTo>
                <a:lnTo>
                  <a:pt x="1151119" y="80621"/>
                </a:lnTo>
                <a:lnTo>
                  <a:pt x="1159201" y="51726"/>
                </a:lnTo>
                <a:cubicBezTo>
                  <a:pt x="1161424" y="43846"/>
                  <a:pt x="1163444" y="33541"/>
                  <a:pt x="1165465" y="25459"/>
                </a:cubicBezTo>
                <a:lnTo>
                  <a:pt x="1165869" y="25459"/>
                </a:lnTo>
                <a:cubicBezTo>
                  <a:pt x="1167890" y="33541"/>
                  <a:pt x="1170315" y="43644"/>
                  <a:pt x="1172739" y="51726"/>
                </a:cubicBezTo>
                <a:lnTo>
                  <a:pt x="1181226" y="80621"/>
                </a:lnTo>
                <a:lnTo>
                  <a:pt x="1151119" y="80621"/>
                </a:lnTo>
                <a:lnTo>
                  <a:pt x="0" y="132145"/>
                </a:lnTo>
                <a:lnTo>
                  <a:pt x="1257199" y="138611"/>
                </a:lnTo>
                <a:lnTo>
                  <a:pt x="1287912" y="138611"/>
                </a:lnTo>
                <a:lnTo>
                  <a:pt x="1287912" y="28288"/>
                </a:lnTo>
                <a:lnTo>
                  <a:pt x="1325090" y="28288"/>
                </a:lnTo>
                <a:lnTo>
                  <a:pt x="1325090" y="2425"/>
                </a:lnTo>
                <a:lnTo>
                  <a:pt x="1220425" y="2425"/>
                </a:lnTo>
                <a:lnTo>
                  <a:pt x="1220425" y="28288"/>
                </a:lnTo>
                <a:lnTo>
                  <a:pt x="1257199" y="28288"/>
                </a:lnTo>
                <a:lnTo>
                  <a:pt x="1257199" y="138611"/>
                </a:lnTo>
                <a:lnTo>
                  <a:pt x="0" y="132145"/>
                </a:lnTo>
                <a:lnTo>
                  <a:pt x="1341659" y="2425"/>
                </a:lnTo>
                <a:lnTo>
                  <a:pt x="1341659" y="138611"/>
                </a:lnTo>
                <a:lnTo>
                  <a:pt x="1372371" y="138611"/>
                </a:lnTo>
                <a:lnTo>
                  <a:pt x="1372371" y="2425"/>
                </a:lnTo>
                <a:lnTo>
                  <a:pt x="1341659" y="2425"/>
                </a:lnTo>
                <a:lnTo>
                  <a:pt x="0" y="132145"/>
                </a:lnTo>
                <a:lnTo>
                  <a:pt x="1459054" y="0"/>
                </a:lnTo>
                <a:cubicBezTo>
                  <a:pt x="1419047" y="0"/>
                  <a:pt x="1392779" y="30511"/>
                  <a:pt x="1392779" y="71326"/>
                </a:cubicBezTo>
                <a:cubicBezTo>
                  <a:pt x="1392779" y="110323"/>
                  <a:pt x="1416622" y="140834"/>
                  <a:pt x="1456831" y="140834"/>
                </a:cubicBezTo>
                <a:cubicBezTo>
                  <a:pt x="1496839" y="140834"/>
                  <a:pt x="1523712" y="113960"/>
                  <a:pt x="1523712" y="69103"/>
                </a:cubicBezTo>
                <a:cubicBezTo>
                  <a:pt x="1523712" y="31319"/>
                  <a:pt x="1500880" y="0"/>
                  <a:pt x="1459054" y="0"/>
                </a:cubicBezTo>
                <a:lnTo>
                  <a:pt x="1459054" y="0"/>
                </a:lnTo>
                <a:lnTo>
                  <a:pt x="0" y="132145"/>
                </a:lnTo>
                <a:lnTo>
                  <a:pt x="1458448" y="24449"/>
                </a:lnTo>
                <a:cubicBezTo>
                  <a:pt x="1479664" y="24449"/>
                  <a:pt x="1491181" y="45463"/>
                  <a:pt x="1491181" y="70114"/>
                </a:cubicBezTo>
                <a:cubicBezTo>
                  <a:pt x="1491181" y="96583"/>
                  <a:pt x="1479260" y="116385"/>
                  <a:pt x="1458448" y="116385"/>
                </a:cubicBezTo>
                <a:cubicBezTo>
                  <a:pt x="1437838" y="116385"/>
                  <a:pt x="1425310" y="97593"/>
                  <a:pt x="1425310" y="70720"/>
                </a:cubicBezTo>
                <a:cubicBezTo>
                  <a:pt x="1425310" y="44250"/>
                  <a:pt x="1437434" y="24449"/>
                  <a:pt x="1458448" y="24449"/>
                </a:cubicBezTo>
                <a:lnTo>
                  <a:pt x="1458448" y="24449"/>
                </a:lnTo>
                <a:lnTo>
                  <a:pt x="0" y="132145"/>
                </a:lnTo>
                <a:lnTo>
                  <a:pt x="1572206" y="138611"/>
                </a:lnTo>
                <a:lnTo>
                  <a:pt x="1572206" y="97593"/>
                </a:lnTo>
                <a:cubicBezTo>
                  <a:pt x="1572206" y="75367"/>
                  <a:pt x="1571802" y="56172"/>
                  <a:pt x="1570791" y="37987"/>
                </a:cubicBezTo>
                <a:lnTo>
                  <a:pt x="1571600" y="37987"/>
                </a:lnTo>
                <a:cubicBezTo>
                  <a:pt x="1578065" y="53949"/>
                  <a:pt x="1587158" y="71528"/>
                  <a:pt x="1595240" y="86076"/>
                </a:cubicBezTo>
                <a:lnTo>
                  <a:pt x="1624337" y="138611"/>
                </a:lnTo>
                <a:lnTo>
                  <a:pt x="1656666" y="138611"/>
                </a:lnTo>
                <a:lnTo>
                  <a:pt x="1656666" y="2425"/>
                </a:lnTo>
                <a:lnTo>
                  <a:pt x="1628378" y="2425"/>
                </a:lnTo>
                <a:lnTo>
                  <a:pt x="1628378" y="42028"/>
                </a:lnTo>
                <a:cubicBezTo>
                  <a:pt x="1628378" y="62638"/>
                  <a:pt x="1628984" y="81025"/>
                  <a:pt x="1630802" y="99008"/>
                </a:cubicBezTo>
                <a:lnTo>
                  <a:pt x="1630398" y="99008"/>
                </a:lnTo>
                <a:cubicBezTo>
                  <a:pt x="1624135" y="83651"/>
                  <a:pt x="1616254" y="66679"/>
                  <a:pt x="1608172" y="52333"/>
                </a:cubicBezTo>
                <a:lnTo>
                  <a:pt x="1579884" y="2425"/>
                </a:lnTo>
                <a:lnTo>
                  <a:pt x="1543918" y="2425"/>
                </a:lnTo>
                <a:lnTo>
                  <a:pt x="1543918" y="138611"/>
                </a:lnTo>
                <a:lnTo>
                  <a:pt x="1572206" y="138611"/>
                </a:lnTo>
                <a:lnTo>
                  <a:pt x="0" y="132145"/>
                </a:lnTo>
                <a:lnTo>
                  <a:pt x="1678084" y="132145"/>
                </a:lnTo>
                <a:cubicBezTo>
                  <a:pt x="1685762" y="136388"/>
                  <a:pt x="1701118" y="140631"/>
                  <a:pt x="1716677" y="140631"/>
                </a:cubicBezTo>
                <a:cubicBezTo>
                  <a:pt x="1754057" y="140631"/>
                  <a:pt x="1771434" y="121234"/>
                  <a:pt x="1771434" y="98402"/>
                </a:cubicBezTo>
                <a:cubicBezTo>
                  <a:pt x="1771434" y="79206"/>
                  <a:pt x="1760321" y="66679"/>
                  <a:pt x="1736276" y="57788"/>
                </a:cubicBezTo>
                <a:cubicBezTo>
                  <a:pt x="1718495" y="51120"/>
                  <a:pt x="1711019" y="47281"/>
                  <a:pt x="1711019" y="38593"/>
                </a:cubicBezTo>
                <a:cubicBezTo>
                  <a:pt x="1711019" y="31723"/>
                  <a:pt x="1717485" y="25459"/>
                  <a:pt x="1730820" y="25459"/>
                </a:cubicBezTo>
                <a:cubicBezTo>
                  <a:pt x="1743954" y="25459"/>
                  <a:pt x="1753855" y="29298"/>
                  <a:pt x="1759109" y="31925"/>
                </a:cubicBezTo>
                <a:lnTo>
                  <a:pt x="1765978" y="7274"/>
                </a:lnTo>
                <a:cubicBezTo>
                  <a:pt x="1757896" y="3435"/>
                  <a:pt x="1746783" y="404"/>
                  <a:pt x="1731225" y="404"/>
                </a:cubicBezTo>
                <a:cubicBezTo>
                  <a:pt x="1699300" y="404"/>
                  <a:pt x="1679700" y="17983"/>
                  <a:pt x="1679700" y="41220"/>
                </a:cubicBezTo>
                <a:cubicBezTo>
                  <a:pt x="1679700" y="61021"/>
                  <a:pt x="1694653" y="73549"/>
                  <a:pt x="1717283" y="81631"/>
                </a:cubicBezTo>
                <a:cubicBezTo>
                  <a:pt x="1733649" y="87289"/>
                  <a:pt x="1740115" y="92138"/>
                  <a:pt x="1740115" y="100624"/>
                </a:cubicBezTo>
                <a:cubicBezTo>
                  <a:pt x="1740115" y="109515"/>
                  <a:pt x="1732639" y="115375"/>
                  <a:pt x="1718495" y="115375"/>
                </a:cubicBezTo>
                <a:cubicBezTo>
                  <a:pt x="1705362" y="115375"/>
                  <a:pt x="1692430" y="111131"/>
                  <a:pt x="1684348" y="106888"/>
                </a:cubicBezTo>
                <a:lnTo>
                  <a:pt x="1678084" y="132145"/>
                </a:lnTo>
                <a:close/>
              </a:path>
            </a:pathLst>
          </a:custGeom>
          <a:solidFill>
            <a:srgbClr val="374D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886914" y="2289007"/>
            <a:ext cx="1778432" cy="270280"/>
          </a:xfrm>
          <a:custGeom>
            <a:avLst/>
            <a:gdLst/>
            <a:ahLst/>
            <a:cxnLst/>
            <a:rect l="0" t="0" r="0" b="0"/>
            <a:pathLst>
              <a:path w="1778432" h="270280">
                <a:moveTo>
                  <a:pt x="77921" y="50114"/>
                </a:moveTo>
                <a:lnTo>
                  <a:pt x="46732" y="50114"/>
                </a:lnTo>
                <a:lnTo>
                  <a:pt x="46732" y="59947"/>
                </a:lnTo>
                <a:lnTo>
                  <a:pt x="65868" y="59947"/>
                </a:lnTo>
                <a:lnTo>
                  <a:pt x="65868" y="88229"/>
                </a:lnTo>
                <a:cubicBezTo>
                  <a:pt x="62485" y="89921"/>
                  <a:pt x="56987" y="90767"/>
                  <a:pt x="49533" y="90767"/>
                </a:cubicBezTo>
                <a:cubicBezTo>
                  <a:pt x="38379" y="90767"/>
                  <a:pt x="29392" y="87383"/>
                  <a:pt x="22784" y="80511"/>
                </a:cubicBezTo>
                <a:cubicBezTo>
                  <a:pt x="16335" y="73744"/>
                  <a:pt x="12952" y="64440"/>
                  <a:pt x="12952" y="52493"/>
                </a:cubicBezTo>
                <a:cubicBezTo>
                  <a:pt x="12952" y="40652"/>
                  <a:pt x="16335" y="31401"/>
                  <a:pt x="23366" y="24476"/>
                </a:cubicBezTo>
                <a:cubicBezTo>
                  <a:pt x="30079" y="17762"/>
                  <a:pt x="39383" y="14378"/>
                  <a:pt x="51066" y="14378"/>
                </a:cubicBezTo>
                <a:cubicBezTo>
                  <a:pt x="59366" y="14378"/>
                  <a:pt x="66291" y="15753"/>
                  <a:pt x="72053" y="18449"/>
                </a:cubicBezTo>
                <a:lnTo>
                  <a:pt x="75119" y="8458"/>
                </a:lnTo>
                <a:cubicBezTo>
                  <a:pt x="69093" y="5497"/>
                  <a:pt x="61216" y="4070"/>
                  <a:pt x="51331" y="4070"/>
                </a:cubicBezTo>
                <a:cubicBezTo>
                  <a:pt x="35736" y="4070"/>
                  <a:pt x="23207" y="8722"/>
                  <a:pt x="13903" y="17762"/>
                </a:cubicBezTo>
                <a:cubicBezTo>
                  <a:pt x="4652" y="27013"/>
                  <a:pt x="0" y="38696"/>
                  <a:pt x="0" y="53075"/>
                </a:cubicBezTo>
                <a:cubicBezTo>
                  <a:pt x="0" y="68088"/>
                  <a:pt x="4335" y="79771"/>
                  <a:pt x="13216" y="88388"/>
                </a:cubicBezTo>
                <a:cubicBezTo>
                  <a:pt x="21938" y="96687"/>
                  <a:pt x="33780" y="100916"/>
                  <a:pt x="48688" y="100916"/>
                </a:cubicBezTo>
                <a:cubicBezTo>
                  <a:pt x="59207" y="100916"/>
                  <a:pt x="68934" y="99225"/>
                  <a:pt x="77921" y="95683"/>
                </a:cubicBezTo>
                <a:lnTo>
                  <a:pt x="77921" y="50114"/>
                </a:lnTo>
                <a:lnTo>
                  <a:pt x="77921" y="50114"/>
                </a:lnTo>
                <a:lnTo>
                  <a:pt x="151005" y="68088"/>
                </a:lnTo>
                <a:cubicBezTo>
                  <a:pt x="151270" y="66714"/>
                  <a:pt x="151428" y="64758"/>
                  <a:pt x="151428" y="62323"/>
                </a:cubicBezTo>
                <a:cubicBezTo>
                  <a:pt x="151428" y="58837"/>
                  <a:pt x="151005" y="55453"/>
                  <a:pt x="150159" y="52070"/>
                </a:cubicBezTo>
                <a:cubicBezTo>
                  <a:pt x="149155" y="48529"/>
                  <a:pt x="147781" y="45198"/>
                  <a:pt x="145772" y="41815"/>
                </a:cubicBezTo>
                <a:cubicBezTo>
                  <a:pt x="143816" y="38431"/>
                  <a:pt x="140855" y="35735"/>
                  <a:pt x="136943" y="33515"/>
                </a:cubicBezTo>
                <a:cubicBezTo>
                  <a:pt x="133137" y="31506"/>
                  <a:pt x="128485" y="30396"/>
                  <a:pt x="123252" y="30396"/>
                </a:cubicBezTo>
                <a:cubicBezTo>
                  <a:pt x="113578" y="30396"/>
                  <a:pt x="105807" y="33938"/>
                  <a:pt x="100044" y="40810"/>
                </a:cubicBezTo>
                <a:cubicBezTo>
                  <a:pt x="94283" y="47683"/>
                  <a:pt x="91322" y="56458"/>
                  <a:pt x="91322" y="66978"/>
                </a:cubicBezTo>
                <a:cubicBezTo>
                  <a:pt x="91322" y="77392"/>
                  <a:pt x="94283" y="85692"/>
                  <a:pt x="100309" y="92035"/>
                </a:cubicBezTo>
                <a:cubicBezTo>
                  <a:pt x="106388" y="98379"/>
                  <a:pt x="114529" y="101445"/>
                  <a:pt x="124838" y="101445"/>
                </a:cubicBezTo>
                <a:cubicBezTo>
                  <a:pt x="133560" y="101445"/>
                  <a:pt x="141120" y="100071"/>
                  <a:pt x="147622" y="97110"/>
                </a:cubicBezTo>
                <a:lnTo>
                  <a:pt x="145349" y="88229"/>
                </a:lnTo>
                <a:cubicBezTo>
                  <a:pt x="140009" y="90608"/>
                  <a:pt x="133666" y="91771"/>
                  <a:pt x="126529" y="91771"/>
                </a:cubicBezTo>
                <a:cubicBezTo>
                  <a:pt x="119763" y="91771"/>
                  <a:pt x="114106" y="89762"/>
                  <a:pt x="109877" y="85850"/>
                </a:cubicBezTo>
                <a:cubicBezTo>
                  <a:pt x="105384" y="82044"/>
                  <a:pt x="103269" y="76124"/>
                  <a:pt x="103164" y="68088"/>
                </a:cubicBezTo>
                <a:lnTo>
                  <a:pt x="151005" y="68088"/>
                </a:lnTo>
                <a:lnTo>
                  <a:pt x="77921" y="50114"/>
                </a:lnTo>
                <a:lnTo>
                  <a:pt x="103269" y="59260"/>
                </a:lnTo>
                <a:cubicBezTo>
                  <a:pt x="103851" y="54026"/>
                  <a:pt x="105701" y="49533"/>
                  <a:pt x="108925" y="45304"/>
                </a:cubicBezTo>
                <a:cubicBezTo>
                  <a:pt x="112150" y="41392"/>
                  <a:pt x="116538" y="39277"/>
                  <a:pt x="122300" y="39277"/>
                </a:cubicBezTo>
                <a:cubicBezTo>
                  <a:pt x="128485" y="39277"/>
                  <a:pt x="132979" y="41392"/>
                  <a:pt x="135516" y="45621"/>
                </a:cubicBezTo>
                <a:cubicBezTo>
                  <a:pt x="138318" y="49692"/>
                  <a:pt x="139587" y="54344"/>
                  <a:pt x="139428" y="59260"/>
                </a:cubicBezTo>
                <a:lnTo>
                  <a:pt x="103269" y="59260"/>
                </a:lnTo>
                <a:lnTo>
                  <a:pt x="77921" y="50114"/>
                </a:lnTo>
                <a:lnTo>
                  <a:pt x="169719" y="19136"/>
                </a:lnTo>
                <a:lnTo>
                  <a:pt x="169719" y="31824"/>
                </a:lnTo>
                <a:lnTo>
                  <a:pt x="159146" y="31824"/>
                </a:lnTo>
                <a:lnTo>
                  <a:pt x="159146" y="41233"/>
                </a:lnTo>
                <a:lnTo>
                  <a:pt x="169719" y="41233"/>
                </a:lnTo>
                <a:lnTo>
                  <a:pt x="169719" y="78396"/>
                </a:lnTo>
                <a:cubicBezTo>
                  <a:pt x="169719" y="86696"/>
                  <a:pt x="171252" y="92723"/>
                  <a:pt x="174477" y="96264"/>
                </a:cubicBezTo>
                <a:cubicBezTo>
                  <a:pt x="177702" y="99753"/>
                  <a:pt x="182089" y="101445"/>
                  <a:pt x="187851" y="101445"/>
                </a:cubicBezTo>
                <a:cubicBezTo>
                  <a:pt x="191922" y="101445"/>
                  <a:pt x="195569" y="100916"/>
                  <a:pt x="198847" y="99753"/>
                </a:cubicBezTo>
                <a:lnTo>
                  <a:pt x="198265" y="90344"/>
                </a:lnTo>
                <a:cubicBezTo>
                  <a:pt x="196415" y="90925"/>
                  <a:pt x="194036" y="91189"/>
                  <a:pt x="191076" y="91189"/>
                </a:cubicBezTo>
                <a:cubicBezTo>
                  <a:pt x="184891" y="91189"/>
                  <a:pt x="181772" y="86802"/>
                  <a:pt x="181772" y="77973"/>
                </a:cubicBezTo>
                <a:lnTo>
                  <a:pt x="181772" y="41233"/>
                </a:lnTo>
                <a:lnTo>
                  <a:pt x="199534" y="41233"/>
                </a:lnTo>
                <a:lnTo>
                  <a:pt x="199534" y="31824"/>
                </a:lnTo>
                <a:lnTo>
                  <a:pt x="181772" y="31824"/>
                </a:lnTo>
                <a:lnTo>
                  <a:pt x="181772" y="15489"/>
                </a:lnTo>
                <a:lnTo>
                  <a:pt x="169719" y="19136"/>
                </a:lnTo>
                <a:lnTo>
                  <a:pt x="77921" y="50114"/>
                </a:lnTo>
                <a:lnTo>
                  <a:pt x="214257" y="116353"/>
                </a:lnTo>
                <a:cubicBezTo>
                  <a:pt x="216213" y="113128"/>
                  <a:pt x="218433" y="108053"/>
                  <a:pt x="221288" y="101339"/>
                </a:cubicBezTo>
                <a:cubicBezTo>
                  <a:pt x="223825" y="94573"/>
                  <a:pt x="226045" y="88229"/>
                  <a:pt x="227737" y="82203"/>
                </a:cubicBezTo>
                <a:lnTo>
                  <a:pt x="213940" y="83577"/>
                </a:lnTo>
                <a:cubicBezTo>
                  <a:pt x="212142" y="95842"/>
                  <a:pt x="209288" y="107102"/>
                  <a:pt x="205534" y="117357"/>
                </a:cubicBezTo>
                <a:lnTo>
                  <a:pt x="214257" y="116353"/>
                </a:lnTo>
                <a:lnTo>
                  <a:pt x="77921" y="50114"/>
                </a:lnTo>
                <a:lnTo>
                  <a:pt x="295931" y="127771"/>
                </a:lnTo>
                <a:lnTo>
                  <a:pt x="308196" y="127771"/>
                </a:lnTo>
                <a:lnTo>
                  <a:pt x="308196" y="90767"/>
                </a:lnTo>
                <a:lnTo>
                  <a:pt x="308460" y="90767"/>
                </a:lnTo>
                <a:cubicBezTo>
                  <a:pt x="310575" y="94150"/>
                  <a:pt x="313376" y="96793"/>
                  <a:pt x="317183" y="98643"/>
                </a:cubicBezTo>
                <a:cubicBezTo>
                  <a:pt x="320830" y="100494"/>
                  <a:pt x="324953" y="101445"/>
                  <a:pt x="329447" y="101445"/>
                </a:cubicBezTo>
                <a:cubicBezTo>
                  <a:pt x="338011" y="101445"/>
                  <a:pt x="345359" y="98221"/>
                  <a:pt x="351544" y="91877"/>
                </a:cubicBezTo>
                <a:cubicBezTo>
                  <a:pt x="357412" y="85586"/>
                  <a:pt x="360531" y="76546"/>
                  <a:pt x="360531" y="64863"/>
                </a:cubicBezTo>
                <a:cubicBezTo>
                  <a:pt x="360531" y="54608"/>
                  <a:pt x="357729" y="46308"/>
                  <a:pt x="352390" y="39965"/>
                </a:cubicBezTo>
                <a:cubicBezTo>
                  <a:pt x="346733" y="33621"/>
                  <a:pt x="339861" y="30396"/>
                  <a:pt x="331561" y="30396"/>
                </a:cubicBezTo>
                <a:cubicBezTo>
                  <a:pt x="320566" y="30396"/>
                  <a:pt x="312530" y="34784"/>
                  <a:pt x="307350" y="43507"/>
                </a:cubicBezTo>
                <a:lnTo>
                  <a:pt x="307086" y="43507"/>
                </a:lnTo>
                <a:lnTo>
                  <a:pt x="306346" y="31824"/>
                </a:lnTo>
                <a:lnTo>
                  <a:pt x="295403" y="31824"/>
                </a:lnTo>
                <a:cubicBezTo>
                  <a:pt x="295826" y="40388"/>
                  <a:pt x="295931" y="47841"/>
                  <a:pt x="295931" y="54026"/>
                </a:cubicBezTo>
                <a:lnTo>
                  <a:pt x="295931" y="127771"/>
                </a:lnTo>
                <a:lnTo>
                  <a:pt x="77921" y="50114"/>
                </a:lnTo>
                <a:lnTo>
                  <a:pt x="308196" y="60370"/>
                </a:lnTo>
                <a:cubicBezTo>
                  <a:pt x="308196" y="59101"/>
                  <a:pt x="308460" y="57568"/>
                  <a:pt x="309041" y="55453"/>
                </a:cubicBezTo>
                <a:cubicBezTo>
                  <a:pt x="310152" y="50802"/>
                  <a:pt x="312425" y="47154"/>
                  <a:pt x="316073" y="44458"/>
                </a:cubicBezTo>
                <a:cubicBezTo>
                  <a:pt x="319456" y="41656"/>
                  <a:pt x="323368" y="40229"/>
                  <a:pt x="327755" y="40229"/>
                </a:cubicBezTo>
                <a:cubicBezTo>
                  <a:pt x="334099" y="40229"/>
                  <a:pt x="339015" y="42661"/>
                  <a:pt x="342504" y="47577"/>
                </a:cubicBezTo>
                <a:cubicBezTo>
                  <a:pt x="346205" y="52335"/>
                  <a:pt x="348002" y="58256"/>
                  <a:pt x="348002" y="65445"/>
                </a:cubicBezTo>
                <a:cubicBezTo>
                  <a:pt x="348002" y="73480"/>
                  <a:pt x="346205" y="79771"/>
                  <a:pt x="342504" y="84582"/>
                </a:cubicBezTo>
                <a:cubicBezTo>
                  <a:pt x="338857" y="89339"/>
                  <a:pt x="333782" y="91771"/>
                  <a:pt x="327332" y="91771"/>
                </a:cubicBezTo>
                <a:cubicBezTo>
                  <a:pt x="322945" y="91771"/>
                  <a:pt x="319033" y="90344"/>
                  <a:pt x="315491" y="87806"/>
                </a:cubicBezTo>
                <a:cubicBezTo>
                  <a:pt x="312107" y="85005"/>
                  <a:pt x="309887" y="81621"/>
                  <a:pt x="308777" y="77233"/>
                </a:cubicBezTo>
                <a:cubicBezTo>
                  <a:pt x="308354" y="75859"/>
                  <a:pt x="308196" y="74167"/>
                  <a:pt x="308196" y="72212"/>
                </a:cubicBezTo>
                <a:lnTo>
                  <a:pt x="308196" y="60370"/>
                </a:lnTo>
                <a:lnTo>
                  <a:pt x="77921" y="50114"/>
                </a:lnTo>
                <a:lnTo>
                  <a:pt x="431011" y="31824"/>
                </a:lnTo>
                <a:lnTo>
                  <a:pt x="418641" y="31824"/>
                </a:lnTo>
                <a:lnTo>
                  <a:pt x="418641" y="73480"/>
                </a:lnTo>
                <a:cubicBezTo>
                  <a:pt x="418641" y="75859"/>
                  <a:pt x="418218" y="77973"/>
                  <a:pt x="417531" y="79771"/>
                </a:cubicBezTo>
                <a:cubicBezTo>
                  <a:pt x="416262" y="82890"/>
                  <a:pt x="414306" y="85586"/>
                  <a:pt x="411346" y="87806"/>
                </a:cubicBezTo>
                <a:cubicBezTo>
                  <a:pt x="408386" y="90079"/>
                  <a:pt x="405003" y="91189"/>
                  <a:pt x="401196" y="91189"/>
                </a:cubicBezTo>
                <a:cubicBezTo>
                  <a:pt x="391046" y="91189"/>
                  <a:pt x="386024" y="83894"/>
                  <a:pt x="386024" y="69357"/>
                </a:cubicBezTo>
                <a:lnTo>
                  <a:pt x="386024" y="31824"/>
                </a:lnTo>
                <a:lnTo>
                  <a:pt x="373601" y="31824"/>
                </a:lnTo>
                <a:lnTo>
                  <a:pt x="373601" y="71630"/>
                </a:lnTo>
                <a:cubicBezTo>
                  <a:pt x="373601" y="77233"/>
                  <a:pt x="374342" y="82203"/>
                  <a:pt x="375716" y="86115"/>
                </a:cubicBezTo>
                <a:cubicBezTo>
                  <a:pt x="377143" y="90344"/>
                  <a:pt x="378940" y="93463"/>
                  <a:pt x="381478" y="95418"/>
                </a:cubicBezTo>
                <a:cubicBezTo>
                  <a:pt x="383751" y="97639"/>
                  <a:pt x="386289" y="99066"/>
                  <a:pt x="388826" y="100071"/>
                </a:cubicBezTo>
                <a:cubicBezTo>
                  <a:pt x="391469" y="101022"/>
                  <a:pt x="394165" y="101445"/>
                  <a:pt x="397126" y="101445"/>
                </a:cubicBezTo>
                <a:cubicBezTo>
                  <a:pt x="402623" y="101445"/>
                  <a:pt x="407223" y="100176"/>
                  <a:pt x="411029" y="97639"/>
                </a:cubicBezTo>
                <a:cubicBezTo>
                  <a:pt x="414835" y="95155"/>
                  <a:pt x="417796" y="92194"/>
                  <a:pt x="419645" y="88811"/>
                </a:cubicBezTo>
                <a:lnTo>
                  <a:pt x="419910" y="88811"/>
                </a:lnTo>
                <a:lnTo>
                  <a:pt x="420597" y="99915"/>
                </a:lnTo>
                <a:lnTo>
                  <a:pt x="431593" y="99915"/>
                </a:lnTo>
                <a:cubicBezTo>
                  <a:pt x="431170" y="95155"/>
                  <a:pt x="431011" y="88917"/>
                  <a:pt x="431011" y="81198"/>
                </a:cubicBezTo>
                <a:lnTo>
                  <a:pt x="431011" y="31824"/>
                </a:lnTo>
                <a:lnTo>
                  <a:pt x="77921" y="50114"/>
                </a:lnTo>
                <a:lnTo>
                  <a:pt x="444227" y="96687"/>
                </a:lnTo>
                <a:cubicBezTo>
                  <a:pt x="449725" y="99915"/>
                  <a:pt x="456069" y="101445"/>
                  <a:pt x="463364" y="101445"/>
                </a:cubicBezTo>
                <a:cubicBezTo>
                  <a:pt x="471296" y="101445"/>
                  <a:pt x="477479" y="99648"/>
                  <a:pt x="481972" y="95842"/>
                </a:cubicBezTo>
                <a:cubicBezTo>
                  <a:pt x="486464" y="92035"/>
                  <a:pt x="488738" y="87119"/>
                  <a:pt x="488738" y="80934"/>
                </a:cubicBezTo>
                <a:cubicBezTo>
                  <a:pt x="488738" y="76018"/>
                  <a:pt x="487310" y="72053"/>
                  <a:pt x="484194" y="68670"/>
                </a:cubicBezTo>
                <a:cubicBezTo>
                  <a:pt x="481389" y="65603"/>
                  <a:pt x="476897" y="62749"/>
                  <a:pt x="470873" y="60529"/>
                </a:cubicBezTo>
                <a:cubicBezTo>
                  <a:pt x="466221" y="58678"/>
                  <a:pt x="462835" y="56881"/>
                  <a:pt x="460879" y="55295"/>
                </a:cubicBezTo>
                <a:cubicBezTo>
                  <a:pt x="459029" y="53762"/>
                  <a:pt x="458025" y="51489"/>
                  <a:pt x="458025" y="48846"/>
                </a:cubicBezTo>
                <a:cubicBezTo>
                  <a:pt x="458025" y="46150"/>
                  <a:pt x="459029" y="44035"/>
                  <a:pt x="460985" y="42238"/>
                </a:cubicBezTo>
                <a:cubicBezTo>
                  <a:pt x="462941" y="40388"/>
                  <a:pt x="465798" y="39542"/>
                  <a:pt x="469284" y="39542"/>
                </a:cubicBezTo>
                <a:cubicBezTo>
                  <a:pt x="474200" y="39542"/>
                  <a:pt x="478852" y="40969"/>
                  <a:pt x="483240" y="43612"/>
                </a:cubicBezTo>
                <a:lnTo>
                  <a:pt x="486201" y="34625"/>
                </a:lnTo>
                <a:cubicBezTo>
                  <a:pt x="481812" y="31824"/>
                  <a:pt x="476314" y="30396"/>
                  <a:pt x="469604" y="30396"/>
                </a:cubicBezTo>
                <a:cubicBezTo>
                  <a:pt x="462518" y="30396"/>
                  <a:pt x="456915" y="32352"/>
                  <a:pt x="452580" y="36158"/>
                </a:cubicBezTo>
                <a:cubicBezTo>
                  <a:pt x="448192" y="39965"/>
                  <a:pt x="446077" y="44775"/>
                  <a:pt x="446077" y="50379"/>
                </a:cubicBezTo>
                <a:cubicBezTo>
                  <a:pt x="446077" y="58837"/>
                  <a:pt x="452157" y="65286"/>
                  <a:pt x="464210" y="69674"/>
                </a:cubicBezTo>
                <a:cubicBezTo>
                  <a:pt x="468861" y="71366"/>
                  <a:pt x="472085" y="73163"/>
                  <a:pt x="473936" y="74855"/>
                </a:cubicBezTo>
                <a:cubicBezTo>
                  <a:pt x="475788" y="76811"/>
                  <a:pt x="476737" y="79084"/>
                  <a:pt x="476737" y="82044"/>
                </a:cubicBezTo>
                <a:cubicBezTo>
                  <a:pt x="476737" y="85005"/>
                  <a:pt x="475628" y="87542"/>
                  <a:pt x="473354" y="89339"/>
                </a:cubicBezTo>
                <a:cubicBezTo>
                  <a:pt x="471136" y="91189"/>
                  <a:pt x="467912" y="92194"/>
                  <a:pt x="463681" y="92194"/>
                </a:cubicBezTo>
                <a:cubicBezTo>
                  <a:pt x="458025" y="92194"/>
                  <a:pt x="452580" y="90608"/>
                  <a:pt x="447188" y="87383"/>
                </a:cubicBezTo>
                <a:lnTo>
                  <a:pt x="444227" y="96687"/>
                </a:lnTo>
                <a:lnTo>
                  <a:pt x="77921" y="50114"/>
                </a:lnTo>
                <a:lnTo>
                  <a:pt x="503291" y="99915"/>
                </a:lnTo>
                <a:lnTo>
                  <a:pt x="515711" y="99915"/>
                </a:lnTo>
                <a:lnTo>
                  <a:pt x="515711" y="58837"/>
                </a:lnTo>
                <a:cubicBezTo>
                  <a:pt x="515711" y="56458"/>
                  <a:pt x="515978" y="54449"/>
                  <a:pt x="516556" y="52916"/>
                </a:cubicBezTo>
                <a:cubicBezTo>
                  <a:pt x="517773" y="49374"/>
                  <a:pt x="519888" y="46572"/>
                  <a:pt x="522848" y="44194"/>
                </a:cubicBezTo>
                <a:cubicBezTo>
                  <a:pt x="525809" y="41815"/>
                  <a:pt x="529352" y="40652"/>
                  <a:pt x="533158" y="40652"/>
                </a:cubicBezTo>
                <a:cubicBezTo>
                  <a:pt x="538604" y="40652"/>
                  <a:pt x="542565" y="42502"/>
                  <a:pt x="545103" y="46150"/>
                </a:cubicBezTo>
                <a:cubicBezTo>
                  <a:pt x="547640" y="49956"/>
                  <a:pt x="548909" y="54767"/>
                  <a:pt x="548909" y="60793"/>
                </a:cubicBezTo>
                <a:lnTo>
                  <a:pt x="548909" y="99915"/>
                </a:lnTo>
                <a:lnTo>
                  <a:pt x="561281" y="99915"/>
                </a:lnTo>
                <a:lnTo>
                  <a:pt x="561281" y="59365"/>
                </a:lnTo>
                <a:cubicBezTo>
                  <a:pt x="561281" y="54872"/>
                  <a:pt x="560699" y="50960"/>
                  <a:pt x="559750" y="47418"/>
                </a:cubicBezTo>
                <a:cubicBezTo>
                  <a:pt x="558584" y="43929"/>
                  <a:pt x="557212" y="41075"/>
                  <a:pt x="555521" y="39119"/>
                </a:cubicBezTo>
                <a:cubicBezTo>
                  <a:pt x="553984" y="36898"/>
                  <a:pt x="551977" y="35207"/>
                  <a:pt x="549863" y="33938"/>
                </a:cubicBezTo>
                <a:cubicBezTo>
                  <a:pt x="547640" y="32669"/>
                  <a:pt x="545526" y="31665"/>
                  <a:pt x="543411" y="31242"/>
                </a:cubicBezTo>
                <a:cubicBezTo>
                  <a:pt x="541456" y="30661"/>
                  <a:pt x="539450" y="30396"/>
                  <a:pt x="537490" y="30396"/>
                </a:cubicBezTo>
                <a:cubicBezTo>
                  <a:pt x="532998" y="30396"/>
                  <a:pt x="528769" y="31506"/>
                  <a:pt x="524859" y="33779"/>
                </a:cubicBezTo>
                <a:cubicBezTo>
                  <a:pt x="521053" y="35894"/>
                  <a:pt x="518093" y="38854"/>
                  <a:pt x="515978" y="42661"/>
                </a:cubicBezTo>
                <a:lnTo>
                  <a:pt x="515711" y="42661"/>
                </a:lnTo>
                <a:lnTo>
                  <a:pt x="515711" y="0"/>
                </a:lnTo>
                <a:lnTo>
                  <a:pt x="503291" y="0"/>
                </a:lnTo>
                <a:lnTo>
                  <a:pt x="503291" y="99915"/>
                </a:lnTo>
                <a:lnTo>
                  <a:pt x="77921" y="50114"/>
                </a:lnTo>
                <a:lnTo>
                  <a:pt x="582267" y="116353"/>
                </a:lnTo>
                <a:cubicBezTo>
                  <a:pt x="584222" y="113128"/>
                  <a:pt x="586445" y="108053"/>
                  <a:pt x="589297" y="101339"/>
                </a:cubicBezTo>
                <a:cubicBezTo>
                  <a:pt x="591834" y="94573"/>
                  <a:pt x="594057" y="88229"/>
                  <a:pt x="595748" y="82203"/>
                </a:cubicBezTo>
                <a:lnTo>
                  <a:pt x="581952" y="83577"/>
                </a:lnTo>
                <a:cubicBezTo>
                  <a:pt x="580153" y="95842"/>
                  <a:pt x="577300" y="107102"/>
                  <a:pt x="573546" y="117357"/>
                </a:cubicBezTo>
                <a:lnTo>
                  <a:pt x="582267" y="116353"/>
                </a:lnTo>
                <a:lnTo>
                  <a:pt x="77921" y="50114"/>
                </a:lnTo>
                <a:lnTo>
                  <a:pt x="663955" y="127771"/>
                </a:lnTo>
                <a:lnTo>
                  <a:pt x="676219" y="127771"/>
                </a:lnTo>
                <a:lnTo>
                  <a:pt x="676219" y="90767"/>
                </a:lnTo>
                <a:lnTo>
                  <a:pt x="676482" y="90767"/>
                </a:lnTo>
                <a:cubicBezTo>
                  <a:pt x="678597" y="94150"/>
                  <a:pt x="681402" y="96793"/>
                  <a:pt x="685208" y="98643"/>
                </a:cubicBezTo>
                <a:cubicBezTo>
                  <a:pt x="688855" y="100494"/>
                  <a:pt x="692975" y="101445"/>
                  <a:pt x="697473" y="101445"/>
                </a:cubicBezTo>
                <a:cubicBezTo>
                  <a:pt x="706034" y="101445"/>
                  <a:pt x="713383" y="98221"/>
                  <a:pt x="719567" y="91877"/>
                </a:cubicBezTo>
                <a:cubicBezTo>
                  <a:pt x="725436" y="85586"/>
                  <a:pt x="728556" y="76546"/>
                  <a:pt x="728556" y="64863"/>
                </a:cubicBezTo>
                <a:cubicBezTo>
                  <a:pt x="728556" y="54608"/>
                  <a:pt x="725751" y="46308"/>
                  <a:pt x="720413" y="39965"/>
                </a:cubicBezTo>
                <a:cubicBezTo>
                  <a:pt x="714755" y="33621"/>
                  <a:pt x="707885" y="30396"/>
                  <a:pt x="699587" y="30396"/>
                </a:cubicBezTo>
                <a:cubicBezTo>
                  <a:pt x="688591" y="30396"/>
                  <a:pt x="680556" y="34784"/>
                  <a:pt x="675373" y="43507"/>
                </a:cubicBezTo>
                <a:lnTo>
                  <a:pt x="675110" y="43507"/>
                </a:lnTo>
                <a:lnTo>
                  <a:pt x="674368" y="31824"/>
                </a:lnTo>
                <a:lnTo>
                  <a:pt x="663428" y="31824"/>
                </a:lnTo>
                <a:cubicBezTo>
                  <a:pt x="663851" y="40388"/>
                  <a:pt x="663955" y="47841"/>
                  <a:pt x="663955" y="54026"/>
                </a:cubicBezTo>
                <a:lnTo>
                  <a:pt x="663955" y="127771"/>
                </a:lnTo>
                <a:lnTo>
                  <a:pt x="77921" y="50114"/>
                </a:lnTo>
                <a:lnTo>
                  <a:pt x="676219" y="60370"/>
                </a:lnTo>
                <a:cubicBezTo>
                  <a:pt x="676219" y="59101"/>
                  <a:pt x="676482" y="57568"/>
                  <a:pt x="677065" y="55453"/>
                </a:cubicBezTo>
                <a:cubicBezTo>
                  <a:pt x="678174" y="50802"/>
                  <a:pt x="680448" y="47154"/>
                  <a:pt x="684094" y="44458"/>
                </a:cubicBezTo>
                <a:cubicBezTo>
                  <a:pt x="687478" y="41656"/>
                  <a:pt x="691392" y="40229"/>
                  <a:pt x="695781" y="40229"/>
                </a:cubicBezTo>
                <a:cubicBezTo>
                  <a:pt x="702125" y="40229"/>
                  <a:pt x="707040" y="42661"/>
                  <a:pt x="710526" y="47577"/>
                </a:cubicBezTo>
                <a:cubicBezTo>
                  <a:pt x="714229" y="52335"/>
                  <a:pt x="716024" y="58256"/>
                  <a:pt x="716024" y="65445"/>
                </a:cubicBezTo>
                <a:cubicBezTo>
                  <a:pt x="716024" y="73480"/>
                  <a:pt x="714229" y="79771"/>
                  <a:pt x="710526" y="84582"/>
                </a:cubicBezTo>
                <a:cubicBezTo>
                  <a:pt x="706880" y="89339"/>
                  <a:pt x="701805" y="91771"/>
                  <a:pt x="695358" y="91771"/>
                </a:cubicBezTo>
                <a:cubicBezTo>
                  <a:pt x="690969" y="91771"/>
                  <a:pt x="687055" y="90344"/>
                  <a:pt x="683516" y="87806"/>
                </a:cubicBezTo>
                <a:cubicBezTo>
                  <a:pt x="680133" y="85005"/>
                  <a:pt x="677911" y="81621"/>
                  <a:pt x="676802" y="77233"/>
                </a:cubicBezTo>
                <a:cubicBezTo>
                  <a:pt x="676379" y="75859"/>
                  <a:pt x="676219" y="74167"/>
                  <a:pt x="676219" y="72212"/>
                </a:cubicBezTo>
                <a:lnTo>
                  <a:pt x="676219" y="60370"/>
                </a:lnTo>
                <a:lnTo>
                  <a:pt x="77921" y="50114"/>
                </a:lnTo>
                <a:lnTo>
                  <a:pt x="773028" y="30396"/>
                </a:lnTo>
                <a:cubicBezTo>
                  <a:pt x="763301" y="30396"/>
                  <a:pt x="755317" y="33621"/>
                  <a:pt x="748814" y="40229"/>
                </a:cubicBezTo>
                <a:cubicBezTo>
                  <a:pt x="742470" y="46731"/>
                  <a:pt x="739247" y="55453"/>
                  <a:pt x="739247" y="66449"/>
                </a:cubicBezTo>
                <a:cubicBezTo>
                  <a:pt x="739247" y="76969"/>
                  <a:pt x="742367" y="85428"/>
                  <a:pt x="748551" y="91771"/>
                </a:cubicBezTo>
                <a:cubicBezTo>
                  <a:pt x="754735" y="98221"/>
                  <a:pt x="762455" y="101445"/>
                  <a:pt x="771919" y="101445"/>
                </a:cubicBezTo>
                <a:cubicBezTo>
                  <a:pt x="781063" y="101445"/>
                  <a:pt x="788939" y="98379"/>
                  <a:pt x="795705" y="92194"/>
                </a:cubicBezTo>
                <a:cubicBezTo>
                  <a:pt x="802420" y="85956"/>
                  <a:pt x="805803" y="76969"/>
                  <a:pt x="805803" y="65286"/>
                </a:cubicBezTo>
                <a:cubicBezTo>
                  <a:pt x="805803" y="55031"/>
                  <a:pt x="802843" y="46572"/>
                  <a:pt x="796659" y="40123"/>
                </a:cubicBezTo>
                <a:cubicBezTo>
                  <a:pt x="790738" y="33621"/>
                  <a:pt x="782755" y="30396"/>
                  <a:pt x="773028" y="30396"/>
                </a:cubicBezTo>
                <a:lnTo>
                  <a:pt x="77921" y="50114"/>
                </a:lnTo>
                <a:lnTo>
                  <a:pt x="772765" y="39700"/>
                </a:lnTo>
                <a:cubicBezTo>
                  <a:pt x="779475" y="39700"/>
                  <a:pt x="784550" y="42343"/>
                  <a:pt x="787933" y="47683"/>
                </a:cubicBezTo>
                <a:cubicBezTo>
                  <a:pt x="791476" y="53075"/>
                  <a:pt x="793168" y="59101"/>
                  <a:pt x="793168" y="65709"/>
                </a:cubicBezTo>
                <a:cubicBezTo>
                  <a:pt x="793168" y="73322"/>
                  <a:pt x="791161" y="79665"/>
                  <a:pt x="787247" y="84740"/>
                </a:cubicBezTo>
                <a:cubicBezTo>
                  <a:pt x="783281" y="89657"/>
                  <a:pt x="778366" y="92194"/>
                  <a:pt x="772445" y="92194"/>
                </a:cubicBezTo>
                <a:cubicBezTo>
                  <a:pt x="766421" y="92194"/>
                  <a:pt x="761501" y="89657"/>
                  <a:pt x="757695" y="84740"/>
                </a:cubicBezTo>
                <a:cubicBezTo>
                  <a:pt x="753889" y="79771"/>
                  <a:pt x="751934" y="73480"/>
                  <a:pt x="751934" y="66026"/>
                </a:cubicBezTo>
                <a:cubicBezTo>
                  <a:pt x="751934" y="58837"/>
                  <a:pt x="753734" y="52652"/>
                  <a:pt x="757272" y="47577"/>
                </a:cubicBezTo>
                <a:cubicBezTo>
                  <a:pt x="760763" y="42238"/>
                  <a:pt x="765993" y="39700"/>
                  <a:pt x="772765" y="39700"/>
                </a:cubicBezTo>
                <a:lnTo>
                  <a:pt x="77921" y="50114"/>
                </a:lnTo>
                <a:lnTo>
                  <a:pt x="821554" y="127771"/>
                </a:lnTo>
                <a:lnTo>
                  <a:pt x="833819" y="127771"/>
                </a:lnTo>
                <a:lnTo>
                  <a:pt x="833819" y="90767"/>
                </a:lnTo>
                <a:lnTo>
                  <a:pt x="834086" y="90767"/>
                </a:lnTo>
                <a:cubicBezTo>
                  <a:pt x="836201" y="94150"/>
                  <a:pt x="839002" y="96793"/>
                  <a:pt x="842808" y="98643"/>
                </a:cubicBezTo>
                <a:cubicBezTo>
                  <a:pt x="846454" y="100494"/>
                  <a:pt x="850580" y="101445"/>
                  <a:pt x="855072" y="101445"/>
                </a:cubicBezTo>
                <a:cubicBezTo>
                  <a:pt x="863634" y="101445"/>
                  <a:pt x="870983" y="98221"/>
                  <a:pt x="877167" y="91877"/>
                </a:cubicBezTo>
                <a:cubicBezTo>
                  <a:pt x="883036" y="85586"/>
                  <a:pt x="886156" y="76546"/>
                  <a:pt x="886156" y="64863"/>
                </a:cubicBezTo>
                <a:cubicBezTo>
                  <a:pt x="886156" y="54608"/>
                  <a:pt x="883356" y="46308"/>
                  <a:pt x="878013" y="39965"/>
                </a:cubicBezTo>
                <a:cubicBezTo>
                  <a:pt x="872360" y="33621"/>
                  <a:pt x="865485" y="30396"/>
                  <a:pt x="857187" y="30396"/>
                </a:cubicBezTo>
                <a:cubicBezTo>
                  <a:pt x="846191" y="30396"/>
                  <a:pt x="838156" y="34784"/>
                  <a:pt x="832973" y="43507"/>
                </a:cubicBezTo>
                <a:lnTo>
                  <a:pt x="832710" y="43507"/>
                </a:lnTo>
                <a:lnTo>
                  <a:pt x="831972" y="31824"/>
                </a:lnTo>
                <a:lnTo>
                  <a:pt x="821028" y="31824"/>
                </a:lnTo>
                <a:cubicBezTo>
                  <a:pt x="821451" y="40388"/>
                  <a:pt x="821554" y="47841"/>
                  <a:pt x="821554" y="54026"/>
                </a:cubicBezTo>
                <a:lnTo>
                  <a:pt x="821554" y="127771"/>
                </a:lnTo>
                <a:lnTo>
                  <a:pt x="77921" y="50114"/>
                </a:lnTo>
                <a:lnTo>
                  <a:pt x="833819" y="60370"/>
                </a:lnTo>
                <a:cubicBezTo>
                  <a:pt x="833819" y="59101"/>
                  <a:pt x="834086" y="57568"/>
                  <a:pt x="834665" y="55453"/>
                </a:cubicBezTo>
                <a:cubicBezTo>
                  <a:pt x="835778" y="50802"/>
                  <a:pt x="838048" y="47154"/>
                  <a:pt x="841694" y="44458"/>
                </a:cubicBezTo>
                <a:cubicBezTo>
                  <a:pt x="845082" y="41656"/>
                  <a:pt x="848992" y="40229"/>
                  <a:pt x="853381" y="40229"/>
                </a:cubicBezTo>
                <a:cubicBezTo>
                  <a:pt x="859724" y="40229"/>
                  <a:pt x="864639" y="42661"/>
                  <a:pt x="868131" y="47577"/>
                </a:cubicBezTo>
                <a:cubicBezTo>
                  <a:pt x="871829" y="52335"/>
                  <a:pt x="873629" y="58256"/>
                  <a:pt x="873629" y="65445"/>
                </a:cubicBezTo>
                <a:cubicBezTo>
                  <a:pt x="873629" y="73480"/>
                  <a:pt x="871829" y="79771"/>
                  <a:pt x="868131" y="84582"/>
                </a:cubicBezTo>
                <a:cubicBezTo>
                  <a:pt x="864480" y="89339"/>
                  <a:pt x="859405" y="91771"/>
                  <a:pt x="852958" y="91771"/>
                </a:cubicBezTo>
                <a:cubicBezTo>
                  <a:pt x="848569" y="91771"/>
                  <a:pt x="844659" y="90344"/>
                  <a:pt x="841116" y="87806"/>
                </a:cubicBezTo>
                <a:cubicBezTo>
                  <a:pt x="837733" y="85005"/>
                  <a:pt x="835510" y="81621"/>
                  <a:pt x="834401" y="77233"/>
                </a:cubicBezTo>
                <a:cubicBezTo>
                  <a:pt x="833979" y="75859"/>
                  <a:pt x="833819" y="74167"/>
                  <a:pt x="833819" y="72212"/>
                </a:cubicBezTo>
                <a:lnTo>
                  <a:pt x="833819" y="60370"/>
                </a:lnTo>
                <a:lnTo>
                  <a:pt x="77921" y="50114"/>
                </a:lnTo>
                <a:lnTo>
                  <a:pt x="902504" y="116353"/>
                </a:lnTo>
                <a:cubicBezTo>
                  <a:pt x="904459" y="113128"/>
                  <a:pt x="906681" y="108053"/>
                  <a:pt x="909534" y="101339"/>
                </a:cubicBezTo>
                <a:cubicBezTo>
                  <a:pt x="912071" y="94573"/>
                  <a:pt x="914294" y="88229"/>
                  <a:pt x="915985" y="82203"/>
                </a:cubicBezTo>
                <a:lnTo>
                  <a:pt x="902184" y="83577"/>
                </a:lnTo>
                <a:cubicBezTo>
                  <a:pt x="900389" y="95842"/>
                  <a:pt x="897532" y="107102"/>
                  <a:pt x="893783" y="117357"/>
                </a:cubicBezTo>
                <a:lnTo>
                  <a:pt x="902504" y="116353"/>
                </a:lnTo>
                <a:lnTo>
                  <a:pt x="77921" y="50114"/>
                </a:lnTo>
                <a:lnTo>
                  <a:pt x="1042436" y="50379"/>
                </a:lnTo>
                <a:cubicBezTo>
                  <a:pt x="1042436" y="42238"/>
                  <a:pt x="1042591" y="36053"/>
                  <a:pt x="1043013" y="31824"/>
                </a:cubicBezTo>
                <a:lnTo>
                  <a:pt x="1032018" y="31824"/>
                </a:lnTo>
                <a:lnTo>
                  <a:pt x="1031595" y="42079"/>
                </a:lnTo>
                <a:lnTo>
                  <a:pt x="1031332" y="42079"/>
                </a:lnTo>
                <a:cubicBezTo>
                  <a:pt x="1026943" y="34361"/>
                  <a:pt x="1019913" y="30396"/>
                  <a:pt x="1010083" y="30396"/>
                </a:cubicBezTo>
                <a:cubicBezTo>
                  <a:pt x="1001780" y="30396"/>
                  <a:pt x="994487" y="33621"/>
                  <a:pt x="988406" y="40229"/>
                </a:cubicBezTo>
                <a:cubicBezTo>
                  <a:pt x="982382" y="46731"/>
                  <a:pt x="979262" y="55453"/>
                  <a:pt x="979262" y="66449"/>
                </a:cubicBezTo>
                <a:cubicBezTo>
                  <a:pt x="979262" y="75859"/>
                  <a:pt x="982063" y="83736"/>
                  <a:pt x="987457" y="90079"/>
                </a:cubicBezTo>
                <a:cubicBezTo>
                  <a:pt x="993058" y="96529"/>
                  <a:pt x="999933" y="99648"/>
                  <a:pt x="1008231" y="99648"/>
                </a:cubicBezTo>
                <a:cubicBezTo>
                  <a:pt x="1013307" y="99648"/>
                  <a:pt x="1017695" y="98485"/>
                  <a:pt x="1021501" y="96529"/>
                </a:cubicBezTo>
                <a:cubicBezTo>
                  <a:pt x="1025148" y="94309"/>
                  <a:pt x="1027948" y="91612"/>
                  <a:pt x="1029903" y="88229"/>
                </a:cubicBezTo>
                <a:lnTo>
                  <a:pt x="1030223" y="88229"/>
                </a:lnTo>
                <a:lnTo>
                  <a:pt x="1030223" y="95683"/>
                </a:lnTo>
                <a:cubicBezTo>
                  <a:pt x="1030223" y="103982"/>
                  <a:pt x="1028212" y="110062"/>
                  <a:pt x="1024302" y="113868"/>
                </a:cubicBezTo>
                <a:cubicBezTo>
                  <a:pt x="1020336" y="117621"/>
                  <a:pt x="1014998" y="119630"/>
                  <a:pt x="1008231" y="119630"/>
                </a:cubicBezTo>
                <a:cubicBezTo>
                  <a:pt x="1000511" y="119630"/>
                  <a:pt x="993745" y="117780"/>
                  <a:pt x="988247" y="114132"/>
                </a:cubicBezTo>
                <a:lnTo>
                  <a:pt x="985183" y="123701"/>
                </a:lnTo>
                <a:cubicBezTo>
                  <a:pt x="990784" y="127507"/>
                  <a:pt x="998397" y="129304"/>
                  <a:pt x="1007809" y="129304"/>
                </a:cubicBezTo>
                <a:cubicBezTo>
                  <a:pt x="1018381" y="129304"/>
                  <a:pt x="1026680" y="126661"/>
                  <a:pt x="1032760" y="121163"/>
                </a:cubicBezTo>
                <a:cubicBezTo>
                  <a:pt x="1039207" y="115084"/>
                  <a:pt x="1042436" y="104670"/>
                  <a:pt x="1042436" y="89921"/>
                </a:cubicBezTo>
                <a:lnTo>
                  <a:pt x="1042436" y="50379"/>
                </a:lnTo>
                <a:lnTo>
                  <a:pt x="77921" y="50114"/>
                </a:lnTo>
                <a:lnTo>
                  <a:pt x="1030063" y="70943"/>
                </a:lnTo>
                <a:cubicBezTo>
                  <a:pt x="1030063" y="73322"/>
                  <a:pt x="1029800" y="75595"/>
                  <a:pt x="1029057" y="77551"/>
                </a:cubicBezTo>
                <a:cubicBezTo>
                  <a:pt x="1027789" y="81463"/>
                  <a:pt x="1025731" y="84582"/>
                  <a:pt x="1022610" y="86802"/>
                </a:cubicBezTo>
                <a:cubicBezTo>
                  <a:pt x="1019387" y="89075"/>
                  <a:pt x="1015844" y="90185"/>
                  <a:pt x="1011929" y="90185"/>
                </a:cubicBezTo>
                <a:cubicBezTo>
                  <a:pt x="1005586" y="90185"/>
                  <a:pt x="1000671" y="87806"/>
                  <a:pt x="997024" y="83313"/>
                </a:cubicBezTo>
                <a:cubicBezTo>
                  <a:pt x="993641" y="78502"/>
                  <a:pt x="991790" y="72740"/>
                  <a:pt x="991790" y="65709"/>
                </a:cubicBezTo>
                <a:cubicBezTo>
                  <a:pt x="991790" y="57991"/>
                  <a:pt x="993641" y="51647"/>
                  <a:pt x="997447" y="46995"/>
                </a:cubicBezTo>
                <a:cubicBezTo>
                  <a:pt x="1001202" y="42343"/>
                  <a:pt x="1006009" y="39965"/>
                  <a:pt x="1012038" y="39965"/>
                </a:cubicBezTo>
                <a:cubicBezTo>
                  <a:pt x="1016426" y="39965"/>
                  <a:pt x="1020073" y="41233"/>
                  <a:pt x="1023193" y="43612"/>
                </a:cubicBezTo>
                <a:cubicBezTo>
                  <a:pt x="1025994" y="46150"/>
                  <a:pt x="1028108" y="49374"/>
                  <a:pt x="1029377" y="53181"/>
                </a:cubicBezTo>
                <a:cubicBezTo>
                  <a:pt x="1029800" y="54449"/>
                  <a:pt x="1030063" y="56299"/>
                  <a:pt x="1030063" y="58678"/>
                </a:cubicBezTo>
                <a:lnTo>
                  <a:pt x="1030063" y="70943"/>
                </a:lnTo>
                <a:lnTo>
                  <a:pt x="77921" y="50114"/>
                </a:lnTo>
                <a:lnTo>
                  <a:pt x="1117737" y="68088"/>
                </a:lnTo>
                <a:cubicBezTo>
                  <a:pt x="1118000" y="66714"/>
                  <a:pt x="1118160" y="64758"/>
                  <a:pt x="1118160" y="62323"/>
                </a:cubicBezTo>
                <a:cubicBezTo>
                  <a:pt x="1118160" y="58837"/>
                  <a:pt x="1117737" y="55453"/>
                  <a:pt x="1116891" y="52070"/>
                </a:cubicBezTo>
                <a:cubicBezTo>
                  <a:pt x="1115886" y="48529"/>
                  <a:pt x="1114514" y="45198"/>
                  <a:pt x="1112502" y="41815"/>
                </a:cubicBezTo>
                <a:cubicBezTo>
                  <a:pt x="1110547" y="38431"/>
                  <a:pt x="1107587" y="35735"/>
                  <a:pt x="1103678" y="33515"/>
                </a:cubicBezTo>
                <a:cubicBezTo>
                  <a:pt x="1099871" y="31506"/>
                  <a:pt x="1095219" y="30396"/>
                  <a:pt x="1089985" y="30396"/>
                </a:cubicBezTo>
                <a:cubicBezTo>
                  <a:pt x="1080309" y="30396"/>
                  <a:pt x="1072537" y="33938"/>
                  <a:pt x="1066776" y="40810"/>
                </a:cubicBezTo>
                <a:cubicBezTo>
                  <a:pt x="1061015" y="47683"/>
                  <a:pt x="1058055" y="56458"/>
                  <a:pt x="1058055" y="66978"/>
                </a:cubicBezTo>
                <a:cubicBezTo>
                  <a:pt x="1058055" y="77392"/>
                  <a:pt x="1061015" y="85692"/>
                  <a:pt x="1067039" y="92035"/>
                </a:cubicBezTo>
                <a:cubicBezTo>
                  <a:pt x="1073120" y="98379"/>
                  <a:pt x="1081263" y="101445"/>
                  <a:pt x="1091568" y="101445"/>
                </a:cubicBezTo>
                <a:cubicBezTo>
                  <a:pt x="1100294" y="101445"/>
                  <a:pt x="1107850" y="100071"/>
                  <a:pt x="1114354" y="97110"/>
                </a:cubicBezTo>
                <a:lnTo>
                  <a:pt x="1112079" y="88229"/>
                </a:lnTo>
                <a:cubicBezTo>
                  <a:pt x="1106741" y="90608"/>
                  <a:pt x="1100398" y="91771"/>
                  <a:pt x="1093260" y="91771"/>
                </a:cubicBezTo>
                <a:cubicBezTo>
                  <a:pt x="1086493" y="91771"/>
                  <a:pt x="1080840" y="89762"/>
                  <a:pt x="1076611" y="85850"/>
                </a:cubicBezTo>
                <a:cubicBezTo>
                  <a:pt x="1072114" y="82044"/>
                  <a:pt x="1070000" y="76124"/>
                  <a:pt x="1069896" y="68088"/>
                </a:cubicBezTo>
                <a:lnTo>
                  <a:pt x="1117737" y="68088"/>
                </a:lnTo>
                <a:lnTo>
                  <a:pt x="77921" y="50114"/>
                </a:lnTo>
                <a:lnTo>
                  <a:pt x="1070000" y="59260"/>
                </a:lnTo>
                <a:cubicBezTo>
                  <a:pt x="1070582" y="54026"/>
                  <a:pt x="1072434" y="49533"/>
                  <a:pt x="1075657" y="45304"/>
                </a:cubicBezTo>
                <a:cubicBezTo>
                  <a:pt x="1078881" y="41392"/>
                  <a:pt x="1083270" y="39277"/>
                  <a:pt x="1089031" y="39277"/>
                </a:cubicBezTo>
                <a:cubicBezTo>
                  <a:pt x="1095219" y="39277"/>
                  <a:pt x="1099712" y="41392"/>
                  <a:pt x="1102249" y="45621"/>
                </a:cubicBezTo>
                <a:cubicBezTo>
                  <a:pt x="1105050" y="49692"/>
                  <a:pt x="1106318" y="54344"/>
                  <a:pt x="1106159" y="59260"/>
                </a:cubicBezTo>
                <a:lnTo>
                  <a:pt x="1070000" y="59260"/>
                </a:lnTo>
                <a:lnTo>
                  <a:pt x="77921" y="50114"/>
                </a:lnTo>
                <a:lnTo>
                  <a:pt x="1136453" y="19136"/>
                </a:lnTo>
                <a:lnTo>
                  <a:pt x="1136453" y="31824"/>
                </a:lnTo>
                <a:lnTo>
                  <a:pt x="1125880" y="31824"/>
                </a:lnTo>
                <a:lnTo>
                  <a:pt x="1125880" y="41233"/>
                </a:lnTo>
                <a:lnTo>
                  <a:pt x="1136453" y="41233"/>
                </a:lnTo>
                <a:lnTo>
                  <a:pt x="1136453" y="78396"/>
                </a:lnTo>
                <a:cubicBezTo>
                  <a:pt x="1136453" y="86696"/>
                  <a:pt x="1137985" y="92723"/>
                  <a:pt x="1141208" y="96264"/>
                </a:cubicBezTo>
                <a:cubicBezTo>
                  <a:pt x="1144432" y="99753"/>
                  <a:pt x="1148821" y="101445"/>
                  <a:pt x="1154582" y="101445"/>
                </a:cubicBezTo>
                <a:cubicBezTo>
                  <a:pt x="1158656" y="101445"/>
                  <a:pt x="1162302" y="100916"/>
                  <a:pt x="1165577" y="99753"/>
                </a:cubicBezTo>
                <a:lnTo>
                  <a:pt x="1165000" y="90344"/>
                </a:lnTo>
                <a:cubicBezTo>
                  <a:pt x="1163148" y="90925"/>
                  <a:pt x="1160770" y="91189"/>
                  <a:pt x="1157810" y="91189"/>
                </a:cubicBezTo>
                <a:cubicBezTo>
                  <a:pt x="1151622" y="91189"/>
                  <a:pt x="1148506" y="86802"/>
                  <a:pt x="1148506" y="77973"/>
                </a:cubicBezTo>
                <a:lnTo>
                  <a:pt x="1148506" y="41233"/>
                </a:lnTo>
                <a:lnTo>
                  <a:pt x="1166268" y="41233"/>
                </a:lnTo>
                <a:lnTo>
                  <a:pt x="1166268" y="31824"/>
                </a:lnTo>
                <a:lnTo>
                  <a:pt x="1148506" y="31824"/>
                </a:lnTo>
                <a:lnTo>
                  <a:pt x="1148506" y="15489"/>
                </a:lnTo>
                <a:lnTo>
                  <a:pt x="1136453" y="19136"/>
                </a:lnTo>
                <a:lnTo>
                  <a:pt x="77921" y="50114"/>
                </a:lnTo>
                <a:lnTo>
                  <a:pt x="1233483" y="99915"/>
                </a:lnTo>
                <a:lnTo>
                  <a:pt x="1245907" y="99915"/>
                </a:lnTo>
                <a:lnTo>
                  <a:pt x="1245907" y="0"/>
                </a:lnTo>
                <a:lnTo>
                  <a:pt x="1233483" y="0"/>
                </a:lnTo>
                <a:lnTo>
                  <a:pt x="1233483" y="99915"/>
                </a:lnTo>
                <a:lnTo>
                  <a:pt x="77921" y="50114"/>
                </a:lnTo>
                <a:lnTo>
                  <a:pt x="1311773" y="58094"/>
                </a:lnTo>
                <a:cubicBezTo>
                  <a:pt x="1311773" y="50114"/>
                  <a:pt x="1309818" y="43507"/>
                  <a:pt x="1306012" y="38273"/>
                </a:cubicBezTo>
                <a:cubicBezTo>
                  <a:pt x="1302102" y="33092"/>
                  <a:pt x="1295336" y="30396"/>
                  <a:pt x="1285924" y="30396"/>
                </a:cubicBezTo>
                <a:cubicBezTo>
                  <a:pt x="1277202" y="30396"/>
                  <a:pt x="1269693" y="32352"/>
                  <a:pt x="1263406" y="36317"/>
                </a:cubicBezTo>
                <a:lnTo>
                  <a:pt x="1266207" y="44617"/>
                </a:lnTo>
                <a:cubicBezTo>
                  <a:pt x="1271122" y="41233"/>
                  <a:pt x="1277202" y="39542"/>
                  <a:pt x="1284072" y="39542"/>
                </a:cubicBezTo>
                <a:cubicBezTo>
                  <a:pt x="1287300" y="39542"/>
                  <a:pt x="1290101" y="40123"/>
                  <a:pt x="1292216" y="41075"/>
                </a:cubicBezTo>
                <a:cubicBezTo>
                  <a:pt x="1294490" y="42079"/>
                  <a:pt x="1296182" y="43507"/>
                  <a:pt x="1297027" y="45304"/>
                </a:cubicBezTo>
                <a:cubicBezTo>
                  <a:pt x="1298136" y="47154"/>
                  <a:pt x="1298719" y="48687"/>
                  <a:pt x="1298982" y="50379"/>
                </a:cubicBezTo>
                <a:cubicBezTo>
                  <a:pt x="1299405" y="51806"/>
                  <a:pt x="1299565" y="53498"/>
                  <a:pt x="1299565" y="55190"/>
                </a:cubicBezTo>
                <a:lnTo>
                  <a:pt x="1299565" y="56564"/>
                </a:lnTo>
                <a:cubicBezTo>
                  <a:pt x="1286455" y="56458"/>
                  <a:pt x="1276356" y="58520"/>
                  <a:pt x="1269167" y="63066"/>
                </a:cubicBezTo>
                <a:cubicBezTo>
                  <a:pt x="1262137" y="67242"/>
                  <a:pt x="1258594" y="73586"/>
                  <a:pt x="1258594" y="81885"/>
                </a:cubicBezTo>
                <a:cubicBezTo>
                  <a:pt x="1258594" y="87225"/>
                  <a:pt x="1260446" y="91877"/>
                  <a:pt x="1264092" y="95683"/>
                </a:cubicBezTo>
                <a:cubicBezTo>
                  <a:pt x="1267738" y="99489"/>
                  <a:pt x="1272813" y="101445"/>
                  <a:pt x="1279420" y="101445"/>
                </a:cubicBezTo>
                <a:cubicBezTo>
                  <a:pt x="1284072" y="101445"/>
                  <a:pt x="1288146" y="100494"/>
                  <a:pt x="1291684" y="98485"/>
                </a:cubicBezTo>
                <a:cubicBezTo>
                  <a:pt x="1295336" y="96687"/>
                  <a:pt x="1298136" y="94309"/>
                  <a:pt x="1300251" y="91348"/>
                </a:cubicBezTo>
                <a:lnTo>
                  <a:pt x="1300674" y="91348"/>
                </a:lnTo>
                <a:lnTo>
                  <a:pt x="1301679" y="99915"/>
                </a:lnTo>
                <a:lnTo>
                  <a:pt x="1312778" y="99915"/>
                </a:lnTo>
                <a:cubicBezTo>
                  <a:pt x="1312092" y="95524"/>
                  <a:pt x="1311773" y="90185"/>
                  <a:pt x="1311773" y="83577"/>
                </a:cubicBezTo>
                <a:lnTo>
                  <a:pt x="1311773" y="58094"/>
                </a:lnTo>
                <a:lnTo>
                  <a:pt x="77921" y="50114"/>
                </a:lnTo>
                <a:lnTo>
                  <a:pt x="1299828" y="76969"/>
                </a:lnTo>
                <a:cubicBezTo>
                  <a:pt x="1299828" y="78396"/>
                  <a:pt x="1299668" y="79665"/>
                  <a:pt x="1299245" y="80934"/>
                </a:cubicBezTo>
                <a:cubicBezTo>
                  <a:pt x="1298136" y="84159"/>
                  <a:pt x="1296182" y="86802"/>
                  <a:pt x="1293221" y="88917"/>
                </a:cubicBezTo>
                <a:cubicBezTo>
                  <a:pt x="1290261" y="91189"/>
                  <a:pt x="1286769" y="92300"/>
                  <a:pt x="1282540" y="92300"/>
                </a:cubicBezTo>
                <a:cubicBezTo>
                  <a:pt x="1279265" y="92300"/>
                  <a:pt x="1276460" y="91348"/>
                  <a:pt x="1274242" y="89234"/>
                </a:cubicBezTo>
                <a:cubicBezTo>
                  <a:pt x="1272127" y="87225"/>
                  <a:pt x="1270962" y="84317"/>
                  <a:pt x="1270962" y="80511"/>
                </a:cubicBezTo>
                <a:cubicBezTo>
                  <a:pt x="1270962" y="69938"/>
                  <a:pt x="1280534" y="64758"/>
                  <a:pt x="1299828" y="65180"/>
                </a:cubicBezTo>
                <a:lnTo>
                  <a:pt x="1299828" y="76969"/>
                </a:lnTo>
                <a:lnTo>
                  <a:pt x="77921" y="50114"/>
                </a:lnTo>
                <a:lnTo>
                  <a:pt x="1324408" y="96687"/>
                </a:lnTo>
                <a:cubicBezTo>
                  <a:pt x="1329906" y="99915"/>
                  <a:pt x="1336250" y="101445"/>
                  <a:pt x="1343547" y="101445"/>
                </a:cubicBezTo>
                <a:cubicBezTo>
                  <a:pt x="1351475" y="101445"/>
                  <a:pt x="1357659" y="99648"/>
                  <a:pt x="1362156" y="95842"/>
                </a:cubicBezTo>
                <a:cubicBezTo>
                  <a:pt x="1366648" y="92035"/>
                  <a:pt x="1368922" y="87119"/>
                  <a:pt x="1368922" y="80934"/>
                </a:cubicBezTo>
                <a:cubicBezTo>
                  <a:pt x="1368922" y="76018"/>
                  <a:pt x="1367493" y="72053"/>
                  <a:pt x="1364373" y="68670"/>
                </a:cubicBezTo>
                <a:cubicBezTo>
                  <a:pt x="1361573" y="65603"/>
                  <a:pt x="1357080" y="62749"/>
                  <a:pt x="1351052" y="60529"/>
                </a:cubicBezTo>
                <a:cubicBezTo>
                  <a:pt x="1346400" y="58678"/>
                  <a:pt x="1343016" y="56881"/>
                  <a:pt x="1341062" y="55295"/>
                </a:cubicBezTo>
                <a:cubicBezTo>
                  <a:pt x="1339210" y="53762"/>
                  <a:pt x="1338205" y="51489"/>
                  <a:pt x="1338205" y="48846"/>
                </a:cubicBezTo>
                <a:cubicBezTo>
                  <a:pt x="1338205" y="46150"/>
                  <a:pt x="1339210" y="44035"/>
                  <a:pt x="1341165" y="42238"/>
                </a:cubicBezTo>
                <a:cubicBezTo>
                  <a:pt x="1343124" y="40388"/>
                  <a:pt x="1345977" y="39542"/>
                  <a:pt x="1349468" y="39542"/>
                </a:cubicBezTo>
                <a:cubicBezTo>
                  <a:pt x="1354383" y="39542"/>
                  <a:pt x="1359035" y="40969"/>
                  <a:pt x="1363424" y="43612"/>
                </a:cubicBezTo>
                <a:lnTo>
                  <a:pt x="1366385" y="34625"/>
                </a:lnTo>
                <a:cubicBezTo>
                  <a:pt x="1361996" y="31824"/>
                  <a:pt x="1356498" y="30396"/>
                  <a:pt x="1349783" y="30396"/>
                </a:cubicBezTo>
                <a:cubicBezTo>
                  <a:pt x="1342702" y="30396"/>
                  <a:pt x="1337096" y="32352"/>
                  <a:pt x="1332763" y="36158"/>
                </a:cubicBezTo>
                <a:cubicBezTo>
                  <a:pt x="1328374" y="39965"/>
                  <a:pt x="1326260" y="44775"/>
                  <a:pt x="1326260" y="50379"/>
                </a:cubicBezTo>
                <a:cubicBezTo>
                  <a:pt x="1326260" y="58837"/>
                  <a:pt x="1332340" y="65286"/>
                  <a:pt x="1344393" y="69674"/>
                </a:cubicBezTo>
                <a:cubicBezTo>
                  <a:pt x="1349045" y="71366"/>
                  <a:pt x="1352269" y="73163"/>
                  <a:pt x="1354120" y="74855"/>
                </a:cubicBezTo>
                <a:cubicBezTo>
                  <a:pt x="1355967" y="76811"/>
                  <a:pt x="1356921" y="79084"/>
                  <a:pt x="1356921" y="82044"/>
                </a:cubicBezTo>
                <a:cubicBezTo>
                  <a:pt x="1356921" y="85005"/>
                  <a:pt x="1355812" y="87542"/>
                  <a:pt x="1353537" y="89339"/>
                </a:cubicBezTo>
                <a:cubicBezTo>
                  <a:pt x="1351315" y="91189"/>
                  <a:pt x="1348091" y="92194"/>
                  <a:pt x="1343862" y="92194"/>
                </a:cubicBezTo>
                <a:cubicBezTo>
                  <a:pt x="1338205" y="92194"/>
                  <a:pt x="1332763" y="90608"/>
                  <a:pt x="1327369" y="87383"/>
                </a:cubicBezTo>
                <a:lnTo>
                  <a:pt x="1324408" y="96687"/>
                </a:lnTo>
                <a:lnTo>
                  <a:pt x="77921" y="50114"/>
                </a:lnTo>
                <a:lnTo>
                  <a:pt x="1385627" y="19136"/>
                </a:lnTo>
                <a:lnTo>
                  <a:pt x="1385627" y="31824"/>
                </a:lnTo>
                <a:lnTo>
                  <a:pt x="1375054" y="31824"/>
                </a:lnTo>
                <a:lnTo>
                  <a:pt x="1375054" y="41233"/>
                </a:lnTo>
                <a:lnTo>
                  <a:pt x="1385627" y="41233"/>
                </a:lnTo>
                <a:lnTo>
                  <a:pt x="1385627" y="78396"/>
                </a:lnTo>
                <a:cubicBezTo>
                  <a:pt x="1385627" y="86696"/>
                  <a:pt x="1387159" y="92723"/>
                  <a:pt x="1390382" y="96264"/>
                </a:cubicBezTo>
                <a:cubicBezTo>
                  <a:pt x="1393606" y="99753"/>
                  <a:pt x="1397995" y="101445"/>
                  <a:pt x="1403756" y="101445"/>
                </a:cubicBezTo>
                <a:cubicBezTo>
                  <a:pt x="1407830" y="101445"/>
                  <a:pt x="1411476" y="100916"/>
                  <a:pt x="1414751" y="99753"/>
                </a:cubicBezTo>
                <a:lnTo>
                  <a:pt x="1414174" y="90344"/>
                </a:lnTo>
                <a:cubicBezTo>
                  <a:pt x="1412322" y="90925"/>
                  <a:pt x="1409944" y="91189"/>
                  <a:pt x="1406984" y="91189"/>
                </a:cubicBezTo>
                <a:cubicBezTo>
                  <a:pt x="1400795" y="91189"/>
                  <a:pt x="1397680" y="86802"/>
                  <a:pt x="1397680" y="77973"/>
                </a:cubicBezTo>
                <a:lnTo>
                  <a:pt x="1397680" y="41233"/>
                </a:lnTo>
                <a:lnTo>
                  <a:pt x="1415442" y="41233"/>
                </a:lnTo>
                <a:lnTo>
                  <a:pt x="1415442" y="31824"/>
                </a:lnTo>
                <a:lnTo>
                  <a:pt x="1397680" y="31824"/>
                </a:lnTo>
                <a:lnTo>
                  <a:pt x="1397680" y="15489"/>
                </a:lnTo>
                <a:lnTo>
                  <a:pt x="1385627" y="19136"/>
                </a:lnTo>
                <a:lnTo>
                  <a:pt x="77921" y="50114"/>
                </a:lnTo>
                <a:lnTo>
                  <a:pt x="1430164" y="116353"/>
                </a:lnTo>
                <a:cubicBezTo>
                  <a:pt x="1432119" y="113128"/>
                  <a:pt x="1434337" y="108053"/>
                  <a:pt x="1437194" y="101339"/>
                </a:cubicBezTo>
                <a:cubicBezTo>
                  <a:pt x="1439731" y="94573"/>
                  <a:pt x="1441949" y="88229"/>
                  <a:pt x="1443641" y="82203"/>
                </a:cubicBezTo>
                <a:lnTo>
                  <a:pt x="1429845" y="83577"/>
                </a:lnTo>
                <a:cubicBezTo>
                  <a:pt x="1428049" y="95842"/>
                  <a:pt x="1425193" y="107102"/>
                  <a:pt x="1421438" y="117357"/>
                </a:cubicBezTo>
                <a:lnTo>
                  <a:pt x="1430164" y="116353"/>
                </a:lnTo>
                <a:lnTo>
                  <a:pt x="77921" y="50114"/>
                </a:lnTo>
                <a:lnTo>
                  <a:pt x="1558306" y="88229"/>
                </a:lnTo>
                <a:cubicBezTo>
                  <a:pt x="1553386" y="90344"/>
                  <a:pt x="1548311" y="91454"/>
                  <a:pt x="1543081" y="91454"/>
                </a:cubicBezTo>
                <a:cubicBezTo>
                  <a:pt x="1536207" y="91454"/>
                  <a:pt x="1530549" y="89234"/>
                  <a:pt x="1526057" y="84582"/>
                </a:cubicBezTo>
                <a:cubicBezTo>
                  <a:pt x="1521724" y="79930"/>
                  <a:pt x="1519450" y="73744"/>
                  <a:pt x="1519450" y="66026"/>
                </a:cubicBezTo>
                <a:cubicBezTo>
                  <a:pt x="1519450" y="58678"/>
                  <a:pt x="1521564" y="52652"/>
                  <a:pt x="1525793" y="47577"/>
                </a:cubicBezTo>
                <a:cubicBezTo>
                  <a:pt x="1530126" y="42766"/>
                  <a:pt x="1536047" y="40229"/>
                  <a:pt x="1543504" y="40229"/>
                </a:cubicBezTo>
                <a:cubicBezTo>
                  <a:pt x="1549002" y="40229"/>
                  <a:pt x="1553809" y="41392"/>
                  <a:pt x="1557883" y="43507"/>
                </a:cubicBezTo>
                <a:lnTo>
                  <a:pt x="1560684" y="34044"/>
                </a:lnTo>
                <a:cubicBezTo>
                  <a:pt x="1556191" y="31665"/>
                  <a:pt x="1550426" y="30396"/>
                  <a:pt x="1543504" y="30396"/>
                </a:cubicBezTo>
                <a:cubicBezTo>
                  <a:pt x="1532560" y="30396"/>
                  <a:pt x="1523679" y="33779"/>
                  <a:pt x="1517072" y="40546"/>
                </a:cubicBezTo>
                <a:cubicBezTo>
                  <a:pt x="1510305" y="47418"/>
                  <a:pt x="1506922" y="56141"/>
                  <a:pt x="1506922" y="66714"/>
                </a:cubicBezTo>
                <a:cubicBezTo>
                  <a:pt x="1506922" y="77128"/>
                  <a:pt x="1510038" y="85586"/>
                  <a:pt x="1516226" y="91877"/>
                </a:cubicBezTo>
                <a:cubicBezTo>
                  <a:pt x="1522410" y="98221"/>
                  <a:pt x="1530549" y="101445"/>
                  <a:pt x="1540858" y="101445"/>
                </a:cubicBezTo>
                <a:cubicBezTo>
                  <a:pt x="1548311" y="101445"/>
                  <a:pt x="1554922" y="100176"/>
                  <a:pt x="1560420" y="97533"/>
                </a:cubicBezTo>
                <a:lnTo>
                  <a:pt x="1558306" y="88229"/>
                </a:lnTo>
                <a:lnTo>
                  <a:pt x="77921" y="50114"/>
                </a:lnTo>
                <a:lnTo>
                  <a:pt x="1574983" y="99915"/>
                </a:lnTo>
                <a:lnTo>
                  <a:pt x="1587407" y="99915"/>
                </a:lnTo>
                <a:lnTo>
                  <a:pt x="1587407" y="0"/>
                </a:lnTo>
                <a:lnTo>
                  <a:pt x="1574983" y="0"/>
                </a:lnTo>
                <a:lnTo>
                  <a:pt x="1574983" y="99915"/>
                </a:lnTo>
                <a:lnTo>
                  <a:pt x="77921" y="50114"/>
                </a:lnTo>
                <a:lnTo>
                  <a:pt x="1660899" y="68088"/>
                </a:lnTo>
                <a:cubicBezTo>
                  <a:pt x="1661162" y="66714"/>
                  <a:pt x="1661322" y="64758"/>
                  <a:pt x="1661322" y="62323"/>
                </a:cubicBezTo>
                <a:cubicBezTo>
                  <a:pt x="1661322" y="58837"/>
                  <a:pt x="1660899" y="55453"/>
                  <a:pt x="1660053" y="52070"/>
                </a:cubicBezTo>
                <a:cubicBezTo>
                  <a:pt x="1659048" y="48529"/>
                  <a:pt x="1657676" y="45198"/>
                  <a:pt x="1655664" y="41815"/>
                </a:cubicBezTo>
                <a:cubicBezTo>
                  <a:pt x="1653710" y="38431"/>
                  <a:pt x="1650749" y="35735"/>
                  <a:pt x="1646840" y="33515"/>
                </a:cubicBezTo>
                <a:cubicBezTo>
                  <a:pt x="1643033" y="31506"/>
                  <a:pt x="1638382" y="30396"/>
                  <a:pt x="1633147" y="30396"/>
                </a:cubicBezTo>
                <a:cubicBezTo>
                  <a:pt x="1623472" y="30396"/>
                  <a:pt x="1615699" y="33938"/>
                  <a:pt x="1609938" y="40810"/>
                </a:cubicBezTo>
                <a:cubicBezTo>
                  <a:pt x="1604177" y="47683"/>
                  <a:pt x="1601217" y="56458"/>
                  <a:pt x="1601217" y="66978"/>
                </a:cubicBezTo>
                <a:cubicBezTo>
                  <a:pt x="1601217" y="77392"/>
                  <a:pt x="1604177" y="85692"/>
                  <a:pt x="1610201" y="92035"/>
                </a:cubicBezTo>
                <a:cubicBezTo>
                  <a:pt x="1616282" y="98379"/>
                  <a:pt x="1624425" y="101445"/>
                  <a:pt x="1634730" y="101445"/>
                </a:cubicBezTo>
                <a:cubicBezTo>
                  <a:pt x="1643456" y="101445"/>
                  <a:pt x="1651012" y="100071"/>
                  <a:pt x="1657516" y="97110"/>
                </a:cubicBezTo>
                <a:lnTo>
                  <a:pt x="1655242" y="88229"/>
                </a:lnTo>
                <a:cubicBezTo>
                  <a:pt x="1649904" y="90608"/>
                  <a:pt x="1643560" y="91771"/>
                  <a:pt x="1636422" y="91771"/>
                </a:cubicBezTo>
                <a:cubicBezTo>
                  <a:pt x="1629656" y="91771"/>
                  <a:pt x="1624003" y="89762"/>
                  <a:pt x="1619774" y="85850"/>
                </a:cubicBezTo>
                <a:cubicBezTo>
                  <a:pt x="1615277" y="82044"/>
                  <a:pt x="1613162" y="76124"/>
                  <a:pt x="1613058" y="68088"/>
                </a:cubicBezTo>
                <a:lnTo>
                  <a:pt x="1660899" y="68088"/>
                </a:lnTo>
                <a:lnTo>
                  <a:pt x="77921" y="50114"/>
                </a:lnTo>
                <a:lnTo>
                  <a:pt x="1613162" y="59260"/>
                </a:lnTo>
                <a:cubicBezTo>
                  <a:pt x="1613745" y="54026"/>
                  <a:pt x="1615596" y="49533"/>
                  <a:pt x="1618820" y="45304"/>
                </a:cubicBezTo>
                <a:cubicBezTo>
                  <a:pt x="1622043" y="41392"/>
                  <a:pt x="1626432" y="39277"/>
                  <a:pt x="1632193" y="39277"/>
                </a:cubicBezTo>
                <a:cubicBezTo>
                  <a:pt x="1638382" y="39277"/>
                  <a:pt x="1642874" y="41392"/>
                  <a:pt x="1645411" y="45621"/>
                </a:cubicBezTo>
                <a:cubicBezTo>
                  <a:pt x="1648212" y="49692"/>
                  <a:pt x="1649480" y="54344"/>
                  <a:pt x="1649321" y="59260"/>
                </a:cubicBezTo>
                <a:lnTo>
                  <a:pt x="1613162" y="59260"/>
                </a:lnTo>
                <a:lnTo>
                  <a:pt x="77921" y="50114"/>
                </a:lnTo>
                <a:lnTo>
                  <a:pt x="1724599" y="58094"/>
                </a:lnTo>
                <a:cubicBezTo>
                  <a:pt x="1724599" y="50114"/>
                  <a:pt x="1722644" y="43507"/>
                  <a:pt x="1718838" y="38273"/>
                </a:cubicBezTo>
                <a:cubicBezTo>
                  <a:pt x="1714928" y="33092"/>
                  <a:pt x="1708162" y="30396"/>
                  <a:pt x="1698749" y="30396"/>
                </a:cubicBezTo>
                <a:cubicBezTo>
                  <a:pt x="1690028" y="30396"/>
                  <a:pt x="1682519" y="32352"/>
                  <a:pt x="1676232" y="36317"/>
                </a:cubicBezTo>
                <a:lnTo>
                  <a:pt x="1679033" y="44617"/>
                </a:lnTo>
                <a:cubicBezTo>
                  <a:pt x="1683948" y="41233"/>
                  <a:pt x="1690028" y="39542"/>
                  <a:pt x="1696898" y="39542"/>
                </a:cubicBezTo>
                <a:cubicBezTo>
                  <a:pt x="1700126" y="39542"/>
                  <a:pt x="1702927" y="40123"/>
                  <a:pt x="1705042" y="41075"/>
                </a:cubicBezTo>
                <a:cubicBezTo>
                  <a:pt x="1707316" y="42079"/>
                  <a:pt x="1709008" y="43507"/>
                  <a:pt x="1709853" y="45304"/>
                </a:cubicBezTo>
                <a:cubicBezTo>
                  <a:pt x="1710962" y="47154"/>
                  <a:pt x="1711545" y="48687"/>
                  <a:pt x="1711808" y="50379"/>
                </a:cubicBezTo>
                <a:cubicBezTo>
                  <a:pt x="1712231" y="51806"/>
                  <a:pt x="1712391" y="53498"/>
                  <a:pt x="1712391" y="55190"/>
                </a:cubicBezTo>
                <a:lnTo>
                  <a:pt x="1712391" y="56564"/>
                </a:lnTo>
                <a:cubicBezTo>
                  <a:pt x="1699280" y="56458"/>
                  <a:pt x="1689182" y="58520"/>
                  <a:pt x="1681993" y="63066"/>
                </a:cubicBezTo>
                <a:cubicBezTo>
                  <a:pt x="1674963" y="67242"/>
                  <a:pt x="1671420" y="73586"/>
                  <a:pt x="1671420" y="81885"/>
                </a:cubicBezTo>
                <a:cubicBezTo>
                  <a:pt x="1671420" y="87225"/>
                  <a:pt x="1673271" y="91877"/>
                  <a:pt x="1676918" y="95683"/>
                </a:cubicBezTo>
                <a:cubicBezTo>
                  <a:pt x="1680564" y="99489"/>
                  <a:pt x="1685639" y="101445"/>
                  <a:pt x="1692246" y="101445"/>
                </a:cubicBezTo>
                <a:cubicBezTo>
                  <a:pt x="1696898" y="101445"/>
                  <a:pt x="1700972" y="100494"/>
                  <a:pt x="1704511" y="98485"/>
                </a:cubicBezTo>
                <a:cubicBezTo>
                  <a:pt x="1708162" y="96687"/>
                  <a:pt x="1710962" y="94309"/>
                  <a:pt x="1713077" y="91348"/>
                </a:cubicBezTo>
                <a:lnTo>
                  <a:pt x="1713500" y="91348"/>
                </a:lnTo>
                <a:lnTo>
                  <a:pt x="1714505" y="99915"/>
                </a:lnTo>
                <a:lnTo>
                  <a:pt x="1725604" y="99915"/>
                </a:lnTo>
                <a:cubicBezTo>
                  <a:pt x="1724918" y="95524"/>
                  <a:pt x="1724599" y="90185"/>
                  <a:pt x="1724599" y="83577"/>
                </a:cubicBezTo>
                <a:lnTo>
                  <a:pt x="1724599" y="58094"/>
                </a:lnTo>
                <a:lnTo>
                  <a:pt x="77921" y="50114"/>
                </a:lnTo>
                <a:lnTo>
                  <a:pt x="1712654" y="76969"/>
                </a:lnTo>
                <a:cubicBezTo>
                  <a:pt x="1712654" y="78396"/>
                  <a:pt x="1712494" y="79665"/>
                  <a:pt x="1712071" y="80934"/>
                </a:cubicBezTo>
                <a:cubicBezTo>
                  <a:pt x="1710962" y="84159"/>
                  <a:pt x="1709008" y="86802"/>
                  <a:pt x="1706047" y="88917"/>
                </a:cubicBezTo>
                <a:cubicBezTo>
                  <a:pt x="1703087" y="91189"/>
                  <a:pt x="1699595" y="92300"/>
                  <a:pt x="1695366" y="92300"/>
                </a:cubicBezTo>
                <a:cubicBezTo>
                  <a:pt x="1692091" y="92300"/>
                  <a:pt x="1689286" y="91348"/>
                  <a:pt x="1687068" y="89234"/>
                </a:cubicBezTo>
                <a:cubicBezTo>
                  <a:pt x="1684953" y="87225"/>
                  <a:pt x="1683788" y="84317"/>
                  <a:pt x="1683788" y="80511"/>
                </a:cubicBezTo>
                <a:cubicBezTo>
                  <a:pt x="1683788" y="69938"/>
                  <a:pt x="1693360" y="64758"/>
                  <a:pt x="1712654" y="65180"/>
                </a:cubicBezTo>
                <a:lnTo>
                  <a:pt x="1712654" y="76969"/>
                </a:lnTo>
                <a:lnTo>
                  <a:pt x="77921" y="50114"/>
                </a:lnTo>
                <a:lnTo>
                  <a:pt x="1744701" y="99915"/>
                </a:lnTo>
                <a:lnTo>
                  <a:pt x="1757125" y="99915"/>
                </a:lnTo>
                <a:lnTo>
                  <a:pt x="1757125" y="63595"/>
                </a:lnTo>
                <a:cubicBezTo>
                  <a:pt x="1757125" y="61480"/>
                  <a:pt x="1757229" y="59524"/>
                  <a:pt x="1757548" y="57833"/>
                </a:cubicBezTo>
                <a:cubicBezTo>
                  <a:pt x="1758342" y="53181"/>
                  <a:pt x="1760349" y="49374"/>
                  <a:pt x="1763149" y="46467"/>
                </a:cubicBezTo>
                <a:cubicBezTo>
                  <a:pt x="1766270" y="43507"/>
                  <a:pt x="1769761" y="42079"/>
                  <a:pt x="1774145" y="42079"/>
                </a:cubicBezTo>
                <a:cubicBezTo>
                  <a:pt x="1776104" y="42079"/>
                  <a:pt x="1777476" y="42238"/>
                  <a:pt x="1778322" y="42343"/>
                </a:cubicBezTo>
                <a:lnTo>
                  <a:pt x="1778322" y="30661"/>
                </a:lnTo>
                <a:cubicBezTo>
                  <a:pt x="1776790" y="30555"/>
                  <a:pt x="1775681" y="30396"/>
                  <a:pt x="1774991" y="30396"/>
                </a:cubicBezTo>
                <a:cubicBezTo>
                  <a:pt x="1770762" y="30396"/>
                  <a:pt x="1766956" y="31824"/>
                  <a:pt x="1763417" y="34467"/>
                </a:cubicBezTo>
                <a:cubicBezTo>
                  <a:pt x="1759926" y="37163"/>
                  <a:pt x="1757548" y="40810"/>
                  <a:pt x="1755960" y="45304"/>
                </a:cubicBezTo>
                <a:lnTo>
                  <a:pt x="1755537" y="45304"/>
                </a:lnTo>
                <a:lnTo>
                  <a:pt x="1755011" y="31824"/>
                </a:lnTo>
                <a:lnTo>
                  <a:pt x="1744175" y="31824"/>
                </a:lnTo>
                <a:cubicBezTo>
                  <a:pt x="1744598" y="37427"/>
                  <a:pt x="1744701" y="44458"/>
                  <a:pt x="1744701" y="53075"/>
                </a:cubicBezTo>
                <a:lnTo>
                  <a:pt x="1744701" y="99915"/>
                </a:lnTo>
                <a:lnTo>
                  <a:pt x="77921" y="50114"/>
                </a:lnTo>
                <a:lnTo>
                  <a:pt x="529" y="237662"/>
                </a:lnTo>
                <a:cubicBezTo>
                  <a:pt x="6026" y="240885"/>
                  <a:pt x="12370" y="242420"/>
                  <a:pt x="19665" y="242420"/>
                </a:cubicBezTo>
                <a:cubicBezTo>
                  <a:pt x="27595" y="242420"/>
                  <a:pt x="33780" y="240622"/>
                  <a:pt x="38273" y="236816"/>
                </a:cubicBezTo>
                <a:cubicBezTo>
                  <a:pt x="42767" y="233010"/>
                  <a:pt x="45040" y="228093"/>
                  <a:pt x="45040" y="221909"/>
                </a:cubicBezTo>
                <a:cubicBezTo>
                  <a:pt x="45040" y="216992"/>
                  <a:pt x="43612" y="213027"/>
                  <a:pt x="40494" y="209644"/>
                </a:cubicBezTo>
                <a:cubicBezTo>
                  <a:pt x="37692" y="206578"/>
                  <a:pt x="33198" y="203724"/>
                  <a:pt x="27172" y="201503"/>
                </a:cubicBezTo>
                <a:cubicBezTo>
                  <a:pt x="22520" y="199653"/>
                  <a:pt x="19137" y="197855"/>
                  <a:pt x="17181" y="196269"/>
                </a:cubicBezTo>
                <a:cubicBezTo>
                  <a:pt x="15330" y="194737"/>
                  <a:pt x="14326" y="192463"/>
                  <a:pt x="14326" y="189820"/>
                </a:cubicBezTo>
                <a:cubicBezTo>
                  <a:pt x="14326" y="187124"/>
                  <a:pt x="15330" y="185010"/>
                  <a:pt x="17286" y="183212"/>
                </a:cubicBezTo>
                <a:cubicBezTo>
                  <a:pt x="19242" y="181362"/>
                  <a:pt x="22097" y="180516"/>
                  <a:pt x="25586" y="180516"/>
                </a:cubicBezTo>
                <a:cubicBezTo>
                  <a:pt x="30502" y="180516"/>
                  <a:pt x="35154" y="181944"/>
                  <a:pt x="39542" y="184587"/>
                </a:cubicBezTo>
                <a:lnTo>
                  <a:pt x="42502" y="175600"/>
                </a:lnTo>
                <a:cubicBezTo>
                  <a:pt x="38115" y="172798"/>
                  <a:pt x="32617" y="171371"/>
                  <a:pt x="25903" y="171371"/>
                </a:cubicBezTo>
                <a:cubicBezTo>
                  <a:pt x="18819" y="171371"/>
                  <a:pt x="13216" y="173327"/>
                  <a:pt x="8881" y="177133"/>
                </a:cubicBezTo>
                <a:cubicBezTo>
                  <a:pt x="4493" y="180939"/>
                  <a:pt x="2379" y="185750"/>
                  <a:pt x="2379" y="191353"/>
                </a:cubicBezTo>
                <a:cubicBezTo>
                  <a:pt x="2379" y="199812"/>
                  <a:pt x="8458" y="206261"/>
                  <a:pt x="20511" y="210648"/>
                </a:cubicBezTo>
                <a:cubicBezTo>
                  <a:pt x="25163" y="212340"/>
                  <a:pt x="28388" y="214137"/>
                  <a:pt x="30238" y="215829"/>
                </a:cubicBezTo>
                <a:cubicBezTo>
                  <a:pt x="32088" y="217785"/>
                  <a:pt x="33040" y="220058"/>
                  <a:pt x="33040" y="223018"/>
                </a:cubicBezTo>
                <a:cubicBezTo>
                  <a:pt x="33040" y="225979"/>
                  <a:pt x="31930" y="228516"/>
                  <a:pt x="29656" y="230314"/>
                </a:cubicBezTo>
                <a:cubicBezTo>
                  <a:pt x="27436" y="232164"/>
                  <a:pt x="24212" y="233168"/>
                  <a:pt x="19982" y="233168"/>
                </a:cubicBezTo>
                <a:cubicBezTo>
                  <a:pt x="14326" y="233168"/>
                  <a:pt x="8881" y="231582"/>
                  <a:pt x="3489" y="228358"/>
                </a:cubicBezTo>
                <a:lnTo>
                  <a:pt x="529" y="237662"/>
                </a:lnTo>
                <a:lnTo>
                  <a:pt x="77921" y="50114"/>
                </a:lnTo>
                <a:lnTo>
                  <a:pt x="61745" y="160111"/>
                </a:lnTo>
                <a:lnTo>
                  <a:pt x="61745" y="172798"/>
                </a:lnTo>
                <a:lnTo>
                  <a:pt x="51172" y="172798"/>
                </a:lnTo>
                <a:lnTo>
                  <a:pt x="51172" y="182208"/>
                </a:lnTo>
                <a:lnTo>
                  <a:pt x="61745" y="182208"/>
                </a:lnTo>
                <a:lnTo>
                  <a:pt x="61745" y="219371"/>
                </a:lnTo>
                <a:cubicBezTo>
                  <a:pt x="61745" y="227670"/>
                  <a:pt x="63278" y="233697"/>
                  <a:pt x="66502" y="237239"/>
                </a:cubicBezTo>
                <a:cubicBezTo>
                  <a:pt x="69727" y="240728"/>
                  <a:pt x="74115" y="242420"/>
                  <a:pt x="79877" y="242420"/>
                </a:cubicBezTo>
                <a:cubicBezTo>
                  <a:pt x="83948" y="242420"/>
                  <a:pt x="87595" y="241891"/>
                  <a:pt x="90873" y="240728"/>
                </a:cubicBezTo>
                <a:lnTo>
                  <a:pt x="90291" y="231318"/>
                </a:lnTo>
                <a:cubicBezTo>
                  <a:pt x="88441" y="231900"/>
                  <a:pt x="86062" y="232164"/>
                  <a:pt x="83102" y="232164"/>
                </a:cubicBezTo>
                <a:cubicBezTo>
                  <a:pt x="76917" y="232164"/>
                  <a:pt x="73798" y="227776"/>
                  <a:pt x="73798" y="218948"/>
                </a:cubicBezTo>
                <a:lnTo>
                  <a:pt x="73798" y="182208"/>
                </a:lnTo>
                <a:lnTo>
                  <a:pt x="91560" y="182208"/>
                </a:lnTo>
                <a:lnTo>
                  <a:pt x="91560" y="172798"/>
                </a:lnTo>
                <a:lnTo>
                  <a:pt x="73798" y="172798"/>
                </a:lnTo>
                <a:lnTo>
                  <a:pt x="73798" y="156463"/>
                </a:lnTo>
                <a:lnTo>
                  <a:pt x="61745" y="160111"/>
                </a:lnTo>
                <a:lnTo>
                  <a:pt x="77921" y="50114"/>
                </a:lnTo>
                <a:lnTo>
                  <a:pt x="153384" y="199071"/>
                </a:lnTo>
                <a:cubicBezTo>
                  <a:pt x="153384" y="191089"/>
                  <a:pt x="151428" y="184481"/>
                  <a:pt x="147622" y="179247"/>
                </a:cubicBezTo>
                <a:cubicBezTo>
                  <a:pt x="143710" y="174067"/>
                  <a:pt x="136943" y="171371"/>
                  <a:pt x="127534" y="171371"/>
                </a:cubicBezTo>
                <a:cubicBezTo>
                  <a:pt x="118811" y="171371"/>
                  <a:pt x="111305" y="173327"/>
                  <a:pt x="105014" y="177292"/>
                </a:cubicBezTo>
                <a:lnTo>
                  <a:pt x="107816" y="185591"/>
                </a:lnTo>
                <a:cubicBezTo>
                  <a:pt x="112732" y="182208"/>
                  <a:pt x="118811" y="180516"/>
                  <a:pt x="125684" y="180516"/>
                </a:cubicBezTo>
                <a:cubicBezTo>
                  <a:pt x="128908" y="180516"/>
                  <a:pt x="131710" y="181098"/>
                  <a:pt x="133825" y="182049"/>
                </a:cubicBezTo>
                <a:cubicBezTo>
                  <a:pt x="136097" y="183053"/>
                  <a:pt x="137789" y="184481"/>
                  <a:pt x="138635" y="186278"/>
                </a:cubicBezTo>
                <a:cubicBezTo>
                  <a:pt x="139745" y="188128"/>
                  <a:pt x="140327" y="189662"/>
                  <a:pt x="140591" y="191353"/>
                </a:cubicBezTo>
                <a:cubicBezTo>
                  <a:pt x="141014" y="192780"/>
                  <a:pt x="141173" y="194472"/>
                  <a:pt x="141173" y="196164"/>
                </a:cubicBezTo>
                <a:lnTo>
                  <a:pt x="141173" y="197538"/>
                </a:lnTo>
                <a:cubicBezTo>
                  <a:pt x="128062" y="197432"/>
                  <a:pt x="117965" y="199494"/>
                  <a:pt x="110776" y="204041"/>
                </a:cubicBezTo>
                <a:cubicBezTo>
                  <a:pt x="103745" y="208217"/>
                  <a:pt x="100203" y="214560"/>
                  <a:pt x="100203" y="222860"/>
                </a:cubicBezTo>
                <a:cubicBezTo>
                  <a:pt x="100203" y="228199"/>
                  <a:pt x="102053" y="232851"/>
                  <a:pt x="105701" y="236657"/>
                </a:cubicBezTo>
                <a:cubicBezTo>
                  <a:pt x="109349" y="240464"/>
                  <a:pt x="114423" y="242420"/>
                  <a:pt x="121032" y="242420"/>
                </a:cubicBezTo>
                <a:cubicBezTo>
                  <a:pt x="125684" y="242420"/>
                  <a:pt x="129754" y="241468"/>
                  <a:pt x="133296" y="239459"/>
                </a:cubicBezTo>
                <a:cubicBezTo>
                  <a:pt x="136943" y="237662"/>
                  <a:pt x="139745" y="235283"/>
                  <a:pt x="141860" y="232323"/>
                </a:cubicBezTo>
                <a:lnTo>
                  <a:pt x="142283" y="232323"/>
                </a:lnTo>
                <a:lnTo>
                  <a:pt x="143287" y="240885"/>
                </a:lnTo>
                <a:lnTo>
                  <a:pt x="154388" y="240885"/>
                </a:lnTo>
                <a:cubicBezTo>
                  <a:pt x="153701" y="236499"/>
                  <a:pt x="153384" y="231159"/>
                  <a:pt x="153384" y="224552"/>
                </a:cubicBezTo>
                <a:lnTo>
                  <a:pt x="153384" y="199071"/>
                </a:lnTo>
                <a:lnTo>
                  <a:pt x="77921" y="50114"/>
                </a:lnTo>
                <a:lnTo>
                  <a:pt x="141437" y="217944"/>
                </a:lnTo>
                <a:cubicBezTo>
                  <a:pt x="141437" y="219371"/>
                  <a:pt x="141278" y="220640"/>
                  <a:pt x="140855" y="221909"/>
                </a:cubicBezTo>
                <a:cubicBezTo>
                  <a:pt x="139745" y="225133"/>
                  <a:pt x="137789" y="227776"/>
                  <a:pt x="134829" y="229891"/>
                </a:cubicBezTo>
                <a:cubicBezTo>
                  <a:pt x="131868" y="232164"/>
                  <a:pt x="128377" y="233274"/>
                  <a:pt x="124148" y="233274"/>
                </a:cubicBezTo>
                <a:cubicBezTo>
                  <a:pt x="120873" y="233274"/>
                  <a:pt x="118071" y="232323"/>
                  <a:pt x="115851" y="230208"/>
                </a:cubicBezTo>
                <a:cubicBezTo>
                  <a:pt x="113736" y="228199"/>
                  <a:pt x="112573" y="225292"/>
                  <a:pt x="112573" y="221486"/>
                </a:cubicBezTo>
                <a:cubicBezTo>
                  <a:pt x="112573" y="210913"/>
                  <a:pt x="122142" y="205732"/>
                  <a:pt x="141437" y="206155"/>
                </a:cubicBezTo>
                <a:lnTo>
                  <a:pt x="141437" y="217944"/>
                </a:lnTo>
                <a:lnTo>
                  <a:pt x="77921" y="50114"/>
                </a:lnTo>
                <a:lnTo>
                  <a:pt x="219953" y="229204"/>
                </a:lnTo>
                <a:cubicBezTo>
                  <a:pt x="215036" y="231318"/>
                  <a:pt x="209962" y="232428"/>
                  <a:pt x="204728" y="232428"/>
                </a:cubicBezTo>
                <a:cubicBezTo>
                  <a:pt x="197856" y="232428"/>
                  <a:pt x="192199" y="230208"/>
                  <a:pt x="187706" y="225556"/>
                </a:cubicBezTo>
                <a:cubicBezTo>
                  <a:pt x="183371" y="220904"/>
                  <a:pt x="181098" y="214719"/>
                  <a:pt x="181098" y="207001"/>
                </a:cubicBezTo>
                <a:cubicBezTo>
                  <a:pt x="181098" y="199653"/>
                  <a:pt x="183213" y="193626"/>
                  <a:pt x="187442" y="188551"/>
                </a:cubicBezTo>
                <a:cubicBezTo>
                  <a:pt x="191776" y="183741"/>
                  <a:pt x="197697" y="181204"/>
                  <a:pt x="205151" y="181204"/>
                </a:cubicBezTo>
                <a:cubicBezTo>
                  <a:pt x="210649" y="181204"/>
                  <a:pt x="215459" y="182366"/>
                  <a:pt x="219530" y="184481"/>
                </a:cubicBezTo>
                <a:lnTo>
                  <a:pt x="222332" y="175018"/>
                </a:lnTo>
                <a:cubicBezTo>
                  <a:pt x="217838" y="172640"/>
                  <a:pt x="212076" y="171371"/>
                  <a:pt x="205151" y="171371"/>
                </a:cubicBezTo>
                <a:cubicBezTo>
                  <a:pt x="194208" y="171371"/>
                  <a:pt x="185327" y="174754"/>
                  <a:pt x="178719" y="181521"/>
                </a:cubicBezTo>
                <a:cubicBezTo>
                  <a:pt x="171952" y="188393"/>
                  <a:pt x="168569" y="197115"/>
                  <a:pt x="168569" y="207688"/>
                </a:cubicBezTo>
                <a:cubicBezTo>
                  <a:pt x="168569" y="218102"/>
                  <a:pt x="171688" y="226561"/>
                  <a:pt x="177873" y="232851"/>
                </a:cubicBezTo>
                <a:cubicBezTo>
                  <a:pt x="184058" y="239195"/>
                  <a:pt x="192199" y="242420"/>
                  <a:pt x="202508" y="242420"/>
                </a:cubicBezTo>
                <a:cubicBezTo>
                  <a:pt x="209962" y="242420"/>
                  <a:pt x="216569" y="241151"/>
                  <a:pt x="222067" y="238508"/>
                </a:cubicBezTo>
                <a:lnTo>
                  <a:pt x="219953" y="229204"/>
                </a:lnTo>
                <a:lnTo>
                  <a:pt x="77921" y="50114"/>
                </a:lnTo>
                <a:lnTo>
                  <a:pt x="248896" y="140974"/>
                </a:lnTo>
                <a:lnTo>
                  <a:pt x="236631" y="140974"/>
                </a:lnTo>
                <a:lnTo>
                  <a:pt x="236631" y="240885"/>
                </a:lnTo>
                <a:lnTo>
                  <a:pt x="248896" y="240885"/>
                </a:lnTo>
                <a:lnTo>
                  <a:pt x="248896" y="215300"/>
                </a:lnTo>
                <a:lnTo>
                  <a:pt x="255239" y="208217"/>
                </a:lnTo>
                <a:lnTo>
                  <a:pt x="278605" y="240885"/>
                </a:lnTo>
                <a:lnTo>
                  <a:pt x="293777" y="240885"/>
                </a:lnTo>
                <a:lnTo>
                  <a:pt x="263803" y="200763"/>
                </a:lnTo>
                <a:lnTo>
                  <a:pt x="289971" y="172798"/>
                </a:lnTo>
                <a:lnTo>
                  <a:pt x="275222" y="172798"/>
                </a:lnTo>
                <a:lnTo>
                  <a:pt x="255081" y="196269"/>
                </a:lnTo>
                <a:cubicBezTo>
                  <a:pt x="252966" y="198807"/>
                  <a:pt x="251010" y="201344"/>
                  <a:pt x="249160" y="204041"/>
                </a:cubicBezTo>
                <a:lnTo>
                  <a:pt x="248896" y="204041"/>
                </a:lnTo>
                <a:lnTo>
                  <a:pt x="248896" y="140974"/>
                </a:lnTo>
                <a:lnTo>
                  <a:pt x="77921" y="50114"/>
                </a:lnTo>
                <a:lnTo>
                  <a:pt x="303477" y="257327"/>
                </a:lnTo>
                <a:cubicBezTo>
                  <a:pt x="305433" y="254102"/>
                  <a:pt x="307654" y="249028"/>
                  <a:pt x="310509" y="242314"/>
                </a:cubicBezTo>
                <a:cubicBezTo>
                  <a:pt x="313046" y="235548"/>
                  <a:pt x="315266" y="229204"/>
                  <a:pt x="316958" y="223177"/>
                </a:cubicBezTo>
                <a:lnTo>
                  <a:pt x="303160" y="224552"/>
                </a:lnTo>
                <a:cubicBezTo>
                  <a:pt x="301363" y="236816"/>
                  <a:pt x="298508" y="248076"/>
                  <a:pt x="294755" y="258331"/>
                </a:cubicBezTo>
                <a:lnTo>
                  <a:pt x="303477" y="257327"/>
                </a:lnTo>
                <a:lnTo>
                  <a:pt x="77921" y="50114"/>
                </a:lnTo>
                <a:lnTo>
                  <a:pt x="378888" y="237662"/>
                </a:lnTo>
                <a:cubicBezTo>
                  <a:pt x="384386" y="240885"/>
                  <a:pt x="390729" y="242420"/>
                  <a:pt x="398025" y="242420"/>
                </a:cubicBezTo>
                <a:cubicBezTo>
                  <a:pt x="405954" y="242420"/>
                  <a:pt x="412139" y="240622"/>
                  <a:pt x="416632" y="236816"/>
                </a:cubicBezTo>
                <a:cubicBezTo>
                  <a:pt x="421126" y="233010"/>
                  <a:pt x="423399" y="228093"/>
                  <a:pt x="423399" y="221909"/>
                </a:cubicBezTo>
                <a:cubicBezTo>
                  <a:pt x="423399" y="216992"/>
                  <a:pt x="421971" y="213027"/>
                  <a:pt x="418853" y="209644"/>
                </a:cubicBezTo>
                <a:cubicBezTo>
                  <a:pt x="416051" y="206578"/>
                  <a:pt x="411558" y="203724"/>
                  <a:pt x="405531" y="201503"/>
                </a:cubicBezTo>
                <a:cubicBezTo>
                  <a:pt x="400879" y="199653"/>
                  <a:pt x="397496" y="197855"/>
                  <a:pt x="395540" y="196269"/>
                </a:cubicBezTo>
                <a:cubicBezTo>
                  <a:pt x="393690" y="194737"/>
                  <a:pt x="392685" y="192463"/>
                  <a:pt x="392685" y="189820"/>
                </a:cubicBezTo>
                <a:cubicBezTo>
                  <a:pt x="392685" y="187124"/>
                  <a:pt x="393690" y="185010"/>
                  <a:pt x="395645" y="183212"/>
                </a:cubicBezTo>
                <a:cubicBezTo>
                  <a:pt x="397602" y="181362"/>
                  <a:pt x="400456" y="180516"/>
                  <a:pt x="403945" y="180516"/>
                </a:cubicBezTo>
                <a:cubicBezTo>
                  <a:pt x="408861" y="180516"/>
                  <a:pt x="413513" y="181944"/>
                  <a:pt x="417901" y="184587"/>
                </a:cubicBezTo>
                <a:lnTo>
                  <a:pt x="420862" y="175600"/>
                </a:lnTo>
                <a:cubicBezTo>
                  <a:pt x="416474" y="172798"/>
                  <a:pt x="410976" y="171371"/>
                  <a:pt x="404262" y="171371"/>
                </a:cubicBezTo>
                <a:cubicBezTo>
                  <a:pt x="397179" y="171371"/>
                  <a:pt x="391575" y="173327"/>
                  <a:pt x="387240" y="177133"/>
                </a:cubicBezTo>
                <a:cubicBezTo>
                  <a:pt x="382852" y="180939"/>
                  <a:pt x="380738" y="185750"/>
                  <a:pt x="380738" y="191353"/>
                </a:cubicBezTo>
                <a:cubicBezTo>
                  <a:pt x="380738" y="199812"/>
                  <a:pt x="386817" y="206261"/>
                  <a:pt x="398870" y="210648"/>
                </a:cubicBezTo>
                <a:cubicBezTo>
                  <a:pt x="403522" y="212340"/>
                  <a:pt x="406747" y="214137"/>
                  <a:pt x="408597" y="215829"/>
                </a:cubicBezTo>
                <a:cubicBezTo>
                  <a:pt x="410447" y="217785"/>
                  <a:pt x="411399" y="220058"/>
                  <a:pt x="411399" y="223018"/>
                </a:cubicBezTo>
                <a:cubicBezTo>
                  <a:pt x="411399" y="225979"/>
                  <a:pt x="410289" y="228516"/>
                  <a:pt x="408016" y="230314"/>
                </a:cubicBezTo>
                <a:cubicBezTo>
                  <a:pt x="405795" y="232164"/>
                  <a:pt x="402571" y="233168"/>
                  <a:pt x="398342" y="233168"/>
                </a:cubicBezTo>
                <a:cubicBezTo>
                  <a:pt x="392685" y="233168"/>
                  <a:pt x="387240" y="231582"/>
                  <a:pt x="381848" y="228358"/>
                </a:cubicBezTo>
                <a:lnTo>
                  <a:pt x="378888" y="237662"/>
                </a:lnTo>
                <a:lnTo>
                  <a:pt x="77921" y="50114"/>
                </a:lnTo>
                <a:lnTo>
                  <a:pt x="484392" y="199071"/>
                </a:lnTo>
                <a:cubicBezTo>
                  <a:pt x="484392" y="191089"/>
                  <a:pt x="482437" y="184481"/>
                  <a:pt x="478631" y="179247"/>
                </a:cubicBezTo>
                <a:cubicBezTo>
                  <a:pt x="474717" y="174067"/>
                  <a:pt x="467950" y="171371"/>
                  <a:pt x="458540" y="171371"/>
                </a:cubicBezTo>
                <a:cubicBezTo>
                  <a:pt x="449818" y="171371"/>
                  <a:pt x="442311" y="173327"/>
                  <a:pt x="436020" y="177292"/>
                </a:cubicBezTo>
                <a:lnTo>
                  <a:pt x="438822" y="185591"/>
                </a:lnTo>
                <a:cubicBezTo>
                  <a:pt x="443738" y="182208"/>
                  <a:pt x="449818" y="180516"/>
                  <a:pt x="456690" y="180516"/>
                </a:cubicBezTo>
                <a:cubicBezTo>
                  <a:pt x="459915" y="180516"/>
                  <a:pt x="462717" y="181098"/>
                  <a:pt x="464825" y="182049"/>
                </a:cubicBezTo>
                <a:cubicBezTo>
                  <a:pt x="467104" y="183053"/>
                  <a:pt x="468796" y="184481"/>
                  <a:pt x="469641" y="186278"/>
                </a:cubicBezTo>
                <a:cubicBezTo>
                  <a:pt x="470750" y="188128"/>
                  <a:pt x="471333" y="189662"/>
                  <a:pt x="471596" y="191353"/>
                </a:cubicBezTo>
                <a:cubicBezTo>
                  <a:pt x="472019" y="192780"/>
                  <a:pt x="472179" y="194472"/>
                  <a:pt x="472179" y="196164"/>
                </a:cubicBezTo>
                <a:lnTo>
                  <a:pt x="472179" y="197538"/>
                </a:lnTo>
                <a:cubicBezTo>
                  <a:pt x="459069" y="197432"/>
                  <a:pt x="448972" y="199494"/>
                  <a:pt x="441782" y="204041"/>
                </a:cubicBezTo>
                <a:cubicBezTo>
                  <a:pt x="434751" y="208217"/>
                  <a:pt x="431210" y="214560"/>
                  <a:pt x="431210" y="222860"/>
                </a:cubicBezTo>
                <a:cubicBezTo>
                  <a:pt x="431210" y="228199"/>
                  <a:pt x="433060" y="232851"/>
                  <a:pt x="436708" y="236657"/>
                </a:cubicBezTo>
                <a:cubicBezTo>
                  <a:pt x="440355" y="240464"/>
                  <a:pt x="445430" y="242420"/>
                  <a:pt x="452038" y="242420"/>
                </a:cubicBezTo>
                <a:cubicBezTo>
                  <a:pt x="456690" y="242420"/>
                  <a:pt x="460760" y="241468"/>
                  <a:pt x="464302" y="239459"/>
                </a:cubicBezTo>
                <a:cubicBezTo>
                  <a:pt x="467950" y="237662"/>
                  <a:pt x="470750" y="235283"/>
                  <a:pt x="472865" y="232323"/>
                </a:cubicBezTo>
                <a:lnTo>
                  <a:pt x="473288" y="232323"/>
                </a:lnTo>
                <a:lnTo>
                  <a:pt x="474293" y="240885"/>
                </a:lnTo>
                <a:lnTo>
                  <a:pt x="485397" y="240885"/>
                </a:lnTo>
                <a:cubicBezTo>
                  <a:pt x="484706" y="236499"/>
                  <a:pt x="484392" y="231159"/>
                  <a:pt x="484392" y="224552"/>
                </a:cubicBezTo>
                <a:lnTo>
                  <a:pt x="484392" y="199071"/>
                </a:lnTo>
                <a:lnTo>
                  <a:pt x="77921" y="50114"/>
                </a:lnTo>
                <a:lnTo>
                  <a:pt x="472442" y="217944"/>
                </a:lnTo>
                <a:cubicBezTo>
                  <a:pt x="472442" y="219371"/>
                  <a:pt x="472287" y="220640"/>
                  <a:pt x="471864" y="221909"/>
                </a:cubicBezTo>
                <a:cubicBezTo>
                  <a:pt x="470750" y="225133"/>
                  <a:pt x="468796" y="227776"/>
                  <a:pt x="465835" y="229891"/>
                </a:cubicBezTo>
                <a:cubicBezTo>
                  <a:pt x="462875" y="232164"/>
                  <a:pt x="459386" y="233274"/>
                  <a:pt x="455157" y="233274"/>
                </a:cubicBezTo>
                <a:cubicBezTo>
                  <a:pt x="451879" y="233274"/>
                  <a:pt x="449078" y="232323"/>
                  <a:pt x="446857" y="230208"/>
                </a:cubicBezTo>
                <a:cubicBezTo>
                  <a:pt x="444743" y="228199"/>
                  <a:pt x="443580" y="225292"/>
                  <a:pt x="443580" y="221486"/>
                </a:cubicBezTo>
                <a:cubicBezTo>
                  <a:pt x="443580" y="210913"/>
                  <a:pt x="453148" y="205732"/>
                  <a:pt x="472442" y="206155"/>
                </a:cubicBezTo>
                <a:lnTo>
                  <a:pt x="472442" y="217944"/>
                </a:lnTo>
                <a:lnTo>
                  <a:pt x="77921" y="50114"/>
                </a:lnTo>
                <a:lnTo>
                  <a:pt x="493273" y="172798"/>
                </a:lnTo>
                <a:lnTo>
                  <a:pt x="519122" y="240885"/>
                </a:lnTo>
                <a:lnTo>
                  <a:pt x="530963" y="240885"/>
                </a:lnTo>
                <a:lnTo>
                  <a:pt x="557715" y="172798"/>
                </a:lnTo>
                <a:lnTo>
                  <a:pt x="544760" y="172798"/>
                </a:lnTo>
                <a:lnTo>
                  <a:pt x="531546" y="210913"/>
                </a:lnTo>
                <a:cubicBezTo>
                  <a:pt x="528849" y="218631"/>
                  <a:pt x="526894" y="224446"/>
                  <a:pt x="525729" y="228516"/>
                </a:cubicBezTo>
                <a:lnTo>
                  <a:pt x="525306" y="228516"/>
                </a:lnTo>
                <a:cubicBezTo>
                  <a:pt x="524094" y="223600"/>
                  <a:pt x="522242" y="217785"/>
                  <a:pt x="519864" y="210913"/>
                </a:cubicBezTo>
                <a:lnTo>
                  <a:pt x="506486" y="172798"/>
                </a:lnTo>
                <a:lnTo>
                  <a:pt x="493273" y="172798"/>
                </a:lnTo>
                <a:lnTo>
                  <a:pt x="77921" y="50114"/>
                </a:lnTo>
                <a:lnTo>
                  <a:pt x="621415" y="209063"/>
                </a:lnTo>
                <a:cubicBezTo>
                  <a:pt x="621678" y="207688"/>
                  <a:pt x="621837" y="205732"/>
                  <a:pt x="621837" y="203300"/>
                </a:cubicBezTo>
                <a:cubicBezTo>
                  <a:pt x="621837" y="199812"/>
                  <a:pt x="621415" y="196428"/>
                  <a:pt x="620569" y="193045"/>
                </a:cubicBezTo>
                <a:cubicBezTo>
                  <a:pt x="619563" y="189503"/>
                  <a:pt x="618191" y="186173"/>
                  <a:pt x="616180" y="182790"/>
                </a:cubicBezTo>
                <a:cubicBezTo>
                  <a:pt x="614225" y="179406"/>
                  <a:pt x="611265" y="176710"/>
                  <a:pt x="607350" y="174490"/>
                </a:cubicBezTo>
                <a:cubicBezTo>
                  <a:pt x="603544" y="172481"/>
                  <a:pt x="598892" y="171371"/>
                  <a:pt x="593662" y="171371"/>
                </a:cubicBezTo>
                <a:cubicBezTo>
                  <a:pt x="583987" y="171371"/>
                  <a:pt x="576215" y="174912"/>
                  <a:pt x="570454" y="181785"/>
                </a:cubicBezTo>
                <a:cubicBezTo>
                  <a:pt x="564693" y="188657"/>
                  <a:pt x="561733" y="197432"/>
                  <a:pt x="561733" y="207953"/>
                </a:cubicBezTo>
                <a:cubicBezTo>
                  <a:pt x="561733" y="218366"/>
                  <a:pt x="564693" y="226666"/>
                  <a:pt x="570717" y="233010"/>
                </a:cubicBezTo>
                <a:cubicBezTo>
                  <a:pt x="576798" y="239354"/>
                  <a:pt x="584936" y="242420"/>
                  <a:pt x="595246" y="242420"/>
                </a:cubicBezTo>
                <a:cubicBezTo>
                  <a:pt x="603967" y="242420"/>
                  <a:pt x="611528" y="241045"/>
                  <a:pt x="618031" y="238085"/>
                </a:cubicBezTo>
                <a:lnTo>
                  <a:pt x="615757" y="229204"/>
                </a:lnTo>
                <a:cubicBezTo>
                  <a:pt x="610419" y="231582"/>
                  <a:pt x="604075" y="232745"/>
                  <a:pt x="596937" y="232745"/>
                </a:cubicBezTo>
                <a:cubicBezTo>
                  <a:pt x="590171" y="232745"/>
                  <a:pt x="584513" y="230737"/>
                  <a:pt x="580284" y="226825"/>
                </a:cubicBezTo>
                <a:cubicBezTo>
                  <a:pt x="575792" y="223018"/>
                  <a:pt x="573677" y="217098"/>
                  <a:pt x="573574" y="209063"/>
                </a:cubicBezTo>
                <a:lnTo>
                  <a:pt x="621415" y="209063"/>
                </a:lnTo>
                <a:lnTo>
                  <a:pt x="77921" y="50114"/>
                </a:lnTo>
                <a:lnTo>
                  <a:pt x="573677" y="200234"/>
                </a:lnTo>
                <a:cubicBezTo>
                  <a:pt x="574260" y="195001"/>
                  <a:pt x="576112" y="190507"/>
                  <a:pt x="579335" y="186278"/>
                </a:cubicBezTo>
                <a:cubicBezTo>
                  <a:pt x="582558" y="182366"/>
                  <a:pt x="586947" y="180252"/>
                  <a:pt x="592708" y="180252"/>
                </a:cubicBezTo>
                <a:cubicBezTo>
                  <a:pt x="598892" y="180252"/>
                  <a:pt x="603389" y="182366"/>
                  <a:pt x="605927" y="186596"/>
                </a:cubicBezTo>
                <a:cubicBezTo>
                  <a:pt x="608727" y="190666"/>
                  <a:pt x="609996" y="195318"/>
                  <a:pt x="609836" y="200234"/>
                </a:cubicBezTo>
                <a:lnTo>
                  <a:pt x="573677" y="200234"/>
                </a:lnTo>
                <a:lnTo>
                  <a:pt x="77921" y="50114"/>
                </a:lnTo>
                <a:lnTo>
                  <a:pt x="691763" y="160111"/>
                </a:lnTo>
                <a:lnTo>
                  <a:pt x="691763" y="172798"/>
                </a:lnTo>
                <a:lnTo>
                  <a:pt x="681191" y="172798"/>
                </a:lnTo>
                <a:lnTo>
                  <a:pt x="681191" y="182208"/>
                </a:lnTo>
                <a:lnTo>
                  <a:pt x="691763" y="182208"/>
                </a:lnTo>
                <a:lnTo>
                  <a:pt x="691763" y="219371"/>
                </a:lnTo>
                <a:cubicBezTo>
                  <a:pt x="691763" y="227670"/>
                  <a:pt x="693295" y="233697"/>
                  <a:pt x="696519" y="237239"/>
                </a:cubicBezTo>
                <a:cubicBezTo>
                  <a:pt x="699742" y="240728"/>
                  <a:pt x="704131" y="242420"/>
                  <a:pt x="709892" y="242420"/>
                </a:cubicBezTo>
                <a:cubicBezTo>
                  <a:pt x="713966" y="242420"/>
                  <a:pt x="717613" y="241891"/>
                  <a:pt x="720888" y="240728"/>
                </a:cubicBezTo>
                <a:lnTo>
                  <a:pt x="720310" y="231318"/>
                </a:lnTo>
                <a:cubicBezTo>
                  <a:pt x="718458" y="231900"/>
                  <a:pt x="716080" y="232164"/>
                  <a:pt x="713120" y="232164"/>
                </a:cubicBezTo>
                <a:cubicBezTo>
                  <a:pt x="706932" y="232164"/>
                  <a:pt x="703816" y="227776"/>
                  <a:pt x="703816" y="218948"/>
                </a:cubicBezTo>
                <a:lnTo>
                  <a:pt x="703816" y="182208"/>
                </a:lnTo>
                <a:lnTo>
                  <a:pt x="721578" y="182208"/>
                </a:lnTo>
                <a:lnTo>
                  <a:pt x="721578" y="172798"/>
                </a:lnTo>
                <a:lnTo>
                  <a:pt x="703816" y="172798"/>
                </a:lnTo>
                <a:lnTo>
                  <a:pt x="703816" y="156463"/>
                </a:lnTo>
                <a:lnTo>
                  <a:pt x="691763" y="160111"/>
                </a:lnTo>
                <a:lnTo>
                  <a:pt x="77921" y="50114"/>
                </a:lnTo>
                <a:lnTo>
                  <a:pt x="761595" y="171371"/>
                </a:lnTo>
                <a:cubicBezTo>
                  <a:pt x="751868" y="171371"/>
                  <a:pt x="743885" y="174595"/>
                  <a:pt x="737381" y="181204"/>
                </a:cubicBezTo>
                <a:cubicBezTo>
                  <a:pt x="731038" y="187705"/>
                  <a:pt x="727814" y="196428"/>
                  <a:pt x="727814" y="207424"/>
                </a:cubicBezTo>
                <a:cubicBezTo>
                  <a:pt x="727814" y="217944"/>
                  <a:pt x="730934" y="226402"/>
                  <a:pt x="737118" y="232745"/>
                </a:cubicBezTo>
                <a:cubicBezTo>
                  <a:pt x="743302" y="239195"/>
                  <a:pt x="751022" y="242420"/>
                  <a:pt x="760486" y="242420"/>
                </a:cubicBezTo>
                <a:cubicBezTo>
                  <a:pt x="769630" y="242420"/>
                  <a:pt x="777506" y="239354"/>
                  <a:pt x="784272" y="233168"/>
                </a:cubicBezTo>
                <a:cubicBezTo>
                  <a:pt x="790987" y="226930"/>
                  <a:pt x="794371" y="217944"/>
                  <a:pt x="794371" y="206261"/>
                </a:cubicBezTo>
                <a:cubicBezTo>
                  <a:pt x="794371" y="196005"/>
                  <a:pt x="791410" y="187547"/>
                  <a:pt x="785226" y="181098"/>
                </a:cubicBezTo>
                <a:cubicBezTo>
                  <a:pt x="779306" y="174595"/>
                  <a:pt x="771322" y="171371"/>
                  <a:pt x="761595" y="171371"/>
                </a:cubicBezTo>
                <a:lnTo>
                  <a:pt x="77921" y="50114"/>
                </a:lnTo>
                <a:lnTo>
                  <a:pt x="761332" y="180675"/>
                </a:lnTo>
                <a:cubicBezTo>
                  <a:pt x="768042" y="180675"/>
                  <a:pt x="773117" y="183318"/>
                  <a:pt x="776500" y="188657"/>
                </a:cubicBezTo>
                <a:cubicBezTo>
                  <a:pt x="780043" y="194049"/>
                  <a:pt x="781735" y="200076"/>
                  <a:pt x="781735" y="206684"/>
                </a:cubicBezTo>
                <a:cubicBezTo>
                  <a:pt x="781735" y="214296"/>
                  <a:pt x="779729" y="220640"/>
                  <a:pt x="775814" y="225715"/>
                </a:cubicBezTo>
                <a:cubicBezTo>
                  <a:pt x="771848" y="230631"/>
                  <a:pt x="766933" y="233168"/>
                  <a:pt x="761012" y="233168"/>
                </a:cubicBezTo>
                <a:cubicBezTo>
                  <a:pt x="754988" y="233168"/>
                  <a:pt x="750069" y="230631"/>
                  <a:pt x="746262" y="225715"/>
                </a:cubicBezTo>
                <a:cubicBezTo>
                  <a:pt x="742456" y="220746"/>
                  <a:pt x="740501" y="214455"/>
                  <a:pt x="740501" y="207001"/>
                </a:cubicBezTo>
                <a:cubicBezTo>
                  <a:pt x="740501" y="199812"/>
                  <a:pt x="742301" y="193626"/>
                  <a:pt x="745839" y="188551"/>
                </a:cubicBezTo>
                <a:cubicBezTo>
                  <a:pt x="749331" y="183212"/>
                  <a:pt x="754565" y="180675"/>
                  <a:pt x="761332" y="180675"/>
                </a:cubicBezTo>
                <a:lnTo>
                  <a:pt x="77921" y="50114"/>
                </a:lnTo>
                <a:lnTo>
                  <a:pt x="890620" y="171371"/>
                </a:lnTo>
                <a:cubicBezTo>
                  <a:pt x="880893" y="171371"/>
                  <a:pt x="872914" y="174595"/>
                  <a:pt x="866411" y="181204"/>
                </a:cubicBezTo>
                <a:cubicBezTo>
                  <a:pt x="860067" y="187705"/>
                  <a:pt x="856844" y="196428"/>
                  <a:pt x="856844" y="207424"/>
                </a:cubicBezTo>
                <a:cubicBezTo>
                  <a:pt x="856844" y="217944"/>
                  <a:pt x="859959" y="226402"/>
                  <a:pt x="866148" y="232745"/>
                </a:cubicBezTo>
                <a:cubicBezTo>
                  <a:pt x="872332" y="239195"/>
                  <a:pt x="880047" y="242420"/>
                  <a:pt x="889511" y="242420"/>
                </a:cubicBezTo>
                <a:cubicBezTo>
                  <a:pt x="898656" y="242420"/>
                  <a:pt x="906531" y="239354"/>
                  <a:pt x="913302" y="233168"/>
                </a:cubicBezTo>
                <a:cubicBezTo>
                  <a:pt x="920012" y="226930"/>
                  <a:pt x="923396" y="217944"/>
                  <a:pt x="923396" y="206261"/>
                </a:cubicBezTo>
                <a:cubicBezTo>
                  <a:pt x="923396" y="196005"/>
                  <a:pt x="920435" y="187547"/>
                  <a:pt x="914252" y="181098"/>
                </a:cubicBezTo>
                <a:cubicBezTo>
                  <a:pt x="908331" y="174595"/>
                  <a:pt x="900347" y="171371"/>
                  <a:pt x="890620" y="171371"/>
                </a:cubicBezTo>
                <a:lnTo>
                  <a:pt x="77921" y="50114"/>
                </a:lnTo>
                <a:lnTo>
                  <a:pt x="890357" y="180675"/>
                </a:lnTo>
                <a:cubicBezTo>
                  <a:pt x="897072" y="180675"/>
                  <a:pt x="902147" y="183318"/>
                  <a:pt x="905530" y="188657"/>
                </a:cubicBezTo>
                <a:cubicBezTo>
                  <a:pt x="909073" y="194049"/>
                  <a:pt x="910765" y="200076"/>
                  <a:pt x="910765" y="206684"/>
                </a:cubicBezTo>
                <a:cubicBezTo>
                  <a:pt x="910765" y="214296"/>
                  <a:pt x="908754" y="220640"/>
                  <a:pt x="904844" y="225715"/>
                </a:cubicBezTo>
                <a:cubicBezTo>
                  <a:pt x="900878" y="230631"/>
                  <a:pt x="895963" y="233168"/>
                  <a:pt x="890042" y="233168"/>
                </a:cubicBezTo>
                <a:cubicBezTo>
                  <a:pt x="884013" y="233168"/>
                  <a:pt x="879098" y="230631"/>
                  <a:pt x="875292" y="225715"/>
                </a:cubicBezTo>
                <a:cubicBezTo>
                  <a:pt x="871486" y="220746"/>
                  <a:pt x="869531" y="214455"/>
                  <a:pt x="869531" y="207001"/>
                </a:cubicBezTo>
                <a:cubicBezTo>
                  <a:pt x="869531" y="199812"/>
                  <a:pt x="871326" y="193626"/>
                  <a:pt x="874869" y="188551"/>
                </a:cubicBezTo>
                <a:cubicBezTo>
                  <a:pt x="878356" y="183212"/>
                  <a:pt x="883590" y="180675"/>
                  <a:pt x="890357" y="180675"/>
                </a:cubicBezTo>
                <a:lnTo>
                  <a:pt x="77921" y="50114"/>
                </a:lnTo>
                <a:lnTo>
                  <a:pt x="937737" y="240885"/>
                </a:lnTo>
                <a:lnTo>
                  <a:pt x="950161" y="240885"/>
                </a:lnTo>
                <a:lnTo>
                  <a:pt x="950161" y="204569"/>
                </a:lnTo>
                <a:cubicBezTo>
                  <a:pt x="950161" y="202455"/>
                  <a:pt x="950265" y="200499"/>
                  <a:pt x="950584" y="198807"/>
                </a:cubicBezTo>
                <a:cubicBezTo>
                  <a:pt x="951374" y="194155"/>
                  <a:pt x="953385" y="190349"/>
                  <a:pt x="956185" y="187441"/>
                </a:cubicBezTo>
                <a:cubicBezTo>
                  <a:pt x="959306" y="184481"/>
                  <a:pt x="962792" y="183053"/>
                  <a:pt x="967181" y="183053"/>
                </a:cubicBezTo>
                <a:cubicBezTo>
                  <a:pt x="969136" y="183053"/>
                  <a:pt x="970513" y="183212"/>
                  <a:pt x="971359" y="183318"/>
                </a:cubicBezTo>
                <a:lnTo>
                  <a:pt x="971359" y="171635"/>
                </a:lnTo>
                <a:cubicBezTo>
                  <a:pt x="969827" y="171529"/>
                  <a:pt x="968713" y="171371"/>
                  <a:pt x="968027" y="171371"/>
                </a:cubicBezTo>
                <a:cubicBezTo>
                  <a:pt x="963798" y="171371"/>
                  <a:pt x="959992" y="172798"/>
                  <a:pt x="956449" y="175441"/>
                </a:cubicBezTo>
                <a:cubicBezTo>
                  <a:pt x="952962" y="178137"/>
                  <a:pt x="950584" y="181785"/>
                  <a:pt x="948996" y="186278"/>
                </a:cubicBezTo>
                <a:lnTo>
                  <a:pt x="948573" y="186278"/>
                </a:lnTo>
                <a:lnTo>
                  <a:pt x="948047" y="172798"/>
                </a:lnTo>
                <a:lnTo>
                  <a:pt x="937206" y="172798"/>
                </a:lnTo>
                <a:cubicBezTo>
                  <a:pt x="937629" y="178401"/>
                  <a:pt x="937737" y="185433"/>
                  <a:pt x="937737" y="194049"/>
                </a:cubicBezTo>
                <a:lnTo>
                  <a:pt x="937737" y="240885"/>
                </a:lnTo>
                <a:lnTo>
                  <a:pt x="77921" y="50114"/>
                </a:lnTo>
                <a:lnTo>
                  <a:pt x="1093711" y="191353"/>
                </a:lnTo>
                <a:cubicBezTo>
                  <a:pt x="1093711" y="183212"/>
                  <a:pt x="1093871" y="177027"/>
                  <a:pt x="1094294" y="172798"/>
                </a:cubicBezTo>
                <a:lnTo>
                  <a:pt x="1083298" y="172798"/>
                </a:lnTo>
                <a:lnTo>
                  <a:pt x="1082875" y="183053"/>
                </a:lnTo>
                <a:lnTo>
                  <a:pt x="1082612" y="183053"/>
                </a:lnTo>
                <a:cubicBezTo>
                  <a:pt x="1078223" y="175335"/>
                  <a:pt x="1071193" y="171371"/>
                  <a:pt x="1061358" y="171371"/>
                </a:cubicBezTo>
                <a:cubicBezTo>
                  <a:pt x="1053060" y="171371"/>
                  <a:pt x="1045762" y="174595"/>
                  <a:pt x="1039687" y="181204"/>
                </a:cubicBezTo>
                <a:cubicBezTo>
                  <a:pt x="1033658" y="187705"/>
                  <a:pt x="1030538" y="196428"/>
                  <a:pt x="1030538" y="207424"/>
                </a:cubicBezTo>
                <a:cubicBezTo>
                  <a:pt x="1030538" y="216834"/>
                  <a:pt x="1033343" y="224710"/>
                  <a:pt x="1038733" y="231054"/>
                </a:cubicBezTo>
                <a:cubicBezTo>
                  <a:pt x="1044339" y="237503"/>
                  <a:pt x="1051208" y="240622"/>
                  <a:pt x="1059507" y="240622"/>
                </a:cubicBezTo>
                <a:cubicBezTo>
                  <a:pt x="1064582" y="240622"/>
                  <a:pt x="1068971" y="239459"/>
                  <a:pt x="1072777" y="237503"/>
                </a:cubicBezTo>
                <a:cubicBezTo>
                  <a:pt x="1076423" y="235283"/>
                  <a:pt x="1079229" y="232587"/>
                  <a:pt x="1081183" y="229204"/>
                </a:cubicBezTo>
                <a:lnTo>
                  <a:pt x="1081498" y="229204"/>
                </a:lnTo>
                <a:lnTo>
                  <a:pt x="1081498" y="236657"/>
                </a:lnTo>
                <a:cubicBezTo>
                  <a:pt x="1081498" y="244957"/>
                  <a:pt x="1079492" y="251036"/>
                  <a:pt x="1075578" y="254842"/>
                </a:cubicBezTo>
                <a:cubicBezTo>
                  <a:pt x="1071616" y="258596"/>
                  <a:pt x="1066273" y="260605"/>
                  <a:pt x="1059507" y="260605"/>
                </a:cubicBezTo>
                <a:cubicBezTo>
                  <a:pt x="1051791" y="260605"/>
                  <a:pt x="1045025" y="258754"/>
                  <a:pt x="1039527" y="255107"/>
                </a:cubicBezTo>
                <a:lnTo>
                  <a:pt x="1036458" y="264675"/>
                </a:lnTo>
                <a:cubicBezTo>
                  <a:pt x="1042064" y="268481"/>
                  <a:pt x="1049677" y="270279"/>
                  <a:pt x="1059084" y="270279"/>
                </a:cubicBezTo>
                <a:cubicBezTo>
                  <a:pt x="1069657" y="270279"/>
                  <a:pt x="1077960" y="267635"/>
                  <a:pt x="1084036" y="262138"/>
                </a:cubicBezTo>
                <a:cubicBezTo>
                  <a:pt x="1090487" y="256058"/>
                  <a:pt x="1093711" y="245644"/>
                  <a:pt x="1093711" y="230895"/>
                </a:cubicBezTo>
                <a:lnTo>
                  <a:pt x="1093711" y="191353"/>
                </a:lnTo>
                <a:lnTo>
                  <a:pt x="77921" y="50114"/>
                </a:lnTo>
                <a:lnTo>
                  <a:pt x="1081343" y="211917"/>
                </a:lnTo>
                <a:cubicBezTo>
                  <a:pt x="1081343" y="214296"/>
                  <a:pt x="1081075" y="216569"/>
                  <a:pt x="1080338" y="218525"/>
                </a:cubicBezTo>
                <a:cubicBezTo>
                  <a:pt x="1079069" y="222437"/>
                  <a:pt x="1077006" y="225556"/>
                  <a:pt x="1073886" y="227776"/>
                </a:cubicBezTo>
                <a:cubicBezTo>
                  <a:pt x="1070662" y="230050"/>
                  <a:pt x="1067119" y="231159"/>
                  <a:pt x="1063210" y="231159"/>
                </a:cubicBezTo>
                <a:cubicBezTo>
                  <a:pt x="1056866" y="231159"/>
                  <a:pt x="1051951" y="228781"/>
                  <a:pt x="1048300" y="224287"/>
                </a:cubicBezTo>
                <a:cubicBezTo>
                  <a:pt x="1044917" y="219477"/>
                  <a:pt x="1043070" y="213715"/>
                  <a:pt x="1043070" y="206684"/>
                </a:cubicBezTo>
                <a:cubicBezTo>
                  <a:pt x="1043070" y="198966"/>
                  <a:pt x="1044917" y="192622"/>
                  <a:pt x="1048723" y="187970"/>
                </a:cubicBezTo>
                <a:cubicBezTo>
                  <a:pt x="1052477" y="183318"/>
                  <a:pt x="1057289" y="180939"/>
                  <a:pt x="1063313" y="180939"/>
                </a:cubicBezTo>
                <a:cubicBezTo>
                  <a:pt x="1067702" y="180939"/>
                  <a:pt x="1071349" y="182208"/>
                  <a:pt x="1074469" y="184587"/>
                </a:cubicBezTo>
                <a:cubicBezTo>
                  <a:pt x="1077269" y="187124"/>
                  <a:pt x="1079384" y="190349"/>
                  <a:pt x="1080652" y="194155"/>
                </a:cubicBezTo>
                <a:cubicBezTo>
                  <a:pt x="1081075" y="195424"/>
                  <a:pt x="1081343" y="197274"/>
                  <a:pt x="1081343" y="199653"/>
                </a:cubicBezTo>
                <a:lnTo>
                  <a:pt x="1081343" y="211917"/>
                </a:lnTo>
                <a:lnTo>
                  <a:pt x="77921" y="50114"/>
                </a:lnTo>
                <a:lnTo>
                  <a:pt x="1169017" y="209063"/>
                </a:lnTo>
                <a:cubicBezTo>
                  <a:pt x="1169280" y="207688"/>
                  <a:pt x="1169440" y="205732"/>
                  <a:pt x="1169440" y="203300"/>
                </a:cubicBezTo>
                <a:cubicBezTo>
                  <a:pt x="1169440" y="199812"/>
                  <a:pt x="1169017" y="196428"/>
                  <a:pt x="1168171" y="193045"/>
                </a:cubicBezTo>
                <a:cubicBezTo>
                  <a:pt x="1167166" y="189503"/>
                  <a:pt x="1165789" y="186173"/>
                  <a:pt x="1163782" y="182790"/>
                </a:cubicBezTo>
                <a:cubicBezTo>
                  <a:pt x="1161828" y="179406"/>
                  <a:pt x="1158867" y="176710"/>
                  <a:pt x="1154953" y="174490"/>
                </a:cubicBezTo>
                <a:cubicBezTo>
                  <a:pt x="1151147" y="172481"/>
                  <a:pt x="1146495" y="171371"/>
                  <a:pt x="1141260" y="171371"/>
                </a:cubicBezTo>
                <a:cubicBezTo>
                  <a:pt x="1131590" y="171371"/>
                  <a:pt x="1123817" y="174912"/>
                  <a:pt x="1118057" y="181785"/>
                </a:cubicBezTo>
                <a:cubicBezTo>
                  <a:pt x="1112291" y="188657"/>
                  <a:pt x="1109331" y="197432"/>
                  <a:pt x="1109331" y="207953"/>
                </a:cubicBezTo>
                <a:cubicBezTo>
                  <a:pt x="1109331" y="218366"/>
                  <a:pt x="1112291" y="226666"/>
                  <a:pt x="1118320" y="233010"/>
                </a:cubicBezTo>
                <a:cubicBezTo>
                  <a:pt x="1124400" y="239354"/>
                  <a:pt x="1132539" y="242420"/>
                  <a:pt x="1142848" y="242420"/>
                </a:cubicBezTo>
                <a:cubicBezTo>
                  <a:pt x="1151570" y="242420"/>
                  <a:pt x="1159130" y="241045"/>
                  <a:pt x="1165634" y="238085"/>
                </a:cubicBezTo>
                <a:lnTo>
                  <a:pt x="1163360" y="229204"/>
                </a:lnTo>
                <a:cubicBezTo>
                  <a:pt x="1158022" y="231582"/>
                  <a:pt x="1151678" y="232745"/>
                  <a:pt x="1144540" y="232745"/>
                </a:cubicBezTo>
                <a:cubicBezTo>
                  <a:pt x="1137774" y="232745"/>
                  <a:pt x="1132116" y="230737"/>
                  <a:pt x="1127887" y="226825"/>
                </a:cubicBezTo>
                <a:cubicBezTo>
                  <a:pt x="1123395" y="223018"/>
                  <a:pt x="1121280" y="217098"/>
                  <a:pt x="1121172" y="209063"/>
                </a:cubicBezTo>
                <a:lnTo>
                  <a:pt x="1169017" y="209063"/>
                </a:lnTo>
                <a:lnTo>
                  <a:pt x="77921" y="50114"/>
                </a:lnTo>
                <a:lnTo>
                  <a:pt x="1121280" y="200234"/>
                </a:lnTo>
                <a:cubicBezTo>
                  <a:pt x="1121863" y="195001"/>
                  <a:pt x="1123709" y="190507"/>
                  <a:pt x="1126938" y="186278"/>
                </a:cubicBezTo>
                <a:cubicBezTo>
                  <a:pt x="1130161" y="182366"/>
                  <a:pt x="1134550" y="180252"/>
                  <a:pt x="1140311" y="180252"/>
                </a:cubicBezTo>
                <a:cubicBezTo>
                  <a:pt x="1146495" y="180252"/>
                  <a:pt x="1150987" y="182366"/>
                  <a:pt x="1153525" y="186596"/>
                </a:cubicBezTo>
                <a:cubicBezTo>
                  <a:pt x="1156330" y="190666"/>
                  <a:pt x="1157598" y="195318"/>
                  <a:pt x="1157439" y="200234"/>
                </a:cubicBezTo>
                <a:lnTo>
                  <a:pt x="1121280" y="200234"/>
                </a:lnTo>
                <a:lnTo>
                  <a:pt x="77921" y="50114"/>
                </a:lnTo>
                <a:lnTo>
                  <a:pt x="1187729" y="160111"/>
                </a:lnTo>
                <a:lnTo>
                  <a:pt x="1187729" y="172798"/>
                </a:lnTo>
                <a:lnTo>
                  <a:pt x="1177156" y="172798"/>
                </a:lnTo>
                <a:lnTo>
                  <a:pt x="1177156" y="182208"/>
                </a:lnTo>
                <a:lnTo>
                  <a:pt x="1187729" y="182208"/>
                </a:lnTo>
                <a:lnTo>
                  <a:pt x="1187729" y="219371"/>
                </a:lnTo>
                <a:cubicBezTo>
                  <a:pt x="1187729" y="227670"/>
                  <a:pt x="1189261" y="233697"/>
                  <a:pt x="1192489" y="237239"/>
                </a:cubicBezTo>
                <a:cubicBezTo>
                  <a:pt x="1195712" y="240728"/>
                  <a:pt x="1200101" y="242420"/>
                  <a:pt x="1205862" y="242420"/>
                </a:cubicBezTo>
                <a:cubicBezTo>
                  <a:pt x="1209931" y="242420"/>
                  <a:pt x="1213578" y="241891"/>
                  <a:pt x="1216858" y="240728"/>
                </a:cubicBezTo>
                <a:lnTo>
                  <a:pt x="1216275" y="231318"/>
                </a:lnTo>
                <a:cubicBezTo>
                  <a:pt x="1214424" y="231900"/>
                  <a:pt x="1212046" y="232164"/>
                  <a:pt x="1209085" y="232164"/>
                </a:cubicBezTo>
                <a:cubicBezTo>
                  <a:pt x="1202902" y="232164"/>
                  <a:pt x="1199782" y="227776"/>
                  <a:pt x="1199782" y="218948"/>
                </a:cubicBezTo>
                <a:lnTo>
                  <a:pt x="1199782" y="182208"/>
                </a:lnTo>
                <a:lnTo>
                  <a:pt x="1217544" y="182208"/>
                </a:lnTo>
                <a:lnTo>
                  <a:pt x="1217544" y="172798"/>
                </a:lnTo>
                <a:lnTo>
                  <a:pt x="1199782" y="172798"/>
                </a:lnTo>
                <a:lnTo>
                  <a:pt x="1199782" y="156463"/>
                </a:lnTo>
                <a:lnTo>
                  <a:pt x="1187729" y="160111"/>
                </a:lnTo>
                <a:lnTo>
                  <a:pt x="77921" y="50114"/>
                </a:lnTo>
                <a:lnTo>
                  <a:pt x="1296694" y="240885"/>
                </a:lnTo>
                <a:lnTo>
                  <a:pt x="1296694" y="182208"/>
                </a:lnTo>
                <a:lnTo>
                  <a:pt x="1313136" y="182208"/>
                </a:lnTo>
                <a:lnTo>
                  <a:pt x="1313136" y="172798"/>
                </a:lnTo>
                <a:lnTo>
                  <a:pt x="1296694" y="172798"/>
                </a:lnTo>
                <a:lnTo>
                  <a:pt x="1296694" y="169151"/>
                </a:lnTo>
                <a:cubicBezTo>
                  <a:pt x="1296694" y="156040"/>
                  <a:pt x="1301031" y="149432"/>
                  <a:pt x="1309912" y="149432"/>
                </a:cubicBezTo>
                <a:cubicBezTo>
                  <a:pt x="1312872" y="149432"/>
                  <a:pt x="1315570" y="150014"/>
                  <a:pt x="1317788" y="150965"/>
                </a:cubicBezTo>
                <a:lnTo>
                  <a:pt x="1319479" y="141397"/>
                </a:lnTo>
                <a:cubicBezTo>
                  <a:pt x="1316256" y="140128"/>
                  <a:pt x="1312713" y="139441"/>
                  <a:pt x="1308907" y="139441"/>
                </a:cubicBezTo>
                <a:cubicBezTo>
                  <a:pt x="1302191" y="139441"/>
                  <a:pt x="1296694" y="141556"/>
                  <a:pt x="1292309" y="145785"/>
                </a:cubicBezTo>
                <a:cubicBezTo>
                  <a:pt x="1287126" y="150965"/>
                  <a:pt x="1284429" y="158842"/>
                  <a:pt x="1284429" y="169520"/>
                </a:cubicBezTo>
                <a:lnTo>
                  <a:pt x="1284429" y="172798"/>
                </a:lnTo>
                <a:lnTo>
                  <a:pt x="1275022" y="172798"/>
                </a:lnTo>
                <a:lnTo>
                  <a:pt x="1275022" y="182208"/>
                </a:lnTo>
                <a:lnTo>
                  <a:pt x="1284429" y="182208"/>
                </a:lnTo>
                <a:lnTo>
                  <a:pt x="1284429" y="240885"/>
                </a:lnTo>
                <a:lnTo>
                  <a:pt x="1296694" y="240885"/>
                </a:lnTo>
                <a:lnTo>
                  <a:pt x="77921" y="50114"/>
                </a:lnTo>
                <a:lnTo>
                  <a:pt x="1324314" y="240885"/>
                </a:lnTo>
                <a:lnTo>
                  <a:pt x="1336739" y="240885"/>
                </a:lnTo>
                <a:lnTo>
                  <a:pt x="1336739" y="204569"/>
                </a:lnTo>
                <a:cubicBezTo>
                  <a:pt x="1336739" y="202455"/>
                  <a:pt x="1336847" y="200499"/>
                  <a:pt x="1337162" y="198807"/>
                </a:cubicBezTo>
                <a:cubicBezTo>
                  <a:pt x="1337956" y="194155"/>
                  <a:pt x="1339962" y="190349"/>
                  <a:pt x="1342767" y="187441"/>
                </a:cubicBezTo>
                <a:cubicBezTo>
                  <a:pt x="1345883" y="184481"/>
                  <a:pt x="1349374" y="183053"/>
                  <a:pt x="1353763" y="183053"/>
                </a:cubicBezTo>
                <a:cubicBezTo>
                  <a:pt x="1355718" y="183053"/>
                  <a:pt x="1357090" y="183212"/>
                  <a:pt x="1357936" y="183318"/>
                </a:cubicBezTo>
                <a:lnTo>
                  <a:pt x="1357936" y="171635"/>
                </a:lnTo>
                <a:cubicBezTo>
                  <a:pt x="1356404" y="171529"/>
                  <a:pt x="1355295" y="171371"/>
                  <a:pt x="1354609" y="171371"/>
                </a:cubicBezTo>
                <a:cubicBezTo>
                  <a:pt x="1350380" y="171371"/>
                  <a:pt x="1346574" y="172798"/>
                  <a:pt x="1343031" y="175441"/>
                </a:cubicBezTo>
                <a:cubicBezTo>
                  <a:pt x="1339539" y="178137"/>
                  <a:pt x="1337162" y="181785"/>
                  <a:pt x="1335578" y="186278"/>
                </a:cubicBezTo>
                <a:lnTo>
                  <a:pt x="1335155" y="186278"/>
                </a:lnTo>
                <a:lnTo>
                  <a:pt x="1334624" y="172798"/>
                </a:lnTo>
                <a:lnTo>
                  <a:pt x="1323788" y="172798"/>
                </a:lnTo>
                <a:cubicBezTo>
                  <a:pt x="1324211" y="178401"/>
                  <a:pt x="1324314" y="185433"/>
                  <a:pt x="1324314" y="194049"/>
                </a:cubicBezTo>
                <a:lnTo>
                  <a:pt x="1324314" y="240885"/>
                </a:lnTo>
                <a:lnTo>
                  <a:pt x="77921" y="50114"/>
                </a:lnTo>
                <a:lnTo>
                  <a:pt x="1395049" y="171371"/>
                </a:lnTo>
                <a:cubicBezTo>
                  <a:pt x="1385322" y="171371"/>
                  <a:pt x="1377338" y="174595"/>
                  <a:pt x="1370835" y="181204"/>
                </a:cubicBezTo>
                <a:cubicBezTo>
                  <a:pt x="1364491" y="187705"/>
                  <a:pt x="1361267" y="196428"/>
                  <a:pt x="1361267" y="207424"/>
                </a:cubicBezTo>
                <a:cubicBezTo>
                  <a:pt x="1361267" y="217944"/>
                  <a:pt x="1364388" y="226402"/>
                  <a:pt x="1370571" y="232745"/>
                </a:cubicBezTo>
                <a:cubicBezTo>
                  <a:pt x="1376755" y="239195"/>
                  <a:pt x="1384476" y="242420"/>
                  <a:pt x="1393939" y="242420"/>
                </a:cubicBezTo>
                <a:cubicBezTo>
                  <a:pt x="1403084" y="242420"/>
                  <a:pt x="1410959" y="239354"/>
                  <a:pt x="1417726" y="233168"/>
                </a:cubicBezTo>
                <a:cubicBezTo>
                  <a:pt x="1424441" y="226930"/>
                  <a:pt x="1427824" y="217944"/>
                  <a:pt x="1427824" y="206261"/>
                </a:cubicBezTo>
                <a:cubicBezTo>
                  <a:pt x="1427824" y="196005"/>
                  <a:pt x="1424864" y="187547"/>
                  <a:pt x="1418680" y="181098"/>
                </a:cubicBezTo>
                <a:cubicBezTo>
                  <a:pt x="1412759" y="174595"/>
                  <a:pt x="1404775" y="171371"/>
                  <a:pt x="1395049" y="171371"/>
                </a:cubicBezTo>
                <a:lnTo>
                  <a:pt x="77921" y="50114"/>
                </a:lnTo>
                <a:lnTo>
                  <a:pt x="1394785" y="180675"/>
                </a:lnTo>
                <a:cubicBezTo>
                  <a:pt x="1401496" y="180675"/>
                  <a:pt x="1406571" y="183318"/>
                  <a:pt x="1409954" y="188657"/>
                </a:cubicBezTo>
                <a:cubicBezTo>
                  <a:pt x="1413497" y="194049"/>
                  <a:pt x="1415188" y="200076"/>
                  <a:pt x="1415188" y="206684"/>
                </a:cubicBezTo>
                <a:cubicBezTo>
                  <a:pt x="1415188" y="214296"/>
                  <a:pt x="1413182" y="220640"/>
                  <a:pt x="1409268" y="225715"/>
                </a:cubicBezTo>
                <a:cubicBezTo>
                  <a:pt x="1405302" y="230631"/>
                  <a:pt x="1400387" y="233168"/>
                  <a:pt x="1394466" y="233168"/>
                </a:cubicBezTo>
                <a:cubicBezTo>
                  <a:pt x="1388442" y="233168"/>
                  <a:pt x="1383522" y="230631"/>
                  <a:pt x="1379716" y="225715"/>
                </a:cubicBezTo>
                <a:cubicBezTo>
                  <a:pt x="1375909" y="220746"/>
                  <a:pt x="1373955" y="214455"/>
                  <a:pt x="1373955" y="207001"/>
                </a:cubicBezTo>
                <a:cubicBezTo>
                  <a:pt x="1373955" y="199812"/>
                  <a:pt x="1375754" y="193626"/>
                  <a:pt x="1379293" y="188551"/>
                </a:cubicBezTo>
                <a:cubicBezTo>
                  <a:pt x="1382784" y="183212"/>
                  <a:pt x="1388019" y="180675"/>
                  <a:pt x="1394785" y="180675"/>
                </a:cubicBezTo>
                <a:lnTo>
                  <a:pt x="77921" y="50114"/>
                </a:lnTo>
                <a:lnTo>
                  <a:pt x="1443575" y="240885"/>
                </a:lnTo>
                <a:lnTo>
                  <a:pt x="1455684" y="240885"/>
                </a:lnTo>
                <a:lnTo>
                  <a:pt x="1455684" y="199917"/>
                </a:lnTo>
                <a:cubicBezTo>
                  <a:pt x="1455684" y="197538"/>
                  <a:pt x="1455999" y="195424"/>
                  <a:pt x="1456685" y="193895"/>
                </a:cubicBezTo>
                <a:cubicBezTo>
                  <a:pt x="1457639" y="190507"/>
                  <a:pt x="1459646" y="187547"/>
                  <a:pt x="1462451" y="185168"/>
                </a:cubicBezTo>
                <a:cubicBezTo>
                  <a:pt x="1465252" y="182790"/>
                  <a:pt x="1468475" y="181521"/>
                  <a:pt x="1472018" y="181521"/>
                </a:cubicBezTo>
                <a:cubicBezTo>
                  <a:pt x="1476670" y="181521"/>
                  <a:pt x="1480157" y="183212"/>
                  <a:pt x="1482591" y="186596"/>
                </a:cubicBezTo>
                <a:cubicBezTo>
                  <a:pt x="1484968" y="189926"/>
                  <a:pt x="1486237" y="194472"/>
                  <a:pt x="1486237" y="200076"/>
                </a:cubicBezTo>
                <a:lnTo>
                  <a:pt x="1486237" y="240885"/>
                </a:lnTo>
                <a:lnTo>
                  <a:pt x="1498342" y="240885"/>
                </a:lnTo>
                <a:lnTo>
                  <a:pt x="1498342" y="198807"/>
                </a:lnTo>
                <a:cubicBezTo>
                  <a:pt x="1498342" y="196851"/>
                  <a:pt x="1498605" y="194737"/>
                  <a:pt x="1499296" y="192622"/>
                </a:cubicBezTo>
                <a:cubicBezTo>
                  <a:pt x="1500565" y="189397"/>
                  <a:pt x="1502416" y="186860"/>
                  <a:pt x="1505057" y="184587"/>
                </a:cubicBezTo>
                <a:cubicBezTo>
                  <a:pt x="1507754" y="182631"/>
                  <a:pt x="1510714" y="181521"/>
                  <a:pt x="1514098" y="181521"/>
                </a:cubicBezTo>
                <a:cubicBezTo>
                  <a:pt x="1519013" y="181521"/>
                  <a:pt x="1522659" y="183318"/>
                  <a:pt x="1525042" y="187019"/>
                </a:cubicBezTo>
                <a:cubicBezTo>
                  <a:pt x="1527579" y="190666"/>
                  <a:pt x="1528848" y="195846"/>
                  <a:pt x="1528848" y="202455"/>
                </a:cubicBezTo>
                <a:lnTo>
                  <a:pt x="1528848" y="240885"/>
                </a:lnTo>
                <a:lnTo>
                  <a:pt x="1540952" y="240885"/>
                </a:lnTo>
                <a:lnTo>
                  <a:pt x="1540952" y="200921"/>
                </a:lnTo>
                <a:cubicBezTo>
                  <a:pt x="1540952" y="195318"/>
                  <a:pt x="1540266" y="190507"/>
                  <a:pt x="1538838" y="186278"/>
                </a:cubicBezTo>
                <a:cubicBezTo>
                  <a:pt x="1537306" y="182366"/>
                  <a:pt x="1535455" y="179247"/>
                  <a:pt x="1533077" y="177133"/>
                </a:cubicBezTo>
                <a:cubicBezTo>
                  <a:pt x="1530695" y="175018"/>
                  <a:pt x="1528317" y="173644"/>
                  <a:pt x="1525887" y="172798"/>
                </a:cubicBezTo>
                <a:cubicBezTo>
                  <a:pt x="1523505" y="171794"/>
                  <a:pt x="1520968" y="171371"/>
                  <a:pt x="1518430" y="171371"/>
                </a:cubicBezTo>
                <a:cubicBezTo>
                  <a:pt x="1512669" y="171371"/>
                  <a:pt x="1507754" y="172904"/>
                  <a:pt x="1503525" y="176181"/>
                </a:cubicBezTo>
                <a:cubicBezTo>
                  <a:pt x="1500142" y="178719"/>
                  <a:pt x="1497604" y="181626"/>
                  <a:pt x="1495804" y="185010"/>
                </a:cubicBezTo>
                <a:lnTo>
                  <a:pt x="1495490" y="185010"/>
                </a:lnTo>
                <a:cubicBezTo>
                  <a:pt x="1493958" y="180939"/>
                  <a:pt x="1491575" y="177556"/>
                  <a:pt x="1488192" y="175018"/>
                </a:cubicBezTo>
                <a:cubicBezTo>
                  <a:pt x="1484809" y="172640"/>
                  <a:pt x="1480899" y="171371"/>
                  <a:pt x="1476351" y="171371"/>
                </a:cubicBezTo>
                <a:cubicBezTo>
                  <a:pt x="1466943" y="171371"/>
                  <a:pt x="1459754" y="175600"/>
                  <a:pt x="1454838" y="183899"/>
                </a:cubicBezTo>
                <a:lnTo>
                  <a:pt x="1454416" y="183899"/>
                </a:lnTo>
                <a:lnTo>
                  <a:pt x="1453885" y="172798"/>
                </a:lnTo>
                <a:lnTo>
                  <a:pt x="1443049" y="172798"/>
                </a:lnTo>
                <a:cubicBezTo>
                  <a:pt x="1443472" y="180252"/>
                  <a:pt x="1443575" y="186437"/>
                  <a:pt x="1443575" y="191194"/>
                </a:cubicBezTo>
                <a:lnTo>
                  <a:pt x="1443575" y="240885"/>
                </a:lnTo>
                <a:lnTo>
                  <a:pt x="77921" y="50114"/>
                </a:lnTo>
                <a:lnTo>
                  <a:pt x="1626300" y="240885"/>
                </a:lnTo>
                <a:lnTo>
                  <a:pt x="1626300" y="182208"/>
                </a:lnTo>
                <a:lnTo>
                  <a:pt x="1642742" y="182208"/>
                </a:lnTo>
                <a:lnTo>
                  <a:pt x="1642742" y="172798"/>
                </a:lnTo>
                <a:lnTo>
                  <a:pt x="1626300" y="172798"/>
                </a:lnTo>
                <a:lnTo>
                  <a:pt x="1626300" y="169151"/>
                </a:lnTo>
                <a:cubicBezTo>
                  <a:pt x="1626300" y="156040"/>
                  <a:pt x="1630637" y="149432"/>
                  <a:pt x="1639519" y="149432"/>
                </a:cubicBezTo>
                <a:cubicBezTo>
                  <a:pt x="1642479" y="149432"/>
                  <a:pt x="1645172" y="150014"/>
                  <a:pt x="1647394" y="150965"/>
                </a:cubicBezTo>
                <a:lnTo>
                  <a:pt x="1649086" y="141397"/>
                </a:lnTo>
                <a:cubicBezTo>
                  <a:pt x="1645862" y="140128"/>
                  <a:pt x="1642319" y="139441"/>
                  <a:pt x="1638513" y="139441"/>
                </a:cubicBezTo>
                <a:cubicBezTo>
                  <a:pt x="1631798" y="139441"/>
                  <a:pt x="1626300" y="141556"/>
                  <a:pt x="1621911" y="145785"/>
                </a:cubicBezTo>
                <a:cubicBezTo>
                  <a:pt x="1616733" y="150965"/>
                  <a:pt x="1614036" y="158842"/>
                  <a:pt x="1614036" y="169520"/>
                </a:cubicBezTo>
                <a:lnTo>
                  <a:pt x="1614036" y="172798"/>
                </a:lnTo>
                <a:lnTo>
                  <a:pt x="1604629" y="172798"/>
                </a:lnTo>
                <a:lnTo>
                  <a:pt x="1604629" y="182208"/>
                </a:lnTo>
                <a:lnTo>
                  <a:pt x="1614036" y="182208"/>
                </a:lnTo>
                <a:lnTo>
                  <a:pt x="1614036" y="240885"/>
                </a:lnTo>
                <a:lnTo>
                  <a:pt x="1626300" y="240885"/>
                </a:lnTo>
                <a:lnTo>
                  <a:pt x="77921" y="50114"/>
                </a:lnTo>
                <a:lnTo>
                  <a:pt x="1666345" y="240885"/>
                </a:lnTo>
                <a:lnTo>
                  <a:pt x="1666345" y="172798"/>
                </a:lnTo>
                <a:lnTo>
                  <a:pt x="1653921" y="172798"/>
                </a:lnTo>
                <a:lnTo>
                  <a:pt x="1653921" y="240885"/>
                </a:lnTo>
                <a:lnTo>
                  <a:pt x="1666345" y="240885"/>
                </a:lnTo>
                <a:lnTo>
                  <a:pt x="77921" y="50114"/>
                </a:lnTo>
                <a:lnTo>
                  <a:pt x="1660105" y="145891"/>
                </a:lnTo>
                <a:cubicBezTo>
                  <a:pt x="1657887" y="145891"/>
                  <a:pt x="1656036" y="146631"/>
                  <a:pt x="1654663" y="148163"/>
                </a:cubicBezTo>
                <a:cubicBezTo>
                  <a:pt x="1653075" y="149697"/>
                  <a:pt x="1652389" y="151547"/>
                  <a:pt x="1652389" y="153661"/>
                </a:cubicBezTo>
                <a:cubicBezTo>
                  <a:pt x="1652389" y="155776"/>
                  <a:pt x="1653075" y="157573"/>
                  <a:pt x="1654344" y="159001"/>
                </a:cubicBezTo>
                <a:cubicBezTo>
                  <a:pt x="1655773" y="160532"/>
                  <a:pt x="1657624" y="161221"/>
                  <a:pt x="1659842" y="161221"/>
                </a:cubicBezTo>
                <a:cubicBezTo>
                  <a:pt x="1662219" y="161221"/>
                  <a:pt x="1664231" y="160532"/>
                  <a:pt x="1665603" y="159001"/>
                </a:cubicBezTo>
                <a:cubicBezTo>
                  <a:pt x="1667031" y="157573"/>
                  <a:pt x="1667717" y="155776"/>
                  <a:pt x="1667717" y="153661"/>
                </a:cubicBezTo>
                <a:cubicBezTo>
                  <a:pt x="1667717" y="151388"/>
                  <a:pt x="1667031" y="149591"/>
                  <a:pt x="1665603" y="148005"/>
                </a:cubicBezTo>
                <a:cubicBezTo>
                  <a:pt x="1664231" y="146631"/>
                  <a:pt x="1662379" y="145891"/>
                  <a:pt x="1660105" y="145891"/>
                </a:cubicBezTo>
                <a:lnTo>
                  <a:pt x="77921" y="50114"/>
                </a:lnTo>
                <a:lnTo>
                  <a:pt x="1686908" y="240885"/>
                </a:lnTo>
                <a:lnTo>
                  <a:pt x="1699332" y="240885"/>
                </a:lnTo>
                <a:lnTo>
                  <a:pt x="1699332" y="140974"/>
                </a:lnTo>
                <a:lnTo>
                  <a:pt x="1686908" y="140974"/>
                </a:lnTo>
                <a:lnTo>
                  <a:pt x="1686908" y="240885"/>
                </a:lnTo>
                <a:lnTo>
                  <a:pt x="77921" y="50114"/>
                </a:lnTo>
                <a:lnTo>
                  <a:pt x="1772825" y="209063"/>
                </a:lnTo>
                <a:cubicBezTo>
                  <a:pt x="1773088" y="207688"/>
                  <a:pt x="1773248" y="205732"/>
                  <a:pt x="1773248" y="203300"/>
                </a:cubicBezTo>
                <a:cubicBezTo>
                  <a:pt x="1773248" y="199812"/>
                  <a:pt x="1772825" y="196428"/>
                  <a:pt x="1771979" y="193045"/>
                </a:cubicBezTo>
                <a:cubicBezTo>
                  <a:pt x="1770973" y="189503"/>
                  <a:pt x="1769601" y="186173"/>
                  <a:pt x="1767590" y="182790"/>
                </a:cubicBezTo>
                <a:cubicBezTo>
                  <a:pt x="1765635" y="179406"/>
                  <a:pt x="1762675" y="176710"/>
                  <a:pt x="1758765" y="174490"/>
                </a:cubicBezTo>
                <a:cubicBezTo>
                  <a:pt x="1754959" y="172481"/>
                  <a:pt x="1750307" y="171371"/>
                  <a:pt x="1745072" y="171371"/>
                </a:cubicBezTo>
                <a:cubicBezTo>
                  <a:pt x="1735397" y="171371"/>
                  <a:pt x="1727625" y="174912"/>
                  <a:pt x="1721864" y="181785"/>
                </a:cubicBezTo>
                <a:cubicBezTo>
                  <a:pt x="1716103" y="188657"/>
                  <a:pt x="1713143" y="197432"/>
                  <a:pt x="1713143" y="207953"/>
                </a:cubicBezTo>
                <a:cubicBezTo>
                  <a:pt x="1713143" y="218366"/>
                  <a:pt x="1716103" y="226666"/>
                  <a:pt x="1722127" y="233010"/>
                </a:cubicBezTo>
                <a:cubicBezTo>
                  <a:pt x="1728208" y="239354"/>
                  <a:pt x="1736351" y="242420"/>
                  <a:pt x="1746656" y="242420"/>
                </a:cubicBezTo>
                <a:cubicBezTo>
                  <a:pt x="1755382" y="242420"/>
                  <a:pt x="1762938" y="241045"/>
                  <a:pt x="1769441" y="238085"/>
                </a:cubicBezTo>
                <a:lnTo>
                  <a:pt x="1767167" y="229204"/>
                </a:lnTo>
                <a:cubicBezTo>
                  <a:pt x="1761829" y="231582"/>
                  <a:pt x="1755485" y="232745"/>
                  <a:pt x="1748348" y="232745"/>
                </a:cubicBezTo>
                <a:cubicBezTo>
                  <a:pt x="1741581" y="232745"/>
                  <a:pt x="1735928" y="230737"/>
                  <a:pt x="1731699" y="226825"/>
                </a:cubicBezTo>
                <a:cubicBezTo>
                  <a:pt x="1727202" y="223018"/>
                  <a:pt x="1725087" y="217098"/>
                  <a:pt x="1724984" y="209063"/>
                </a:cubicBezTo>
                <a:lnTo>
                  <a:pt x="1772825" y="209063"/>
                </a:lnTo>
                <a:lnTo>
                  <a:pt x="77921" y="50114"/>
                </a:lnTo>
                <a:lnTo>
                  <a:pt x="1725087" y="200234"/>
                </a:lnTo>
                <a:cubicBezTo>
                  <a:pt x="1725670" y="195001"/>
                  <a:pt x="1727522" y="190507"/>
                  <a:pt x="1730745" y="186278"/>
                </a:cubicBezTo>
                <a:cubicBezTo>
                  <a:pt x="1733969" y="182366"/>
                  <a:pt x="1738357" y="180252"/>
                  <a:pt x="1744118" y="180252"/>
                </a:cubicBezTo>
                <a:cubicBezTo>
                  <a:pt x="1750307" y="180252"/>
                  <a:pt x="1754799" y="182366"/>
                  <a:pt x="1757337" y="186596"/>
                </a:cubicBezTo>
                <a:cubicBezTo>
                  <a:pt x="1760137" y="190666"/>
                  <a:pt x="1761406" y="195318"/>
                  <a:pt x="1761246" y="200234"/>
                </a:cubicBezTo>
                <a:lnTo>
                  <a:pt x="1725087" y="200234"/>
                </a:lnTo>
                <a:lnTo>
                  <a:pt x="77921" y="50114"/>
                </a:lnTo>
                <a:lnTo>
                  <a:pt x="1778431" y="240885"/>
                </a:ln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753106" y="2968567"/>
            <a:ext cx="732919" cy="878569"/>
          </a:xfrm>
          <a:custGeom>
            <a:avLst/>
            <a:gdLst/>
            <a:ahLst/>
            <a:cxnLst/>
            <a:rect l="0" t="0" r="0" b="0"/>
            <a:pathLst>
              <a:path w="732919" h="878569">
                <a:moveTo>
                  <a:pt x="0" y="0"/>
                </a:moveTo>
                <a:lnTo>
                  <a:pt x="732918" y="0"/>
                </a:lnTo>
                <a:lnTo>
                  <a:pt x="732918" y="878568"/>
                </a:lnTo>
                <a:lnTo>
                  <a:pt x="0" y="878568"/>
                </a:lnTo>
                <a:close/>
              </a:path>
            </a:pathLst>
          </a:custGeom>
          <a:gradFill flip="none" rotWithShape="1">
            <a:gsLst>
              <a:gs pos="0">
                <a:srgbClr val="1BB2DF"/>
              </a:gs>
              <a:gs pos="100000">
                <a:srgbClr val="B8F3D9"/>
              </a:gs>
            </a:gsLst>
            <a:lin ang="2389912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724400" y="2858676"/>
            <a:ext cx="3857237" cy="1067280"/>
          </a:xfrm>
          <a:custGeom>
            <a:avLst/>
            <a:gdLst/>
            <a:ahLst/>
            <a:cxnLst/>
            <a:rect l="0" t="0" r="0" b="0"/>
            <a:pathLst>
              <a:path w="3857237" h="1067280">
                <a:moveTo>
                  <a:pt x="114590" y="1067279"/>
                </a:moveTo>
                <a:cubicBezTo>
                  <a:pt x="51576" y="1067279"/>
                  <a:pt x="0" y="1015717"/>
                  <a:pt x="0" y="958925"/>
                </a:cubicBezTo>
                <a:lnTo>
                  <a:pt x="0" y="942460"/>
                </a:lnTo>
                <a:lnTo>
                  <a:pt x="339813" y="942460"/>
                </a:lnTo>
                <a:cubicBezTo>
                  <a:pt x="563713" y="942460"/>
                  <a:pt x="745492" y="760681"/>
                  <a:pt x="745492" y="536781"/>
                </a:cubicBezTo>
                <a:cubicBezTo>
                  <a:pt x="745492" y="312881"/>
                  <a:pt x="563713" y="131102"/>
                  <a:pt x="339813" y="131102"/>
                </a:cubicBezTo>
                <a:lnTo>
                  <a:pt x="0" y="131056"/>
                </a:lnTo>
                <a:cubicBezTo>
                  <a:pt x="0" y="51576"/>
                  <a:pt x="51576" y="0"/>
                  <a:pt x="114590" y="0"/>
                </a:cubicBezTo>
                <a:lnTo>
                  <a:pt x="3742641" y="0"/>
                </a:lnTo>
                <a:cubicBezTo>
                  <a:pt x="3805655" y="0"/>
                  <a:pt x="3857236" y="51576"/>
                  <a:pt x="3857236" y="114590"/>
                </a:cubicBezTo>
                <a:lnTo>
                  <a:pt x="3857236" y="952704"/>
                </a:lnTo>
                <a:cubicBezTo>
                  <a:pt x="3857236" y="1015717"/>
                  <a:pt x="3805655" y="1067279"/>
                  <a:pt x="3742641" y="1067279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B4BEC8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740869" y="3060879"/>
            <a:ext cx="2631441" cy="657861"/>
          </a:xfrm>
          <a:custGeom>
            <a:avLst/>
            <a:gdLst/>
            <a:ahLst/>
            <a:cxnLst/>
            <a:rect l="0" t="0" r="0" b="0"/>
            <a:pathLst>
              <a:path w="2631441" h="657861">
                <a:moveTo>
                  <a:pt x="0" y="117475"/>
                </a:moveTo>
                <a:lnTo>
                  <a:pt x="0" y="540385"/>
                </a:lnTo>
                <a:cubicBezTo>
                  <a:pt x="0" y="605265"/>
                  <a:pt x="52595" y="657860"/>
                  <a:pt x="117475" y="657860"/>
                </a:cubicBezTo>
                <a:lnTo>
                  <a:pt x="2513965" y="657860"/>
                </a:lnTo>
                <a:cubicBezTo>
                  <a:pt x="2578845" y="657860"/>
                  <a:pt x="2631440" y="605265"/>
                  <a:pt x="2631440" y="540385"/>
                </a:cubicBezTo>
                <a:lnTo>
                  <a:pt x="2631440" y="117475"/>
                </a:lnTo>
                <a:cubicBezTo>
                  <a:pt x="2631440" y="52595"/>
                  <a:pt x="2578845" y="0"/>
                  <a:pt x="2513965" y="0"/>
                </a:cubicBezTo>
                <a:lnTo>
                  <a:pt x="117475" y="0"/>
                </a:lnTo>
                <a:cubicBezTo>
                  <a:pt x="52595" y="0"/>
                  <a:pt x="0" y="52595"/>
                  <a:pt x="0" y="117475"/>
                </a:cubicBezTo>
                <a:close/>
              </a:path>
            </a:pathLst>
          </a:custGeom>
          <a:gradFill flip="none" rotWithShape="1">
            <a:gsLst>
              <a:gs pos="0">
                <a:srgbClr val="B4BEC8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853775" y="3201332"/>
            <a:ext cx="399646" cy="397917"/>
          </a:xfrm>
          <a:custGeom>
            <a:avLst/>
            <a:gdLst/>
            <a:ahLst/>
            <a:cxnLst/>
            <a:rect l="0" t="0" r="0" b="0"/>
            <a:pathLst>
              <a:path w="399646" h="397917">
                <a:moveTo>
                  <a:pt x="383344" y="194962"/>
                </a:moveTo>
                <a:lnTo>
                  <a:pt x="348054" y="211643"/>
                </a:lnTo>
                <a:cubicBezTo>
                  <a:pt x="347443" y="217658"/>
                  <a:pt x="346316" y="223156"/>
                  <a:pt x="345183" y="228606"/>
                </a:cubicBezTo>
                <a:lnTo>
                  <a:pt x="373993" y="255015"/>
                </a:lnTo>
                <a:cubicBezTo>
                  <a:pt x="382733" y="262486"/>
                  <a:pt x="384988" y="275691"/>
                  <a:pt x="378927" y="286310"/>
                </a:cubicBezTo>
                <a:lnTo>
                  <a:pt x="361165" y="314974"/>
                </a:lnTo>
                <a:cubicBezTo>
                  <a:pt x="355197" y="325171"/>
                  <a:pt x="342557" y="329870"/>
                  <a:pt x="331561" y="325171"/>
                </a:cubicBezTo>
                <a:lnTo>
                  <a:pt x="295238" y="312719"/>
                </a:lnTo>
                <a:cubicBezTo>
                  <a:pt x="290863" y="315914"/>
                  <a:pt x="285981" y="319673"/>
                  <a:pt x="280906" y="322539"/>
                </a:cubicBezTo>
                <a:lnTo>
                  <a:pt x="283255" y="361823"/>
                </a:lnTo>
                <a:cubicBezTo>
                  <a:pt x="283584" y="373242"/>
                  <a:pt x="275408" y="384237"/>
                  <a:pt x="263895" y="386963"/>
                </a:cubicBezTo>
                <a:lnTo>
                  <a:pt x="231613" y="395186"/>
                </a:lnTo>
                <a:cubicBezTo>
                  <a:pt x="220100" y="397916"/>
                  <a:pt x="206595" y="389862"/>
                  <a:pt x="202761" y="381559"/>
                </a:cubicBezTo>
                <a:lnTo>
                  <a:pt x="186597" y="346081"/>
                </a:lnTo>
                <a:cubicBezTo>
                  <a:pt x="180300" y="345706"/>
                  <a:pt x="174849" y="345142"/>
                  <a:pt x="169398" y="343967"/>
                </a:cubicBezTo>
                <a:lnTo>
                  <a:pt x="142943" y="372490"/>
                </a:lnTo>
                <a:cubicBezTo>
                  <a:pt x="135378" y="381559"/>
                  <a:pt x="122032" y="382875"/>
                  <a:pt x="111695" y="377001"/>
                </a:cubicBezTo>
                <a:lnTo>
                  <a:pt x="83031" y="360084"/>
                </a:lnTo>
                <a:cubicBezTo>
                  <a:pt x="72552" y="354023"/>
                  <a:pt x="68088" y="341382"/>
                  <a:pt x="72082" y="330246"/>
                </a:cubicBezTo>
                <a:lnTo>
                  <a:pt x="85286" y="293547"/>
                </a:lnTo>
                <a:cubicBezTo>
                  <a:pt x="81292" y="288895"/>
                  <a:pt x="78050" y="284806"/>
                  <a:pt x="75324" y="279685"/>
                </a:cubicBezTo>
                <a:lnTo>
                  <a:pt x="36417" y="281188"/>
                </a:lnTo>
                <a:cubicBezTo>
                  <a:pt x="31295" y="281940"/>
                  <a:pt x="26361" y="280342"/>
                  <a:pt x="22649" y="277946"/>
                </a:cubicBezTo>
                <a:cubicBezTo>
                  <a:pt x="17151" y="274798"/>
                  <a:pt x="12640" y="269347"/>
                  <a:pt x="11136" y="262486"/>
                </a:cubicBezTo>
                <a:lnTo>
                  <a:pt x="2678" y="230298"/>
                </a:lnTo>
                <a:cubicBezTo>
                  <a:pt x="0" y="218645"/>
                  <a:pt x="5450" y="206521"/>
                  <a:pt x="16399" y="201587"/>
                </a:cubicBezTo>
                <a:lnTo>
                  <a:pt x="51500" y="185000"/>
                </a:lnTo>
                <a:cubicBezTo>
                  <a:pt x="51500" y="179126"/>
                  <a:pt x="52581" y="173487"/>
                  <a:pt x="53897" y="167613"/>
                </a:cubicBezTo>
                <a:lnTo>
                  <a:pt x="25233" y="141816"/>
                </a:lnTo>
                <a:cubicBezTo>
                  <a:pt x="16399" y="133499"/>
                  <a:pt x="14331" y="120717"/>
                  <a:pt x="20393" y="110286"/>
                </a:cubicBezTo>
                <a:lnTo>
                  <a:pt x="37920" y="81810"/>
                </a:lnTo>
                <a:cubicBezTo>
                  <a:pt x="43935" y="71425"/>
                  <a:pt x="56622" y="66773"/>
                  <a:pt x="67759" y="70673"/>
                </a:cubicBezTo>
                <a:lnTo>
                  <a:pt x="104317" y="83689"/>
                </a:lnTo>
                <a:cubicBezTo>
                  <a:pt x="108828" y="79977"/>
                  <a:pt x="113292" y="76923"/>
                  <a:pt x="118320" y="73540"/>
                </a:cubicBezTo>
                <a:lnTo>
                  <a:pt x="116582" y="35102"/>
                </a:lnTo>
                <a:cubicBezTo>
                  <a:pt x="116065" y="22743"/>
                  <a:pt x="123771" y="12359"/>
                  <a:pt x="135378" y="9586"/>
                </a:cubicBezTo>
                <a:lnTo>
                  <a:pt x="167660" y="1457"/>
                </a:lnTo>
                <a:cubicBezTo>
                  <a:pt x="174849" y="0"/>
                  <a:pt x="181475" y="940"/>
                  <a:pt x="187114" y="4135"/>
                </a:cubicBezTo>
                <a:cubicBezTo>
                  <a:pt x="190826" y="6908"/>
                  <a:pt x="194021" y="10338"/>
                  <a:pt x="196277" y="15037"/>
                </a:cubicBezTo>
                <a:lnTo>
                  <a:pt x="213005" y="50326"/>
                </a:lnTo>
                <a:cubicBezTo>
                  <a:pt x="218832" y="50326"/>
                  <a:pt x="224330" y="51642"/>
                  <a:pt x="230297" y="52817"/>
                </a:cubicBezTo>
                <a:lnTo>
                  <a:pt x="256330" y="24106"/>
                </a:lnTo>
                <a:cubicBezTo>
                  <a:pt x="264548" y="15037"/>
                  <a:pt x="277052" y="13533"/>
                  <a:pt x="287484" y="19642"/>
                </a:cubicBezTo>
                <a:lnTo>
                  <a:pt x="316148" y="36511"/>
                </a:lnTo>
                <a:cubicBezTo>
                  <a:pt x="326716" y="42573"/>
                  <a:pt x="330574" y="55401"/>
                  <a:pt x="327003" y="66350"/>
                </a:cubicBezTo>
                <a:lnTo>
                  <a:pt x="313893" y="102579"/>
                </a:lnTo>
                <a:cubicBezTo>
                  <a:pt x="317652" y="107513"/>
                  <a:pt x="321223" y="112024"/>
                  <a:pt x="324273" y="116911"/>
                </a:cubicBezTo>
                <a:lnTo>
                  <a:pt x="362762" y="115220"/>
                </a:lnTo>
                <a:cubicBezTo>
                  <a:pt x="368401" y="114797"/>
                  <a:pt x="373288" y="115831"/>
                  <a:pt x="377094" y="118603"/>
                </a:cubicBezTo>
                <a:cubicBezTo>
                  <a:pt x="382733" y="121845"/>
                  <a:pt x="386445" y="127296"/>
                  <a:pt x="388419" y="134063"/>
                </a:cubicBezTo>
                <a:lnTo>
                  <a:pt x="396501" y="166298"/>
                </a:lnTo>
                <a:cubicBezTo>
                  <a:pt x="399645" y="178045"/>
                  <a:pt x="393822" y="190122"/>
                  <a:pt x="383344" y="194962"/>
                </a:cubicBezTo>
                <a:lnTo>
                  <a:pt x="383344" y="194962"/>
                </a:lnTo>
                <a:lnTo>
                  <a:pt x="244582" y="123537"/>
                </a:lnTo>
                <a:cubicBezTo>
                  <a:pt x="219960" y="109346"/>
                  <a:pt x="190826" y="108218"/>
                  <a:pt x="166485" y="118039"/>
                </a:cubicBezTo>
                <a:cubicBezTo>
                  <a:pt x="164276" y="119167"/>
                  <a:pt x="162162" y="119590"/>
                  <a:pt x="160188" y="120717"/>
                </a:cubicBezTo>
                <a:cubicBezTo>
                  <a:pt x="146185" y="127813"/>
                  <a:pt x="133733" y="138762"/>
                  <a:pt x="125228" y="153704"/>
                </a:cubicBezTo>
                <a:cubicBezTo>
                  <a:pt x="100464" y="194445"/>
                  <a:pt x="113668" y="247778"/>
                  <a:pt x="155020" y="272542"/>
                </a:cubicBezTo>
                <a:cubicBezTo>
                  <a:pt x="177481" y="286310"/>
                  <a:pt x="204500" y="288519"/>
                  <a:pt x="228042" y="280342"/>
                </a:cubicBezTo>
                <a:cubicBezTo>
                  <a:pt x="246885" y="274234"/>
                  <a:pt x="263284" y="260983"/>
                  <a:pt x="274280" y="242703"/>
                </a:cubicBezTo>
                <a:cubicBezTo>
                  <a:pt x="275032" y="241764"/>
                  <a:pt x="275408" y="240072"/>
                  <a:pt x="276488" y="238991"/>
                </a:cubicBezTo>
                <a:cubicBezTo>
                  <a:pt x="298010" y="198251"/>
                  <a:pt x="284242" y="147831"/>
                  <a:pt x="244582" y="123537"/>
                </a:cubicBezTo>
                <a:lnTo>
                  <a:pt x="383344" y="194962"/>
                </a:lnTo>
                <a:lnTo>
                  <a:pt x="233164" y="217987"/>
                </a:lnTo>
                <a:cubicBezTo>
                  <a:pt x="227666" y="226868"/>
                  <a:pt x="219960" y="232976"/>
                  <a:pt x="211125" y="235232"/>
                </a:cubicBezTo>
                <a:cubicBezTo>
                  <a:pt x="200506" y="238380"/>
                  <a:pt x="189745" y="237441"/>
                  <a:pt x="179736" y="231238"/>
                </a:cubicBezTo>
                <a:cubicBezTo>
                  <a:pt x="161034" y="220242"/>
                  <a:pt x="155020" y="196512"/>
                  <a:pt x="166485" y="178045"/>
                </a:cubicBezTo>
                <a:cubicBezTo>
                  <a:pt x="170338" y="171420"/>
                  <a:pt x="176541" y="165922"/>
                  <a:pt x="183589" y="162961"/>
                </a:cubicBezTo>
                <a:cubicBezTo>
                  <a:pt x="185469" y="162163"/>
                  <a:pt x="187302" y="161176"/>
                  <a:pt x="189745" y="160847"/>
                </a:cubicBezTo>
                <a:cubicBezTo>
                  <a:pt x="199519" y="158450"/>
                  <a:pt x="210468" y="159155"/>
                  <a:pt x="219960" y="164841"/>
                </a:cubicBezTo>
                <a:cubicBezTo>
                  <a:pt x="233681" y="173487"/>
                  <a:pt x="240870" y="189511"/>
                  <a:pt x="238051" y="205018"/>
                </a:cubicBezTo>
                <a:cubicBezTo>
                  <a:pt x="237017" y="209341"/>
                  <a:pt x="235748" y="213852"/>
                  <a:pt x="233164" y="217987"/>
                </a:cubicBez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894993" y="3269858"/>
            <a:ext cx="355903" cy="257224"/>
          </a:xfrm>
          <a:custGeom>
            <a:avLst/>
            <a:gdLst/>
            <a:ahLst/>
            <a:cxnLst/>
            <a:rect l="0" t="0" r="0" b="0"/>
            <a:pathLst>
              <a:path w="355903" h="257224">
                <a:moveTo>
                  <a:pt x="78614" y="257223"/>
                </a:moveTo>
                <a:lnTo>
                  <a:pt x="78614" y="257223"/>
                </a:lnTo>
                <a:cubicBezTo>
                  <a:pt x="61949" y="257223"/>
                  <a:pt x="47750" y="252125"/>
                  <a:pt x="36018" y="241928"/>
                </a:cubicBezTo>
                <a:cubicBezTo>
                  <a:pt x="24286" y="231731"/>
                  <a:pt x="15350" y="217039"/>
                  <a:pt x="9210" y="197851"/>
                </a:cubicBezTo>
                <a:cubicBezTo>
                  <a:pt x="3070" y="178663"/>
                  <a:pt x="0" y="155583"/>
                  <a:pt x="0" y="128611"/>
                </a:cubicBezTo>
                <a:lnTo>
                  <a:pt x="0" y="128611"/>
                </a:lnTo>
                <a:cubicBezTo>
                  <a:pt x="0" y="101639"/>
                  <a:pt x="3070" y="78559"/>
                  <a:pt x="9210" y="59371"/>
                </a:cubicBezTo>
                <a:cubicBezTo>
                  <a:pt x="15350" y="40184"/>
                  <a:pt x="24286" y="25492"/>
                  <a:pt x="36018" y="15295"/>
                </a:cubicBezTo>
                <a:cubicBezTo>
                  <a:pt x="47750" y="5098"/>
                  <a:pt x="61949" y="0"/>
                  <a:pt x="78614" y="0"/>
                </a:cubicBezTo>
                <a:lnTo>
                  <a:pt x="78614" y="0"/>
                </a:lnTo>
                <a:cubicBezTo>
                  <a:pt x="95280" y="0"/>
                  <a:pt x="109479" y="5208"/>
                  <a:pt x="121211" y="15624"/>
                </a:cubicBezTo>
                <a:cubicBezTo>
                  <a:pt x="132943" y="26040"/>
                  <a:pt x="141879" y="40842"/>
                  <a:pt x="148019" y="60029"/>
                </a:cubicBezTo>
                <a:cubicBezTo>
                  <a:pt x="154159" y="79217"/>
                  <a:pt x="157229" y="102078"/>
                  <a:pt x="157229" y="128611"/>
                </a:cubicBezTo>
                <a:lnTo>
                  <a:pt x="157229" y="128611"/>
                </a:lnTo>
                <a:cubicBezTo>
                  <a:pt x="157229" y="155145"/>
                  <a:pt x="154159" y="178006"/>
                  <a:pt x="148019" y="197193"/>
                </a:cubicBezTo>
                <a:cubicBezTo>
                  <a:pt x="141879" y="216381"/>
                  <a:pt x="132943" y="231183"/>
                  <a:pt x="121211" y="241599"/>
                </a:cubicBezTo>
                <a:cubicBezTo>
                  <a:pt x="109479" y="252015"/>
                  <a:pt x="95280" y="257223"/>
                  <a:pt x="78614" y="257223"/>
                </a:cubicBezTo>
                <a:lnTo>
                  <a:pt x="78614" y="223014"/>
                </a:lnTo>
                <a:lnTo>
                  <a:pt x="78614" y="223014"/>
                </a:lnTo>
                <a:cubicBezTo>
                  <a:pt x="88702" y="223014"/>
                  <a:pt x="97034" y="218903"/>
                  <a:pt x="103613" y="210679"/>
                </a:cubicBezTo>
                <a:cubicBezTo>
                  <a:pt x="110192" y="202456"/>
                  <a:pt x="115126" y="191218"/>
                  <a:pt x="118415" y="176964"/>
                </a:cubicBezTo>
                <a:cubicBezTo>
                  <a:pt x="121704" y="162710"/>
                  <a:pt x="123349" y="146593"/>
                  <a:pt x="123349" y="128611"/>
                </a:cubicBezTo>
                <a:lnTo>
                  <a:pt x="123349" y="128611"/>
                </a:lnTo>
                <a:cubicBezTo>
                  <a:pt x="123349" y="110630"/>
                  <a:pt x="121704" y="94512"/>
                  <a:pt x="118415" y="80259"/>
                </a:cubicBezTo>
                <a:cubicBezTo>
                  <a:pt x="115126" y="66005"/>
                  <a:pt x="110192" y="54712"/>
                  <a:pt x="103613" y="46379"/>
                </a:cubicBezTo>
                <a:cubicBezTo>
                  <a:pt x="97034" y="38046"/>
                  <a:pt x="88702" y="33879"/>
                  <a:pt x="78614" y="33879"/>
                </a:cubicBezTo>
                <a:lnTo>
                  <a:pt x="78614" y="33879"/>
                </a:lnTo>
                <a:cubicBezTo>
                  <a:pt x="68527" y="33879"/>
                  <a:pt x="60194" y="37991"/>
                  <a:pt x="53616" y="46214"/>
                </a:cubicBezTo>
                <a:cubicBezTo>
                  <a:pt x="47037" y="54438"/>
                  <a:pt x="42103" y="65676"/>
                  <a:pt x="38814" y="79930"/>
                </a:cubicBezTo>
                <a:cubicBezTo>
                  <a:pt x="35525" y="94183"/>
                  <a:pt x="33880" y="110411"/>
                  <a:pt x="33880" y="128611"/>
                </a:cubicBezTo>
                <a:lnTo>
                  <a:pt x="33880" y="128611"/>
                </a:lnTo>
                <a:cubicBezTo>
                  <a:pt x="33880" y="146812"/>
                  <a:pt x="35525" y="163039"/>
                  <a:pt x="38814" y="177293"/>
                </a:cubicBezTo>
                <a:cubicBezTo>
                  <a:pt x="42103" y="191547"/>
                  <a:pt x="47092" y="202730"/>
                  <a:pt x="53780" y="210844"/>
                </a:cubicBezTo>
                <a:cubicBezTo>
                  <a:pt x="60468" y="218957"/>
                  <a:pt x="68746" y="223014"/>
                  <a:pt x="78614" y="223014"/>
                </a:cubicBezTo>
                <a:lnTo>
                  <a:pt x="78614" y="223014"/>
                </a:lnTo>
                <a:lnTo>
                  <a:pt x="78614" y="257223"/>
                </a:lnTo>
                <a:lnTo>
                  <a:pt x="276301" y="257223"/>
                </a:lnTo>
                <a:lnTo>
                  <a:pt x="276301" y="257223"/>
                </a:lnTo>
                <a:cubicBezTo>
                  <a:pt x="259855" y="257223"/>
                  <a:pt x="245272" y="253769"/>
                  <a:pt x="232554" y="246862"/>
                </a:cubicBezTo>
                <a:cubicBezTo>
                  <a:pt x="219835" y="239954"/>
                  <a:pt x="209857" y="230525"/>
                  <a:pt x="202621" y="218574"/>
                </a:cubicBezTo>
                <a:cubicBezTo>
                  <a:pt x="195385" y="206623"/>
                  <a:pt x="191766" y="193191"/>
                  <a:pt x="191766" y="178280"/>
                </a:cubicBezTo>
                <a:lnTo>
                  <a:pt x="191766" y="178280"/>
                </a:lnTo>
                <a:cubicBezTo>
                  <a:pt x="191766" y="173236"/>
                  <a:pt x="193246" y="169124"/>
                  <a:pt x="196207" y="165945"/>
                </a:cubicBezTo>
                <a:cubicBezTo>
                  <a:pt x="199167" y="162765"/>
                  <a:pt x="202731" y="161175"/>
                  <a:pt x="206897" y="161175"/>
                </a:cubicBezTo>
                <a:lnTo>
                  <a:pt x="206897" y="161175"/>
                </a:lnTo>
                <a:cubicBezTo>
                  <a:pt x="211283" y="161175"/>
                  <a:pt x="214901" y="162765"/>
                  <a:pt x="217752" y="165945"/>
                </a:cubicBezTo>
                <a:cubicBezTo>
                  <a:pt x="220602" y="169124"/>
                  <a:pt x="222028" y="173236"/>
                  <a:pt x="222028" y="178280"/>
                </a:cubicBezTo>
                <a:lnTo>
                  <a:pt x="222028" y="178280"/>
                </a:lnTo>
                <a:cubicBezTo>
                  <a:pt x="222028" y="187270"/>
                  <a:pt x="224330" y="195549"/>
                  <a:pt x="228935" y="203114"/>
                </a:cubicBezTo>
                <a:cubicBezTo>
                  <a:pt x="233540" y="210679"/>
                  <a:pt x="239790" y="216710"/>
                  <a:pt x="247684" y="221205"/>
                </a:cubicBezTo>
                <a:cubicBezTo>
                  <a:pt x="255579" y="225700"/>
                  <a:pt x="264460" y="227948"/>
                  <a:pt x="274328" y="227948"/>
                </a:cubicBezTo>
                <a:lnTo>
                  <a:pt x="274328" y="227948"/>
                </a:lnTo>
                <a:cubicBezTo>
                  <a:pt x="288801" y="227948"/>
                  <a:pt x="300478" y="223946"/>
                  <a:pt x="309359" y="215942"/>
                </a:cubicBezTo>
                <a:cubicBezTo>
                  <a:pt x="318240" y="207938"/>
                  <a:pt x="322680" y="196700"/>
                  <a:pt x="322680" y="182227"/>
                </a:cubicBezTo>
                <a:lnTo>
                  <a:pt x="322680" y="182227"/>
                </a:lnTo>
                <a:cubicBezTo>
                  <a:pt x="322680" y="173017"/>
                  <a:pt x="320707" y="164739"/>
                  <a:pt x="316760" y="157393"/>
                </a:cubicBezTo>
                <a:cubicBezTo>
                  <a:pt x="312813" y="150047"/>
                  <a:pt x="307440" y="144181"/>
                  <a:pt x="300642" y="139795"/>
                </a:cubicBezTo>
                <a:cubicBezTo>
                  <a:pt x="293844" y="135409"/>
                  <a:pt x="286169" y="133216"/>
                  <a:pt x="277617" y="133216"/>
                </a:cubicBezTo>
                <a:lnTo>
                  <a:pt x="277617" y="133216"/>
                </a:lnTo>
                <a:cubicBezTo>
                  <a:pt x="272793" y="133216"/>
                  <a:pt x="268791" y="131572"/>
                  <a:pt x="265611" y="128282"/>
                </a:cubicBezTo>
                <a:cubicBezTo>
                  <a:pt x="262431" y="124993"/>
                  <a:pt x="260842" y="120936"/>
                  <a:pt x="260842" y="116112"/>
                </a:cubicBezTo>
                <a:lnTo>
                  <a:pt x="260842" y="116112"/>
                </a:lnTo>
                <a:cubicBezTo>
                  <a:pt x="260842" y="111288"/>
                  <a:pt x="262431" y="107286"/>
                  <a:pt x="265611" y="104106"/>
                </a:cubicBezTo>
                <a:cubicBezTo>
                  <a:pt x="268791" y="100926"/>
                  <a:pt x="272793" y="99336"/>
                  <a:pt x="277617" y="99336"/>
                </a:cubicBezTo>
                <a:lnTo>
                  <a:pt x="277617" y="99336"/>
                </a:lnTo>
                <a:cubicBezTo>
                  <a:pt x="283757" y="99336"/>
                  <a:pt x="289678" y="97747"/>
                  <a:pt x="295379" y="94567"/>
                </a:cubicBezTo>
                <a:cubicBezTo>
                  <a:pt x="301081" y="91387"/>
                  <a:pt x="305795" y="87111"/>
                  <a:pt x="309523" y="81739"/>
                </a:cubicBezTo>
                <a:cubicBezTo>
                  <a:pt x="313251" y="76366"/>
                  <a:pt x="315115" y="70281"/>
                  <a:pt x="315115" y="63483"/>
                </a:cubicBezTo>
                <a:lnTo>
                  <a:pt x="315115" y="63483"/>
                </a:lnTo>
                <a:cubicBezTo>
                  <a:pt x="315115" y="53835"/>
                  <a:pt x="311606" y="45721"/>
                  <a:pt x="304589" y="39142"/>
                </a:cubicBezTo>
                <a:cubicBezTo>
                  <a:pt x="297572" y="32564"/>
                  <a:pt x="288581" y="29274"/>
                  <a:pt x="277617" y="29274"/>
                </a:cubicBezTo>
                <a:lnTo>
                  <a:pt x="277617" y="29274"/>
                </a:lnTo>
                <a:cubicBezTo>
                  <a:pt x="269284" y="29274"/>
                  <a:pt x="261664" y="30919"/>
                  <a:pt x="254756" y="34208"/>
                </a:cubicBezTo>
                <a:cubicBezTo>
                  <a:pt x="247849" y="37498"/>
                  <a:pt x="242367" y="41883"/>
                  <a:pt x="238310" y="47366"/>
                </a:cubicBezTo>
                <a:cubicBezTo>
                  <a:pt x="234253" y="52848"/>
                  <a:pt x="232225" y="58988"/>
                  <a:pt x="232225" y="65786"/>
                </a:cubicBezTo>
                <a:lnTo>
                  <a:pt x="232225" y="65786"/>
                </a:lnTo>
                <a:cubicBezTo>
                  <a:pt x="232225" y="70829"/>
                  <a:pt x="230799" y="75051"/>
                  <a:pt x="227949" y="78450"/>
                </a:cubicBezTo>
                <a:cubicBezTo>
                  <a:pt x="225098" y="81848"/>
                  <a:pt x="221480" y="83548"/>
                  <a:pt x="217094" y="83548"/>
                </a:cubicBezTo>
                <a:lnTo>
                  <a:pt x="217094" y="83548"/>
                </a:lnTo>
                <a:cubicBezTo>
                  <a:pt x="212927" y="83548"/>
                  <a:pt x="209364" y="81958"/>
                  <a:pt x="206404" y="78778"/>
                </a:cubicBezTo>
                <a:cubicBezTo>
                  <a:pt x="203443" y="75599"/>
                  <a:pt x="201963" y="71597"/>
                  <a:pt x="201963" y="66773"/>
                </a:cubicBezTo>
                <a:lnTo>
                  <a:pt x="201963" y="66773"/>
                </a:lnTo>
                <a:cubicBezTo>
                  <a:pt x="201963" y="54054"/>
                  <a:pt x="205252" y="42651"/>
                  <a:pt x="211831" y="32564"/>
                </a:cubicBezTo>
                <a:cubicBezTo>
                  <a:pt x="218410" y="22477"/>
                  <a:pt x="227400" y="14527"/>
                  <a:pt x="238803" y="8716"/>
                </a:cubicBezTo>
                <a:cubicBezTo>
                  <a:pt x="250206" y="2905"/>
                  <a:pt x="262925" y="0"/>
                  <a:pt x="276959" y="0"/>
                </a:cubicBezTo>
                <a:lnTo>
                  <a:pt x="276959" y="0"/>
                </a:lnTo>
                <a:cubicBezTo>
                  <a:pt x="289897" y="0"/>
                  <a:pt x="301574" y="2796"/>
                  <a:pt x="311990" y="8387"/>
                </a:cubicBezTo>
                <a:cubicBezTo>
                  <a:pt x="322406" y="13979"/>
                  <a:pt x="330630" y="21544"/>
                  <a:pt x="336660" y="31084"/>
                </a:cubicBezTo>
                <a:cubicBezTo>
                  <a:pt x="342690" y="40623"/>
                  <a:pt x="345706" y="51423"/>
                  <a:pt x="345706" y="63483"/>
                </a:cubicBezTo>
                <a:lnTo>
                  <a:pt x="345706" y="63483"/>
                </a:lnTo>
                <a:cubicBezTo>
                  <a:pt x="345706" y="72035"/>
                  <a:pt x="343787" y="79601"/>
                  <a:pt x="339949" y="86179"/>
                </a:cubicBezTo>
                <a:cubicBezTo>
                  <a:pt x="336112" y="92758"/>
                  <a:pt x="331233" y="98405"/>
                  <a:pt x="325312" y="103119"/>
                </a:cubicBezTo>
                <a:cubicBezTo>
                  <a:pt x="319391" y="107834"/>
                  <a:pt x="313141" y="111726"/>
                  <a:pt x="306563" y="114796"/>
                </a:cubicBezTo>
                <a:lnTo>
                  <a:pt x="306563" y="114796"/>
                </a:lnTo>
                <a:cubicBezTo>
                  <a:pt x="318185" y="118743"/>
                  <a:pt x="327614" y="124061"/>
                  <a:pt x="334851" y="130749"/>
                </a:cubicBezTo>
                <a:cubicBezTo>
                  <a:pt x="342087" y="137438"/>
                  <a:pt x="347405" y="145168"/>
                  <a:pt x="350804" y="153939"/>
                </a:cubicBezTo>
                <a:cubicBezTo>
                  <a:pt x="354203" y="162710"/>
                  <a:pt x="355902" y="172249"/>
                  <a:pt x="355902" y="182556"/>
                </a:cubicBezTo>
                <a:lnTo>
                  <a:pt x="355902" y="182556"/>
                </a:lnTo>
                <a:cubicBezTo>
                  <a:pt x="355902" y="196809"/>
                  <a:pt x="352284" y="209583"/>
                  <a:pt x="345048" y="220876"/>
                </a:cubicBezTo>
                <a:cubicBezTo>
                  <a:pt x="337811" y="232169"/>
                  <a:pt x="328163" y="241050"/>
                  <a:pt x="316102" y="247519"/>
                </a:cubicBezTo>
                <a:cubicBezTo>
                  <a:pt x="304041" y="253988"/>
                  <a:pt x="290774" y="257223"/>
                  <a:pt x="276301" y="257223"/>
                </a:cubicBezTo>
                <a:lnTo>
                  <a:pt x="276301" y="257223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889921" y="3181117"/>
            <a:ext cx="872079" cy="140229"/>
          </a:xfrm>
          <a:custGeom>
            <a:avLst/>
            <a:gdLst/>
            <a:ahLst/>
            <a:cxnLst/>
            <a:rect l="0" t="0" r="0" b="0"/>
            <a:pathLst>
              <a:path w="872079" h="140229">
                <a:moveTo>
                  <a:pt x="0" y="131741"/>
                </a:moveTo>
                <a:cubicBezTo>
                  <a:pt x="7678" y="135985"/>
                  <a:pt x="23035" y="140228"/>
                  <a:pt x="38593" y="140228"/>
                </a:cubicBezTo>
                <a:cubicBezTo>
                  <a:pt x="75974" y="140228"/>
                  <a:pt x="93351" y="120830"/>
                  <a:pt x="93351" y="97998"/>
                </a:cubicBezTo>
                <a:cubicBezTo>
                  <a:pt x="93351" y="78802"/>
                  <a:pt x="82238" y="66275"/>
                  <a:pt x="58193" y="57384"/>
                </a:cubicBezTo>
                <a:cubicBezTo>
                  <a:pt x="40412" y="50716"/>
                  <a:pt x="32936" y="46877"/>
                  <a:pt x="32936" y="38189"/>
                </a:cubicBezTo>
                <a:cubicBezTo>
                  <a:pt x="32936" y="31319"/>
                  <a:pt x="39401" y="25055"/>
                  <a:pt x="52737" y="25055"/>
                </a:cubicBezTo>
                <a:cubicBezTo>
                  <a:pt x="65871" y="25055"/>
                  <a:pt x="75772" y="28894"/>
                  <a:pt x="81025" y="31521"/>
                </a:cubicBezTo>
                <a:lnTo>
                  <a:pt x="87895" y="6870"/>
                </a:lnTo>
                <a:cubicBezTo>
                  <a:pt x="79813" y="3031"/>
                  <a:pt x="68700" y="0"/>
                  <a:pt x="53141" y="0"/>
                </a:cubicBezTo>
                <a:cubicBezTo>
                  <a:pt x="21216" y="0"/>
                  <a:pt x="1617" y="17579"/>
                  <a:pt x="1617" y="40816"/>
                </a:cubicBezTo>
                <a:cubicBezTo>
                  <a:pt x="1617" y="60617"/>
                  <a:pt x="16569" y="73145"/>
                  <a:pt x="39199" y="81227"/>
                </a:cubicBezTo>
                <a:cubicBezTo>
                  <a:pt x="55566" y="86885"/>
                  <a:pt x="62032" y="91734"/>
                  <a:pt x="62032" y="100220"/>
                </a:cubicBezTo>
                <a:cubicBezTo>
                  <a:pt x="62032" y="109111"/>
                  <a:pt x="54556" y="114970"/>
                  <a:pt x="40412" y="114970"/>
                </a:cubicBezTo>
                <a:cubicBezTo>
                  <a:pt x="27278" y="114970"/>
                  <a:pt x="14346" y="110727"/>
                  <a:pt x="6264" y="106484"/>
                </a:cubicBezTo>
                <a:lnTo>
                  <a:pt x="0" y="131741"/>
                </a:lnTo>
                <a:lnTo>
                  <a:pt x="195389" y="55566"/>
                </a:lnTo>
                <a:lnTo>
                  <a:pt x="145279" y="55566"/>
                </a:lnTo>
                <a:lnTo>
                  <a:pt x="145279" y="27278"/>
                </a:lnTo>
                <a:lnTo>
                  <a:pt x="198420" y="27278"/>
                </a:lnTo>
                <a:lnTo>
                  <a:pt x="198420" y="2021"/>
                </a:lnTo>
                <a:lnTo>
                  <a:pt x="114567" y="2021"/>
                </a:lnTo>
                <a:lnTo>
                  <a:pt x="114567" y="138207"/>
                </a:lnTo>
                <a:lnTo>
                  <a:pt x="201249" y="138207"/>
                </a:lnTo>
                <a:lnTo>
                  <a:pt x="201249" y="112950"/>
                </a:lnTo>
                <a:lnTo>
                  <a:pt x="145279" y="112950"/>
                </a:lnTo>
                <a:lnTo>
                  <a:pt x="145279" y="80621"/>
                </a:lnTo>
                <a:lnTo>
                  <a:pt x="195389" y="80621"/>
                </a:lnTo>
                <a:lnTo>
                  <a:pt x="195389" y="55566"/>
                </a:lnTo>
                <a:lnTo>
                  <a:pt x="0" y="131741"/>
                </a:lnTo>
                <a:lnTo>
                  <a:pt x="249743" y="138207"/>
                </a:lnTo>
                <a:lnTo>
                  <a:pt x="280456" y="138207"/>
                </a:lnTo>
                <a:lnTo>
                  <a:pt x="280456" y="27884"/>
                </a:lnTo>
                <a:lnTo>
                  <a:pt x="317634" y="27884"/>
                </a:lnTo>
                <a:lnTo>
                  <a:pt x="317634" y="2021"/>
                </a:lnTo>
                <a:lnTo>
                  <a:pt x="212968" y="2021"/>
                </a:lnTo>
                <a:lnTo>
                  <a:pt x="212968" y="27884"/>
                </a:lnTo>
                <a:lnTo>
                  <a:pt x="249743" y="27884"/>
                </a:lnTo>
                <a:lnTo>
                  <a:pt x="249743" y="138207"/>
                </a:lnTo>
                <a:lnTo>
                  <a:pt x="0" y="131741"/>
                </a:lnTo>
                <a:lnTo>
                  <a:pt x="364915" y="138207"/>
                </a:lnTo>
                <a:lnTo>
                  <a:pt x="395628" y="138207"/>
                </a:lnTo>
                <a:lnTo>
                  <a:pt x="395628" y="27884"/>
                </a:lnTo>
                <a:lnTo>
                  <a:pt x="432806" y="27884"/>
                </a:lnTo>
                <a:lnTo>
                  <a:pt x="432806" y="2021"/>
                </a:lnTo>
                <a:lnTo>
                  <a:pt x="328141" y="2021"/>
                </a:lnTo>
                <a:lnTo>
                  <a:pt x="328141" y="27884"/>
                </a:lnTo>
                <a:lnTo>
                  <a:pt x="364915" y="27884"/>
                </a:lnTo>
                <a:lnTo>
                  <a:pt x="364915" y="138207"/>
                </a:lnTo>
                <a:lnTo>
                  <a:pt x="0" y="131741"/>
                </a:lnTo>
                <a:lnTo>
                  <a:pt x="449375" y="2021"/>
                </a:lnTo>
                <a:lnTo>
                  <a:pt x="449375" y="138207"/>
                </a:lnTo>
                <a:lnTo>
                  <a:pt x="480088" y="138207"/>
                </a:lnTo>
                <a:lnTo>
                  <a:pt x="480088" y="2021"/>
                </a:lnTo>
                <a:lnTo>
                  <a:pt x="449375" y="2021"/>
                </a:lnTo>
                <a:lnTo>
                  <a:pt x="0" y="131741"/>
                </a:lnTo>
                <a:lnTo>
                  <a:pt x="535047" y="138207"/>
                </a:lnTo>
                <a:lnTo>
                  <a:pt x="535047" y="97189"/>
                </a:lnTo>
                <a:cubicBezTo>
                  <a:pt x="535047" y="74963"/>
                  <a:pt x="534643" y="55768"/>
                  <a:pt x="533633" y="37583"/>
                </a:cubicBezTo>
                <a:lnTo>
                  <a:pt x="534441" y="37583"/>
                </a:lnTo>
                <a:cubicBezTo>
                  <a:pt x="540907" y="53545"/>
                  <a:pt x="550000" y="71124"/>
                  <a:pt x="558082" y="85672"/>
                </a:cubicBezTo>
                <a:lnTo>
                  <a:pt x="587178" y="138207"/>
                </a:lnTo>
                <a:lnTo>
                  <a:pt x="619507" y="138207"/>
                </a:lnTo>
                <a:lnTo>
                  <a:pt x="619507" y="2021"/>
                </a:lnTo>
                <a:lnTo>
                  <a:pt x="591219" y="2021"/>
                </a:lnTo>
                <a:lnTo>
                  <a:pt x="591219" y="41624"/>
                </a:lnTo>
                <a:cubicBezTo>
                  <a:pt x="591219" y="62234"/>
                  <a:pt x="591825" y="80621"/>
                  <a:pt x="593644" y="98604"/>
                </a:cubicBezTo>
                <a:lnTo>
                  <a:pt x="593240" y="98604"/>
                </a:lnTo>
                <a:cubicBezTo>
                  <a:pt x="586976" y="83248"/>
                  <a:pt x="579096" y="66275"/>
                  <a:pt x="571013" y="51929"/>
                </a:cubicBezTo>
                <a:lnTo>
                  <a:pt x="542725" y="2021"/>
                </a:lnTo>
                <a:lnTo>
                  <a:pt x="506759" y="2021"/>
                </a:lnTo>
                <a:lnTo>
                  <a:pt x="506759" y="138207"/>
                </a:lnTo>
                <a:lnTo>
                  <a:pt x="535047" y="138207"/>
                </a:lnTo>
                <a:lnTo>
                  <a:pt x="0" y="131741"/>
                </a:lnTo>
                <a:lnTo>
                  <a:pt x="759937" y="60213"/>
                </a:lnTo>
                <a:lnTo>
                  <a:pt x="709220" y="60213"/>
                </a:lnTo>
                <a:lnTo>
                  <a:pt x="709220" y="84258"/>
                </a:lnTo>
                <a:lnTo>
                  <a:pt x="730234" y="84258"/>
                </a:lnTo>
                <a:lnTo>
                  <a:pt x="730234" y="112950"/>
                </a:lnTo>
                <a:cubicBezTo>
                  <a:pt x="727810" y="113960"/>
                  <a:pt x="722152" y="114768"/>
                  <a:pt x="715282" y="114768"/>
                </a:cubicBezTo>
                <a:cubicBezTo>
                  <a:pt x="690025" y="114768"/>
                  <a:pt x="672244" y="98402"/>
                  <a:pt x="672244" y="70114"/>
                </a:cubicBezTo>
                <a:cubicBezTo>
                  <a:pt x="672244" y="40411"/>
                  <a:pt x="691843" y="26065"/>
                  <a:pt x="717505" y="26065"/>
                </a:cubicBezTo>
                <a:cubicBezTo>
                  <a:pt x="732457" y="26065"/>
                  <a:pt x="741549" y="28490"/>
                  <a:pt x="749026" y="31925"/>
                </a:cubicBezTo>
                <a:lnTo>
                  <a:pt x="755491" y="7072"/>
                </a:lnTo>
                <a:cubicBezTo>
                  <a:pt x="748824" y="4041"/>
                  <a:pt x="735286" y="606"/>
                  <a:pt x="717707" y="606"/>
                </a:cubicBezTo>
                <a:cubicBezTo>
                  <a:pt x="673052" y="606"/>
                  <a:pt x="640117" y="26469"/>
                  <a:pt x="639915" y="71730"/>
                </a:cubicBezTo>
                <a:cubicBezTo>
                  <a:pt x="639915" y="91734"/>
                  <a:pt x="646785" y="109515"/>
                  <a:pt x="659110" y="121436"/>
                </a:cubicBezTo>
                <a:cubicBezTo>
                  <a:pt x="671638" y="133358"/>
                  <a:pt x="689621" y="139621"/>
                  <a:pt x="714474" y="139621"/>
                </a:cubicBezTo>
                <a:cubicBezTo>
                  <a:pt x="732457" y="139621"/>
                  <a:pt x="750440" y="135176"/>
                  <a:pt x="759937" y="131943"/>
                </a:cubicBezTo>
                <a:lnTo>
                  <a:pt x="759937" y="60213"/>
                </a:lnTo>
                <a:lnTo>
                  <a:pt x="0" y="131741"/>
                </a:lnTo>
                <a:lnTo>
                  <a:pt x="778728" y="131741"/>
                </a:lnTo>
                <a:cubicBezTo>
                  <a:pt x="786406" y="135985"/>
                  <a:pt x="801762" y="140228"/>
                  <a:pt x="817321" y="140228"/>
                </a:cubicBezTo>
                <a:cubicBezTo>
                  <a:pt x="854701" y="140228"/>
                  <a:pt x="872078" y="120830"/>
                  <a:pt x="872078" y="97998"/>
                </a:cubicBezTo>
                <a:cubicBezTo>
                  <a:pt x="872078" y="78802"/>
                  <a:pt x="860965" y="66275"/>
                  <a:pt x="836920" y="57384"/>
                </a:cubicBezTo>
                <a:cubicBezTo>
                  <a:pt x="819139" y="50716"/>
                  <a:pt x="811663" y="46877"/>
                  <a:pt x="811663" y="38189"/>
                </a:cubicBezTo>
                <a:cubicBezTo>
                  <a:pt x="811663" y="31319"/>
                  <a:pt x="818129" y="25055"/>
                  <a:pt x="831465" y="25055"/>
                </a:cubicBezTo>
                <a:cubicBezTo>
                  <a:pt x="844599" y="25055"/>
                  <a:pt x="854499" y="28894"/>
                  <a:pt x="859753" y="31521"/>
                </a:cubicBezTo>
                <a:lnTo>
                  <a:pt x="866623" y="6870"/>
                </a:lnTo>
                <a:cubicBezTo>
                  <a:pt x="858541" y="3031"/>
                  <a:pt x="847427" y="0"/>
                  <a:pt x="831869" y="0"/>
                </a:cubicBezTo>
                <a:cubicBezTo>
                  <a:pt x="799944" y="0"/>
                  <a:pt x="780344" y="17579"/>
                  <a:pt x="780344" y="40816"/>
                </a:cubicBezTo>
                <a:cubicBezTo>
                  <a:pt x="780344" y="60617"/>
                  <a:pt x="795297" y="73145"/>
                  <a:pt x="817927" y="81227"/>
                </a:cubicBezTo>
                <a:cubicBezTo>
                  <a:pt x="834294" y="86885"/>
                  <a:pt x="840759" y="91734"/>
                  <a:pt x="840759" y="100220"/>
                </a:cubicBezTo>
                <a:cubicBezTo>
                  <a:pt x="840759" y="109111"/>
                  <a:pt x="833283" y="114970"/>
                  <a:pt x="819139" y="114970"/>
                </a:cubicBezTo>
                <a:cubicBezTo>
                  <a:pt x="806006" y="114970"/>
                  <a:pt x="793074" y="110727"/>
                  <a:pt x="784992" y="106484"/>
                </a:cubicBezTo>
                <a:lnTo>
                  <a:pt x="778728" y="131741"/>
                </a:lnTo>
                <a:close/>
              </a:path>
            </a:pathLst>
          </a:custGeom>
          <a:solidFill>
            <a:srgbClr val="374D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887443" y="3393272"/>
            <a:ext cx="1777794" cy="270280"/>
          </a:xfrm>
          <a:custGeom>
            <a:avLst/>
            <a:gdLst/>
            <a:ahLst/>
            <a:cxnLst/>
            <a:rect l="0" t="0" r="0" b="0"/>
            <a:pathLst>
              <a:path w="1777794" h="270280">
                <a:moveTo>
                  <a:pt x="5074" y="99915"/>
                </a:moveTo>
                <a:lnTo>
                  <a:pt x="17339" y="99915"/>
                </a:lnTo>
                <a:lnTo>
                  <a:pt x="17339" y="58837"/>
                </a:lnTo>
                <a:lnTo>
                  <a:pt x="28863" y="58837"/>
                </a:lnTo>
                <a:cubicBezTo>
                  <a:pt x="34361" y="58943"/>
                  <a:pt x="38590" y="60529"/>
                  <a:pt x="41550" y="63330"/>
                </a:cubicBezTo>
                <a:cubicBezTo>
                  <a:pt x="44511" y="66026"/>
                  <a:pt x="46625" y="70626"/>
                  <a:pt x="48000" y="77234"/>
                </a:cubicBezTo>
                <a:cubicBezTo>
                  <a:pt x="50696" y="89762"/>
                  <a:pt x="52652" y="97216"/>
                  <a:pt x="54185" y="99915"/>
                </a:cubicBezTo>
                <a:lnTo>
                  <a:pt x="66872" y="99915"/>
                </a:lnTo>
                <a:cubicBezTo>
                  <a:pt x="65445" y="97216"/>
                  <a:pt x="63066" y="88494"/>
                  <a:pt x="59524" y="73903"/>
                </a:cubicBezTo>
                <a:cubicBezTo>
                  <a:pt x="57146" y="63595"/>
                  <a:pt x="52652" y="57145"/>
                  <a:pt x="45780" y="54767"/>
                </a:cubicBezTo>
                <a:lnTo>
                  <a:pt x="45780" y="54344"/>
                </a:lnTo>
                <a:cubicBezTo>
                  <a:pt x="50960" y="52493"/>
                  <a:pt x="55348" y="49533"/>
                  <a:pt x="58573" y="45304"/>
                </a:cubicBezTo>
                <a:cubicBezTo>
                  <a:pt x="61798" y="41233"/>
                  <a:pt x="63489" y="36158"/>
                  <a:pt x="63489" y="30238"/>
                </a:cubicBezTo>
                <a:cubicBezTo>
                  <a:pt x="63489" y="22678"/>
                  <a:pt x="60952" y="16599"/>
                  <a:pt x="56035" y="12105"/>
                </a:cubicBezTo>
                <a:cubicBezTo>
                  <a:pt x="50273" y="6925"/>
                  <a:pt x="41128" y="4387"/>
                  <a:pt x="28599" y="4387"/>
                </a:cubicBezTo>
                <a:cubicBezTo>
                  <a:pt x="20141" y="4387"/>
                  <a:pt x="12264" y="5075"/>
                  <a:pt x="5074" y="6343"/>
                </a:cubicBezTo>
                <a:lnTo>
                  <a:pt x="5074" y="99915"/>
                </a:lnTo>
                <a:lnTo>
                  <a:pt x="5074" y="99915"/>
                </a:lnTo>
                <a:lnTo>
                  <a:pt x="17339" y="14907"/>
                </a:lnTo>
                <a:cubicBezTo>
                  <a:pt x="19718" y="14220"/>
                  <a:pt x="23788" y="13956"/>
                  <a:pt x="29445" y="13956"/>
                </a:cubicBezTo>
                <a:cubicBezTo>
                  <a:pt x="36211" y="13956"/>
                  <a:pt x="41550" y="15333"/>
                  <a:pt x="45357" y="18290"/>
                </a:cubicBezTo>
                <a:cubicBezTo>
                  <a:pt x="49269" y="21251"/>
                  <a:pt x="51225" y="25639"/>
                  <a:pt x="51225" y="31506"/>
                </a:cubicBezTo>
                <a:cubicBezTo>
                  <a:pt x="51225" y="37004"/>
                  <a:pt x="49269" y="41392"/>
                  <a:pt x="45357" y="44617"/>
                </a:cubicBezTo>
                <a:cubicBezTo>
                  <a:pt x="41550" y="47841"/>
                  <a:pt x="36317" y="49533"/>
                  <a:pt x="29868" y="49533"/>
                </a:cubicBezTo>
                <a:lnTo>
                  <a:pt x="17339" y="49533"/>
                </a:lnTo>
                <a:lnTo>
                  <a:pt x="17339" y="14907"/>
                </a:lnTo>
                <a:lnTo>
                  <a:pt x="5074" y="99915"/>
                </a:lnTo>
                <a:lnTo>
                  <a:pt x="128326" y="58094"/>
                </a:lnTo>
                <a:cubicBezTo>
                  <a:pt x="128326" y="50115"/>
                  <a:pt x="126370" y="43506"/>
                  <a:pt x="122564" y="38273"/>
                </a:cubicBezTo>
                <a:cubicBezTo>
                  <a:pt x="118652" y="33092"/>
                  <a:pt x="111886" y="30396"/>
                  <a:pt x="102473" y="30396"/>
                </a:cubicBezTo>
                <a:cubicBezTo>
                  <a:pt x="93754" y="30396"/>
                  <a:pt x="86247" y="32352"/>
                  <a:pt x="79956" y="36317"/>
                </a:cubicBezTo>
                <a:lnTo>
                  <a:pt x="82758" y="44617"/>
                </a:lnTo>
                <a:cubicBezTo>
                  <a:pt x="87674" y="41233"/>
                  <a:pt x="93754" y="39542"/>
                  <a:pt x="100626" y="39542"/>
                </a:cubicBezTo>
                <a:cubicBezTo>
                  <a:pt x="103850" y="39542"/>
                  <a:pt x="106652" y="40123"/>
                  <a:pt x="108767" y="41075"/>
                </a:cubicBezTo>
                <a:cubicBezTo>
                  <a:pt x="111040" y="42079"/>
                  <a:pt x="112731" y="43506"/>
                  <a:pt x="113577" y="45304"/>
                </a:cubicBezTo>
                <a:cubicBezTo>
                  <a:pt x="114688" y="47154"/>
                  <a:pt x="115269" y="48687"/>
                  <a:pt x="115533" y="50379"/>
                </a:cubicBezTo>
                <a:cubicBezTo>
                  <a:pt x="115956" y="51806"/>
                  <a:pt x="116115" y="53498"/>
                  <a:pt x="116115" y="55190"/>
                </a:cubicBezTo>
                <a:lnTo>
                  <a:pt x="116115" y="56564"/>
                </a:lnTo>
                <a:cubicBezTo>
                  <a:pt x="103005" y="56458"/>
                  <a:pt x="92908" y="58520"/>
                  <a:pt x="85718" y="63066"/>
                </a:cubicBezTo>
                <a:cubicBezTo>
                  <a:pt x="78687" y="67242"/>
                  <a:pt x="75146" y="73586"/>
                  <a:pt x="75146" y="81885"/>
                </a:cubicBezTo>
                <a:cubicBezTo>
                  <a:pt x="75146" y="87225"/>
                  <a:pt x="76995" y="91877"/>
                  <a:pt x="80643" y="95683"/>
                </a:cubicBezTo>
                <a:cubicBezTo>
                  <a:pt x="84291" y="99489"/>
                  <a:pt x="89366" y="101445"/>
                  <a:pt x="95974" y="101445"/>
                </a:cubicBezTo>
                <a:cubicBezTo>
                  <a:pt x="100626" y="101445"/>
                  <a:pt x="104696" y="100494"/>
                  <a:pt x="108238" y="98485"/>
                </a:cubicBezTo>
                <a:cubicBezTo>
                  <a:pt x="111886" y="96687"/>
                  <a:pt x="114688" y="94309"/>
                  <a:pt x="116802" y="91348"/>
                </a:cubicBezTo>
                <a:lnTo>
                  <a:pt x="117225" y="91348"/>
                </a:lnTo>
                <a:lnTo>
                  <a:pt x="118229" y="99915"/>
                </a:lnTo>
                <a:lnTo>
                  <a:pt x="129331" y="99915"/>
                </a:lnTo>
                <a:cubicBezTo>
                  <a:pt x="128644" y="95524"/>
                  <a:pt x="128326" y="90185"/>
                  <a:pt x="128326" y="83577"/>
                </a:cubicBezTo>
                <a:lnTo>
                  <a:pt x="128326" y="58094"/>
                </a:lnTo>
                <a:lnTo>
                  <a:pt x="5074" y="99915"/>
                </a:lnTo>
                <a:lnTo>
                  <a:pt x="116379" y="76969"/>
                </a:lnTo>
                <a:cubicBezTo>
                  <a:pt x="116379" y="78396"/>
                  <a:pt x="116220" y="79665"/>
                  <a:pt x="115798" y="80934"/>
                </a:cubicBezTo>
                <a:cubicBezTo>
                  <a:pt x="114688" y="84159"/>
                  <a:pt x="112731" y="86802"/>
                  <a:pt x="109771" y="88917"/>
                </a:cubicBezTo>
                <a:cubicBezTo>
                  <a:pt x="106811" y="91189"/>
                  <a:pt x="103322" y="92300"/>
                  <a:pt x="99093" y="92300"/>
                </a:cubicBezTo>
                <a:cubicBezTo>
                  <a:pt x="95815" y="92300"/>
                  <a:pt x="93014" y="91348"/>
                  <a:pt x="90793" y="89234"/>
                </a:cubicBezTo>
                <a:cubicBezTo>
                  <a:pt x="88679" y="87225"/>
                  <a:pt x="87516" y="84317"/>
                  <a:pt x="87516" y="80511"/>
                </a:cubicBezTo>
                <a:cubicBezTo>
                  <a:pt x="87516" y="69938"/>
                  <a:pt x="97084" y="64758"/>
                  <a:pt x="116379" y="65181"/>
                </a:cubicBezTo>
                <a:lnTo>
                  <a:pt x="116379" y="76969"/>
                </a:lnTo>
                <a:lnTo>
                  <a:pt x="5074" y="99915"/>
                </a:lnTo>
                <a:lnTo>
                  <a:pt x="194895" y="0"/>
                </a:lnTo>
                <a:lnTo>
                  <a:pt x="194895" y="40652"/>
                </a:lnTo>
                <a:lnTo>
                  <a:pt x="194578" y="40652"/>
                </a:lnTo>
                <a:cubicBezTo>
                  <a:pt x="192886" y="37744"/>
                  <a:pt x="190243" y="35313"/>
                  <a:pt x="186860" y="33357"/>
                </a:cubicBezTo>
                <a:cubicBezTo>
                  <a:pt x="183212" y="31401"/>
                  <a:pt x="178983" y="30396"/>
                  <a:pt x="174067" y="30396"/>
                </a:cubicBezTo>
                <a:cubicBezTo>
                  <a:pt x="165450" y="30396"/>
                  <a:pt x="158313" y="33780"/>
                  <a:pt x="152234" y="40388"/>
                </a:cubicBezTo>
                <a:cubicBezTo>
                  <a:pt x="146313" y="46995"/>
                  <a:pt x="143353" y="55876"/>
                  <a:pt x="143511" y="66819"/>
                </a:cubicBezTo>
                <a:cubicBezTo>
                  <a:pt x="143511" y="77128"/>
                  <a:pt x="146313" y="85428"/>
                  <a:pt x="151969" y="91771"/>
                </a:cubicBezTo>
                <a:cubicBezTo>
                  <a:pt x="157467" y="98221"/>
                  <a:pt x="164498" y="101445"/>
                  <a:pt x="172798" y="101445"/>
                </a:cubicBezTo>
                <a:cubicBezTo>
                  <a:pt x="178137" y="101445"/>
                  <a:pt x="182789" y="100176"/>
                  <a:pt x="186860" y="97639"/>
                </a:cubicBezTo>
                <a:cubicBezTo>
                  <a:pt x="190930" y="95260"/>
                  <a:pt x="193891" y="92035"/>
                  <a:pt x="195741" y="88071"/>
                </a:cubicBezTo>
                <a:lnTo>
                  <a:pt x="196164" y="88071"/>
                </a:lnTo>
                <a:lnTo>
                  <a:pt x="196692" y="99915"/>
                </a:lnTo>
                <a:lnTo>
                  <a:pt x="207688" y="99915"/>
                </a:lnTo>
                <a:cubicBezTo>
                  <a:pt x="207265" y="93727"/>
                  <a:pt x="207107" y="87806"/>
                  <a:pt x="207107" y="82308"/>
                </a:cubicBezTo>
                <a:lnTo>
                  <a:pt x="207107" y="0"/>
                </a:lnTo>
                <a:lnTo>
                  <a:pt x="194895" y="0"/>
                </a:lnTo>
                <a:lnTo>
                  <a:pt x="5074" y="99915"/>
                </a:lnTo>
                <a:lnTo>
                  <a:pt x="194895" y="71366"/>
                </a:lnTo>
                <a:cubicBezTo>
                  <a:pt x="194895" y="73480"/>
                  <a:pt x="194737" y="75172"/>
                  <a:pt x="194314" y="76705"/>
                </a:cubicBezTo>
                <a:cubicBezTo>
                  <a:pt x="193203" y="81198"/>
                  <a:pt x="190930" y="84740"/>
                  <a:pt x="187547" y="87542"/>
                </a:cubicBezTo>
                <a:cubicBezTo>
                  <a:pt x="184164" y="90080"/>
                  <a:pt x="180410" y="91454"/>
                  <a:pt x="176181" y="91454"/>
                </a:cubicBezTo>
                <a:cubicBezTo>
                  <a:pt x="169838" y="91454"/>
                  <a:pt x="164921" y="89075"/>
                  <a:pt x="161273" y="84317"/>
                </a:cubicBezTo>
                <a:cubicBezTo>
                  <a:pt x="157890" y="79507"/>
                  <a:pt x="156040" y="73480"/>
                  <a:pt x="156040" y="66291"/>
                </a:cubicBezTo>
                <a:cubicBezTo>
                  <a:pt x="156040" y="58678"/>
                  <a:pt x="157890" y="52335"/>
                  <a:pt x="161538" y="47577"/>
                </a:cubicBezTo>
                <a:cubicBezTo>
                  <a:pt x="165185" y="42502"/>
                  <a:pt x="170102" y="40123"/>
                  <a:pt x="176446" y="40123"/>
                </a:cubicBezTo>
                <a:cubicBezTo>
                  <a:pt x="180939" y="40123"/>
                  <a:pt x="184904" y="41498"/>
                  <a:pt x="187970" y="44194"/>
                </a:cubicBezTo>
                <a:cubicBezTo>
                  <a:pt x="191353" y="46890"/>
                  <a:pt x="193309" y="50220"/>
                  <a:pt x="194314" y="54344"/>
                </a:cubicBezTo>
                <a:cubicBezTo>
                  <a:pt x="194737" y="55718"/>
                  <a:pt x="194895" y="57410"/>
                  <a:pt x="194895" y="59524"/>
                </a:cubicBezTo>
                <a:lnTo>
                  <a:pt x="194895" y="71366"/>
                </a:lnTo>
                <a:lnTo>
                  <a:pt x="5074" y="99915"/>
                </a:lnTo>
                <a:lnTo>
                  <a:pt x="240358" y="99915"/>
                </a:lnTo>
                <a:lnTo>
                  <a:pt x="240358" y="31823"/>
                </a:lnTo>
                <a:lnTo>
                  <a:pt x="227935" y="31823"/>
                </a:lnTo>
                <a:lnTo>
                  <a:pt x="227935" y="99915"/>
                </a:lnTo>
                <a:lnTo>
                  <a:pt x="240358" y="99915"/>
                </a:lnTo>
                <a:lnTo>
                  <a:pt x="5074" y="99915"/>
                </a:lnTo>
                <a:lnTo>
                  <a:pt x="234120" y="4916"/>
                </a:lnTo>
                <a:cubicBezTo>
                  <a:pt x="231899" y="4916"/>
                  <a:pt x="230050" y="5656"/>
                  <a:pt x="228675" y="7189"/>
                </a:cubicBezTo>
                <a:cubicBezTo>
                  <a:pt x="227089" y="8722"/>
                  <a:pt x="226402" y="10572"/>
                  <a:pt x="226402" y="12687"/>
                </a:cubicBezTo>
                <a:cubicBezTo>
                  <a:pt x="226402" y="14801"/>
                  <a:pt x="227089" y="16599"/>
                  <a:pt x="228358" y="18026"/>
                </a:cubicBezTo>
                <a:cubicBezTo>
                  <a:pt x="229785" y="19559"/>
                  <a:pt x="231635" y="20246"/>
                  <a:pt x="233856" y="20246"/>
                </a:cubicBezTo>
                <a:cubicBezTo>
                  <a:pt x="236234" y="20246"/>
                  <a:pt x="238243" y="19559"/>
                  <a:pt x="239618" y="18026"/>
                </a:cubicBezTo>
                <a:cubicBezTo>
                  <a:pt x="241045" y="16599"/>
                  <a:pt x="241732" y="14801"/>
                  <a:pt x="241732" y="12687"/>
                </a:cubicBezTo>
                <a:cubicBezTo>
                  <a:pt x="241732" y="10414"/>
                  <a:pt x="241045" y="8616"/>
                  <a:pt x="239618" y="7030"/>
                </a:cubicBezTo>
                <a:cubicBezTo>
                  <a:pt x="238243" y="5656"/>
                  <a:pt x="236393" y="4916"/>
                  <a:pt x="234120" y="4916"/>
                </a:cubicBezTo>
                <a:lnTo>
                  <a:pt x="5074" y="99915"/>
                </a:lnTo>
                <a:lnTo>
                  <a:pt x="305949" y="58094"/>
                </a:lnTo>
                <a:cubicBezTo>
                  <a:pt x="305949" y="50115"/>
                  <a:pt x="303992" y="43506"/>
                  <a:pt x="300186" y="38273"/>
                </a:cubicBezTo>
                <a:cubicBezTo>
                  <a:pt x="296274" y="33092"/>
                  <a:pt x="289508" y="30396"/>
                  <a:pt x="280095" y="30396"/>
                </a:cubicBezTo>
                <a:cubicBezTo>
                  <a:pt x="271376" y="30396"/>
                  <a:pt x="263869" y="32352"/>
                  <a:pt x="257578" y="36317"/>
                </a:cubicBezTo>
                <a:lnTo>
                  <a:pt x="260380" y="44617"/>
                </a:lnTo>
                <a:cubicBezTo>
                  <a:pt x="265296" y="41233"/>
                  <a:pt x="271376" y="39542"/>
                  <a:pt x="278248" y="39542"/>
                </a:cubicBezTo>
                <a:cubicBezTo>
                  <a:pt x="281473" y="39542"/>
                  <a:pt x="284275" y="40123"/>
                  <a:pt x="286389" y="41075"/>
                </a:cubicBezTo>
                <a:cubicBezTo>
                  <a:pt x="288662" y="42079"/>
                  <a:pt x="290354" y="43506"/>
                  <a:pt x="291199" y="45304"/>
                </a:cubicBezTo>
                <a:cubicBezTo>
                  <a:pt x="292310" y="47154"/>
                  <a:pt x="292891" y="48687"/>
                  <a:pt x="293156" y="50379"/>
                </a:cubicBezTo>
                <a:cubicBezTo>
                  <a:pt x="293579" y="51806"/>
                  <a:pt x="293737" y="53498"/>
                  <a:pt x="293737" y="55190"/>
                </a:cubicBezTo>
                <a:lnTo>
                  <a:pt x="293737" y="56564"/>
                </a:lnTo>
                <a:cubicBezTo>
                  <a:pt x="280627" y="56458"/>
                  <a:pt x="270530" y="58520"/>
                  <a:pt x="263341" y="63066"/>
                </a:cubicBezTo>
                <a:cubicBezTo>
                  <a:pt x="256309" y="67242"/>
                  <a:pt x="252768" y="73586"/>
                  <a:pt x="252768" y="81885"/>
                </a:cubicBezTo>
                <a:cubicBezTo>
                  <a:pt x="252768" y="87225"/>
                  <a:pt x="254618" y="91877"/>
                  <a:pt x="258266" y="95683"/>
                </a:cubicBezTo>
                <a:cubicBezTo>
                  <a:pt x="261913" y="99489"/>
                  <a:pt x="266988" y="101445"/>
                  <a:pt x="273596" y="101445"/>
                </a:cubicBezTo>
                <a:cubicBezTo>
                  <a:pt x="278248" y="101445"/>
                  <a:pt x="282318" y="100494"/>
                  <a:pt x="285860" y="98485"/>
                </a:cubicBezTo>
                <a:cubicBezTo>
                  <a:pt x="289508" y="96687"/>
                  <a:pt x="292310" y="94309"/>
                  <a:pt x="294424" y="91348"/>
                </a:cubicBezTo>
                <a:lnTo>
                  <a:pt x="294847" y="91348"/>
                </a:lnTo>
                <a:lnTo>
                  <a:pt x="295852" y="99915"/>
                </a:lnTo>
                <a:lnTo>
                  <a:pt x="306953" y="99915"/>
                </a:lnTo>
                <a:cubicBezTo>
                  <a:pt x="306266" y="95524"/>
                  <a:pt x="305949" y="90185"/>
                  <a:pt x="305949" y="83577"/>
                </a:cubicBezTo>
                <a:lnTo>
                  <a:pt x="305949" y="58094"/>
                </a:lnTo>
                <a:lnTo>
                  <a:pt x="5074" y="99915"/>
                </a:lnTo>
                <a:lnTo>
                  <a:pt x="294001" y="76969"/>
                </a:lnTo>
                <a:cubicBezTo>
                  <a:pt x="294001" y="78396"/>
                  <a:pt x="293843" y="79665"/>
                  <a:pt x="293420" y="80934"/>
                </a:cubicBezTo>
                <a:cubicBezTo>
                  <a:pt x="292310" y="84159"/>
                  <a:pt x="290354" y="86802"/>
                  <a:pt x="287393" y="88917"/>
                </a:cubicBezTo>
                <a:cubicBezTo>
                  <a:pt x="284433" y="91189"/>
                  <a:pt x="280944" y="92300"/>
                  <a:pt x="276715" y="92300"/>
                </a:cubicBezTo>
                <a:cubicBezTo>
                  <a:pt x="273437" y="92300"/>
                  <a:pt x="270636" y="91348"/>
                  <a:pt x="268415" y="89234"/>
                </a:cubicBezTo>
                <a:cubicBezTo>
                  <a:pt x="266301" y="87225"/>
                  <a:pt x="265138" y="84317"/>
                  <a:pt x="265138" y="80511"/>
                </a:cubicBezTo>
                <a:cubicBezTo>
                  <a:pt x="265138" y="69938"/>
                  <a:pt x="274706" y="64758"/>
                  <a:pt x="294001" y="65181"/>
                </a:cubicBezTo>
                <a:lnTo>
                  <a:pt x="294001" y="76969"/>
                </a:lnTo>
                <a:lnTo>
                  <a:pt x="5074" y="99915"/>
                </a:lnTo>
                <a:lnTo>
                  <a:pt x="326050" y="99915"/>
                </a:lnTo>
                <a:lnTo>
                  <a:pt x="338473" y="99915"/>
                </a:lnTo>
                <a:lnTo>
                  <a:pt x="338473" y="58943"/>
                </a:lnTo>
                <a:cubicBezTo>
                  <a:pt x="338473" y="56564"/>
                  <a:pt x="338737" y="54767"/>
                  <a:pt x="339319" y="53181"/>
                </a:cubicBezTo>
                <a:cubicBezTo>
                  <a:pt x="340535" y="49692"/>
                  <a:pt x="342649" y="46572"/>
                  <a:pt x="345610" y="44194"/>
                </a:cubicBezTo>
                <a:cubicBezTo>
                  <a:pt x="348570" y="41815"/>
                  <a:pt x="352112" y="40546"/>
                  <a:pt x="355918" y="40546"/>
                </a:cubicBezTo>
                <a:cubicBezTo>
                  <a:pt x="361363" y="40546"/>
                  <a:pt x="365328" y="42343"/>
                  <a:pt x="367865" y="46150"/>
                </a:cubicBezTo>
                <a:cubicBezTo>
                  <a:pt x="370403" y="49797"/>
                  <a:pt x="371671" y="54608"/>
                  <a:pt x="371671" y="60634"/>
                </a:cubicBezTo>
                <a:lnTo>
                  <a:pt x="371671" y="99915"/>
                </a:lnTo>
                <a:lnTo>
                  <a:pt x="384041" y="99915"/>
                </a:lnTo>
                <a:lnTo>
                  <a:pt x="384041" y="59365"/>
                </a:lnTo>
                <a:cubicBezTo>
                  <a:pt x="384041" y="53921"/>
                  <a:pt x="383196" y="49110"/>
                  <a:pt x="381663" y="45040"/>
                </a:cubicBezTo>
                <a:cubicBezTo>
                  <a:pt x="380077" y="41075"/>
                  <a:pt x="377962" y="38114"/>
                  <a:pt x="375477" y="36053"/>
                </a:cubicBezTo>
                <a:cubicBezTo>
                  <a:pt x="372940" y="34044"/>
                  <a:pt x="370403" y="32669"/>
                  <a:pt x="367865" y="31823"/>
                </a:cubicBezTo>
                <a:cubicBezTo>
                  <a:pt x="365169" y="30819"/>
                  <a:pt x="362632" y="30396"/>
                  <a:pt x="359988" y="30396"/>
                </a:cubicBezTo>
                <a:cubicBezTo>
                  <a:pt x="354755" y="30396"/>
                  <a:pt x="350103" y="31665"/>
                  <a:pt x="346191" y="34044"/>
                </a:cubicBezTo>
                <a:cubicBezTo>
                  <a:pt x="342226" y="36476"/>
                  <a:pt x="339319" y="39542"/>
                  <a:pt x="337469" y="43083"/>
                </a:cubicBezTo>
                <a:lnTo>
                  <a:pt x="337204" y="43083"/>
                </a:lnTo>
                <a:lnTo>
                  <a:pt x="336464" y="31823"/>
                </a:lnTo>
                <a:lnTo>
                  <a:pt x="325521" y="31823"/>
                </a:lnTo>
                <a:cubicBezTo>
                  <a:pt x="325944" y="36740"/>
                  <a:pt x="326050" y="42925"/>
                  <a:pt x="326050" y="50220"/>
                </a:cubicBezTo>
                <a:lnTo>
                  <a:pt x="326050" y="99915"/>
                </a:lnTo>
                <a:lnTo>
                  <a:pt x="5074" y="99915"/>
                </a:lnTo>
                <a:lnTo>
                  <a:pt x="399636" y="96687"/>
                </a:lnTo>
                <a:cubicBezTo>
                  <a:pt x="405134" y="99915"/>
                  <a:pt x="411478" y="101445"/>
                  <a:pt x="418773" y="101445"/>
                </a:cubicBezTo>
                <a:cubicBezTo>
                  <a:pt x="426703" y="101445"/>
                  <a:pt x="432888" y="99648"/>
                  <a:pt x="437381" y="95841"/>
                </a:cubicBezTo>
                <a:cubicBezTo>
                  <a:pt x="441874" y="92035"/>
                  <a:pt x="444148" y="87119"/>
                  <a:pt x="444148" y="80934"/>
                </a:cubicBezTo>
                <a:cubicBezTo>
                  <a:pt x="444148" y="76018"/>
                  <a:pt x="442720" y="72053"/>
                  <a:pt x="439601" y="68669"/>
                </a:cubicBezTo>
                <a:cubicBezTo>
                  <a:pt x="436799" y="65603"/>
                  <a:pt x="432306" y="62749"/>
                  <a:pt x="426280" y="60529"/>
                </a:cubicBezTo>
                <a:cubicBezTo>
                  <a:pt x="421628" y="58678"/>
                  <a:pt x="418244" y="56881"/>
                  <a:pt x="416288" y="55295"/>
                </a:cubicBezTo>
                <a:cubicBezTo>
                  <a:pt x="414438" y="53762"/>
                  <a:pt x="413434" y="51489"/>
                  <a:pt x="413434" y="48846"/>
                </a:cubicBezTo>
                <a:cubicBezTo>
                  <a:pt x="413434" y="46150"/>
                  <a:pt x="414438" y="44035"/>
                  <a:pt x="416394" y="42238"/>
                </a:cubicBezTo>
                <a:cubicBezTo>
                  <a:pt x="418350" y="40388"/>
                  <a:pt x="421205" y="39542"/>
                  <a:pt x="424694" y="39542"/>
                </a:cubicBezTo>
                <a:cubicBezTo>
                  <a:pt x="429610" y="39542"/>
                  <a:pt x="434262" y="40969"/>
                  <a:pt x="438650" y="43612"/>
                </a:cubicBezTo>
                <a:lnTo>
                  <a:pt x="441610" y="34625"/>
                </a:lnTo>
                <a:cubicBezTo>
                  <a:pt x="437222" y="31823"/>
                  <a:pt x="431724" y="30396"/>
                  <a:pt x="425011" y="30396"/>
                </a:cubicBezTo>
                <a:cubicBezTo>
                  <a:pt x="417927" y="30396"/>
                  <a:pt x="412324" y="32352"/>
                  <a:pt x="407989" y="36158"/>
                </a:cubicBezTo>
                <a:cubicBezTo>
                  <a:pt x="403601" y="39965"/>
                  <a:pt x="401486" y="44775"/>
                  <a:pt x="401486" y="50379"/>
                </a:cubicBezTo>
                <a:cubicBezTo>
                  <a:pt x="401486" y="58837"/>
                  <a:pt x="407566" y="65286"/>
                  <a:pt x="419619" y="69674"/>
                </a:cubicBezTo>
                <a:cubicBezTo>
                  <a:pt x="424271" y="71366"/>
                  <a:pt x="427495" y="73163"/>
                  <a:pt x="429346" y="74855"/>
                </a:cubicBezTo>
                <a:cubicBezTo>
                  <a:pt x="431196" y="76810"/>
                  <a:pt x="432147" y="79084"/>
                  <a:pt x="432147" y="82044"/>
                </a:cubicBezTo>
                <a:cubicBezTo>
                  <a:pt x="432147" y="85005"/>
                  <a:pt x="431037" y="87542"/>
                  <a:pt x="428764" y="89340"/>
                </a:cubicBezTo>
                <a:cubicBezTo>
                  <a:pt x="426544" y="91189"/>
                  <a:pt x="423319" y="92194"/>
                  <a:pt x="419090" y="92194"/>
                </a:cubicBezTo>
                <a:cubicBezTo>
                  <a:pt x="413434" y="92194"/>
                  <a:pt x="407989" y="90608"/>
                  <a:pt x="402597" y="87383"/>
                </a:cubicBezTo>
                <a:lnTo>
                  <a:pt x="399636" y="96687"/>
                </a:lnTo>
                <a:lnTo>
                  <a:pt x="5074" y="99915"/>
                </a:lnTo>
                <a:lnTo>
                  <a:pt x="554343" y="30396"/>
                </a:lnTo>
                <a:cubicBezTo>
                  <a:pt x="544616" y="30396"/>
                  <a:pt x="536632" y="33621"/>
                  <a:pt x="530129" y="40229"/>
                </a:cubicBezTo>
                <a:cubicBezTo>
                  <a:pt x="523785" y="46731"/>
                  <a:pt x="520562" y="55454"/>
                  <a:pt x="520562" y="66449"/>
                </a:cubicBezTo>
                <a:cubicBezTo>
                  <a:pt x="520562" y="76969"/>
                  <a:pt x="523682" y="85428"/>
                  <a:pt x="529866" y="91771"/>
                </a:cubicBezTo>
                <a:cubicBezTo>
                  <a:pt x="536050" y="98221"/>
                  <a:pt x="543770" y="101445"/>
                  <a:pt x="553234" y="101445"/>
                </a:cubicBezTo>
                <a:cubicBezTo>
                  <a:pt x="562378" y="101445"/>
                  <a:pt x="570254" y="98379"/>
                  <a:pt x="577020" y="92194"/>
                </a:cubicBezTo>
                <a:cubicBezTo>
                  <a:pt x="583735" y="85956"/>
                  <a:pt x="587118" y="76969"/>
                  <a:pt x="587118" y="65286"/>
                </a:cubicBezTo>
                <a:cubicBezTo>
                  <a:pt x="587118" y="55031"/>
                  <a:pt x="584158" y="46572"/>
                  <a:pt x="577974" y="40123"/>
                </a:cubicBezTo>
                <a:cubicBezTo>
                  <a:pt x="572053" y="33621"/>
                  <a:pt x="564070" y="30396"/>
                  <a:pt x="554343" y="30396"/>
                </a:cubicBezTo>
                <a:lnTo>
                  <a:pt x="5074" y="99915"/>
                </a:lnTo>
                <a:lnTo>
                  <a:pt x="554080" y="39700"/>
                </a:lnTo>
                <a:cubicBezTo>
                  <a:pt x="560790" y="39700"/>
                  <a:pt x="565865" y="42343"/>
                  <a:pt x="569248" y="47683"/>
                </a:cubicBezTo>
                <a:cubicBezTo>
                  <a:pt x="572791" y="53075"/>
                  <a:pt x="574483" y="59101"/>
                  <a:pt x="574483" y="65709"/>
                </a:cubicBezTo>
                <a:cubicBezTo>
                  <a:pt x="574483" y="73322"/>
                  <a:pt x="572476" y="79665"/>
                  <a:pt x="568562" y="84740"/>
                </a:cubicBezTo>
                <a:cubicBezTo>
                  <a:pt x="564596" y="89657"/>
                  <a:pt x="559681" y="92194"/>
                  <a:pt x="553760" y="92194"/>
                </a:cubicBezTo>
                <a:cubicBezTo>
                  <a:pt x="547736" y="92194"/>
                  <a:pt x="542816" y="89657"/>
                  <a:pt x="539010" y="84740"/>
                </a:cubicBezTo>
                <a:cubicBezTo>
                  <a:pt x="535204" y="79771"/>
                  <a:pt x="533249" y="73480"/>
                  <a:pt x="533249" y="66026"/>
                </a:cubicBezTo>
                <a:cubicBezTo>
                  <a:pt x="533249" y="58837"/>
                  <a:pt x="535049" y="52652"/>
                  <a:pt x="538587" y="47577"/>
                </a:cubicBezTo>
                <a:cubicBezTo>
                  <a:pt x="542079" y="42238"/>
                  <a:pt x="547313" y="39700"/>
                  <a:pt x="554080" y="39700"/>
                </a:cubicBezTo>
                <a:lnTo>
                  <a:pt x="5074" y="99915"/>
                </a:lnTo>
                <a:lnTo>
                  <a:pt x="601455" y="99915"/>
                </a:lnTo>
                <a:lnTo>
                  <a:pt x="613879" y="99915"/>
                </a:lnTo>
                <a:lnTo>
                  <a:pt x="613879" y="63595"/>
                </a:lnTo>
                <a:cubicBezTo>
                  <a:pt x="613879" y="61480"/>
                  <a:pt x="613987" y="59524"/>
                  <a:pt x="614302" y="57833"/>
                </a:cubicBezTo>
                <a:cubicBezTo>
                  <a:pt x="615096" y="53181"/>
                  <a:pt x="617103" y="49375"/>
                  <a:pt x="619908" y="46467"/>
                </a:cubicBezTo>
                <a:cubicBezTo>
                  <a:pt x="623024" y="43506"/>
                  <a:pt x="626515" y="42079"/>
                  <a:pt x="630904" y="42079"/>
                </a:cubicBezTo>
                <a:cubicBezTo>
                  <a:pt x="632858" y="42079"/>
                  <a:pt x="634231" y="42238"/>
                  <a:pt x="635077" y="42343"/>
                </a:cubicBezTo>
                <a:lnTo>
                  <a:pt x="635077" y="30661"/>
                </a:lnTo>
                <a:cubicBezTo>
                  <a:pt x="633545" y="30555"/>
                  <a:pt x="632436" y="30396"/>
                  <a:pt x="631750" y="30396"/>
                </a:cubicBezTo>
                <a:cubicBezTo>
                  <a:pt x="627520" y="30396"/>
                  <a:pt x="623714" y="31823"/>
                  <a:pt x="620171" y="34467"/>
                </a:cubicBezTo>
                <a:cubicBezTo>
                  <a:pt x="616680" y="37163"/>
                  <a:pt x="614302" y="40811"/>
                  <a:pt x="612719" y="45304"/>
                </a:cubicBezTo>
                <a:lnTo>
                  <a:pt x="612296" y="45304"/>
                </a:lnTo>
                <a:lnTo>
                  <a:pt x="611765" y="31823"/>
                </a:lnTo>
                <a:lnTo>
                  <a:pt x="600929" y="31823"/>
                </a:lnTo>
                <a:cubicBezTo>
                  <a:pt x="601352" y="37427"/>
                  <a:pt x="601455" y="44458"/>
                  <a:pt x="601455" y="53075"/>
                </a:cubicBezTo>
                <a:lnTo>
                  <a:pt x="601455" y="99915"/>
                </a:lnTo>
                <a:lnTo>
                  <a:pt x="5074" y="99915"/>
                </a:lnTo>
                <a:lnTo>
                  <a:pt x="713357" y="99648"/>
                </a:lnTo>
                <a:cubicBezTo>
                  <a:pt x="719964" y="100335"/>
                  <a:pt x="727313" y="100758"/>
                  <a:pt x="735611" y="100758"/>
                </a:cubicBezTo>
                <a:cubicBezTo>
                  <a:pt x="754328" y="100758"/>
                  <a:pt x="768387" y="96264"/>
                  <a:pt x="777691" y="87119"/>
                </a:cubicBezTo>
                <a:cubicBezTo>
                  <a:pt x="786835" y="77974"/>
                  <a:pt x="791332" y="65709"/>
                  <a:pt x="791332" y="50220"/>
                </a:cubicBezTo>
                <a:cubicBezTo>
                  <a:pt x="791332" y="35735"/>
                  <a:pt x="786835" y="24370"/>
                  <a:pt x="777799" y="16176"/>
                </a:cubicBezTo>
                <a:cubicBezTo>
                  <a:pt x="769233" y="8299"/>
                  <a:pt x="756442" y="4387"/>
                  <a:pt x="739418" y="4387"/>
                </a:cubicBezTo>
                <a:cubicBezTo>
                  <a:pt x="730273" y="4387"/>
                  <a:pt x="721656" y="5075"/>
                  <a:pt x="713357" y="6502"/>
                </a:cubicBezTo>
                <a:lnTo>
                  <a:pt x="713357" y="99648"/>
                </a:lnTo>
                <a:lnTo>
                  <a:pt x="5074" y="99915"/>
                </a:lnTo>
                <a:lnTo>
                  <a:pt x="725622" y="15333"/>
                </a:lnTo>
                <a:cubicBezTo>
                  <a:pt x="729428" y="14484"/>
                  <a:pt x="734183" y="14061"/>
                  <a:pt x="739949" y="14061"/>
                </a:cubicBezTo>
                <a:cubicBezTo>
                  <a:pt x="752636" y="14061"/>
                  <a:pt x="762203" y="17339"/>
                  <a:pt x="768810" y="23788"/>
                </a:cubicBezTo>
                <a:cubicBezTo>
                  <a:pt x="775262" y="30238"/>
                  <a:pt x="778537" y="39277"/>
                  <a:pt x="778377" y="50643"/>
                </a:cubicBezTo>
                <a:cubicBezTo>
                  <a:pt x="778377" y="63489"/>
                  <a:pt x="774839" y="73480"/>
                  <a:pt x="767964" y="80511"/>
                </a:cubicBezTo>
                <a:cubicBezTo>
                  <a:pt x="761094" y="87383"/>
                  <a:pt x="751100" y="90925"/>
                  <a:pt x="737989" y="90925"/>
                </a:cubicBezTo>
                <a:cubicBezTo>
                  <a:pt x="732492" y="90925"/>
                  <a:pt x="728262" y="90767"/>
                  <a:pt x="725622" y="90344"/>
                </a:cubicBezTo>
                <a:lnTo>
                  <a:pt x="725622" y="15333"/>
                </a:lnTo>
                <a:lnTo>
                  <a:pt x="5074" y="99915"/>
                </a:lnTo>
                <a:lnTo>
                  <a:pt x="861587" y="68088"/>
                </a:lnTo>
                <a:cubicBezTo>
                  <a:pt x="861850" y="66714"/>
                  <a:pt x="862010" y="64758"/>
                  <a:pt x="862010" y="62323"/>
                </a:cubicBezTo>
                <a:cubicBezTo>
                  <a:pt x="862010" y="58837"/>
                  <a:pt x="861587" y="55454"/>
                  <a:pt x="860741" y="52070"/>
                </a:cubicBezTo>
                <a:cubicBezTo>
                  <a:pt x="859736" y="48529"/>
                  <a:pt x="858363" y="45198"/>
                  <a:pt x="856352" y="41815"/>
                </a:cubicBezTo>
                <a:cubicBezTo>
                  <a:pt x="854398" y="38432"/>
                  <a:pt x="851437" y="35735"/>
                  <a:pt x="847523" y="33515"/>
                </a:cubicBezTo>
                <a:cubicBezTo>
                  <a:pt x="843717" y="31506"/>
                  <a:pt x="839065" y="30396"/>
                  <a:pt x="833835" y="30396"/>
                </a:cubicBezTo>
                <a:cubicBezTo>
                  <a:pt x="824160" y="30396"/>
                  <a:pt x="816387" y="33938"/>
                  <a:pt x="810626" y="40811"/>
                </a:cubicBezTo>
                <a:cubicBezTo>
                  <a:pt x="804865" y="47683"/>
                  <a:pt x="801905" y="56458"/>
                  <a:pt x="801905" y="66978"/>
                </a:cubicBezTo>
                <a:cubicBezTo>
                  <a:pt x="801905" y="77392"/>
                  <a:pt x="804865" y="85692"/>
                  <a:pt x="810890" y="92035"/>
                </a:cubicBezTo>
                <a:cubicBezTo>
                  <a:pt x="816970" y="98379"/>
                  <a:pt x="825109" y="101445"/>
                  <a:pt x="835418" y="101445"/>
                </a:cubicBezTo>
                <a:cubicBezTo>
                  <a:pt x="844140" y="101445"/>
                  <a:pt x="851700" y="100070"/>
                  <a:pt x="858204" y="97110"/>
                </a:cubicBezTo>
                <a:lnTo>
                  <a:pt x="855930" y="88229"/>
                </a:lnTo>
                <a:cubicBezTo>
                  <a:pt x="850591" y="90608"/>
                  <a:pt x="844248" y="91771"/>
                  <a:pt x="837110" y="91771"/>
                </a:cubicBezTo>
                <a:cubicBezTo>
                  <a:pt x="830344" y="91771"/>
                  <a:pt x="824686" y="89762"/>
                  <a:pt x="820457" y="85850"/>
                </a:cubicBezTo>
                <a:cubicBezTo>
                  <a:pt x="815965" y="82044"/>
                  <a:pt x="813850" y="76123"/>
                  <a:pt x="813747" y="68088"/>
                </a:cubicBezTo>
                <a:lnTo>
                  <a:pt x="861587" y="68088"/>
                </a:lnTo>
                <a:lnTo>
                  <a:pt x="5074" y="99915"/>
                </a:lnTo>
                <a:lnTo>
                  <a:pt x="813850" y="59260"/>
                </a:lnTo>
                <a:cubicBezTo>
                  <a:pt x="814433" y="54026"/>
                  <a:pt x="816284" y="49533"/>
                  <a:pt x="819508" y="45304"/>
                </a:cubicBezTo>
                <a:cubicBezTo>
                  <a:pt x="822731" y="41392"/>
                  <a:pt x="827120" y="39277"/>
                  <a:pt x="832881" y="39277"/>
                </a:cubicBezTo>
                <a:cubicBezTo>
                  <a:pt x="839065" y="39277"/>
                  <a:pt x="843562" y="41392"/>
                  <a:pt x="846099" y="45621"/>
                </a:cubicBezTo>
                <a:cubicBezTo>
                  <a:pt x="848900" y="49692"/>
                  <a:pt x="850168" y="54344"/>
                  <a:pt x="850009" y="59260"/>
                </a:cubicBezTo>
                <a:lnTo>
                  <a:pt x="813850" y="59260"/>
                </a:lnTo>
                <a:lnTo>
                  <a:pt x="5074" y="99915"/>
                </a:lnTo>
                <a:lnTo>
                  <a:pt x="935700" y="50379"/>
                </a:lnTo>
                <a:cubicBezTo>
                  <a:pt x="935700" y="42238"/>
                  <a:pt x="935860" y="36053"/>
                  <a:pt x="936282" y="31823"/>
                </a:cubicBezTo>
                <a:lnTo>
                  <a:pt x="925287" y="31823"/>
                </a:lnTo>
                <a:lnTo>
                  <a:pt x="924864" y="42079"/>
                </a:lnTo>
                <a:lnTo>
                  <a:pt x="924601" y="42079"/>
                </a:lnTo>
                <a:cubicBezTo>
                  <a:pt x="920212" y="34361"/>
                  <a:pt x="913182" y="30396"/>
                  <a:pt x="903347" y="30396"/>
                </a:cubicBezTo>
                <a:cubicBezTo>
                  <a:pt x="895049" y="30396"/>
                  <a:pt x="887756" y="33621"/>
                  <a:pt x="881675" y="40229"/>
                </a:cubicBezTo>
                <a:cubicBezTo>
                  <a:pt x="875647" y="46731"/>
                  <a:pt x="872531" y="55454"/>
                  <a:pt x="872531" y="66449"/>
                </a:cubicBezTo>
                <a:cubicBezTo>
                  <a:pt x="872531" y="75859"/>
                  <a:pt x="875332" y="83736"/>
                  <a:pt x="880721" y="90080"/>
                </a:cubicBezTo>
                <a:cubicBezTo>
                  <a:pt x="886327" y="96529"/>
                  <a:pt x="893197" y="99648"/>
                  <a:pt x="901500" y="99648"/>
                </a:cubicBezTo>
                <a:cubicBezTo>
                  <a:pt x="906575" y="99648"/>
                  <a:pt x="910960" y="98485"/>
                  <a:pt x="914766" y="96529"/>
                </a:cubicBezTo>
                <a:cubicBezTo>
                  <a:pt x="918417" y="94309"/>
                  <a:pt x="921217" y="91612"/>
                  <a:pt x="923172" y="88229"/>
                </a:cubicBezTo>
                <a:lnTo>
                  <a:pt x="923492" y="88229"/>
                </a:lnTo>
                <a:lnTo>
                  <a:pt x="923492" y="95683"/>
                </a:lnTo>
                <a:cubicBezTo>
                  <a:pt x="923492" y="103982"/>
                  <a:pt x="921481" y="110062"/>
                  <a:pt x="917571" y="113868"/>
                </a:cubicBezTo>
                <a:cubicBezTo>
                  <a:pt x="913605" y="117621"/>
                  <a:pt x="908267" y="119630"/>
                  <a:pt x="901500" y="119630"/>
                </a:cubicBezTo>
                <a:cubicBezTo>
                  <a:pt x="893780" y="119630"/>
                  <a:pt x="887013" y="117780"/>
                  <a:pt x="881516" y="114132"/>
                </a:cubicBezTo>
                <a:lnTo>
                  <a:pt x="878452" y="123701"/>
                </a:lnTo>
                <a:cubicBezTo>
                  <a:pt x="884053" y="127507"/>
                  <a:pt x="891665" y="129305"/>
                  <a:pt x="901078" y="129305"/>
                </a:cubicBezTo>
                <a:cubicBezTo>
                  <a:pt x="911650" y="129305"/>
                  <a:pt x="919949" y="126661"/>
                  <a:pt x="926029" y="121163"/>
                </a:cubicBezTo>
                <a:cubicBezTo>
                  <a:pt x="932476" y="115084"/>
                  <a:pt x="935700" y="104670"/>
                  <a:pt x="935700" y="89921"/>
                </a:cubicBezTo>
                <a:lnTo>
                  <a:pt x="935700" y="50379"/>
                </a:lnTo>
                <a:lnTo>
                  <a:pt x="5074" y="99915"/>
                </a:lnTo>
                <a:lnTo>
                  <a:pt x="923332" y="70943"/>
                </a:lnTo>
                <a:cubicBezTo>
                  <a:pt x="923332" y="73322"/>
                  <a:pt x="923069" y="75595"/>
                  <a:pt x="922326" y="77551"/>
                </a:cubicBezTo>
                <a:cubicBezTo>
                  <a:pt x="921058" y="81463"/>
                  <a:pt x="918995" y="84582"/>
                  <a:pt x="915879" y="86802"/>
                </a:cubicBezTo>
                <a:cubicBezTo>
                  <a:pt x="912651" y="89075"/>
                  <a:pt x="909113" y="90185"/>
                  <a:pt x="905198" y="90185"/>
                </a:cubicBezTo>
                <a:cubicBezTo>
                  <a:pt x="898855" y="90185"/>
                  <a:pt x="893940" y="87806"/>
                  <a:pt x="890293" y="83313"/>
                </a:cubicBezTo>
                <a:cubicBezTo>
                  <a:pt x="886910" y="78502"/>
                  <a:pt x="885059" y="72740"/>
                  <a:pt x="885059" y="65709"/>
                </a:cubicBezTo>
                <a:cubicBezTo>
                  <a:pt x="885059" y="57991"/>
                  <a:pt x="886910" y="51647"/>
                  <a:pt x="890716" y="46995"/>
                </a:cubicBezTo>
                <a:cubicBezTo>
                  <a:pt x="894466" y="42343"/>
                  <a:pt x="899278" y="39965"/>
                  <a:pt x="905307" y="39965"/>
                </a:cubicBezTo>
                <a:cubicBezTo>
                  <a:pt x="909691" y="39965"/>
                  <a:pt x="913342" y="41233"/>
                  <a:pt x="916457" y="43612"/>
                </a:cubicBezTo>
                <a:cubicBezTo>
                  <a:pt x="919263" y="46150"/>
                  <a:pt x="921377" y="49375"/>
                  <a:pt x="922646" y="53181"/>
                </a:cubicBezTo>
                <a:cubicBezTo>
                  <a:pt x="923069" y="54449"/>
                  <a:pt x="923332" y="56299"/>
                  <a:pt x="923332" y="58678"/>
                </a:cubicBezTo>
                <a:lnTo>
                  <a:pt x="923332" y="70943"/>
                </a:lnTo>
                <a:lnTo>
                  <a:pt x="5074" y="99915"/>
                </a:lnTo>
                <a:lnTo>
                  <a:pt x="956239" y="99915"/>
                </a:lnTo>
                <a:lnTo>
                  <a:pt x="968663" y="99915"/>
                </a:lnTo>
                <a:lnTo>
                  <a:pt x="968663" y="63595"/>
                </a:lnTo>
                <a:cubicBezTo>
                  <a:pt x="968663" y="61480"/>
                  <a:pt x="968767" y="59524"/>
                  <a:pt x="969086" y="57833"/>
                </a:cubicBezTo>
                <a:cubicBezTo>
                  <a:pt x="969875" y="53181"/>
                  <a:pt x="971887" y="49375"/>
                  <a:pt x="974687" y="46467"/>
                </a:cubicBezTo>
                <a:cubicBezTo>
                  <a:pt x="977808" y="43506"/>
                  <a:pt x="981294" y="42079"/>
                  <a:pt x="985683" y="42079"/>
                </a:cubicBezTo>
                <a:cubicBezTo>
                  <a:pt x="987638" y="42079"/>
                  <a:pt x="989015" y="42238"/>
                  <a:pt x="989860" y="42343"/>
                </a:cubicBezTo>
                <a:lnTo>
                  <a:pt x="989860" y="30661"/>
                </a:lnTo>
                <a:cubicBezTo>
                  <a:pt x="988329" y="30555"/>
                  <a:pt x="987215" y="30396"/>
                  <a:pt x="986529" y="30396"/>
                </a:cubicBezTo>
                <a:cubicBezTo>
                  <a:pt x="982300" y="30396"/>
                  <a:pt x="978494" y="31823"/>
                  <a:pt x="974951" y="34467"/>
                </a:cubicBezTo>
                <a:cubicBezTo>
                  <a:pt x="971464" y="37163"/>
                  <a:pt x="969086" y="40811"/>
                  <a:pt x="967498" y="45304"/>
                </a:cubicBezTo>
                <a:lnTo>
                  <a:pt x="967075" y="45304"/>
                </a:lnTo>
                <a:lnTo>
                  <a:pt x="966549" y="31823"/>
                </a:lnTo>
                <a:lnTo>
                  <a:pt x="955708" y="31823"/>
                </a:lnTo>
                <a:cubicBezTo>
                  <a:pt x="956131" y="37427"/>
                  <a:pt x="956239" y="44458"/>
                  <a:pt x="956239" y="53075"/>
                </a:cubicBezTo>
                <a:lnTo>
                  <a:pt x="956239" y="99915"/>
                </a:lnTo>
                <a:lnTo>
                  <a:pt x="5074" y="99915"/>
                </a:lnTo>
                <a:lnTo>
                  <a:pt x="1054288" y="68088"/>
                </a:lnTo>
                <a:cubicBezTo>
                  <a:pt x="1054552" y="66714"/>
                  <a:pt x="1054711" y="64758"/>
                  <a:pt x="1054711" y="62323"/>
                </a:cubicBezTo>
                <a:cubicBezTo>
                  <a:pt x="1054711" y="58837"/>
                  <a:pt x="1054288" y="55454"/>
                  <a:pt x="1053442" y="52070"/>
                </a:cubicBezTo>
                <a:cubicBezTo>
                  <a:pt x="1052437" y="48529"/>
                  <a:pt x="1051065" y="45198"/>
                  <a:pt x="1049054" y="41815"/>
                </a:cubicBezTo>
                <a:cubicBezTo>
                  <a:pt x="1047099" y="38432"/>
                  <a:pt x="1044139" y="35735"/>
                  <a:pt x="1040224" y="33515"/>
                </a:cubicBezTo>
                <a:cubicBezTo>
                  <a:pt x="1036418" y="31506"/>
                  <a:pt x="1031766" y="30396"/>
                  <a:pt x="1026536" y="30396"/>
                </a:cubicBezTo>
                <a:cubicBezTo>
                  <a:pt x="1016861" y="30396"/>
                  <a:pt x="1009089" y="33938"/>
                  <a:pt x="1003328" y="40811"/>
                </a:cubicBezTo>
                <a:cubicBezTo>
                  <a:pt x="997567" y="47683"/>
                  <a:pt x="994606" y="56458"/>
                  <a:pt x="994606" y="66978"/>
                </a:cubicBezTo>
                <a:cubicBezTo>
                  <a:pt x="994606" y="77392"/>
                  <a:pt x="997567" y="85692"/>
                  <a:pt x="1003591" y="92035"/>
                </a:cubicBezTo>
                <a:cubicBezTo>
                  <a:pt x="1009671" y="98379"/>
                  <a:pt x="1017810" y="101445"/>
                  <a:pt x="1028120" y="101445"/>
                </a:cubicBezTo>
                <a:cubicBezTo>
                  <a:pt x="1036841" y="101445"/>
                  <a:pt x="1044402" y="100070"/>
                  <a:pt x="1050905" y="97110"/>
                </a:cubicBezTo>
                <a:lnTo>
                  <a:pt x="1048631" y="88229"/>
                </a:lnTo>
                <a:cubicBezTo>
                  <a:pt x="1043293" y="90608"/>
                  <a:pt x="1036949" y="91771"/>
                  <a:pt x="1029811" y="91771"/>
                </a:cubicBezTo>
                <a:cubicBezTo>
                  <a:pt x="1023045" y="91771"/>
                  <a:pt x="1017387" y="89762"/>
                  <a:pt x="1013158" y="85850"/>
                </a:cubicBezTo>
                <a:cubicBezTo>
                  <a:pt x="1008666" y="82044"/>
                  <a:pt x="1006551" y="76123"/>
                  <a:pt x="1006448" y="68088"/>
                </a:cubicBezTo>
                <a:lnTo>
                  <a:pt x="1054288" y="68088"/>
                </a:lnTo>
                <a:lnTo>
                  <a:pt x="5074" y="99915"/>
                </a:lnTo>
                <a:lnTo>
                  <a:pt x="1006551" y="59260"/>
                </a:lnTo>
                <a:cubicBezTo>
                  <a:pt x="1007134" y="54026"/>
                  <a:pt x="1008985" y="49533"/>
                  <a:pt x="1012209" y="45304"/>
                </a:cubicBezTo>
                <a:cubicBezTo>
                  <a:pt x="1015432" y="41392"/>
                  <a:pt x="1019821" y="39277"/>
                  <a:pt x="1025582" y="39277"/>
                </a:cubicBezTo>
                <a:cubicBezTo>
                  <a:pt x="1031766" y="39277"/>
                  <a:pt x="1036263" y="41392"/>
                  <a:pt x="1038801" y="45621"/>
                </a:cubicBezTo>
                <a:cubicBezTo>
                  <a:pt x="1041601" y="49692"/>
                  <a:pt x="1042870" y="54344"/>
                  <a:pt x="1042710" y="59260"/>
                </a:cubicBezTo>
                <a:lnTo>
                  <a:pt x="1006551" y="59260"/>
                </a:lnTo>
                <a:lnTo>
                  <a:pt x="5074" y="99915"/>
                </a:lnTo>
                <a:lnTo>
                  <a:pt x="1124914" y="68088"/>
                </a:lnTo>
                <a:cubicBezTo>
                  <a:pt x="1125177" y="66714"/>
                  <a:pt x="1125337" y="64758"/>
                  <a:pt x="1125337" y="62323"/>
                </a:cubicBezTo>
                <a:cubicBezTo>
                  <a:pt x="1125337" y="58837"/>
                  <a:pt x="1124914" y="55454"/>
                  <a:pt x="1124069" y="52070"/>
                </a:cubicBezTo>
                <a:cubicBezTo>
                  <a:pt x="1123063" y="48529"/>
                  <a:pt x="1121691" y="45198"/>
                  <a:pt x="1119680" y="41815"/>
                </a:cubicBezTo>
                <a:cubicBezTo>
                  <a:pt x="1117725" y="38432"/>
                  <a:pt x="1114765" y="35735"/>
                  <a:pt x="1110850" y="33515"/>
                </a:cubicBezTo>
                <a:cubicBezTo>
                  <a:pt x="1107044" y="31506"/>
                  <a:pt x="1102392" y="30396"/>
                  <a:pt x="1097162" y="30396"/>
                </a:cubicBezTo>
                <a:cubicBezTo>
                  <a:pt x="1087487" y="30396"/>
                  <a:pt x="1079715" y="33938"/>
                  <a:pt x="1073954" y="40811"/>
                </a:cubicBezTo>
                <a:cubicBezTo>
                  <a:pt x="1068193" y="47683"/>
                  <a:pt x="1065232" y="56458"/>
                  <a:pt x="1065232" y="66978"/>
                </a:cubicBezTo>
                <a:cubicBezTo>
                  <a:pt x="1065232" y="77392"/>
                  <a:pt x="1068193" y="85692"/>
                  <a:pt x="1074217" y="92035"/>
                </a:cubicBezTo>
                <a:cubicBezTo>
                  <a:pt x="1080297" y="98379"/>
                  <a:pt x="1088436" y="101445"/>
                  <a:pt x="1098746" y="101445"/>
                </a:cubicBezTo>
                <a:cubicBezTo>
                  <a:pt x="1107467" y="101445"/>
                  <a:pt x="1115028" y="100070"/>
                  <a:pt x="1121531" y="97110"/>
                </a:cubicBezTo>
                <a:lnTo>
                  <a:pt x="1119257" y="88229"/>
                </a:lnTo>
                <a:cubicBezTo>
                  <a:pt x="1113919" y="90608"/>
                  <a:pt x="1107575" y="91771"/>
                  <a:pt x="1100437" y="91771"/>
                </a:cubicBezTo>
                <a:cubicBezTo>
                  <a:pt x="1093671" y="91771"/>
                  <a:pt x="1088013" y="89762"/>
                  <a:pt x="1083784" y="85850"/>
                </a:cubicBezTo>
                <a:cubicBezTo>
                  <a:pt x="1079292" y="82044"/>
                  <a:pt x="1077177" y="76123"/>
                  <a:pt x="1077074" y="68088"/>
                </a:cubicBezTo>
                <a:lnTo>
                  <a:pt x="1124914" y="68088"/>
                </a:lnTo>
                <a:lnTo>
                  <a:pt x="5074" y="99915"/>
                </a:lnTo>
                <a:lnTo>
                  <a:pt x="1077177" y="59260"/>
                </a:lnTo>
                <a:cubicBezTo>
                  <a:pt x="1077760" y="54026"/>
                  <a:pt x="1079611" y="49533"/>
                  <a:pt x="1082835" y="45304"/>
                </a:cubicBezTo>
                <a:cubicBezTo>
                  <a:pt x="1086058" y="41392"/>
                  <a:pt x="1090447" y="39277"/>
                  <a:pt x="1096208" y="39277"/>
                </a:cubicBezTo>
                <a:cubicBezTo>
                  <a:pt x="1102392" y="39277"/>
                  <a:pt x="1106889" y="41392"/>
                  <a:pt x="1109426" y="45621"/>
                </a:cubicBezTo>
                <a:cubicBezTo>
                  <a:pt x="1112227" y="49692"/>
                  <a:pt x="1113496" y="54344"/>
                  <a:pt x="1113336" y="59260"/>
                </a:cubicBezTo>
                <a:lnTo>
                  <a:pt x="1077177" y="59260"/>
                </a:lnTo>
                <a:lnTo>
                  <a:pt x="5074" y="99915"/>
                </a:lnTo>
                <a:lnTo>
                  <a:pt x="1134007" y="96687"/>
                </a:lnTo>
                <a:cubicBezTo>
                  <a:pt x="1139505" y="99915"/>
                  <a:pt x="1145848" y="101445"/>
                  <a:pt x="1153141" y="101445"/>
                </a:cubicBezTo>
                <a:cubicBezTo>
                  <a:pt x="1161073" y="101445"/>
                  <a:pt x="1167257" y="99648"/>
                  <a:pt x="1171749" y="95841"/>
                </a:cubicBezTo>
                <a:cubicBezTo>
                  <a:pt x="1176246" y="92035"/>
                  <a:pt x="1178516" y="87119"/>
                  <a:pt x="1178516" y="80934"/>
                </a:cubicBezTo>
                <a:cubicBezTo>
                  <a:pt x="1178516" y="76018"/>
                  <a:pt x="1177092" y="72053"/>
                  <a:pt x="1173972" y="68669"/>
                </a:cubicBezTo>
                <a:cubicBezTo>
                  <a:pt x="1171171" y="65603"/>
                  <a:pt x="1166674" y="62749"/>
                  <a:pt x="1160650" y="60529"/>
                </a:cubicBezTo>
                <a:cubicBezTo>
                  <a:pt x="1155998" y="58678"/>
                  <a:pt x="1152615" y="56881"/>
                  <a:pt x="1150660" y="55295"/>
                </a:cubicBezTo>
                <a:cubicBezTo>
                  <a:pt x="1148809" y="53762"/>
                  <a:pt x="1147803" y="51489"/>
                  <a:pt x="1147803" y="48846"/>
                </a:cubicBezTo>
                <a:cubicBezTo>
                  <a:pt x="1147803" y="46150"/>
                  <a:pt x="1148809" y="44035"/>
                  <a:pt x="1150763" y="42238"/>
                </a:cubicBezTo>
                <a:cubicBezTo>
                  <a:pt x="1152718" y="40388"/>
                  <a:pt x="1155575" y="39542"/>
                  <a:pt x="1159062" y="39542"/>
                </a:cubicBezTo>
                <a:cubicBezTo>
                  <a:pt x="1163982" y="39542"/>
                  <a:pt x="1168634" y="40969"/>
                  <a:pt x="1173018" y="43612"/>
                </a:cubicBezTo>
                <a:lnTo>
                  <a:pt x="1175978" y="34625"/>
                </a:lnTo>
                <a:cubicBezTo>
                  <a:pt x="1171594" y="31823"/>
                  <a:pt x="1166096" y="30396"/>
                  <a:pt x="1159382" y="30396"/>
                </a:cubicBezTo>
                <a:cubicBezTo>
                  <a:pt x="1152295" y="30396"/>
                  <a:pt x="1146694" y="32352"/>
                  <a:pt x="1142357" y="36158"/>
                </a:cubicBezTo>
                <a:cubicBezTo>
                  <a:pt x="1137973" y="39965"/>
                  <a:pt x="1135858" y="44775"/>
                  <a:pt x="1135858" y="50379"/>
                </a:cubicBezTo>
                <a:cubicBezTo>
                  <a:pt x="1135858" y="58837"/>
                  <a:pt x="1141934" y="65286"/>
                  <a:pt x="1153987" y="69674"/>
                </a:cubicBezTo>
                <a:cubicBezTo>
                  <a:pt x="1158639" y="71366"/>
                  <a:pt x="1161867" y="73163"/>
                  <a:pt x="1163714" y="74855"/>
                </a:cubicBezTo>
                <a:cubicBezTo>
                  <a:pt x="1165565" y="76810"/>
                  <a:pt x="1166519" y="79084"/>
                  <a:pt x="1166519" y="82044"/>
                </a:cubicBezTo>
                <a:cubicBezTo>
                  <a:pt x="1166519" y="85005"/>
                  <a:pt x="1165406" y="87542"/>
                  <a:pt x="1163136" y="89340"/>
                </a:cubicBezTo>
                <a:cubicBezTo>
                  <a:pt x="1160913" y="91189"/>
                  <a:pt x="1157690" y="92194"/>
                  <a:pt x="1153461" y="92194"/>
                </a:cubicBezTo>
                <a:cubicBezTo>
                  <a:pt x="1147803" y="92194"/>
                  <a:pt x="1142357" y="90608"/>
                  <a:pt x="1136967" y="87383"/>
                </a:cubicBezTo>
                <a:lnTo>
                  <a:pt x="1134007" y="96687"/>
                </a:lnTo>
                <a:lnTo>
                  <a:pt x="5074" y="99915"/>
                </a:lnTo>
                <a:lnTo>
                  <a:pt x="1195221" y="116353"/>
                </a:lnTo>
                <a:cubicBezTo>
                  <a:pt x="1197180" y="113128"/>
                  <a:pt x="1199398" y="108053"/>
                  <a:pt x="1202255" y="101339"/>
                </a:cubicBezTo>
                <a:cubicBezTo>
                  <a:pt x="1204793" y="94573"/>
                  <a:pt x="1207011" y="88229"/>
                  <a:pt x="1208702" y="82203"/>
                </a:cubicBezTo>
                <a:lnTo>
                  <a:pt x="1194906" y="83577"/>
                </a:lnTo>
                <a:cubicBezTo>
                  <a:pt x="1193106" y="95841"/>
                  <a:pt x="1190254" y="107102"/>
                  <a:pt x="1186499" y="117357"/>
                </a:cubicBezTo>
                <a:lnTo>
                  <a:pt x="1195221" y="116353"/>
                </a:lnTo>
                <a:lnTo>
                  <a:pt x="5074" y="99915"/>
                </a:lnTo>
                <a:lnTo>
                  <a:pt x="1284380" y="96687"/>
                </a:lnTo>
                <a:cubicBezTo>
                  <a:pt x="1289877" y="99915"/>
                  <a:pt x="1296221" y="101445"/>
                  <a:pt x="1303514" y="101445"/>
                </a:cubicBezTo>
                <a:cubicBezTo>
                  <a:pt x="1311446" y="101445"/>
                  <a:pt x="1317630" y="99648"/>
                  <a:pt x="1322122" y="95841"/>
                </a:cubicBezTo>
                <a:cubicBezTo>
                  <a:pt x="1326614" y="92035"/>
                  <a:pt x="1328888" y="87119"/>
                  <a:pt x="1328888" y="80934"/>
                </a:cubicBezTo>
                <a:cubicBezTo>
                  <a:pt x="1328888" y="76018"/>
                  <a:pt x="1327460" y="72053"/>
                  <a:pt x="1324340" y="68669"/>
                </a:cubicBezTo>
                <a:cubicBezTo>
                  <a:pt x="1321539" y="65603"/>
                  <a:pt x="1317047" y="62749"/>
                  <a:pt x="1311023" y="60529"/>
                </a:cubicBezTo>
                <a:cubicBezTo>
                  <a:pt x="1306371" y="58678"/>
                  <a:pt x="1302988" y="56881"/>
                  <a:pt x="1301028" y="55295"/>
                </a:cubicBezTo>
                <a:cubicBezTo>
                  <a:pt x="1299182" y="53762"/>
                  <a:pt x="1298176" y="51489"/>
                  <a:pt x="1298176" y="48846"/>
                </a:cubicBezTo>
                <a:cubicBezTo>
                  <a:pt x="1298176" y="46150"/>
                  <a:pt x="1299182" y="44035"/>
                  <a:pt x="1301136" y="42238"/>
                </a:cubicBezTo>
                <a:cubicBezTo>
                  <a:pt x="1303091" y="40388"/>
                  <a:pt x="1305948" y="39542"/>
                  <a:pt x="1309435" y="39542"/>
                </a:cubicBezTo>
                <a:cubicBezTo>
                  <a:pt x="1314350" y="39542"/>
                  <a:pt x="1319002" y="40969"/>
                  <a:pt x="1323391" y="43612"/>
                </a:cubicBezTo>
                <a:lnTo>
                  <a:pt x="1326351" y="34625"/>
                </a:lnTo>
                <a:cubicBezTo>
                  <a:pt x="1321962" y="31823"/>
                  <a:pt x="1316464" y="30396"/>
                  <a:pt x="1309754" y="30396"/>
                </a:cubicBezTo>
                <a:cubicBezTo>
                  <a:pt x="1302668" y="30396"/>
                  <a:pt x="1297067" y="32352"/>
                  <a:pt x="1292730" y="36158"/>
                </a:cubicBezTo>
                <a:cubicBezTo>
                  <a:pt x="1288341" y="39965"/>
                  <a:pt x="1286226" y="44775"/>
                  <a:pt x="1286226" y="50379"/>
                </a:cubicBezTo>
                <a:cubicBezTo>
                  <a:pt x="1286226" y="58837"/>
                  <a:pt x="1292307" y="65286"/>
                  <a:pt x="1304360" y="69674"/>
                </a:cubicBezTo>
                <a:cubicBezTo>
                  <a:pt x="1309012" y="71366"/>
                  <a:pt x="1312235" y="73163"/>
                  <a:pt x="1314087" y="74855"/>
                </a:cubicBezTo>
                <a:cubicBezTo>
                  <a:pt x="1315938" y="76810"/>
                  <a:pt x="1316887" y="79084"/>
                  <a:pt x="1316887" y="82044"/>
                </a:cubicBezTo>
                <a:cubicBezTo>
                  <a:pt x="1316887" y="85005"/>
                  <a:pt x="1315778" y="87542"/>
                  <a:pt x="1313504" y="89340"/>
                </a:cubicBezTo>
                <a:cubicBezTo>
                  <a:pt x="1311286" y="91189"/>
                  <a:pt x="1308063" y="92194"/>
                  <a:pt x="1303833" y="92194"/>
                </a:cubicBezTo>
                <a:cubicBezTo>
                  <a:pt x="1298176" y="92194"/>
                  <a:pt x="1292730" y="90608"/>
                  <a:pt x="1287335" y="87383"/>
                </a:cubicBezTo>
                <a:lnTo>
                  <a:pt x="1284380" y="96687"/>
                </a:lnTo>
                <a:lnTo>
                  <a:pt x="5074" y="99915"/>
                </a:lnTo>
                <a:lnTo>
                  <a:pt x="1343441" y="99915"/>
                </a:lnTo>
                <a:lnTo>
                  <a:pt x="1355861" y="99915"/>
                </a:lnTo>
                <a:lnTo>
                  <a:pt x="1355861" y="58837"/>
                </a:lnTo>
                <a:cubicBezTo>
                  <a:pt x="1355861" y="56458"/>
                  <a:pt x="1356129" y="54449"/>
                  <a:pt x="1356707" y="52916"/>
                </a:cubicBezTo>
                <a:cubicBezTo>
                  <a:pt x="1357924" y="49375"/>
                  <a:pt x="1360038" y="46572"/>
                  <a:pt x="1362999" y="44194"/>
                </a:cubicBezTo>
                <a:cubicBezTo>
                  <a:pt x="1365959" y="41815"/>
                  <a:pt x="1369502" y="40652"/>
                  <a:pt x="1373308" y="40652"/>
                </a:cubicBezTo>
                <a:cubicBezTo>
                  <a:pt x="1378754" y="40652"/>
                  <a:pt x="1382716" y="42502"/>
                  <a:pt x="1385253" y="46150"/>
                </a:cubicBezTo>
                <a:cubicBezTo>
                  <a:pt x="1387790" y="49956"/>
                  <a:pt x="1389059" y="54767"/>
                  <a:pt x="1389059" y="60793"/>
                </a:cubicBezTo>
                <a:lnTo>
                  <a:pt x="1389059" y="99915"/>
                </a:lnTo>
                <a:lnTo>
                  <a:pt x="1401432" y="99915"/>
                </a:lnTo>
                <a:lnTo>
                  <a:pt x="1401432" y="59365"/>
                </a:lnTo>
                <a:cubicBezTo>
                  <a:pt x="1401432" y="54872"/>
                  <a:pt x="1400849" y="50960"/>
                  <a:pt x="1399900" y="47418"/>
                </a:cubicBezTo>
                <a:cubicBezTo>
                  <a:pt x="1398735" y="43929"/>
                  <a:pt x="1397362" y="41075"/>
                  <a:pt x="1395671" y="39119"/>
                </a:cubicBezTo>
                <a:cubicBezTo>
                  <a:pt x="1394134" y="36899"/>
                  <a:pt x="1392128" y="35207"/>
                  <a:pt x="1390013" y="33938"/>
                </a:cubicBezTo>
                <a:cubicBezTo>
                  <a:pt x="1387790" y="32669"/>
                  <a:pt x="1385676" y="31665"/>
                  <a:pt x="1383561" y="31242"/>
                </a:cubicBezTo>
                <a:cubicBezTo>
                  <a:pt x="1381607" y="30661"/>
                  <a:pt x="1379600" y="30396"/>
                  <a:pt x="1377641" y="30396"/>
                </a:cubicBezTo>
                <a:cubicBezTo>
                  <a:pt x="1373148" y="30396"/>
                  <a:pt x="1368919" y="31506"/>
                  <a:pt x="1365010" y="33780"/>
                </a:cubicBezTo>
                <a:cubicBezTo>
                  <a:pt x="1361204" y="35894"/>
                  <a:pt x="1358243" y="38854"/>
                  <a:pt x="1356129" y="42661"/>
                </a:cubicBezTo>
                <a:lnTo>
                  <a:pt x="1355861" y="42661"/>
                </a:lnTo>
                <a:lnTo>
                  <a:pt x="1355861" y="0"/>
                </a:lnTo>
                <a:lnTo>
                  <a:pt x="1343441" y="0"/>
                </a:lnTo>
                <a:lnTo>
                  <a:pt x="1343441" y="99915"/>
                </a:lnTo>
                <a:lnTo>
                  <a:pt x="5074" y="99915"/>
                </a:lnTo>
                <a:lnTo>
                  <a:pt x="1450541" y="30396"/>
                </a:lnTo>
                <a:cubicBezTo>
                  <a:pt x="1440814" y="30396"/>
                  <a:pt x="1432830" y="33621"/>
                  <a:pt x="1426332" y="40229"/>
                </a:cubicBezTo>
                <a:cubicBezTo>
                  <a:pt x="1419988" y="46731"/>
                  <a:pt x="1416760" y="55454"/>
                  <a:pt x="1416760" y="66449"/>
                </a:cubicBezTo>
                <a:cubicBezTo>
                  <a:pt x="1416760" y="76969"/>
                  <a:pt x="1419880" y="85428"/>
                  <a:pt x="1426064" y="91771"/>
                </a:cubicBezTo>
                <a:cubicBezTo>
                  <a:pt x="1432252" y="98221"/>
                  <a:pt x="1439968" y="101445"/>
                  <a:pt x="1449432" y="101445"/>
                </a:cubicBezTo>
                <a:cubicBezTo>
                  <a:pt x="1458576" y="101445"/>
                  <a:pt x="1466452" y="98379"/>
                  <a:pt x="1473218" y="92194"/>
                </a:cubicBezTo>
                <a:cubicBezTo>
                  <a:pt x="1479933" y="85956"/>
                  <a:pt x="1483316" y="76969"/>
                  <a:pt x="1483316" y="65286"/>
                </a:cubicBezTo>
                <a:cubicBezTo>
                  <a:pt x="1483316" y="55031"/>
                  <a:pt x="1480356" y="46572"/>
                  <a:pt x="1474172" y="40123"/>
                </a:cubicBezTo>
                <a:cubicBezTo>
                  <a:pt x="1468251" y="33621"/>
                  <a:pt x="1460268" y="30396"/>
                  <a:pt x="1450541" y="30396"/>
                </a:cubicBezTo>
                <a:lnTo>
                  <a:pt x="5074" y="99915"/>
                </a:lnTo>
                <a:lnTo>
                  <a:pt x="1450278" y="39700"/>
                </a:lnTo>
                <a:cubicBezTo>
                  <a:pt x="1456993" y="39700"/>
                  <a:pt x="1462068" y="42343"/>
                  <a:pt x="1465451" y="47683"/>
                </a:cubicBezTo>
                <a:cubicBezTo>
                  <a:pt x="1468989" y="53075"/>
                  <a:pt x="1470681" y="59101"/>
                  <a:pt x="1470681" y="65709"/>
                </a:cubicBezTo>
                <a:cubicBezTo>
                  <a:pt x="1470681" y="73322"/>
                  <a:pt x="1468675" y="79665"/>
                  <a:pt x="1464760" y="84740"/>
                </a:cubicBezTo>
                <a:cubicBezTo>
                  <a:pt x="1460799" y="89657"/>
                  <a:pt x="1455879" y="92194"/>
                  <a:pt x="1449958" y="92194"/>
                </a:cubicBezTo>
                <a:cubicBezTo>
                  <a:pt x="1443934" y="92194"/>
                  <a:pt x="1439019" y="89657"/>
                  <a:pt x="1435213" y="84740"/>
                </a:cubicBezTo>
                <a:cubicBezTo>
                  <a:pt x="1431407" y="79771"/>
                  <a:pt x="1429447" y="73480"/>
                  <a:pt x="1429447" y="66026"/>
                </a:cubicBezTo>
                <a:cubicBezTo>
                  <a:pt x="1429447" y="58837"/>
                  <a:pt x="1431247" y="52652"/>
                  <a:pt x="1434790" y="47577"/>
                </a:cubicBezTo>
                <a:cubicBezTo>
                  <a:pt x="1438277" y="42238"/>
                  <a:pt x="1443511" y="39700"/>
                  <a:pt x="1450278" y="39700"/>
                </a:cubicBezTo>
                <a:lnTo>
                  <a:pt x="5074" y="99915"/>
                </a:lnTo>
                <a:lnTo>
                  <a:pt x="1491352" y="31823"/>
                </a:lnTo>
                <a:lnTo>
                  <a:pt x="1511915" y="99915"/>
                </a:lnTo>
                <a:lnTo>
                  <a:pt x="1523122" y="99915"/>
                </a:lnTo>
                <a:lnTo>
                  <a:pt x="1534117" y="67560"/>
                </a:lnTo>
                <a:cubicBezTo>
                  <a:pt x="1536923" y="58943"/>
                  <a:pt x="1539037" y="51489"/>
                  <a:pt x="1540306" y="45040"/>
                </a:cubicBezTo>
                <a:lnTo>
                  <a:pt x="1540621" y="45040"/>
                </a:lnTo>
                <a:cubicBezTo>
                  <a:pt x="1541838" y="51383"/>
                  <a:pt x="1543952" y="58837"/>
                  <a:pt x="1546650" y="67401"/>
                </a:cubicBezTo>
                <a:lnTo>
                  <a:pt x="1557063" y="99915"/>
                </a:lnTo>
                <a:lnTo>
                  <a:pt x="1568321" y="99915"/>
                </a:lnTo>
                <a:lnTo>
                  <a:pt x="1590261" y="31823"/>
                </a:lnTo>
                <a:lnTo>
                  <a:pt x="1578048" y="31823"/>
                </a:lnTo>
                <a:lnTo>
                  <a:pt x="1568321" y="66026"/>
                </a:lnTo>
                <a:cubicBezTo>
                  <a:pt x="1565784" y="75172"/>
                  <a:pt x="1564092" y="82467"/>
                  <a:pt x="1563087" y="88071"/>
                </a:cubicBezTo>
                <a:lnTo>
                  <a:pt x="1562664" y="88071"/>
                </a:lnTo>
                <a:cubicBezTo>
                  <a:pt x="1561132" y="81463"/>
                  <a:pt x="1559177" y="74167"/>
                  <a:pt x="1556640" y="65868"/>
                </a:cubicBezTo>
                <a:lnTo>
                  <a:pt x="1546067" y="31823"/>
                </a:lnTo>
                <a:lnTo>
                  <a:pt x="1535654" y="31823"/>
                </a:lnTo>
                <a:lnTo>
                  <a:pt x="1524550" y="66552"/>
                </a:lnTo>
                <a:cubicBezTo>
                  <a:pt x="1521590" y="76282"/>
                  <a:pt x="1519475" y="83469"/>
                  <a:pt x="1518526" y="88071"/>
                </a:cubicBezTo>
                <a:lnTo>
                  <a:pt x="1518103" y="88071"/>
                </a:lnTo>
                <a:cubicBezTo>
                  <a:pt x="1517521" y="84846"/>
                  <a:pt x="1515829" y="77656"/>
                  <a:pt x="1513132" y="66449"/>
                </a:cubicBezTo>
                <a:lnTo>
                  <a:pt x="1503987" y="31823"/>
                </a:lnTo>
                <a:lnTo>
                  <a:pt x="1491352" y="31823"/>
                </a:lnTo>
                <a:lnTo>
                  <a:pt x="5074" y="99915"/>
                </a:lnTo>
                <a:lnTo>
                  <a:pt x="1697060" y="30396"/>
                </a:lnTo>
                <a:cubicBezTo>
                  <a:pt x="1687333" y="30396"/>
                  <a:pt x="1679349" y="33621"/>
                  <a:pt x="1672846" y="40229"/>
                </a:cubicBezTo>
                <a:cubicBezTo>
                  <a:pt x="1666502" y="46731"/>
                  <a:pt x="1663279" y="55454"/>
                  <a:pt x="1663279" y="66449"/>
                </a:cubicBezTo>
                <a:cubicBezTo>
                  <a:pt x="1663279" y="76969"/>
                  <a:pt x="1666399" y="85428"/>
                  <a:pt x="1672583" y="91771"/>
                </a:cubicBezTo>
                <a:cubicBezTo>
                  <a:pt x="1678767" y="98221"/>
                  <a:pt x="1686487" y="101445"/>
                  <a:pt x="1695946" y="101445"/>
                </a:cubicBezTo>
                <a:cubicBezTo>
                  <a:pt x="1705095" y="101445"/>
                  <a:pt x="1712971" y="98379"/>
                  <a:pt x="1719737" y="92194"/>
                </a:cubicBezTo>
                <a:cubicBezTo>
                  <a:pt x="1726452" y="85956"/>
                  <a:pt x="1729835" y="76969"/>
                  <a:pt x="1729835" y="65286"/>
                </a:cubicBezTo>
                <a:cubicBezTo>
                  <a:pt x="1729835" y="55031"/>
                  <a:pt x="1726875" y="46572"/>
                  <a:pt x="1720686" y="40123"/>
                </a:cubicBezTo>
                <a:cubicBezTo>
                  <a:pt x="1714766" y="33621"/>
                  <a:pt x="1706787" y="30396"/>
                  <a:pt x="1697060" y="30396"/>
                </a:cubicBezTo>
                <a:lnTo>
                  <a:pt x="5074" y="99915"/>
                </a:lnTo>
                <a:lnTo>
                  <a:pt x="1696792" y="39700"/>
                </a:lnTo>
                <a:cubicBezTo>
                  <a:pt x="1703507" y="39700"/>
                  <a:pt x="1708582" y="42343"/>
                  <a:pt x="1711965" y="47683"/>
                </a:cubicBezTo>
                <a:cubicBezTo>
                  <a:pt x="1715508" y="53075"/>
                  <a:pt x="1717200" y="59101"/>
                  <a:pt x="1717200" y="65709"/>
                </a:cubicBezTo>
                <a:cubicBezTo>
                  <a:pt x="1717200" y="73322"/>
                  <a:pt x="1715189" y="79665"/>
                  <a:pt x="1711279" y="84740"/>
                </a:cubicBezTo>
                <a:cubicBezTo>
                  <a:pt x="1707313" y="89657"/>
                  <a:pt x="1702398" y="92194"/>
                  <a:pt x="1696477" y="92194"/>
                </a:cubicBezTo>
                <a:cubicBezTo>
                  <a:pt x="1690448" y="92194"/>
                  <a:pt x="1685533" y="89657"/>
                  <a:pt x="1681727" y="84740"/>
                </a:cubicBezTo>
                <a:cubicBezTo>
                  <a:pt x="1677921" y="79771"/>
                  <a:pt x="1675966" y="73480"/>
                  <a:pt x="1675966" y="66026"/>
                </a:cubicBezTo>
                <a:cubicBezTo>
                  <a:pt x="1675966" y="58837"/>
                  <a:pt x="1677761" y="52652"/>
                  <a:pt x="1681304" y="47577"/>
                </a:cubicBezTo>
                <a:cubicBezTo>
                  <a:pt x="1684795" y="42238"/>
                  <a:pt x="1690026" y="39700"/>
                  <a:pt x="1696792" y="39700"/>
                </a:cubicBezTo>
                <a:lnTo>
                  <a:pt x="5074" y="99915"/>
                </a:lnTo>
                <a:lnTo>
                  <a:pt x="1744172" y="99915"/>
                </a:lnTo>
                <a:lnTo>
                  <a:pt x="1756596" y="99915"/>
                </a:lnTo>
                <a:lnTo>
                  <a:pt x="1756596" y="63595"/>
                </a:lnTo>
                <a:cubicBezTo>
                  <a:pt x="1756596" y="61480"/>
                  <a:pt x="1756700" y="59524"/>
                  <a:pt x="1757019" y="57833"/>
                </a:cubicBezTo>
                <a:cubicBezTo>
                  <a:pt x="1757813" y="53181"/>
                  <a:pt x="1759820" y="49375"/>
                  <a:pt x="1762620" y="46467"/>
                </a:cubicBezTo>
                <a:cubicBezTo>
                  <a:pt x="1765741" y="43506"/>
                  <a:pt x="1769232" y="42079"/>
                  <a:pt x="1773616" y="42079"/>
                </a:cubicBezTo>
                <a:cubicBezTo>
                  <a:pt x="1775575" y="42079"/>
                  <a:pt x="1776947" y="42238"/>
                  <a:pt x="1777793" y="42343"/>
                </a:cubicBezTo>
                <a:lnTo>
                  <a:pt x="1777793" y="30661"/>
                </a:lnTo>
                <a:cubicBezTo>
                  <a:pt x="1776261" y="30555"/>
                  <a:pt x="1775152" y="30396"/>
                  <a:pt x="1774462" y="30396"/>
                </a:cubicBezTo>
                <a:cubicBezTo>
                  <a:pt x="1770233" y="30396"/>
                  <a:pt x="1766427" y="31823"/>
                  <a:pt x="1762888" y="34467"/>
                </a:cubicBezTo>
                <a:cubicBezTo>
                  <a:pt x="1759397" y="37163"/>
                  <a:pt x="1757019" y="40811"/>
                  <a:pt x="1755431" y="45304"/>
                </a:cubicBezTo>
                <a:lnTo>
                  <a:pt x="1755008" y="45304"/>
                </a:lnTo>
                <a:lnTo>
                  <a:pt x="1754482" y="31823"/>
                </a:lnTo>
                <a:lnTo>
                  <a:pt x="1743646" y="31823"/>
                </a:lnTo>
                <a:cubicBezTo>
                  <a:pt x="1744069" y="37427"/>
                  <a:pt x="1744172" y="44458"/>
                  <a:pt x="1744172" y="53075"/>
                </a:cubicBezTo>
                <a:lnTo>
                  <a:pt x="1744172" y="99915"/>
                </a:lnTo>
                <a:lnTo>
                  <a:pt x="5074" y="99915"/>
                </a:lnTo>
                <a:lnTo>
                  <a:pt x="0" y="237662"/>
                </a:lnTo>
                <a:cubicBezTo>
                  <a:pt x="5497" y="240885"/>
                  <a:pt x="11841" y="242420"/>
                  <a:pt x="19136" y="242420"/>
                </a:cubicBezTo>
                <a:cubicBezTo>
                  <a:pt x="27066" y="242420"/>
                  <a:pt x="33251" y="240622"/>
                  <a:pt x="37744" y="236816"/>
                </a:cubicBezTo>
                <a:cubicBezTo>
                  <a:pt x="42238" y="233010"/>
                  <a:pt x="44511" y="228093"/>
                  <a:pt x="44511" y="221909"/>
                </a:cubicBezTo>
                <a:cubicBezTo>
                  <a:pt x="44511" y="216992"/>
                  <a:pt x="43083" y="213028"/>
                  <a:pt x="39965" y="209644"/>
                </a:cubicBezTo>
                <a:cubicBezTo>
                  <a:pt x="37163" y="206578"/>
                  <a:pt x="32669" y="203723"/>
                  <a:pt x="26643" y="201503"/>
                </a:cubicBezTo>
                <a:cubicBezTo>
                  <a:pt x="21991" y="199653"/>
                  <a:pt x="18608" y="197855"/>
                  <a:pt x="16652" y="196269"/>
                </a:cubicBezTo>
                <a:cubicBezTo>
                  <a:pt x="14801" y="194737"/>
                  <a:pt x="13797" y="192463"/>
                  <a:pt x="13797" y="189820"/>
                </a:cubicBezTo>
                <a:cubicBezTo>
                  <a:pt x="13797" y="187124"/>
                  <a:pt x="14801" y="185010"/>
                  <a:pt x="16757" y="183212"/>
                </a:cubicBezTo>
                <a:cubicBezTo>
                  <a:pt x="18713" y="181362"/>
                  <a:pt x="21568" y="180516"/>
                  <a:pt x="25057" y="180516"/>
                </a:cubicBezTo>
                <a:cubicBezTo>
                  <a:pt x="29973" y="180516"/>
                  <a:pt x="34625" y="181944"/>
                  <a:pt x="39013" y="184587"/>
                </a:cubicBezTo>
                <a:lnTo>
                  <a:pt x="41973" y="175600"/>
                </a:lnTo>
                <a:cubicBezTo>
                  <a:pt x="37586" y="172798"/>
                  <a:pt x="32088" y="171371"/>
                  <a:pt x="25374" y="171371"/>
                </a:cubicBezTo>
                <a:cubicBezTo>
                  <a:pt x="18290" y="171371"/>
                  <a:pt x="12687" y="173326"/>
                  <a:pt x="8352" y="177133"/>
                </a:cubicBezTo>
                <a:cubicBezTo>
                  <a:pt x="3964" y="180939"/>
                  <a:pt x="1850" y="185750"/>
                  <a:pt x="1850" y="191353"/>
                </a:cubicBezTo>
                <a:cubicBezTo>
                  <a:pt x="1850" y="199811"/>
                  <a:pt x="7929" y="206261"/>
                  <a:pt x="19982" y="210648"/>
                </a:cubicBezTo>
                <a:cubicBezTo>
                  <a:pt x="24634" y="212340"/>
                  <a:pt x="27859" y="214137"/>
                  <a:pt x="29709" y="215829"/>
                </a:cubicBezTo>
                <a:cubicBezTo>
                  <a:pt x="31559" y="217785"/>
                  <a:pt x="32511" y="220058"/>
                  <a:pt x="32511" y="223018"/>
                </a:cubicBezTo>
                <a:cubicBezTo>
                  <a:pt x="32511" y="225979"/>
                  <a:pt x="31401" y="228516"/>
                  <a:pt x="29127" y="230314"/>
                </a:cubicBezTo>
                <a:cubicBezTo>
                  <a:pt x="26907" y="232164"/>
                  <a:pt x="23683" y="233168"/>
                  <a:pt x="19453" y="233168"/>
                </a:cubicBezTo>
                <a:cubicBezTo>
                  <a:pt x="13797" y="233168"/>
                  <a:pt x="8352" y="231582"/>
                  <a:pt x="2960" y="228358"/>
                </a:cubicBezTo>
                <a:lnTo>
                  <a:pt x="0" y="237662"/>
                </a:lnTo>
                <a:lnTo>
                  <a:pt x="5074" y="99915"/>
                </a:lnTo>
                <a:lnTo>
                  <a:pt x="112427" y="209062"/>
                </a:lnTo>
                <a:cubicBezTo>
                  <a:pt x="112692" y="207688"/>
                  <a:pt x="112850" y="205732"/>
                  <a:pt x="112850" y="203301"/>
                </a:cubicBezTo>
                <a:cubicBezTo>
                  <a:pt x="112850" y="199811"/>
                  <a:pt x="112427" y="196428"/>
                  <a:pt x="111582" y="193045"/>
                </a:cubicBezTo>
                <a:cubicBezTo>
                  <a:pt x="110577" y="189503"/>
                  <a:pt x="109203" y="186173"/>
                  <a:pt x="107194" y="182789"/>
                </a:cubicBezTo>
                <a:cubicBezTo>
                  <a:pt x="105238" y="179406"/>
                  <a:pt x="102277" y="176710"/>
                  <a:pt x="98366" y="174490"/>
                </a:cubicBezTo>
                <a:cubicBezTo>
                  <a:pt x="94559" y="172481"/>
                  <a:pt x="89907" y="171371"/>
                  <a:pt x="84674" y="171371"/>
                </a:cubicBezTo>
                <a:cubicBezTo>
                  <a:pt x="75000" y="171371"/>
                  <a:pt x="67229" y="174912"/>
                  <a:pt x="61467" y="181785"/>
                </a:cubicBezTo>
                <a:cubicBezTo>
                  <a:pt x="55705" y="188657"/>
                  <a:pt x="52744" y="197432"/>
                  <a:pt x="52744" y="207953"/>
                </a:cubicBezTo>
                <a:cubicBezTo>
                  <a:pt x="52744" y="218367"/>
                  <a:pt x="55705" y="226666"/>
                  <a:pt x="61731" y="233010"/>
                </a:cubicBezTo>
                <a:cubicBezTo>
                  <a:pt x="67810" y="239354"/>
                  <a:pt x="75951" y="242420"/>
                  <a:pt x="86260" y="242420"/>
                </a:cubicBezTo>
                <a:cubicBezTo>
                  <a:pt x="94982" y="242420"/>
                  <a:pt x="102542" y="241045"/>
                  <a:pt x="109044" y="238085"/>
                </a:cubicBezTo>
                <a:lnTo>
                  <a:pt x="106771" y="229204"/>
                </a:lnTo>
                <a:cubicBezTo>
                  <a:pt x="101432" y="231582"/>
                  <a:pt x="95088" y="232745"/>
                  <a:pt x="87952" y="232745"/>
                </a:cubicBezTo>
                <a:cubicBezTo>
                  <a:pt x="81185" y="232745"/>
                  <a:pt x="75529" y="230737"/>
                  <a:pt x="71299" y="226825"/>
                </a:cubicBezTo>
                <a:cubicBezTo>
                  <a:pt x="66806" y="223018"/>
                  <a:pt x="64692" y="217098"/>
                  <a:pt x="64586" y="209062"/>
                </a:cubicBezTo>
                <a:lnTo>
                  <a:pt x="112427" y="209062"/>
                </a:lnTo>
                <a:lnTo>
                  <a:pt x="5074" y="99915"/>
                </a:lnTo>
                <a:lnTo>
                  <a:pt x="64692" y="200235"/>
                </a:lnTo>
                <a:cubicBezTo>
                  <a:pt x="65273" y="195001"/>
                  <a:pt x="67123" y="190508"/>
                  <a:pt x="70348" y="186278"/>
                </a:cubicBezTo>
                <a:cubicBezTo>
                  <a:pt x="73573" y="182366"/>
                  <a:pt x="77960" y="180252"/>
                  <a:pt x="83723" y="180252"/>
                </a:cubicBezTo>
                <a:cubicBezTo>
                  <a:pt x="89907" y="180252"/>
                  <a:pt x="94401" y="182366"/>
                  <a:pt x="96938" y="186596"/>
                </a:cubicBezTo>
                <a:cubicBezTo>
                  <a:pt x="99740" y="190666"/>
                  <a:pt x="101009" y="195318"/>
                  <a:pt x="100850" y="200235"/>
                </a:cubicBezTo>
                <a:lnTo>
                  <a:pt x="64692" y="200235"/>
                </a:lnTo>
                <a:lnTo>
                  <a:pt x="5074" y="99915"/>
                </a:lnTo>
                <a:lnTo>
                  <a:pt x="131141" y="160111"/>
                </a:lnTo>
                <a:lnTo>
                  <a:pt x="131141" y="172798"/>
                </a:lnTo>
                <a:lnTo>
                  <a:pt x="120568" y="172798"/>
                </a:lnTo>
                <a:lnTo>
                  <a:pt x="120568" y="182208"/>
                </a:lnTo>
                <a:lnTo>
                  <a:pt x="131141" y="182208"/>
                </a:lnTo>
                <a:lnTo>
                  <a:pt x="131141" y="219371"/>
                </a:lnTo>
                <a:cubicBezTo>
                  <a:pt x="131141" y="227670"/>
                  <a:pt x="132674" y="233697"/>
                  <a:pt x="135899" y="237239"/>
                </a:cubicBezTo>
                <a:cubicBezTo>
                  <a:pt x="139124" y="240728"/>
                  <a:pt x="143511" y="242420"/>
                  <a:pt x="149274" y="242420"/>
                </a:cubicBezTo>
                <a:cubicBezTo>
                  <a:pt x="153344" y="242420"/>
                  <a:pt x="156992" y="241891"/>
                  <a:pt x="160269" y="240728"/>
                </a:cubicBezTo>
                <a:lnTo>
                  <a:pt x="159688" y="231318"/>
                </a:lnTo>
                <a:cubicBezTo>
                  <a:pt x="157838" y="231900"/>
                  <a:pt x="155459" y="232164"/>
                  <a:pt x="152498" y="232164"/>
                </a:cubicBezTo>
                <a:cubicBezTo>
                  <a:pt x="146313" y="232164"/>
                  <a:pt x="143194" y="227776"/>
                  <a:pt x="143194" y="218948"/>
                </a:cubicBezTo>
                <a:lnTo>
                  <a:pt x="143194" y="182208"/>
                </a:lnTo>
                <a:lnTo>
                  <a:pt x="160956" y="182208"/>
                </a:lnTo>
                <a:lnTo>
                  <a:pt x="160956" y="172798"/>
                </a:lnTo>
                <a:lnTo>
                  <a:pt x="143194" y="172798"/>
                </a:lnTo>
                <a:lnTo>
                  <a:pt x="143194" y="156463"/>
                </a:lnTo>
                <a:lnTo>
                  <a:pt x="131141" y="160111"/>
                </a:lnTo>
                <a:lnTo>
                  <a:pt x="5074" y="99915"/>
                </a:lnTo>
                <a:lnTo>
                  <a:pt x="255517" y="237662"/>
                </a:lnTo>
                <a:cubicBezTo>
                  <a:pt x="261014" y="240885"/>
                  <a:pt x="267358" y="242420"/>
                  <a:pt x="274653" y="242420"/>
                </a:cubicBezTo>
                <a:cubicBezTo>
                  <a:pt x="282583" y="242420"/>
                  <a:pt x="288768" y="240622"/>
                  <a:pt x="293261" y="236816"/>
                </a:cubicBezTo>
                <a:cubicBezTo>
                  <a:pt x="297754" y="233010"/>
                  <a:pt x="300028" y="228093"/>
                  <a:pt x="300028" y="221909"/>
                </a:cubicBezTo>
                <a:cubicBezTo>
                  <a:pt x="300028" y="216992"/>
                  <a:pt x="298600" y="213028"/>
                  <a:pt x="295482" y="209644"/>
                </a:cubicBezTo>
                <a:cubicBezTo>
                  <a:pt x="292680" y="206578"/>
                  <a:pt x="288186" y="203723"/>
                  <a:pt x="282160" y="201503"/>
                </a:cubicBezTo>
                <a:cubicBezTo>
                  <a:pt x="277508" y="199653"/>
                  <a:pt x="274125" y="197855"/>
                  <a:pt x="272168" y="196269"/>
                </a:cubicBezTo>
                <a:cubicBezTo>
                  <a:pt x="270318" y="194737"/>
                  <a:pt x="269314" y="192463"/>
                  <a:pt x="269314" y="189820"/>
                </a:cubicBezTo>
                <a:cubicBezTo>
                  <a:pt x="269314" y="187124"/>
                  <a:pt x="270318" y="185010"/>
                  <a:pt x="272274" y="183212"/>
                </a:cubicBezTo>
                <a:cubicBezTo>
                  <a:pt x="274230" y="181362"/>
                  <a:pt x="277085" y="180516"/>
                  <a:pt x="280574" y="180516"/>
                </a:cubicBezTo>
                <a:cubicBezTo>
                  <a:pt x="285490" y="180516"/>
                  <a:pt x="290142" y="181944"/>
                  <a:pt x="294530" y="184587"/>
                </a:cubicBezTo>
                <a:lnTo>
                  <a:pt x="297490" y="175600"/>
                </a:lnTo>
                <a:cubicBezTo>
                  <a:pt x="293102" y="172798"/>
                  <a:pt x="287605" y="171371"/>
                  <a:pt x="280891" y="171371"/>
                </a:cubicBezTo>
                <a:cubicBezTo>
                  <a:pt x="273808" y="171371"/>
                  <a:pt x="268204" y="173326"/>
                  <a:pt x="263869" y="177133"/>
                </a:cubicBezTo>
                <a:cubicBezTo>
                  <a:pt x="259481" y="180939"/>
                  <a:pt x="257367" y="185750"/>
                  <a:pt x="257367" y="191353"/>
                </a:cubicBezTo>
                <a:cubicBezTo>
                  <a:pt x="257367" y="199811"/>
                  <a:pt x="263446" y="206261"/>
                  <a:pt x="275499" y="210648"/>
                </a:cubicBezTo>
                <a:cubicBezTo>
                  <a:pt x="280151" y="212340"/>
                  <a:pt x="283376" y="214137"/>
                  <a:pt x="285226" y="215829"/>
                </a:cubicBezTo>
                <a:cubicBezTo>
                  <a:pt x="287076" y="217785"/>
                  <a:pt x="288028" y="220058"/>
                  <a:pt x="288028" y="223018"/>
                </a:cubicBezTo>
                <a:cubicBezTo>
                  <a:pt x="288028" y="225979"/>
                  <a:pt x="286918" y="228516"/>
                  <a:pt x="284644" y="230314"/>
                </a:cubicBezTo>
                <a:cubicBezTo>
                  <a:pt x="282424" y="232164"/>
                  <a:pt x="279200" y="233168"/>
                  <a:pt x="274970" y="233168"/>
                </a:cubicBezTo>
                <a:cubicBezTo>
                  <a:pt x="269314" y="233168"/>
                  <a:pt x="263869" y="231582"/>
                  <a:pt x="258477" y="228358"/>
                </a:cubicBezTo>
                <a:lnTo>
                  <a:pt x="255517" y="237662"/>
                </a:lnTo>
                <a:lnTo>
                  <a:pt x="5074" y="99915"/>
                </a:lnTo>
                <a:lnTo>
                  <a:pt x="328415" y="240885"/>
                </a:lnTo>
                <a:lnTo>
                  <a:pt x="328415" y="172798"/>
                </a:lnTo>
                <a:lnTo>
                  <a:pt x="315993" y="172798"/>
                </a:lnTo>
                <a:lnTo>
                  <a:pt x="315993" y="240885"/>
                </a:lnTo>
                <a:lnTo>
                  <a:pt x="328415" y="240885"/>
                </a:lnTo>
                <a:lnTo>
                  <a:pt x="5074" y="99915"/>
                </a:lnTo>
                <a:lnTo>
                  <a:pt x="322178" y="145891"/>
                </a:lnTo>
                <a:cubicBezTo>
                  <a:pt x="319957" y="145891"/>
                  <a:pt x="318107" y="146631"/>
                  <a:pt x="316733" y="148163"/>
                </a:cubicBezTo>
                <a:cubicBezTo>
                  <a:pt x="315147" y="149697"/>
                  <a:pt x="314459" y="151547"/>
                  <a:pt x="314459" y="153661"/>
                </a:cubicBezTo>
                <a:cubicBezTo>
                  <a:pt x="314459" y="155776"/>
                  <a:pt x="315147" y="157573"/>
                  <a:pt x="316416" y="159001"/>
                </a:cubicBezTo>
                <a:cubicBezTo>
                  <a:pt x="317843" y="160532"/>
                  <a:pt x="319693" y="161221"/>
                  <a:pt x="321913" y="161221"/>
                </a:cubicBezTo>
                <a:cubicBezTo>
                  <a:pt x="324292" y="161221"/>
                  <a:pt x="326301" y="160532"/>
                  <a:pt x="327675" y="159001"/>
                </a:cubicBezTo>
                <a:cubicBezTo>
                  <a:pt x="329103" y="157573"/>
                  <a:pt x="329790" y="155776"/>
                  <a:pt x="329790" y="153661"/>
                </a:cubicBezTo>
                <a:cubicBezTo>
                  <a:pt x="329790" y="151388"/>
                  <a:pt x="329103" y="149591"/>
                  <a:pt x="327675" y="148005"/>
                </a:cubicBezTo>
                <a:cubicBezTo>
                  <a:pt x="326301" y="146631"/>
                  <a:pt x="324451" y="145891"/>
                  <a:pt x="322178" y="145891"/>
                </a:cubicBezTo>
                <a:lnTo>
                  <a:pt x="5074" y="99915"/>
                </a:lnTo>
                <a:lnTo>
                  <a:pt x="341262" y="240885"/>
                </a:lnTo>
                <a:lnTo>
                  <a:pt x="396398" y="240885"/>
                </a:lnTo>
                <a:lnTo>
                  <a:pt x="396398" y="231054"/>
                </a:lnTo>
                <a:lnTo>
                  <a:pt x="356751" y="231054"/>
                </a:lnTo>
                <a:lnTo>
                  <a:pt x="356751" y="230737"/>
                </a:lnTo>
                <a:cubicBezTo>
                  <a:pt x="358548" y="228781"/>
                  <a:pt x="361403" y="225292"/>
                  <a:pt x="365473" y="220058"/>
                </a:cubicBezTo>
                <a:lnTo>
                  <a:pt x="395870" y="180516"/>
                </a:lnTo>
                <a:lnTo>
                  <a:pt x="395870" y="172798"/>
                </a:lnTo>
                <a:lnTo>
                  <a:pt x="344063" y="172798"/>
                </a:lnTo>
                <a:lnTo>
                  <a:pt x="344063" y="182631"/>
                </a:lnTo>
                <a:lnTo>
                  <a:pt x="380962" y="182631"/>
                </a:lnTo>
                <a:lnTo>
                  <a:pt x="380962" y="182895"/>
                </a:lnTo>
                <a:cubicBezTo>
                  <a:pt x="375729" y="189080"/>
                  <a:pt x="372610" y="192622"/>
                  <a:pt x="371923" y="193626"/>
                </a:cubicBezTo>
                <a:lnTo>
                  <a:pt x="341262" y="233697"/>
                </a:lnTo>
                <a:lnTo>
                  <a:pt x="341262" y="240885"/>
                </a:lnTo>
                <a:lnTo>
                  <a:pt x="5074" y="99915"/>
                </a:lnTo>
                <a:lnTo>
                  <a:pt x="464077" y="209062"/>
                </a:lnTo>
                <a:cubicBezTo>
                  <a:pt x="464343" y="207688"/>
                  <a:pt x="464498" y="205732"/>
                  <a:pt x="464498" y="203301"/>
                </a:cubicBezTo>
                <a:cubicBezTo>
                  <a:pt x="464498" y="199811"/>
                  <a:pt x="464077" y="196428"/>
                  <a:pt x="463231" y="193045"/>
                </a:cubicBezTo>
                <a:cubicBezTo>
                  <a:pt x="462227" y="189503"/>
                  <a:pt x="460852" y="186173"/>
                  <a:pt x="458844" y="182789"/>
                </a:cubicBezTo>
                <a:cubicBezTo>
                  <a:pt x="456888" y="179406"/>
                  <a:pt x="453927" y="176710"/>
                  <a:pt x="450015" y="174490"/>
                </a:cubicBezTo>
                <a:cubicBezTo>
                  <a:pt x="446209" y="172481"/>
                  <a:pt x="441557" y="171371"/>
                  <a:pt x="436324" y="171371"/>
                </a:cubicBezTo>
                <a:cubicBezTo>
                  <a:pt x="426650" y="171371"/>
                  <a:pt x="418879" y="174912"/>
                  <a:pt x="413116" y="181785"/>
                </a:cubicBezTo>
                <a:cubicBezTo>
                  <a:pt x="407354" y="188657"/>
                  <a:pt x="404394" y="197432"/>
                  <a:pt x="404394" y="207953"/>
                </a:cubicBezTo>
                <a:cubicBezTo>
                  <a:pt x="404394" y="218367"/>
                  <a:pt x="407354" y="226666"/>
                  <a:pt x="413381" y="233010"/>
                </a:cubicBezTo>
                <a:cubicBezTo>
                  <a:pt x="419460" y="239354"/>
                  <a:pt x="427601" y="242420"/>
                  <a:pt x="437910" y="242420"/>
                </a:cubicBezTo>
                <a:cubicBezTo>
                  <a:pt x="446632" y="242420"/>
                  <a:pt x="454192" y="241045"/>
                  <a:pt x="460694" y="238085"/>
                </a:cubicBezTo>
                <a:lnTo>
                  <a:pt x="458421" y="229204"/>
                </a:lnTo>
                <a:cubicBezTo>
                  <a:pt x="453081" y="231582"/>
                  <a:pt x="446738" y="232745"/>
                  <a:pt x="439601" y="232745"/>
                </a:cubicBezTo>
                <a:cubicBezTo>
                  <a:pt x="432835" y="232745"/>
                  <a:pt x="427178" y="230737"/>
                  <a:pt x="422949" y="226825"/>
                </a:cubicBezTo>
                <a:cubicBezTo>
                  <a:pt x="418456" y="223018"/>
                  <a:pt x="416341" y="217098"/>
                  <a:pt x="416236" y="209062"/>
                </a:cubicBezTo>
                <a:lnTo>
                  <a:pt x="464077" y="209062"/>
                </a:lnTo>
                <a:lnTo>
                  <a:pt x="5074" y="99915"/>
                </a:lnTo>
                <a:lnTo>
                  <a:pt x="416341" y="200235"/>
                </a:lnTo>
                <a:cubicBezTo>
                  <a:pt x="416923" y="195001"/>
                  <a:pt x="418773" y="190508"/>
                  <a:pt x="421997" y="186278"/>
                </a:cubicBezTo>
                <a:cubicBezTo>
                  <a:pt x="425222" y="182366"/>
                  <a:pt x="429610" y="180252"/>
                  <a:pt x="435372" y="180252"/>
                </a:cubicBezTo>
                <a:cubicBezTo>
                  <a:pt x="441557" y="180252"/>
                  <a:pt x="446051" y="182366"/>
                  <a:pt x="448588" y="186596"/>
                </a:cubicBezTo>
                <a:cubicBezTo>
                  <a:pt x="451390" y="190666"/>
                  <a:pt x="452658" y="195318"/>
                  <a:pt x="452500" y="200235"/>
                </a:cubicBezTo>
                <a:lnTo>
                  <a:pt x="416341" y="200235"/>
                </a:lnTo>
                <a:lnTo>
                  <a:pt x="5074" y="99915"/>
                </a:lnTo>
                <a:lnTo>
                  <a:pt x="480677" y="257327"/>
                </a:lnTo>
                <a:cubicBezTo>
                  <a:pt x="482632" y="254102"/>
                  <a:pt x="484854" y="249027"/>
                  <a:pt x="487706" y="242314"/>
                </a:cubicBezTo>
                <a:cubicBezTo>
                  <a:pt x="490244" y="235547"/>
                  <a:pt x="492466" y="229204"/>
                  <a:pt x="494158" y="223177"/>
                </a:cubicBezTo>
                <a:lnTo>
                  <a:pt x="480357" y="224552"/>
                </a:lnTo>
                <a:cubicBezTo>
                  <a:pt x="478562" y="236816"/>
                  <a:pt x="475705" y="248076"/>
                  <a:pt x="471955" y="258332"/>
                </a:cubicBezTo>
                <a:lnTo>
                  <a:pt x="480677" y="257327"/>
                </a:lnTo>
                <a:lnTo>
                  <a:pt x="5074" y="99915"/>
                </a:lnTo>
                <a:lnTo>
                  <a:pt x="594360" y="268746"/>
                </a:lnTo>
                <a:lnTo>
                  <a:pt x="606624" y="268746"/>
                </a:lnTo>
                <a:lnTo>
                  <a:pt x="606624" y="231741"/>
                </a:lnTo>
                <a:lnTo>
                  <a:pt x="606887" y="231741"/>
                </a:lnTo>
                <a:cubicBezTo>
                  <a:pt x="609002" y="235124"/>
                  <a:pt x="611807" y="237768"/>
                  <a:pt x="615613" y="239618"/>
                </a:cubicBezTo>
                <a:cubicBezTo>
                  <a:pt x="619260" y="241468"/>
                  <a:pt x="623381" y="242420"/>
                  <a:pt x="627878" y="242420"/>
                </a:cubicBezTo>
                <a:cubicBezTo>
                  <a:pt x="636439" y="242420"/>
                  <a:pt x="643788" y="239195"/>
                  <a:pt x="649972" y="232851"/>
                </a:cubicBezTo>
                <a:cubicBezTo>
                  <a:pt x="655841" y="226561"/>
                  <a:pt x="658962" y="217521"/>
                  <a:pt x="658962" y="205838"/>
                </a:cubicBezTo>
                <a:cubicBezTo>
                  <a:pt x="658962" y="195582"/>
                  <a:pt x="656156" y="187283"/>
                  <a:pt x="650818" y="180939"/>
                </a:cubicBezTo>
                <a:cubicBezTo>
                  <a:pt x="645161" y="174595"/>
                  <a:pt x="638291" y="171371"/>
                  <a:pt x="629992" y="171371"/>
                </a:cubicBezTo>
                <a:cubicBezTo>
                  <a:pt x="618997" y="171371"/>
                  <a:pt x="610961" y="175758"/>
                  <a:pt x="605778" y="184481"/>
                </a:cubicBezTo>
                <a:lnTo>
                  <a:pt x="605515" y="184481"/>
                </a:lnTo>
                <a:lnTo>
                  <a:pt x="604773" y="172798"/>
                </a:lnTo>
                <a:lnTo>
                  <a:pt x="593833" y="172798"/>
                </a:lnTo>
                <a:cubicBezTo>
                  <a:pt x="594256" y="181362"/>
                  <a:pt x="594360" y="188816"/>
                  <a:pt x="594360" y="195001"/>
                </a:cubicBezTo>
                <a:lnTo>
                  <a:pt x="594360" y="268746"/>
                </a:lnTo>
                <a:lnTo>
                  <a:pt x="5074" y="99915"/>
                </a:lnTo>
                <a:lnTo>
                  <a:pt x="606624" y="201344"/>
                </a:lnTo>
                <a:cubicBezTo>
                  <a:pt x="606624" y="200076"/>
                  <a:pt x="606887" y="198543"/>
                  <a:pt x="607470" y="196428"/>
                </a:cubicBezTo>
                <a:cubicBezTo>
                  <a:pt x="608579" y="191776"/>
                  <a:pt x="610853" y="188128"/>
                  <a:pt x="614500" y="185433"/>
                </a:cubicBezTo>
                <a:cubicBezTo>
                  <a:pt x="617883" y="182631"/>
                  <a:pt x="621797" y="181204"/>
                  <a:pt x="626186" y="181204"/>
                </a:cubicBezTo>
                <a:cubicBezTo>
                  <a:pt x="632530" y="181204"/>
                  <a:pt x="637445" y="183635"/>
                  <a:pt x="640931" y="188551"/>
                </a:cubicBezTo>
                <a:cubicBezTo>
                  <a:pt x="644634" y="193309"/>
                  <a:pt x="646429" y="199230"/>
                  <a:pt x="646429" y="206419"/>
                </a:cubicBezTo>
                <a:cubicBezTo>
                  <a:pt x="646429" y="214455"/>
                  <a:pt x="644634" y="220746"/>
                  <a:pt x="640931" y="225556"/>
                </a:cubicBezTo>
                <a:cubicBezTo>
                  <a:pt x="637285" y="230314"/>
                  <a:pt x="632210" y="232745"/>
                  <a:pt x="625763" y="232745"/>
                </a:cubicBezTo>
                <a:cubicBezTo>
                  <a:pt x="621374" y="232745"/>
                  <a:pt x="617460" y="231318"/>
                  <a:pt x="613922" y="228781"/>
                </a:cubicBezTo>
                <a:cubicBezTo>
                  <a:pt x="610538" y="225979"/>
                  <a:pt x="608316" y="222596"/>
                  <a:pt x="607207" y="218208"/>
                </a:cubicBezTo>
                <a:cubicBezTo>
                  <a:pt x="606784" y="216834"/>
                  <a:pt x="606624" y="215142"/>
                  <a:pt x="606624" y="213186"/>
                </a:cubicBezTo>
                <a:lnTo>
                  <a:pt x="606624" y="201344"/>
                </a:lnTo>
                <a:lnTo>
                  <a:pt x="5074" y="99915"/>
                </a:lnTo>
                <a:lnTo>
                  <a:pt x="674567" y="240885"/>
                </a:lnTo>
                <a:lnTo>
                  <a:pt x="686991" y="240885"/>
                </a:lnTo>
                <a:lnTo>
                  <a:pt x="686991" y="204569"/>
                </a:lnTo>
                <a:cubicBezTo>
                  <a:pt x="686991" y="202455"/>
                  <a:pt x="687094" y="200498"/>
                  <a:pt x="687414" y="198807"/>
                </a:cubicBezTo>
                <a:cubicBezTo>
                  <a:pt x="688208" y="194155"/>
                  <a:pt x="690215" y="190349"/>
                  <a:pt x="693015" y="187442"/>
                </a:cubicBezTo>
                <a:cubicBezTo>
                  <a:pt x="696135" y="184481"/>
                  <a:pt x="699627" y="183053"/>
                  <a:pt x="704011" y="183053"/>
                </a:cubicBezTo>
                <a:cubicBezTo>
                  <a:pt x="705970" y="183053"/>
                  <a:pt x="707342" y="183212"/>
                  <a:pt x="708188" y="183318"/>
                </a:cubicBezTo>
                <a:lnTo>
                  <a:pt x="708188" y="171635"/>
                </a:lnTo>
                <a:cubicBezTo>
                  <a:pt x="706656" y="171529"/>
                  <a:pt x="705547" y="171371"/>
                  <a:pt x="704857" y="171371"/>
                </a:cubicBezTo>
                <a:cubicBezTo>
                  <a:pt x="700628" y="171371"/>
                  <a:pt x="696821" y="172798"/>
                  <a:pt x="693283" y="175441"/>
                </a:cubicBezTo>
                <a:cubicBezTo>
                  <a:pt x="689792" y="178137"/>
                  <a:pt x="687414" y="181785"/>
                  <a:pt x="685826" y="186278"/>
                </a:cubicBezTo>
                <a:lnTo>
                  <a:pt x="685403" y="186278"/>
                </a:lnTo>
                <a:lnTo>
                  <a:pt x="684876" y="172798"/>
                </a:lnTo>
                <a:lnTo>
                  <a:pt x="674041" y="172798"/>
                </a:lnTo>
                <a:cubicBezTo>
                  <a:pt x="674463" y="178402"/>
                  <a:pt x="674567" y="185433"/>
                  <a:pt x="674567" y="194049"/>
                </a:cubicBezTo>
                <a:lnTo>
                  <a:pt x="674567" y="240885"/>
                </a:lnTo>
                <a:lnTo>
                  <a:pt x="5074" y="99915"/>
                </a:lnTo>
                <a:lnTo>
                  <a:pt x="772616" y="209062"/>
                </a:lnTo>
                <a:cubicBezTo>
                  <a:pt x="772879" y="207688"/>
                  <a:pt x="773039" y="205732"/>
                  <a:pt x="773039" y="203301"/>
                </a:cubicBezTo>
                <a:cubicBezTo>
                  <a:pt x="773039" y="199811"/>
                  <a:pt x="772616" y="196428"/>
                  <a:pt x="771770" y="193045"/>
                </a:cubicBezTo>
                <a:cubicBezTo>
                  <a:pt x="770765" y="189503"/>
                  <a:pt x="769393" y="186173"/>
                  <a:pt x="767381" y="182789"/>
                </a:cubicBezTo>
                <a:cubicBezTo>
                  <a:pt x="765427" y="179406"/>
                  <a:pt x="762466" y="176710"/>
                  <a:pt x="758557" y="174490"/>
                </a:cubicBezTo>
                <a:cubicBezTo>
                  <a:pt x="754751" y="172481"/>
                  <a:pt x="750099" y="171371"/>
                  <a:pt x="744864" y="171371"/>
                </a:cubicBezTo>
                <a:cubicBezTo>
                  <a:pt x="735189" y="171371"/>
                  <a:pt x="727416" y="174912"/>
                  <a:pt x="721656" y="181785"/>
                </a:cubicBezTo>
                <a:cubicBezTo>
                  <a:pt x="715895" y="188657"/>
                  <a:pt x="712934" y="197432"/>
                  <a:pt x="712934" y="207953"/>
                </a:cubicBezTo>
                <a:cubicBezTo>
                  <a:pt x="712934" y="218367"/>
                  <a:pt x="715895" y="226666"/>
                  <a:pt x="721919" y="233010"/>
                </a:cubicBezTo>
                <a:cubicBezTo>
                  <a:pt x="727999" y="239354"/>
                  <a:pt x="736143" y="242420"/>
                  <a:pt x="746447" y="242420"/>
                </a:cubicBezTo>
                <a:cubicBezTo>
                  <a:pt x="755173" y="242420"/>
                  <a:pt x="762729" y="241045"/>
                  <a:pt x="769233" y="238085"/>
                </a:cubicBezTo>
                <a:lnTo>
                  <a:pt x="766959" y="229204"/>
                </a:lnTo>
                <a:cubicBezTo>
                  <a:pt x="761621" y="231582"/>
                  <a:pt x="755277" y="232745"/>
                  <a:pt x="748139" y="232745"/>
                </a:cubicBezTo>
                <a:cubicBezTo>
                  <a:pt x="741373" y="232745"/>
                  <a:pt x="735720" y="230737"/>
                  <a:pt x="731491" y="226825"/>
                </a:cubicBezTo>
                <a:cubicBezTo>
                  <a:pt x="726994" y="223018"/>
                  <a:pt x="724879" y="217098"/>
                  <a:pt x="724776" y="209062"/>
                </a:cubicBezTo>
                <a:lnTo>
                  <a:pt x="772616" y="209062"/>
                </a:lnTo>
                <a:lnTo>
                  <a:pt x="5074" y="99915"/>
                </a:lnTo>
                <a:lnTo>
                  <a:pt x="724879" y="200235"/>
                </a:lnTo>
                <a:cubicBezTo>
                  <a:pt x="725462" y="195001"/>
                  <a:pt x="727313" y="190508"/>
                  <a:pt x="730537" y="186278"/>
                </a:cubicBezTo>
                <a:cubicBezTo>
                  <a:pt x="733760" y="182366"/>
                  <a:pt x="738149" y="180252"/>
                  <a:pt x="743910" y="180252"/>
                </a:cubicBezTo>
                <a:cubicBezTo>
                  <a:pt x="750099" y="180252"/>
                  <a:pt x="754591" y="182366"/>
                  <a:pt x="757128" y="186596"/>
                </a:cubicBezTo>
                <a:cubicBezTo>
                  <a:pt x="759929" y="190666"/>
                  <a:pt x="761198" y="195318"/>
                  <a:pt x="761038" y="200235"/>
                </a:cubicBezTo>
                <a:lnTo>
                  <a:pt x="724879" y="200235"/>
                </a:lnTo>
                <a:lnTo>
                  <a:pt x="5074" y="99915"/>
                </a:lnTo>
                <a:lnTo>
                  <a:pt x="832829" y="229204"/>
                </a:lnTo>
                <a:cubicBezTo>
                  <a:pt x="827914" y="231318"/>
                  <a:pt x="822839" y="232428"/>
                  <a:pt x="817605" y="232428"/>
                </a:cubicBezTo>
                <a:cubicBezTo>
                  <a:pt x="810730" y="232428"/>
                  <a:pt x="805077" y="230208"/>
                  <a:pt x="800580" y="225556"/>
                </a:cubicBezTo>
                <a:cubicBezTo>
                  <a:pt x="796248" y="220904"/>
                  <a:pt x="793973" y="214719"/>
                  <a:pt x="793973" y="207001"/>
                </a:cubicBezTo>
                <a:cubicBezTo>
                  <a:pt x="793973" y="199653"/>
                  <a:pt x="796088" y="193626"/>
                  <a:pt x="800317" y="188551"/>
                </a:cubicBezTo>
                <a:cubicBezTo>
                  <a:pt x="804654" y="183741"/>
                  <a:pt x="810575" y="181204"/>
                  <a:pt x="818027" y="181204"/>
                </a:cubicBezTo>
                <a:cubicBezTo>
                  <a:pt x="823525" y="181204"/>
                  <a:pt x="828337" y="182366"/>
                  <a:pt x="832406" y="184481"/>
                </a:cubicBezTo>
                <a:lnTo>
                  <a:pt x="835207" y="175018"/>
                </a:lnTo>
                <a:cubicBezTo>
                  <a:pt x="830715" y="172640"/>
                  <a:pt x="824954" y="171371"/>
                  <a:pt x="818027" y="171371"/>
                </a:cubicBezTo>
                <a:cubicBezTo>
                  <a:pt x="807083" y="171371"/>
                  <a:pt x="798202" y="174754"/>
                  <a:pt x="791595" y="181521"/>
                </a:cubicBezTo>
                <a:cubicBezTo>
                  <a:pt x="784829" y="188393"/>
                  <a:pt x="781446" y="197115"/>
                  <a:pt x="781446" y="207688"/>
                </a:cubicBezTo>
                <a:cubicBezTo>
                  <a:pt x="781446" y="218102"/>
                  <a:pt x="784566" y="226561"/>
                  <a:pt x="790750" y="232851"/>
                </a:cubicBezTo>
                <a:cubicBezTo>
                  <a:pt x="796934" y="239195"/>
                  <a:pt x="805077" y="242420"/>
                  <a:pt x="815382" y="242420"/>
                </a:cubicBezTo>
                <a:cubicBezTo>
                  <a:pt x="822839" y="242420"/>
                  <a:pt x="829446" y="241151"/>
                  <a:pt x="834944" y="238508"/>
                </a:cubicBezTo>
                <a:lnTo>
                  <a:pt x="832829" y="229204"/>
                </a:lnTo>
                <a:lnTo>
                  <a:pt x="5074" y="99915"/>
                </a:lnTo>
                <a:lnTo>
                  <a:pt x="861930" y="240885"/>
                </a:lnTo>
                <a:lnTo>
                  <a:pt x="861930" y="172798"/>
                </a:lnTo>
                <a:lnTo>
                  <a:pt x="849506" y="172798"/>
                </a:lnTo>
                <a:lnTo>
                  <a:pt x="849506" y="240885"/>
                </a:lnTo>
                <a:lnTo>
                  <a:pt x="861930" y="240885"/>
                </a:lnTo>
                <a:lnTo>
                  <a:pt x="5074" y="99915"/>
                </a:lnTo>
                <a:lnTo>
                  <a:pt x="855690" y="145891"/>
                </a:lnTo>
                <a:cubicBezTo>
                  <a:pt x="853472" y="145891"/>
                  <a:pt x="851620" y="146631"/>
                  <a:pt x="850248" y="148163"/>
                </a:cubicBezTo>
                <a:cubicBezTo>
                  <a:pt x="848660" y="149697"/>
                  <a:pt x="847974" y="151547"/>
                  <a:pt x="847974" y="153661"/>
                </a:cubicBezTo>
                <a:cubicBezTo>
                  <a:pt x="847974" y="155776"/>
                  <a:pt x="848660" y="157573"/>
                  <a:pt x="849929" y="159001"/>
                </a:cubicBezTo>
                <a:cubicBezTo>
                  <a:pt x="851357" y="160532"/>
                  <a:pt x="853209" y="161221"/>
                  <a:pt x="855427" y="161221"/>
                </a:cubicBezTo>
                <a:cubicBezTo>
                  <a:pt x="857804" y="161221"/>
                  <a:pt x="859816" y="160532"/>
                  <a:pt x="861188" y="159001"/>
                </a:cubicBezTo>
                <a:cubicBezTo>
                  <a:pt x="862616" y="157573"/>
                  <a:pt x="863302" y="155776"/>
                  <a:pt x="863302" y="153661"/>
                </a:cubicBezTo>
                <a:cubicBezTo>
                  <a:pt x="863302" y="151388"/>
                  <a:pt x="862616" y="149591"/>
                  <a:pt x="861188" y="148005"/>
                </a:cubicBezTo>
                <a:cubicBezTo>
                  <a:pt x="859816" y="146631"/>
                  <a:pt x="857964" y="145891"/>
                  <a:pt x="855690" y="145891"/>
                </a:cubicBezTo>
                <a:lnTo>
                  <a:pt x="5074" y="99915"/>
                </a:lnTo>
                <a:lnTo>
                  <a:pt x="877841" y="237662"/>
                </a:lnTo>
                <a:cubicBezTo>
                  <a:pt x="883339" y="240885"/>
                  <a:pt x="889682" y="242420"/>
                  <a:pt x="896980" y="242420"/>
                </a:cubicBezTo>
                <a:cubicBezTo>
                  <a:pt x="904907" y="242420"/>
                  <a:pt x="911091" y="240622"/>
                  <a:pt x="915588" y="236816"/>
                </a:cubicBezTo>
                <a:cubicBezTo>
                  <a:pt x="920080" y="233010"/>
                  <a:pt x="922355" y="228093"/>
                  <a:pt x="922355" y="221909"/>
                </a:cubicBezTo>
                <a:cubicBezTo>
                  <a:pt x="922355" y="216992"/>
                  <a:pt x="920926" y="213028"/>
                  <a:pt x="917806" y="209644"/>
                </a:cubicBezTo>
                <a:cubicBezTo>
                  <a:pt x="915005" y="206578"/>
                  <a:pt x="910513" y="203723"/>
                  <a:pt x="904484" y="201503"/>
                </a:cubicBezTo>
                <a:cubicBezTo>
                  <a:pt x="899832" y="199653"/>
                  <a:pt x="896449" y="197855"/>
                  <a:pt x="894494" y="196269"/>
                </a:cubicBezTo>
                <a:cubicBezTo>
                  <a:pt x="892643" y="194737"/>
                  <a:pt x="891637" y="192463"/>
                  <a:pt x="891637" y="189820"/>
                </a:cubicBezTo>
                <a:cubicBezTo>
                  <a:pt x="891637" y="187124"/>
                  <a:pt x="892643" y="185010"/>
                  <a:pt x="894598" y="183212"/>
                </a:cubicBezTo>
                <a:cubicBezTo>
                  <a:pt x="896557" y="181362"/>
                  <a:pt x="899409" y="180516"/>
                  <a:pt x="902901" y="180516"/>
                </a:cubicBezTo>
                <a:cubicBezTo>
                  <a:pt x="907816" y="180516"/>
                  <a:pt x="912468" y="181944"/>
                  <a:pt x="916857" y="184587"/>
                </a:cubicBezTo>
                <a:lnTo>
                  <a:pt x="919817" y="175600"/>
                </a:lnTo>
                <a:cubicBezTo>
                  <a:pt x="915400" y="172798"/>
                  <a:pt x="909930" y="171371"/>
                  <a:pt x="903216" y="171371"/>
                </a:cubicBezTo>
                <a:cubicBezTo>
                  <a:pt x="896134" y="171371"/>
                  <a:pt x="890528" y="173326"/>
                  <a:pt x="886196" y="177133"/>
                </a:cubicBezTo>
                <a:cubicBezTo>
                  <a:pt x="881807" y="180939"/>
                  <a:pt x="879692" y="185750"/>
                  <a:pt x="879692" y="191353"/>
                </a:cubicBezTo>
                <a:cubicBezTo>
                  <a:pt x="879692" y="199811"/>
                  <a:pt x="885773" y="206261"/>
                  <a:pt x="897826" y="210648"/>
                </a:cubicBezTo>
                <a:cubicBezTo>
                  <a:pt x="902478" y="212340"/>
                  <a:pt x="905701" y="214137"/>
                  <a:pt x="907553" y="215829"/>
                </a:cubicBezTo>
                <a:cubicBezTo>
                  <a:pt x="909400" y="217785"/>
                  <a:pt x="910353" y="220058"/>
                  <a:pt x="910353" y="223018"/>
                </a:cubicBezTo>
                <a:cubicBezTo>
                  <a:pt x="910353" y="225979"/>
                  <a:pt x="909244" y="228516"/>
                  <a:pt x="906970" y="230314"/>
                </a:cubicBezTo>
                <a:cubicBezTo>
                  <a:pt x="904747" y="232164"/>
                  <a:pt x="901524" y="233168"/>
                  <a:pt x="897295" y="233168"/>
                </a:cubicBezTo>
                <a:cubicBezTo>
                  <a:pt x="891637" y="233168"/>
                  <a:pt x="886196" y="231582"/>
                  <a:pt x="880801" y="228358"/>
                </a:cubicBezTo>
                <a:lnTo>
                  <a:pt x="877841" y="237662"/>
                </a:lnTo>
                <a:lnTo>
                  <a:pt x="5074" y="99915"/>
                </a:lnTo>
                <a:lnTo>
                  <a:pt x="950741" y="240885"/>
                </a:lnTo>
                <a:lnTo>
                  <a:pt x="950741" y="172798"/>
                </a:lnTo>
                <a:lnTo>
                  <a:pt x="938317" y="172798"/>
                </a:lnTo>
                <a:lnTo>
                  <a:pt x="938317" y="240885"/>
                </a:lnTo>
                <a:lnTo>
                  <a:pt x="950741" y="240885"/>
                </a:lnTo>
                <a:lnTo>
                  <a:pt x="5074" y="99915"/>
                </a:lnTo>
                <a:lnTo>
                  <a:pt x="944501" y="145891"/>
                </a:lnTo>
                <a:cubicBezTo>
                  <a:pt x="942283" y="145891"/>
                  <a:pt x="940432" y="146631"/>
                  <a:pt x="939060" y="148163"/>
                </a:cubicBezTo>
                <a:cubicBezTo>
                  <a:pt x="937471" y="149697"/>
                  <a:pt x="936785" y="151547"/>
                  <a:pt x="936785" y="153661"/>
                </a:cubicBezTo>
                <a:cubicBezTo>
                  <a:pt x="936785" y="155776"/>
                  <a:pt x="937471" y="157573"/>
                  <a:pt x="938740" y="159001"/>
                </a:cubicBezTo>
                <a:cubicBezTo>
                  <a:pt x="940168" y="160532"/>
                  <a:pt x="942020" y="161221"/>
                  <a:pt x="944238" y="161221"/>
                </a:cubicBezTo>
                <a:cubicBezTo>
                  <a:pt x="946615" y="161221"/>
                  <a:pt x="948627" y="160532"/>
                  <a:pt x="949999" y="159001"/>
                </a:cubicBezTo>
                <a:cubicBezTo>
                  <a:pt x="951427" y="157573"/>
                  <a:pt x="952113" y="155776"/>
                  <a:pt x="952113" y="153661"/>
                </a:cubicBezTo>
                <a:cubicBezTo>
                  <a:pt x="952113" y="151388"/>
                  <a:pt x="951427" y="149591"/>
                  <a:pt x="949999" y="148005"/>
                </a:cubicBezTo>
                <a:cubicBezTo>
                  <a:pt x="948627" y="146631"/>
                  <a:pt x="946775" y="145891"/>
                  <a:pt x="944501" y="145891"/>
                </a:cubicBezTo>
                <a:lnTo>
                  <a:pt x="5074" y="99915"/>
                </a:lnTo>
                <a:lnTo>
                  <a:pt x="1000170" y="171371"/>
                </a:lnTo>
                <a:cubicBezTo>
                  <a:pt x="990443" y="171371"/>
                  <a:pt x="982459" y="174595"/>
                  <a:pt x="975956" y="181204"/>
                </a:cubicBezTo>
                <a:cubicBezTo>
                  <a:pt x="969612" y="187705"/>
                  <a:pt x="966389" y="196428"/>
                  <a:pt x="966389" y="207424"/>
                </a:cubicBezTo>
                <a:cubicBezTo>
                  <a:pt x="966389" y="217944"/>
                  <a:pt x="969509" y="226402"/>
                  <a:pt x="975693" y="232745"/>
                </a:cubicBezTo>
                <a:cubicBezTo>
                  <a:pt x="981877" y="239195"/>
                  <a:pt x="989597" y="242420"/>
                  <a:pt x="999056" y="242420"/>
                </a:cubicBezTo>
                <a:cubicBezTo>
                  <a:pt x="1008205" y="242420"/>
                  <a:pt x="1016081" y="239354"/>
                  <a:pt x="1022847" y="233168"/>
                </a:cubicBezTo>
                <a:cubicBezTo>
                  <a:pt x="1029562" y="226930"/>
                  <a:pt x="1032945" y="217944"/>
                  <a:pt x="1032945" y="206261"/>
                </a:cubicBezTo>
                <a:cubicBezTo>
                  <a:pt x="1032945" y="196005"/>
                  <a:pt x="1029985" y="187547"/>
                  <a:pt x="1023797" y="181098"/>
                </a:cubicBezTo>
                <a:cubicBezTo>
                  <a:pt x="1017876" y="174595"/>
                  <a:pt x="1009897" y="171371"/>
                  <a:pt x="1000170" y="171371"/>
                </a:cubicBezTo>
                <a:lnTo>
                  <a:pt x="5074" y="99915"/>
                </a:lnTo>
                <a:lnTo>
                  <a:pt x="999902" y="180675"/>
                </a:lnTo>
                <a:cubicBezTo>
                  <a:pt x="1006617" y="180675"/>
                  <a:pt x="1011692" y="183318"/>
                  <a:pt x="1015075" y="188657"/>
                </a:cubicBezTo>
                <a:cubicBezTo>
                  <a:pt x="1018618" y="194049"/>
                  <a:pt x="1020310" y="200076"/>
                  <a:pt x="1020310" y="206684"/>
                </a:cubicBezTo>
                <a:cubicBezTo>
                  <a:pt x="1020310" y="214296"/>
                  <a:pt x="1018299" y="220640"/>
                  <a:pt x="1014389" y="225715"/>
                </a:cubicBezTo>
                <a:cubicBezTo>
                  <a:pt x="1010423" y="230631"/>
                  <a:pt x="1005508" y="233168"/>
                  <a:pt x="999587" y="233168"/>
                </a:cubicBezTo>
                <a:cubicBezTo>
                  <a:pt x="993559" y="233168"/>
                  <a:pt x="988643" y="230631"/>
                  <a:pt x="984837" y="225715"/>
                </a:cubicBezTo>
                <a:cubicBezTo>
                  <a:pt x="981031" y="220746"/>
                  <a:pt x="979076" y="214455"/>
                  <a:pt x="979076" y="207001"/>
                </a:cubicBezTo>
                <a:cubicBezTo>
                  <a:pt x="979076" y="199811"/>
                  <a:pt x="980871" y="193626"/>
                  <a:pt x="984414" y="188551"/>
                </a:cubicBezTo>
                <a:cubicBezTo>
                  <a:pt x="987906" y="183212"/>
                  <a:pt x="993136" y="180675"/>
                  <a:pt x="999902" y="180675"/>
                </a:cubicBezTo>
                <a:lnTo>
                  <a:pt x="5074" y="99915"/>
                </a:lnTo>
                <a:lnTo>
                  <a:pt x="1048697" y="240885"/>
                </a:lnTo>
                <a:lnTo>
                  <a:pt x="1061121" y="240885"/>
                </a:lnTo>
                <a:lnTo>
                  <a:pt x="1061121" y="199917"/>
                </a:lnTo>
                <a:cubicBezTo>
                  <a:pt x="1061121" y="197538"/>
                  <a:pt x="1061384" y="195741"/>
                  <a:pt x="1061967" y="194155"/>
                </a:cubicBezTo>
                <a:cubicBezTo>
                  <a:pt x="1063184" y="190666"/>
                  <a:pt x="1065298" y="187547"/>
                  <a:pt x="1068258" y="185168"/>
                </a:cubicBezTo>
                <a:cubicBezTo>
                  <a:pt x="1071219" y="182789"/>
                  <a:pt x="1074757" y="181521"/>
                  <a:pt x="1078563" y="181521"/>
                </a:cubicBezTo>
                <a:cubicBezTo>
                  <a:pt x="1084010" y="181521"/>
                  <a:pt x="1087975" y="183318"/>
                  <a:pt x="1090513" y="187124"/>
                </a:cubicBezTo>
                <a:cubicBezTo>
                  <a:pt x="1093050" y="190772"/>
                  <a:pt x="1094319" y="195582"/>
                  <a:pt x="1094319" y="201609"/>
                </a:cubicBezTo>
                <a:lnTo>
                  <a:pt x="1094319" y="240885"/>
                </a:lnTo>
                <a:lnTo>
                  <a:pt x="1106687" y="240885"/>
                </a:lnTo>
                <a:lnTo>
                  <a:pt x="1106687" y="200340"/>
                </a:lnTo>
                <a:cubicBezTo>
                  <a:pt x="1106687" y="194895"/>
                  <a:pt x="1105841" y="190085"/>
                  <a:pt x="1104309" y="186014"/>
                </a:cubicBezTo>
                <a:cubicBezTo>
                  <a:pt x="1102726" y="182049"/>
                  <a:pt x="1100611" y="179089"/>
                  <a:pt x="1098125" y="177027"/>
                </a:cubicBezTo>
                <a:cubicBezTo>
                  <a:pt x="1095588" y="175018"/>
                  <a:pt x="1093050" y="173644"/>
                  <a:pt x="1090513" y="172798"/>
                </a:cubicBezTo>
                <a:cubicBezTo>
                  <a:pt x="1087816" y="171794"/>
                  <a:pt x="1085278" y="171371"/>
                  <a:pt x="1082637" y="171371"/>
                </a:cubicBezTo>
                <a:cubicBezTo>
                  <a:pt x="1077403" y="171371"/>
                  <a:pt x="1072751" y="172640"/>
                  <a:pt x="1068837" y="175018"/>
                </a:cubicBezTo>
                <a:cubicBezTo>
                  <a:pt x="1064875" y="177449"/>
                  <a:pt x="1061967" y="180516"/>
                  <a:pt x="1060115" y="184058"/>
                </a:cubicBezTo>
                <a:lnTo>
                  <a:pt x="1059852" y="184058"/>
                </a:lnTo>
                <a:lnTo>
                  <a:pt x="1059110" y="172798"/>
                </a:lnTo>
                <a:lnTo>
                  <a:pt x="1048170" y="172798"/>
                </a:lnTo>
                <a:cubicBezTo>
                  <a:pt x="1048593" y="177715"/>
                  <a:pt x="1048697" y="183899"/>
                  <a:pt x="1048697" y="191195"/>
                </a:cubicBezTo>
                <a:lnTo>
                  <a:pt x="1048697" y="240885"/>
                </a:lnTo>
                <a:lnTo>
                  <a:pt x="5074" y="99915"/>
                </a:lnTo>
                <a:lnTo>
                  <a:pt x="1127677" y="257327"/>
                </a:lnTo>
                <a:cubicBezTo>
                  <a:pt x="1129632" y="254102"/>
                  <a:pt x="1131850" y="249027"/>
                  <a:pt x="1134707" y="242314"/>
                </a:cubicBezTo>
                <a:cubicBezTo>
                  <a:pt x="1137245" y="235547"/>
                  <a:pt x="1139462" y="229204"/>
                  <a:pt x="1141154" y="223177"/>
                </a:cubicBezTo>
                <a:lnTo>
                  <a:pt x="1127358" y="224552"/>
                </a:lnTo>
                <a:cubicBezTo>
                  <a:pt x="1125563" y="236816"/>
                  <a:pt x="1122706" y="248076"/>
                  <a:pt x="1118951" y="258332"/>
                </a:cubicBezTo>
                <a:lnTo>
                  <a:pt x="1127677" y="257327"/>
                </a:lnTo>
                <a:lnTo>
                  <a:pt x="5074" y="99915"/>
                </a:lnTo>
                <a:lnTo>
                  <a:pt x="1241346" y="240885"/>
                </a:lnTo>
                <a:lnTo>
                  <a:pt x="1253770" y="240885"/>
                </a:lnTo>
                <a:lnTo>
                  <a:pt x="1253770" y="204569"/>
                </a:lnTo>
                <a:cubicBezTo>
                  <a:pt x="1253770" y="202455"/>
                  <a:pt x="1253874" y="200498"/>
                  <a:pt x="1254193" y="198807"/>
                </a:cubicBezTo>
                <a:cubicBezTo>
                  <a:pt x="1254987" y="194155"/>
                  <a:pt x="1256994" y="190349"/>
                  <a:pt x="1259794" y="187442"/>
                </a:cubicBezTo>
                <a:cubicBezTo>
                  <a:pt x="1262915" y="184481"/>
                  <a:pt x="1266406" y="183053"/>
                  <a:pt x="1270790" y="183053"/>
                </a:cubicBezTo>
                <a:cubicBezTo>
                  <a:pt x="1272750" y="183053"/>
                  <a:pt x="1274122" y="183212"/>
                  <a:pt x="1274968" y="183318"/>
                </a:cubicBezTo>
                <a:lnTo>
                  <a:pt x="1274968" y="171635"/>
                </a:lnTo>
                <a:cubicBezTo>
                  <a:pt x="1273436" y="171529"/>
                  <a:pt x="1272327" y="171371"/>
                  <a:pt x="1271636" y="171371"/>
                </a:cubicBezTo>
                <a:cubicBezTo>
                  <a:pt x="1267407" y="171371"/>
                  <a:pt x="1263601" y="172798"/>
                  <a:pt x="1260062" y="175441"/>
                </a:cubicBezTo>
                <a:cubicBezTo>
                  <a:pt x="1256571" y="178137"/>
                  <a:pt x="1254193" y="181785"/>
                  <a:pt x="1252605" y="186278"/>
                </a:cubicBezTo>
                <a:lnTo>
                  <a:pt x="1252182" y="186278"/>
                </a:lnTo>
                <a:lnTo>
                  <a:pt x="1251656" y="172798"/>
                </a:lnTo>
                <a:lnTo>
                  <a:pt x="1240820" y="172798"/>
                </a:lnTo>
                <a:cubicBezTo>
                  <a:pt x="1241238" y="178402"/>
                  <a:pt x="1241346" y="185433"/>
                  <a:pt x="1241346" y="194049"/>
                </a:cubicBezTo>
                <a:lnTo>
                  <a:pt x="1241346" y="240885"/>
                </a:lnTo>
                <a:lnTo>
                  <a:pt x="5074" y="99915"/>
                </a:lnTo>
                <a:lnTo>
                  <a:pt x="1312080" y="171371"/>
                </a:lnTo>
                <a:cubicBezTo>
                  <a:pt x="1302353" y="171371"/>
                  <a:pt x="1294370" y="174595"/>
                  <a:pt x="1287866" y="181204"/>
                </a:cubicBezTo>
                <a:cubicBezTo>
                  <a:pt x="1281523" y="187705"/>
                  <a:pt x="1278299" y="196428"/>
                  <a:pt x="1278299" y="207424"/>
                </a:cubicBezTo>
                <a:cubicBezTo>
                  <a:pt x="1278299" y="217944"/>
                  <a:pt x="1281419" y="226402"/>
                  <a:pt x="1287603" y="232745"/>
                </a:cubicBezTo>
                <a:cubicBezTo>
                  <a:pt x="1293787" y="239195"/>
                  <a:pt x="1301507" y="242420"/>
                  <a:pt x="1310966" y="242420"/>
                </a:cubicBezTo>
                <a:cubicBezTo>
                  <a:pt x="1320116" y="242420"/>
                  <a:pt x="1327991" y="239354"/>
                  <a:pt x="1334757" y="233168"/>
                </a:cubicBezTo>
                <a:cubicBezTo>
                  <a:pt x="1341473" y="226930"/>
                  <a:pt x="1344856" y="217944"/>
                  <a:pt x="1344856" y="206261"/>
                </a:cubicBezTo>
                <a:cubicBezTo>
                  <a:pt x="1344856" y="196005"/>
                  <a:pt x="1341895" y="187547"/>
                  <a:pt x="1335707" y="181098"/>
                </a:cubicBezTo>
                <a:cubicBezTo>
                  <a:pt x="1329786" y="174595"/>
                  <a:pt x="1321807" y="171371"/>
                  <a:pt x="1312080" y="171371"/>
                </a:cubicBezTo>
                <a:lnTo>
                  <a:pt x="5074" y="99915"/>
                </a:lnTo>
                <a:lnTo>
                  <a:pt x="1311812" y="180675"/>
                </a:lnTo>
                <a:cubicBezTo>
                  <a:pt x="1318527" y="180675"/>
                  <a:pt x="1323602" y="183318"/>
                  <a:pt x="1326985" y="188657"/>
                </a:cubicBezTo>
                <a:cubicBezTo>
                  <a:pt x="1330528" y="194049"/>
                  <a:pt x="1332220" y="200076"/>
                  <a:pt x="1332220" y="206684"/>
                </a:cubicBezTo>
                <a:cubicBezTo>
                  <a:pt x="1332220" y="214296"/>
                  <a:pt x="1330209" y="220640"/>
                  <a:pt x="1326299" y="225715"/>
                </a:cubicBezTo>
                <a:cubicBezTo>
                  <a:pt x="1322333" y="230631"/>
                  <a:pt x="1317418" y="233168"/>
                  <a:pt x="1311498" y="233168"/>
                </a:cubicBezTo>
                <a:cubicBezTo>
                  <a:pt x="1305469" y="233168"/>
                  <a:pt x="1300554" y="230631"/>
                  <a:pt x="1296747" y="225715"/>
                </a:cubicBezTo>
                <a:cubicBezTo>
                  <a:pt x="1292941" y="220746"/>
                  <a:pt x="1290986" y="214455"/>
                  <a:pt x="1290986" y="207001"/>
                </a:cubicBezTo>
                <a:cubicBezTo>
                  <a:pt x="1290986" y="199811"/>
                  <a:pt x="1292781" y="193626"/>
                  <a:pt x="1296325" y="188551"/>
                </a:cubicBezTo>
                <a:cubicBezTo>
                  <a:pt x="1299816" y="183212"/>
                  <a:pt x="1305046" y="180675"/>
                  <a:pt x="1311812" y="180675"/>
                </a:cubicBezTo>
                <a:lnTo>
                  <a:pt x="5074" y="99915"/>
                </a:lnTo>
                <a:lnTo>
                  <a:pt x="1417592" y="172798"/>
                </a:lnTo>
                <a:lnTo>
                  <a:pt x="1405224" y="172798"/>
                </a:lnTo>
                <a:lnTo>
                  <a:pt x="1405224" y="214455"/>
                </a:lnTo>
                <a:cubicBezTo>
                  <a:pt x="1405224" y="216834"/>
                  <a:pt x="1404801" y="218948"/>
                  <a:pt x="1404115" y="220746"/>
                </a:cubicBezTo>
                <a:cubicBezTo>
                  <a:pt x="1402846" y="223864"/>
                  <a:pt x="1400891" y="226561"/>
                  <a:pt x="1397931" y="228781"/>
                </a:cubicBezTo>
                <a:cubicBezTo>
                  <a:pt x="1394971" y="231054"/>
                  <a:pt x="1391587" y="232164"/>
                  <a:pt x="1387777" y="232164"/>
                </a:cubicBezTo>
                <a:cubicBezTo>
                  <a:pt x="1377631" y="232164"/>
                  <a:pt x="1372608" y="224869"/>
                  <a:pt x="1372608" y="210331"/>
                </a:cubicBezTo>
                <a:lnTo>
                  <a:pt x="1372608" y="172798"/>
                </a:lnTo>
                <a:lnTo>
                  <a:pt x="1360184" y="172798"/>
                </a:lnTo>
                <a:lnTo>
                  <a:pt x="1360184" y="212605"/>
                </a:lnTo>
                <a:cubicBezTo>
                  <a:pt x="1360184" y="218208"/>
                  <a:pt x="1360926" y="223177"/>
                  <a:pt x="1362298" y="227089"/>
                </a:cubicBezTo>
                <a:cubicBezTo>
                  <a:pt x="1363727" y="231318"/>
                  <a:pt x="1365522" y="234437"/>
                  <a:pt x="1368059" y="236393"/>
                </a:cubicBezTo>
                <a:cubicBezTo>
                  <a:pt x="1370334" y="238614"/>
                  <a:pt x="1372871" y="240041"/>
                  <a:pt x="1375409" y="241045"/>
                </a:cubicBezTo>
                <a:cubicBezTo>
                  <a:pt x="1378054" y="241997"/>
                  <a:pt x="1380747" y="242420"/>
                  <a:pt x="1383707" y="242420"/>
                </a:cubicBezTo>
                <a:cubicBezTo>
                  <a:pt x="1389205" y="242420"/>
                  <a:pt x="1393805" y="241151"/>
                  <a:pt x="1397611" y="238614"/>
                </a:cubicBezTo>
                <a:cubicBezTo>
                  <a:pt x="1401418" y="236129"/>
                  <a:pt x="1404378" y="233168"/>
                  <a:pt x="1406229" y="229785"/>
                </a:cubicBezTo>
                <a:lnTo>
                  <a:pt x="1406493" y="229785"/>
                </a:lnTo>
                <a:lnTo>
                  <a:pt x="1407179" y="240885"/>
                </a:lnTo>
                <a:lnTo>
                  <a:pt x="1418174" y="240885"/>
                </a:lnTo>
                <a:cubicBezTo>
                  <a:pt x="1417751" y="236129"/>
                  <a:pt x="1417592" y="229891"/>
                  <a:pt x="1417592" y="222173"/>
                </a:cubicBezTo>
                <a:lnTo>
                  <a:pt x="1417592" y="172798"/>
                </a:lnTo>
                <a:lnTo>
                  <a:pt x="5074" y="99915"/>
                </a:lnTo>
                <a:lnTo>
                  <a:pt x="1438277" y="240885"/>
                </a:lnTo>
                <a:lnTo>
                  <a:pt x="1450701" y="240885"/>
                </a:lnTo>
                <a:lnTo>
                  <a:pt x="1450701" y="199917"/>
                </a:lnTo>
                <a:cubicBezTo>
                  <a:pt x="1450701" y="197538"/>
                  <a:pt x="1450964" y="195741"/>
                  <a:pt x="1451546" y="194155"/>
                </a:cubicBezTo>
                <a:cubicBezTo>
                  <a:pt x="1452764" y="190666"/>
                  <a:pt x="1454878" y="187547"/>
                  <a:pt x="1457839" y="185168"/>
                </a:cubicBezTo>
                <a:cubicBezTo>
                  <a:pt x="1460799" y="182789"/>
                  <a:pt x="1464337" y="181521"/>
                  <a:pt x="1468144" y="181521"/>
                </a:cubicBezTo>
                <a:cubicBezTo>
                  <a:pt x="1473590" y="181521"/>
                  <a:pt x="1477556" y="183318"/>
                  <a:pt x="1480093" y="187124"/>
                </a:cubicBezTo>
                <a:cubicBezTo>
                  <a:pt x="1482630" y="190772"/>
                  <a:pt x="1483899" y="195582"/>
                  <a:pt x="1483899" y="201609"/>
                </a:cubicBezTo>
                <a:lnTo>
                  <a:pt x="1483899" y="240885"/>
                </a:lnTo>
                <a:lnTo>
                  <a:pt x="1496267" y="240885"/>
                </a:lnTo>
                <a:lnTo>
                  <a:pt x="1496267" y="200340"/>
                </a:lnTo>
                <a:cubicBezTo>
                  <a:pt x="1496267" y="194895"/>
                  <a:pt x="1495421" y="190085"/>
                  <a:pt x="1493889" y="186014"/>
                </a:cubicBezTo>
                <a:cubicBezTo>
                  <a:pt x="1492306" y="182049"/>
                  <a:pt x="1490191" y="179089"/>
                  <a:pt x="1487705" y="177027"/>
                </a:cubicBezTo>
                <a:cubicBezTo>
                  <a:pt x="1485168" y="175018"/>
                  <a:pt x="1482630" y="173644"/>
                  <a:pt x="1480093" y="172798"/>
                </a:cubicBezTo>
                <a:cubicBezTo>
                  <a:pt x="1477396" y="171794"/>
                  <a:pt x="1474858" y="171371"/>
                  <a:pt x="1472218" y="171371"/>
                </a:cubicBezTo>
                <a:cubicBezTo>
                  <a:pt x="1466983" y="171371"/>
                  <a:pt x="1462331" y="172640"/>
                  <a:pt x="1458416" y="175018"/>
                </a:cubicBezTo>
                <a:cubicBezTo>
                  <a:pt x="1454455" y="177449"/>
                  <a:pt x="1451546" y="180516"/>
                  <a:pt x="1449695" y="184058"/>
                </a:cubicBezTo>
                <a:lnTo>
                  <a:pt x="1449432" y="184058"/>
                </a:lnTo>
                <a:lnTo>
                  <a:pt x="1448689" y="172798"/>
                </a:lnTo>
                <a:lnTo>
                  <a:pt x="1437750" y="172798"/>
                </a:lnTo>
                <a:cubicBezTo>
                  <a:pt x="1438173" y="177715"/>
                  <a:pt x="1438277" y="183899"/>
                  <a:pt x="1438277" y="191195"/>
                </a:cubicBezTo>
                <a:lnTo>
                  <a:pt x="1438277" y="240885"/>
                </a:lnTo>
                <a:lnTo>
                  <a:pt x="5074" y="99915"/>
                </a:lnTo>
                <a:lnTo>
                  <a:pt x="1562983" y="140974"/>
                </a:lnTo>
                <a:lnTo>
                  <a:pt x="1562983" y="181626"/>
                </a:lnTo>
                <a:lnTo>
                  <a:pt x="1562664" y="181626"/>
                </a:lnTo>
                <a:cubicBezTo>
                  <a:pt x="1560972" y="178719"/>
                  <a:pt x="1558331" y="176287"/>
                  <a:pt x="1554948" y="174331"/>
                </a:cubicBezTo>
                <a:cubicBezTo>
                  <a:pt x="1551302" y="172375"/>
                  <a:pt x="1547072" y="171371"/>
                  <a:pt x="1542153" y="171371"/>
                </a:cubicBezTo>
                <a:cubicBezTo>
                  <a:pt x="1533539" y="171371"/>
                  <a:pt x="1526402" y="174754"/>
                  <a:pt x="1520321" y="181362"/>
                </a:cubicBezTo>
                <a:cubicBezTo>
                  <a:pt x="1514400" y="187970"/>
                  <a:pt x="1511440" y="196851"/>
                  <a:pt x="1511600" y="207794"/>
                </a:cubicBezTo>
                <a:cubicBezTo>
                  <a:pt x="1511600" y="218102"/>
                  <a:pt x="1514400" y="226402"/>
                  <a:pt x="1520058" y="232745"/>
                </a:cubicBezTo>
                <a:cubicBezTo>
                  <a:pt x="1525556" y="239195"/>
                  <a:pt x="1532586" y="242420"/>
                  <a:pt x="1540884" y="242420"/>
                </a:cubicBezTo>
                <a:cubicBezTo>
                  <a:pt x="1546227" y="242420"/>
                  <a:pt x="1550879" y="241151"/>
                  <a:pt x="1554948" y="238614"/>
                </a:cubicBezTo>
                <a:cubicBezTo>
                  <a:pt x="1559017" y="236234"/>
                  <a:pt x="1561978" y="233010"/>
                  <a:pt x="1563829" y="229045"/>
                </a:cubicBezTo>
                <a:lnTo>
                  <a:pt x="1564252" y="229045"/>
                </a:lnTo>
                <a:lnTo>
                  <a:pt x="1564778" y="240885"/>
                </a:lnTo>
                <a:lnTo>
                  <a:pt x="1575774" y="240885"/>
                </a:lnTo>
                <a:cubicBezTo>
                  <a:pt x="1575351" y="234702"/>
                  <a:pt x="1575196" y="228781"/>
                  <a:pt x="1575196" y="223283"/>
                </a:cubicBezTo>
                <a:lnTo>
                  <a:pt x="1575196" y="140974"/>
                </a:lnTo>
                <a:lnTo>
                  <a:pt x="1562983" y="140974"/>
                </a:lnTo>
                <a:lnTo>
                  <a:pt x="5074" y="99915"/>
                </a:lnTo>
                <a:lnTo>
                  <a:pt x="1562983" y="212340"/>
                </a:lnTo>
                <a:cubicBezTo>
                  <a:pt x="1562983" y="214455"/>
                  <a:pt x="1562824" y="216146"/>
                  <a:pt x="1562401" y="217680"/>
                </a:cubicBezTo>
                <a:cubicBezTo>
                  <a:pt x="1561292" y="222173"/>
                  <a:pt x="1559017" y="225715"/>
                  <a:pt x="1555634" y="228516"/>
                </a:cubicBezTo>
                <a:cubicBezTo>
                  <a:pt x="1552251" y="231054"/>
                  <a:pt x="1548496" y="232428"/>
                  <a:pt x="1544267" y="232428"/>
                </a:cubicBezTo>
                <a:cubicBezTo>
                  <a:pt x="1537924" y="232428"/>
                  <a:pt x="1533008" y="230050"/>
                  <a:pt x="1529362" y="225292"/>
                </a:cubicBezTo>
                <a:cubicBezTo>
                  <a:pt x="1525979" y="220481"/>
                  <a:pt x="1524127" y="214455"/>
                  <a:pt x="1524127" y="207265"/>
                </a:cubicBezTo>
                <a:cubicBezTo>
                  <a:pt x="1524127" y="199653"/>
                  <a:pt x="1525979" y="193309"/>
                  <a:pt x="1529625" y="188551"/>
                </a:cubicBezTo>
                <a:cubicBezTo>
                  <a:pt x="1533272" y="183476"/>
                  <a:pt x="1538191" y="181098"/>
                  <a:pt x="1544535" y="181098"/>
                </a:cubicBezTo>
                <a:cubicBezTo>
                  <a:pt x="1549027" y="181098"/>
                  <a:pt x="1552993" y="182472"/>
                  <a:pt x="1556057" y="185168"/>
                </a:cubicBezTo>
                <a:cubicBezTo>
                  <a:pt x="1559440" y="187864"/>
                  <a:pt x="1561395" y="191195"/>
                  <a:pt x="1562401" y="195318"/>
                </a:cubicBezTo>
                <a:cubicBezTo>
                  <a:pt x="1562824" y="196692"/>
                  <a:pt x="1562983" y="198384"/>
                  <a:pt x="1562983" y="200498"/>
                </a:cubicBezTo>
                <a:lnTo>
                  <a:pt x="1562983" y="212340"/>
                </a:lnTo>
                <a:lnTo>
                  <a:pt x="5074" y="99915"/>
                </a:lnTo>
                <a:lnTo>
                  <a:pt x="1608446" y="240885"/>
                </a:lnTo>
                <a:lnTo>
                  <a:pt x="1608446" y="172798"/>
                </a:lnTo>
                <a:lnTo>
                  <a:pt x="1596022" y="172798"/>
                </a:lnTo>
                <a:lnTo>
                  <a:pt x="1596022" y="240885"/>
                </a:lnTo>
                <a:lnTo>
                  <a:pt x="1608446" y="240885"/>
                </a:lnTo>
                <a:lnTo>
                  <a:pt x="5074" y="99915"/>
                </a:lnTo>
                <a:lnTo>
                  <a:pt x="1602206" y="145891"/>
                </a:lnTo>
                <a:cubicBezTo>
                  <a:pt x="1599988" y="145891"/>
                  <a:pt x="1598137" y="146631"/>
                  <a:pt x="1596765" y="148163"/>
                </a:cubicBezTo>
                <a:cubicBezTo>
                  <a:pt x="1595176" y="149697"/>
                  <a:pt x="1594490" y="151547"/>
                  <a:pt x="1594490" y="153661"/>
                </a:cubicBezTo>
                <a:cubicBezTo>
                  <a:pt x="1594490" y="155776"/>
                  <a:pt x="1595176" y="157573"/>
                  <a:pt x="1596445" y="159001"/>
                </a:cubicBezTo>
                <a:cubicBezTo>
                  <a:pt x="1597873" y="160532"/>
                  <a:pt x="1599725" y="161221"/>
                  <a:pt x="1601943" y="161221"/>
                </a:cubicBezTo>
                <a:cubicBezTo>
                  <a:pt x="1604320" y="161221"/>
                  <a:pt x="1606332" y="160532"/>
                  <a:pt x="1607704" y="159001"/>
                </a:cubicBezTo>
                <a:cubicBezTo>
                  <a:pt x="1609132" y="157573"/>
                  <a:pt x="1609818" y="155776"/>
                  <a:pt x="1609818" y="153661"/>
                </a:cubicBezTo>
                <a:cubicBezTo>
                  <a:pt x="1609818" y="151388"/>
                  <a:pt x="1609132" y="149591"/>
                  <a:pt x="1607704" y="148005"/>
                </a:cubicBezTo>
                <a:cubicBezTo>
                  <a:pt x="1606332" y="146631"/>
                  <a:pt x="1604480" y="145891"/>
                  <a:pt x="1602206" y="145891"/>
                </a:cubicBezTo>
                <a:lnTo>
                  <a:pt x="5074" y="99915"/>
                </a:lnTo>
                <a:lnTo>
                  <a:pt x="1626194" y="240885"/>
                </a:lnTo>
                <a:lnTo>
                  <a:pt x="1638618" y="240885"/>
                </a:lnTo>
                <a:lnTo>
                  <a:pt x="1638618" y="199917"/>
                </a:lnTo>
                <a:cubicBezTo>
                  <a:pt x="1638618" y="197538"/>
                  <a:pt x="1638882" y="195741"/>
                  <a:pt x="1639464" y="194155"/>
                </a:cubicBezTo>
                <a:cubicBezTo>
                  <a:pt x="1640681" y="190666"/>
                  <a:pt x="1642796" y="187547"/>
                  <a:pt x="1645756" y="185168"/>
                </a:cubicBezTo>
                <a:cubicBezTo>
                  <a:pt x="1648717" y="182789"/>
                  <a:pt x="1652255" y="181521"/>
                  <a:pt x="1656061" y="181521"/>
                </a:cubicBezTo>
                <a:cubicBezTo>
                  <a:pt x="1661507" y="181521"/>
                  <a:pt x="1665473" y="183318"/>
                  <a:pt x="1668011" y="187124"/>
                </a:cubicBezTo>
                <a:cubicBezTo>
                  <a:pt x="1670548" y="190772"/>
                  <a:pt x="1671817" y="195582"/>
                  <a:pt x="1671817" y="201609"/>
                </a:cubicBezTo>
                <a:lnTo>
                  <a:pt x="1671817" y="240885"/>
                </a:lnTo>
                <a:lnTo>
                  <a:pt x="1684185" y="240885"/>
                </a:lnTo>
                <a:lnTo>
                  <a:pt x="1684185" y="200340"/>
                </a:lnTo>
                <a:cubicBezTo>
                  <a:pt x="1684185" y="194895"/>
                  <a:pt x="1683339" y="190085"/>
                  <a:pt x="1681807" y="186014"/>
                </a:cubicBezTo>
                <a:cubicBezTo>
                  <a:pt x="1680223" y="182049"/>
                  <a:pt x="1678109" y="179089"/>
                  <a:pt x="1675623" y="177027"/>
                </a:cubicBezTo>
                <a:cubicBezTo>
                  <a:pt x="1673085" y="175018"/>
                  <a:pt x="1670548" y="173644"/>
                  <a:pt x="1668011" y="172798"/>
                </a:cubicBezTo>
                <a:cubicBezTo>
                  <a:pt x="1665313" y="171794"/>
                  <a:pt x="1662776" y="171371"/>
                  <a:pt x="1660135" y="171371"/>
                </a:cubicBezTo>
                <a:cubicBezTo>
                  <a:pt x="1654900" y="171371"/>
                  <a:pt x="1650248" y="172640"/>
                  <a:pt x="1646334" y="175018"/>
                </a:cubicBezTo>
                <a:cubicBezTo>
                  <a:pt x="1642373" y="177449"/>
                  <a:pt x="1639464" y="180516"/>
                  <a:pt x="1637613" y="184058"/>
                </a:cubicBezTo>
                <a:lnTo>
                  <a:pt x="1637350" y="184058"/>
                </a:lnTo>
                <a:lnTo>
                  <a:pt x="1636607" y="172798"/>
                </a:lnTo>
                <a:lnTo>
                  <a:pt x="1625668" y="172798"/>
                </a:lnTo>
                <a:cubicBezTo>
                  <a:pt x="1626091" y="177715"/>
                  <a:pt x="1626194" y="183899"/>
                  <a:pt x="1626194" y="191195"/>
                </a:cubicBezTo>
                <a:lnTo>
                  <a:pt x="1626194" y="240885"/>
                </a:lnTo>
                <a:lnTo>
                  <a:pt x="5074" y="99915"/>
                </a:lnTo>
                <a:lnTo>
                  <a:pt x="1759862" y="191353"/>
                </a:lnTo>
                <a:cubicBezTo>
                  <a:pt x="1759862" y="183212"/>
                  <a:pt x="1760017" y="177027"/>
                  <a:pt x="1760440" y="172798"/>
                </a:cubicBezTo>
                <a:lnTo>
                  <a:pt x="1749444" y="172798"/>
                </a:lnTo>
                <a:lnTo>
                  <a:pt x="1749022" y="183053"/>
                </a:lnTo>
                <a:lnTo>
                  <a:pt x="1748758" y="183053"/>
                </a:lnTo>
                <a:cubicBezTo>
                  <a:pt x="1744369" y="175335"/>
                  <a:pt x="1737340" y="171371"/>
                  <a:pt x="1727509" y="171371"/>
                </a:cubicBezTo>
                <a:cubicBezTo>
                  <a:pt x="1719206" y="171371"/>
                  <a:pt x="1711913" y="174595"/>
                  <a:pt x="1705833" y="181204"/>
                </a:cubicBezTo>
                <a:cubicBezTo>
                  <a:pt x="1699809" y="187705"/>
                  <a:pt x="1696689" y="196428"/>
                  <a:pt x="1696689" y="207424"/>
                </a:cubicBezTo>
                <a:cubicBezTo>
                  <a:pt x="1696689" y="216834"/>
                  <a:pt x="1699489" y="224710"/>
                  <a:pt x="1704884" y="231054"/>
                </a:cubicBezTo>
                <a:cubicBezTo>
                  <a:pt x="1710485" y="237503"/>
                  <a:pt x="1717360" y="240622"/>
                  <a:pt x="1725658" y="240622"/>
                </a:cubicBezTo>
                <a:cubicBezTo>
                  <a:pt x="1730733" y="240622"/>
                  <a:pt x="1735122" y="239459"/>
                  <a:pt x="1738928" y="237503"/>
                </a:cubicBezTo>
                <a:cubicBezTo>
                  <a:pt x="1742575" y="235283"/>
                  <a:pt x="1745375" y="232587"/>
                  <a:pt x="1747330" y="229204"/>
                </a:cubicBezTo>
                <a:lnTo>
                  <a:pt x="1747649" y="229204"/>
                </a:lnTo>
                <a:lnTo>
                  <a:pt x="1747649" y="236657"/>
                </a:lnTo>
                <a:cubicBezTo>
                  <a:pt x="1747649" y="244957"/>
                  <a:pt x="1745638" y="251036"/>
                  <a:pt x="1741729" y="254842"/>
                </a:cubicBezTo>
                <a:cubicBezTo>
                  <a:pt x="1737763" y="258596"/>
                  <a:pt x="1732424" y="260605"/>
                  <a:pt x="1725658" y="260605"/>
                </a:cubicBezTo>
                <a:cubicBezTo>
                  <a:pt x="1717937" y="260605"/>
                  <a:pt x="1711171" y="258754"/>
                  <a:pt x="1705673" y="255107"/>
                </a:cubicBezTo>
                <a:lnTo>
                  <a:pt x="1702610" y="264675"/>
                </a:lnTo>
                <a:cubicBezTo>
                  <a:pt x="1708210" y="268481"/>
                  <a:pt x="1715823" y="270279"/>
                  <a:pt x="1725235" y="270279"/>
                </a:cubicBezTo>
                <a:cubicBezTo>
                  <a:pt x="1735808" y="270279"/>
                  <a:pt x="1744106" y="267635"/>
                  <a:pt x="1750187" y="262138"/>
                </a:cubicBezTo>
                <a:cubicBezTo>
                  <a:pt x="1756634" y="256059"/>
                  <a:pt x="1759862" y="245644"/>
                  <a:pt x="1759862" y="230895"/>
                </a:cubicBezTo>
                <a:lnTo>
                  <a:pt x="1759862" y="191353"/>
                </a:lnTo>
                <a:lnTo>
                  <a:pt x="5074" y="99915"/>
                </a:lnTo>
                <a:lnTo>
                  <a:pt x="1747489" y="211917"/>
                </a:lnTo>
                <a:cubicBezTo>
                  <a:pt x="1747489" y="214296"/>
                  <a:pt x="1747226" y="216569"/>
                  <a:pt x="1746484" y="218525"/>
                </a:cubicBezTo>
                <a:cubicBezTo>
                  <a:pt x="1745215" y="222437"/>
                  <a:pt x="1743157" y="225556"/>
                  <a:pt x="1740037" y="227776"/>
                </a:cubicBezTo>
                <a:cubicBezTo>
                  <a:pt x="1736813" y="230050"/>
                  <a:pt x="1733271" y="231160"/>
                  <a:pt x="1729356" y="231160"/>
                </a:cubicBezTo>
                <a:cubicBezTo>
                  <a:pt x="1723012" y="231160"/>
                  <a:pt x="1718097" y="228781"/>
                  <a:pt x="1714451" y="224287"/>
                </a:cubicBezTo>
                <a:cubicBezTo>
                  <a:pt x="1711068" y="219477"/>
                  <a:pt x="1709216" y="213715"/>
                  <a:pt x="1709216" y="206684"/>
                </a:cubicBezTo>
                <a:cubicBezTo>
                  <a:pt x="1709216" y="198966"/>
                  <a:pt x="1711068" y="192622"/>
                  <a:pt x="1714874" y="187970"/>
                </a:cubicBezTo>
                <a:cubicBezTo>
                  <a:pt x="1718628" y="183318"/>
                  <a:pt x="1723436" y="180939"/>
                  <a:pt x="1729464" y="180939"/>
                </a:cubicBezTo>
                <a:cubicBezTo>
                  <a:pt x="1733853" y="180939"/>
                  <a:pt x="1737499" y="182208"/>
                  <a:pt x="1740620" y="184587"/>
                </a:cubicBezTo>
                <a:cubicBezTo>
                  <a:pt x="1743420" y="187124"/>
                  <a:pt x="1745535" y="190349"/>
                  <a:pt x="1746803" y="194155"/>
                </a:cubicBezTo>
                <a:cubicBezTo>
                  <a:pt x="1747226" y="195424"/>
                  <a:pt x="1747489" y="197274"/>
                  <a:pt x="1747489" y="199653"/>
                </a:cubicBezTo>
                <a:lnTo>
                  <a:pt x="1747489" y="211917"/>
                </a:lnTo>
                <a:lnTo>
                  <a:pt x="5074" y="99915"/>
                </a:lnTo>
                <a:lnTo>
                  <a:pt x="1770144" y="240885"/>
                </a:ln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753106" y="4072832"/>
            <a:ext cx="732919" cy="878568"/>
          </a:xfrm>
          <a:custGeom>
            <a:avLst/>
            <a:gdLst/>
            <a:ahLst/>
            <a:cxnLst/>
            <a:rect l="0" t="0" r="0" b="0"/>
            <a:pathLst>
              <a:path w="732919" h="878568">
                <a:moveTo>
                  <a:pt x="0" y="0"/>
                </a:moveTo>
                <a:lnTo>
                  <a:pt x="732918" y="0"/>
                </a:lnTo>
                <a:lnTo>
                  <a:pt x="732918" y="878567"/>
                </a:lnTo>
                <a:lnTo>
                  <a:pt x="0" y="878567"/>
                </a:lnTo>
                <a:close/>
              </a:path>
            </a:pathLst>
          </a:custGeom>
          <a:gradFill flip="none" rotWithShape="1">
            <a:gsLst>
              <a:gs pos="0">
                <a:srgbClr val="008EC6"/>
              </a:gs>
              <a:gs pos="100000">
                <a:srgbClr val="7DBDAA"/>
              </a:gs>
            </a:gsLst>
            <a:lin ang="2389912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724400" y="3962942"/>
            <a:ext cx="3857237" cy="1067280"/>
          </a:xfrm>
          <a:custGeom>
            <a:avLst/>
            <a:gdLst/>
            <a:ahLst/>
            <a:cxnLst/>
            <a:rect l="0" t="0" r="0" b="0"/>
            <a:pathLst>
              <a:path w="3857237" h="1067280">
                <a:moveTo>
                  <a:pt x="114590" y="1067279"/>
                </a:moveTo>
                <a:cubicBezTo>
                  <a:pt x="51576" y="1067279"/>
                  <a:pt x="0" y="1015717"/>
                  <a:pt x="0" y="958924"/>
                </a:cubicBezTo>
                <a:lnTo>
                  <a:pt x="0" y="942459"/>
                </a:lnTo>
                <a:lnTo>
                  <a:pt x="339813" y="942459"/>
                </a:lnTo>
                <a:cubicBezTo>
                  <a:pt x="563713" y="942459"/>
                  <a:pt x="745492" y="760681"/>
                  <a:pt x="745492" y="536780"/>
                </a:cubicBezTo>
                <a:cubicBezTo>
                  <a:pt x="745492" y="312880"/>
                  <a:pt x="563713" y="131102"/>
                  <a:pt x="339813" y="131102"/>
                </a:cubicBezTo>
                <a:lnTo>
                  <a:pt x="0" y="131054"/>
                </a:lnTo>
                <a:cubicBezTo>
                  <a:pt x="0" y="51575"/>
                  <a:pt x="51576" y="0"/>
                  <a:pt x="114590" y="0"/>
                </a:cubicBezTo>
                <a:lnTo>
                  <a:pt x="3742641" y="0"/>
                </a:lnTo>
                <a:cubicBezTo>
                  <a:pt x="3805655" y="0"/>
                  <a:pt x="3857236" y="51575"/>
                  <a:pt x="3857236" y="114589"/>
                </a:cubicBezTo>
                <a:lnTo>
                  <a:pt x="3857236" y="952703"/>
                </a:lnTo>
                <a:cubicBezTo>
                  <a:pt x="3857236" y="1015717"/>
                  <a:pt x="3805655" y="1067279"/>
                  <a:pt x="3742641" y="1067279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B4BEC8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740869" y="4165144"/>
            <a:ext cx="2631441" cy="657861"/>
          </a:xfrm>
          <a:custGeom>
            <a:avLst/>
            <a:gdLst/>
            <a:ahLst/>
            <a:cxnLst/>
            <a:rect l="0" t="0" r="0" b="0"/>
            <a:pathLst>
              <a:path w="2631441" h="657861">
                <a:moveTo>
                  <a:pt x="0" y="117475"/>
                </a:moveTo>
                <a:lnTo>
                  <a:pt x="0" y="540385"/>
                </a:lnTo>
                <a:cubicBezTo>
                  <a:pt x="0" y="605265"/>
                  <a:pt x="52595" y="657860"/>
                  <a:pt x="117475" y="657860"/>
                </a:cubicBezTo>
                <a:lnTo>
                  <a:pt x="2513965" y="657860"/>
                </a:lnTo>
                <a:cubicBezTo>
                  <a:pt x="2578845" y="657860"/>
                  <a:pt x="2631440" y="605265"/>
                  <a:pt x="2631440" y="540385"/>
                </a:cubicBezTo>
                <a:lnTo>
                  <a:pt x="2631440" y="117475"/>
                </a:lnTo>
                <a:cubicBezTo>
                  <a:pt x="2631440" y="52596"/>
                  <a:pt x="2578845" y="0"/>
                  <a:pt x="2513965" y="0"/>
                </a:cubicBezTo>
                <a:lnTo>
                  <a:pt x="117475" y="0"/>
                </a:lnTo>
                <a:cubicBezTo>
                  <a:pt x="52595" y="0"/>
                  <a:pt x="0" y="52596"/>
                  <a:pt x="0" y="117475"/>
                </a:cubicBezTo>
                <a:close/>
              </a:path>
            </a:pathLst>
          </a:custGeom>
          <a:gradFill flip="none" rotWithShape="1">
            <a:gsLst>
              <a:gs pos="0">
                <a:srgbClr val="B4BEC8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949989" y="4320824"/>
            <a:ext cx="295721" cy="368806"/>
          </a:xfrm>
          <a:custGeom>
            <a:avLst/>
            <a:gdLst/>
            <a:ahLst/>
            <a:cxnLst/>
            <a:rect l="0" t="0" r="0" b="0"/>
            <a:pathLst>
              <a:path w="295721" h="368806">
                <a:moveTo>
                  <a:pt x="82036" y="98216"/>
                </a:moveTo>
                <a:lnTo>
                  <a:pt x="116622" y="98216"/>
                </a:lnTo>
                <a:lnTo>
                  <a:pt x="116622" y="38068"/>
                </a:lnTo>
                <a:lnTo>
                  <a:pt x="82036" y="38068"/>
                </a:lnTo>
                <a:lnTo>
                  <a:pt x="82036" y="98216"/>
                </a:lnTo>
                <a:lnTo>
                  <a:pt x="130529" y="98216"/>
                </a:lnTo>
                <a:lnTo>
                  <a:pt x="165116" y="98216"/>
                </a:lnTo>
                <a:lnTo>
                  <a:pt x="165116" y="38068"/>
                </a:lnTo>
                <a:lnTo>
                  <a:pt x="130529" y="38068"/>
                </a:lnTo>
                <a:lnTo>
                  <a:pt x="130529" y="98216"/>
                </a:lnTo>
                <a:lnTo>
                  <a:pt x="82036" y="98216"/>
                </a:lnTo>
                <a:lnTo>
                  <a:pt x="179023" y="98216"/>
                </a:lnTo>
                <a:lnTo>
                  <a:pt x="213609" y="98216"/>
                </a:lnTo>
                <a:lnTo>
                  <a:pt x="213609" y="38068"/>
                </a:lnTo>
                <a:lnTo>
                  <a:pt x="179023" y="38068"/>
                </a:lnTo>
                <a:lnTo>
                  <a:pt x="179023" y="98216"/>
                </a:lnTo>
                <a:lnTo>
                  <a:pt x="82036" y="98216"/>
                </a:lnTo>
                <a:lnTo>
                  <a:pt x="227518" y="98216"/>
                </a:lnTo>
                <a:lnTo>
                  <a:pt x="262104" y="98216"/>
                </a:lnTo>
                <a:lnTo>
                  <a:pt x="262104" y="38068"/>
                </a:lnTo>
                <a:lnTo>
                  <a:pt x="227518" y="38068"/>
                </a:lnTo>
                <a:lnTo>
                  <a:pt x="227518" y="98216"/>
                </a:lnTo>
                <a:lnTo>
                  <a:pt x="82036" y="98216"/>
                </a:lnTo>
                <a:lnTo>
                  <a:pt x="33542" y="137311"/>
                </a:lnTo>
                <a:lnTo>
                  <a:pt x="68128" y="137311"/>
                </a:lnTo>
                <a:lnTo>
                  <a:pt x="68128" y="77165"/>
                </a:lnTo>
                <a:lnTo>
                  <a:pt x="33542" y="77165"/>
                </a:lnTo>
                <a:lnTo>
                  <a:pt x="33542" y="137311"/>
                </a:lnTo>
                <a:lnTo>
                  <a:pt x="82036" y="98216"/>
                </a:lnTo>
                <a:lnTo>
                  <a:pt x="77128" y="15788"/>
                </a:lnTo>
                <a:cubicBezTo>
                  <a:pt x="75840" y="15788"/>
                  <a:pt x="74579" y="16309"/>
                  <a:pt x="73670" y="17218"/>
                </a:cubicBezTo>
                <a:lnTo>
                  <a:pt x="17221" y="73667"/>
                </a:lnTo>
                <a:cubicBezTo>
                  <a:pt x="16310" y="74578"/>
                  <a:pt x="15789" y="75839"/>
                  <a:pt x="15789" y="77125"/>
                </a:cubicBezTo>
                <a:lnTo>
                  <a:pt x="15789" y="348124"/>
                </a:lnTo>
                <a:cubicBezTo>
                  <a:pt x="15789" y="350826"/>
                  <a:pt x="17984" y="353016"/>
                  <a:pt x="20681" y="353016"/>
                </a:cubicBezTo>
                <a:lnTo>
                  <a:pt x="275039" y="353016"/>
                </a:lnTo>
                <a:cubicBezTo>
                  <a:pt x="277737" y="353016"/>
                  <a:pt x="279931" y="350826"/>
                  <a:pt x="279931" y="348124"/>
                </a:cubicBezTo>
                <a:lnTo>
                  <a:pt x="279931" y="213798"/>
                </a:lnTo>
                <a:cubicBezTo>
                  <a:pt x="272615" y="213058"/>
                  <a:pt x="266991" y="206964"/>
                  <a:pt x="266991" y="199586"/>
                </a:cubicBezTo>
                <a:lnTo>
                  <a:pt x="266991" y="124721"/>
                </a:lnTo>
                <a:cubicBezTo>
                  <a:pt x="266991" y="117293"/>
                  <a:pt x="272682" y="111176"/>
                  <a:pt x="279931" y="110495"/>
                </a:cubicBezTo>
                <a:lnTo>
                  <a:pt x="279931" y="20680"/>
                </a:lnTo>
                <a:cubicBezTo>
                  <a:pt x="279931" y="17983"/>
                  <a:pt x="277737" y="15788"/>
                  <a:pt x="275039" y="15788"/>
                </a:cubicBezTo>
                <a:lnTo>
                  <a:pt x="77128" y="15788"/>
                </a:lnTo>
                <a:lnTo>
                  <a:pt x="82036" y="98216"/>
                </a:lnTo>
                <a:lnTo>
                  <a:pt x="275039" y="368805"/>
                </a:lnTo>
                <a:lnTo>
                  <a:pt x="20681" y="368805"/>
                </a:lnTo>
                <a:cubicBezTo>
                  <a:pt x="9277" y="368805"/>
                  <a:pt x="0" y="359530"/>
                  <a:pt x="0" y="348124"/>
                </a:cubicBezTo>
                <a:lnTo>
                  <a:pt x="0" y="77125"/>
                </a:lnTo>
                <a:cubicBezTo>
                  <a:pt x="0" y="71680"/>
                  <a:pt x="2209" y="66350"/>
                  <a:pt x="6061" y="62502"/>
                </a:cubicBezTo>
                <a:lnTo>
                  <a:pt x="62503" y="6058"/>
                </a:lnTo>
                <a:cubicBezTo>
                  <a:pt x="66407" y="2151"/>
                  <a:pt x="71602" y="0"/>
                  <a:pt x="77128" y="0"/>
                </a:cubicBezTo>
                <a:lnTo>
                  <a:pt x="275039" y="0"/>
                </a:lnTo>
                <a:cubicBezTo>
                  <a:pt x="286443" y="0"/>
                  <a:pt x="295720" y="9277"/>
                  <a:pt x="295720" y="20680"/>
                </a:cubicBezTo>
                <a:lnTo>
                  <a:pt x="295720" y="111932"/>
                </a:lnTo>
                <a:cubicBezTo>
                  <a:pt x="295720" y="119357"/>
                  <a:pt x="290029" y="125476"/>
                  <a:pt x="282780" y="126155"/>
                </a:cubicBezTo>
                <a:lnTo>
                  <a:pt x="282780" y="198158"/>
                </a:lnTo>
                <a:cubicBezTo>
                  <a:pt x="290097" y="198898"/>
                  <a:pt x="295720" y="204990"/>
                  <a:pt x="295720" y="212372"/>
                </a:cubicBezTo>
                <a:lnTo>
                  <a:pt x="295720" y="348124"/>
                </a:lnTo>
                <a:cubicBezTo>
                  <a:pt x="295720" y="359530"/>
                  <a:pt x="286443" y="368805"/>
                  <a:pt x="275039" y="368805"/>
                </a:cubicBezTo>
                <a:lnTo>
                  <a:pt x="82036" y="98216"/>
                </a:lnTo>
                <a:lnTo>
                  <a:pt x="284440" y="172337"/>
                </a:lnTo>
                <a:lnTo>
                  <a:pt x="274883" y="172337"/>
                </a:lnTo>
                <a:lnTo>
                  <a:pt x="274883" y="131298"/>
                </a:lnTo>
                <a:lnTo>
                  <a:pt x="284440" y="131298"/>
                </a:lnTo>
                <a:cubicBezTo>
                  <a:pt x="287970" y="131298"/>
                  <a:pt x="290832" y="134160"/>
                  <a:pt x="290832" y="137690"/>
                </a:cubicBezTo>
                <a:lnTo>
                  <a:pt x="290832" y="165943"/>
                </a:lnTo>
                <a:cubicBezTo>
                  <a:pt x="290832" y="169473"/>
                  <a:pt x="287970" y="172337"/>
                  <a:pt x="284440" y="172337"/>
                </a:cubicBez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94993" y="4374123"/>
            <a:ext cx="375310" cy="257224"/>
          </a:xfrm>
          <a:custGeom>
            <a:avLst/>
            <a:gdLst/>
            <a:ahLst/>
            <a:cxnLst/>
            <a:rect l="0" t="0" r="0" b="0"/>
            <a:pathLst>
              <a:path w="375310" h="257224">
                <a:moveTo>
                  <a:pt x="78614" y="257223"/>
                </a:moveTo>
                <a:lnTo>
                  <a:pt x="78614" y="257223"/>
                </a:lnTo>
                <a:cubicBezTo>
                  <a:pt x="61949" y="257223"/>
                  <a:pt x="47750" y="252125"/>
                  <a:pt x="36018" y="241928"/>
                </a:cubicBezTo>
                <a:cubicBezTo>
                  <a:pt x="24286" y="231731"/>
                  <a:pt x="15350" y="217039"/>
                  <a:pt x="9210" y="197851"/>
                </a:cubicBezTo>
                <a:cubicBezTo>
                  <a:pt x="3070" y="178664"/>
                  <a:pt x="0" y="155584"/>
                  <a:pt x="0" y="128611"/>
                </a:cubicBezTo>
                <a:lnTo>
                  <a:pt x="0" y="128611"/>
                </a:lnTo>
                <a:cubicBezTo>
                  <a:pt x="0" y="101639"/>
                  <a:pt x="3070" y="78559"/>
                  <a:pt x="9210" y="59372"/>
                </a:cubicBezTo>
                <a:cubicBezTo>
                  <a:pt x="15350" y="40184"/>
                  <a:pt x="24286" y="25491"/>
                  <a:pt x="36018" y="15295"/>
                </a:cubicBezTo>
                <a:cubicBezTo>
                  <a:pt x="47750" y="5098"/>
                  <a:pt x="61949" y="0"/>
                  <a:pt x="78614" y="0"/>
                </a:cubicBezTo>
                <a:lnTo>
                  <a:pt x="78614" y="0"/>
                </a:lnTo>
                <a:cubicBezTo>
                  <a:pt x="95280" y="0"/>
                  <a:pt x="109479" y="5208"/>
                  <a:pt x="121211" y="15624"/>
                </a:cubicBezTo>
                <a:cubicBezTo>
                  <a:pt x="132943" y="26040"/>
                  <a:pt x="141879" y="40842"/>
                  <a:pt x="148019" y="60029"/>
                </a:cubicBezTo>
                <a:cubicBezTo>
                  <a:pt x="154159" y="79217"/>
                  <a:pt x="157229" y="102078"/>
                  <a:pt x="157229" y="128611"/>
                </a:cubicBezTo>
                <a:lnTo>
                  <a:pt x="157229" y="128611"/>
                </a:lnTo>
                <a:cubicBezTo>
                  <a:pt x="157229" y="155145"/>
                  <a:pt x="154159" y="178005"/>
                  <a:pt x="148019" y="197193"/>
                </a:cubicBezTo>
                <a:cubicBezTo>
                  <a:pt x="141879" y="216381"/>
                  <a:pt x="132943" y="231183"/>
                  <a:pt x="121211" y="241599"/>
                </a:cubicBezTo>
                <a:cubicBezTo>
                  <a:pt x="109479" y="252015"/>
                  <a:pt x="95280" y="257223"/>
                  <a:pt x="78614" y="257223"/>
                </a:cubicBezTo>
                <a:lnTo>
                  <a:pt x="78614" y="223014"/>
                </a:lnTo>
                <a:lnTo>
                  <a:pt x="78614" y="223014"/>
                </a:lnTo>
                <a:cubicBezTo>
                  <a:pt x="88702" y="223014"/>
                  <a:pt x="97034" y="218903"/>
                  <a:pt x="103613" y="210679"/>
                </a:cubicBezTo>
                <a:cubicBezTo>
                  <a:pt x="110192" y="202456"/>
                  <a:pt x="115126" y="191218"/>
                  <a:pt x="118415" y="176964"/>
                </a:cubicBezTo>
                <a:cubicBezTo>
                  <a:pt x="121704" y="162710"/>
                  <a:pt x="123349" y="146593"/>
                  <a:pt x="123349" y="128611"/>
                </a:cubicBezTo>
                <a:lnTo>
                  <a:pt x="123349" y="128611"/>
                </a:lnTo>
                <a:cubicBezTo>
                  <a:pt x="123349" y="110630"/>
                  <a:pt x="121704" y="94512"/>
                  <a:pt x="118415" y="80259"/>
                </a:cubicBezTo>
                <a:cubicBezTo>
                  <a:pt x="115126" y="66005"/>
                  <a:pt x="110192" y="54712"/>
                  <a:pt x="103613" y="46379"/>
                </a:cubicBezTo>
                <a:cubicBezTo>
                  <a:pt x="97034" y="38046"/>
                  <a:pt x="88702" y="33879"/>
                  <a:pt x="78614" y="33879"/>
                </a:cubicBezTo>
                <a:lnTo>
                  <a:pt x="78614" y="33879"/>
                </a:lnTo>
                <a:cubicBezTo>
                  <a:pt x="68527" y="33879"/>
                  <a:pt x="60194" y="37991"/>
                  <a:pt x="53616" y="46214"/>
                </a:cubicBezTo>
                <a:cubicBezTo>
                  <a:pt x="47037" y="54437"/>
                  <a:pt x="42103" y="65676"/>
                  <a:pt x="38814" y="79930"/>
                </a:cubicBezTo>
                <a:cubicBezTo>
                  <a:pt x="35525" y="94183"/>
                  <a:pt x="33880" y="110410"/>
                  <a:pt x="33880" y="128611"/>
                </a:cubicBezTo>
                <a:lnTo>
                  <a:pt x="33880" y="128611"/>
                </a:lnTo>
                <a:cubicBezTo>
                  <a:pt x="33880" y="146812"/>
                  <a:pt x="35525" y="163039"/>
                  <a:pt x="38814" y="177293"/>
                </a:cubicBezTo>
                <a:cubicBezTo>
                  <a:pt x="42103" y="191547"/>
                  <a:pt x="47092" y="202730"/>
                  <a:pt x="53780" y="210844"/>
                </a:cubicBezTo>
                <a:cubicBezTo>
                  <a:pt x="60468" y="218958"/>
                  <a:pt x="68746" y="223014"/>
                  <a:pt x="78614" y="223014"/>
                </a:cubicBezTo>
                <a:lnTo>
                  <a:pt x="78614" y="223014"/>
                </a:lnTo>
                <a:lnTo>
                  <a:pt x="78614" y="257223"/>
                </a:lnTo>
                <a:lnTo>
                  <a:pt x="322351" y="257223"/>
                </a:lnTo>
                <a:cubicBezTo>
                  <a:pt x="317966" y="257223"/>
                  <a:pt x="314238" y="255578"/>
                  <a:pt x="311168" y="252289"/>
                </a:cubicBezTo>
                <a:cubicBezTo>
                  <a:pt x="308098" y="249000"/>
                  <a:pt x="306563" y="245053"/>
                  <a:pt x="306563" y="240447"/>
                </a:cubicBezTo>
                <a:lnTo>
                  <a:pt x="306563" y="240447"/>
                </a:lnTo>
                <a:lnTo>
                  <a:pt x="306563" y="199002"/>
                </a:lnTo>
                <a:lnTo>
                  <a:pt x="197029" y="199002"/>
                </a:lnTo>
                <a:cubicBezTo>
                  <a:pt x="191986" y="199002"/>
                  <a:pt x="188038" y="197467"/>
                  <a:pt x="185188" y="194397"/>
                </a:cubicBezTo>
                <a:cubicBezTo>
                  <a:pt x="182337" y="191327"/>
                  <a:pt x="180747" y="187764"/>
                  <a:pt x="180418" y="183707"/>
                </a:cubicBezTo>
                <a:cubicBezTo>
                  <a:pt x="180089" y="179650"/>
                  <a:pt x="181131" y="175977"/>
                  <a:pt x="183543" y="172688"/>
                </a:cubicBezTo>
                <a:lnTo>
                  <a:pt x="183543" y="172688"/>
                </a:lnTo>
                <a:lnTo>
                  <a:pt x="309523" y="7565"/>
                </a:lnTo>
                <a:cubicBezTo>
                  <a:pt x="311278" y="5372"/>
                  <a:pt x="313306" y="3618"/>
                  <a:pt x="315608" y="2302"/>
                </a:cubicBezTo>
                <a:cubicBezTo>
                  <a:pt x="317911" y="986"/>
                  <a:pt x="320488" y="329"/>
                  <a:pt x="323338" y="329"/>
                </a:cubicBezTo>
                <a:lnTo>
                  <a:pt x="323338" y="329"/>
                </a:lnTo>
                <a:cubicBezTo>
                  <a:pt x="327943" y="329"/>
                  <a:pt x="331671" y="1973"/>
                  <a:pt x="334522" y="5262"/>
                </a:cubicBezTo>
                <a:cubicBezTo>
                  <a:pt x="337373" y="8552"/>
                  <a:pt x="338798" y="12609"/>
                  <a:pt x="338798" y="17433"/>
                </a:cubicBezTo>
                <a:lnTo>
                  <a:pt x="338798" y="17433"/>
                </a:lnTo>
                <a:lnTo>
                  <a:pt x="338798" y="168741"/>
                </a:lnTo>
                <a:lnTo>
                  <a:pt x="358534" y="168741"/>
                </a:lnTo>
                <a:cubicBezTo>
                  <a:pt x="363139" y="168741"/>
                  <a:pt x="367086" y="169837"/>
                  <a:pt x="370375" y="172030"/>
                </a:cubicBezTo>
                <a:cubicBezTo>
                  <a:pt x="373665" y="174223"/>
                  <a:pt x="375309" y="178170"/>
                  <a:pt x="375309" y="183871"/>
                </a:cubicBezTo>
                <a:lnTo>
                  <a:pt x="375309" y="183871"/>
                </a:lnTo>
                <a:cubicBezTo>
                  <a:pt x="375309" y="188038"/>
                  <a:pt x="373665" y="191602"/>
                  <a:pt x="370375" y="194562"/>
                </a:cubicBezTo>
                <a:cubicBezTo>
                  <a:pt x="367086" y="197522"/>
                  <a:pt x="363139" y="199002"/>
                  <a:pt x="358534" y="199002"/>
                </a:cubicBezTo>
                <a:lnTo>
                  <a:pt x="358534" y="199002"/>
                </a:lnTo>
                <a:lnTo>
                  <a:pt x="338798" y="199002"/>
                </a:lnTo>
                <a:lnTo>
                  <a:pt x="338798" y="240447"/>
                </a:lnTo>
                <a:cubicBezTo>
                  <a:pt x="338798" y="245053"/>
                  <a:pt x="337263" y="249000"/>
                  <a:pt x="334193" y="252289"/>
                </a:cubicBezTo>
                <a:cubicBezTo>
                  <a:pt x="331123" y="255578"/>
                  <a:pt x="327176" y="257223"/>
                  <a:pt x="322351" y="257223"/>
                </a:cubicBezTo>
                <a:lnTo>
                  <a:pt x="78614" y="257223"/>
                </a:lnTo>
                <a:lnTo>
                  <a:pt x="306563" y="59794"/>
                </a:lnTo>
                <a:lnTo>
                  <a:pt x="223765" y="168741"/>
                </a:lnTo>
                <a:lnTo>
                  <a:pt x="306563" y="168741"/>
                </a:lnTo>
                <a:lnTo>
                  <a:pt x="306563" y="59794"/>
                </a:lnTo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889921" y="4284978"/>
            <a:ext cx="1580491" cy="140835"/>
          </a:xfrm>
          <a:custGeom>
            <a:avLst/>
            <a:gdLst/>
            <a:ahLst/>
            <a:cxnLst/>
            <a:rect l="0" t="0" r="0" b="0"/>
            <a:pathLst>
              <a:path w="1580491" h="140835">
                <a:moveTo>
                  <a:pt x="0" y="132145"/>
                </a:moveTo>
                <a:cubicBezTo>
                  <a:pt x="7678" y="136388"/>
                  <a:pt x="23035" y="140632"/>
                  <a:pt x="38593" y="140632"/>
                </a:cubicBezTo>
                <a:cubicBezTo>
                  <a:pt x="75974" y="140632"/>
                  <a:pt x="93351" y="121234"/>
                  <a:pt x="93351" y="98402"/>
                </a:cubicBezTo>
                <a:cubicBezTo>
                  <a:pt x="93351" y="79206"/>
                  <a:pt x="82238" y="66679"/>
                  <a:pt x="58193" y="57788"/>
                </a:cubicBezTo>
                <a:cubicBezTo>
                  <a:pt x="40412" y="51120"/>
                  <a:pt x="32936" y="47281"/>
                  <a:pt x="32936" y="38593"/>
                </a:cubicBezTo>
                <a:cubicBezTo>
                  <a:pt x="32936" y="31723"/>
                  <a:pt x="39401" y="25459"/>
                  <a:pt x="52737" y="25459"/>
                </a:cubicBezTo>
                <a:cubicBezTo>
                  <a:pt x="65871" y="25459"/>
                  <a:pt x="75772" y="29298"/>
                  <a:pt x="81025" y="31925"/>
                </a:cubicBezTo>
                <a:lnTo>
                  <a:pt x="87895" y="7274"/>
                </a:lnTo>
                <a:cubicBezTo>
                  <a:pt x="79813" y="3435"/>
                  <a:pt x="68700" y="404"/>
                  <a:pt x="53141" y="404"/>
                </a:cubicBezTo>
                <a:cubicBezTo>
                  <a:pt x="21216" y="404"/>
                  <a:pt x="1617" y="17983"/>
                  <a:pt x="1617" y="41220"/>
                </a:cubicBezTo>
                <a:cubicBezTo>
                  <a:pt x="1617" y="61021"/>
                  <a:pt x="16569" y="73549"/>
                  <a:pt x="39199" y="81631"/>
                </a:cubicBezTo>
                <a:cubicBezTo>
                  <a:pt x="55566" y="87289"/>
                  <a:pt x="62032" y="92138"/>
                  <a:pt x="62032" y="100624"/>
                </a:cubicBezTo>
                <a:cubicBezTo>
                  <a:pt x="62032" y="109515"/>
                  <a:pt x="54556" y="115374"/>
                  <a:pt x="40412" y="115374"/>
                </a:cubicBezTo>
                <a:cubicBezTo>
                  <a:pt x="27278" y="115374"/>
                  <a:pt x="14346" y="111131"/>
                  <a:pt x="6264" y="106888"/>
                </a:cubicBezTo>
                <a:lnTo>
                  <a:pt x="0" y="132145"/>
                </a:lnTo>
                <a:lnTo>
                  <a:pt x="185085" y="103655"/>
                </a:lnTo>
                <a:lnTo>
                  <a:pt x="195591" y="138611"/>
                </a:lnTo>
                <a:lnTo>
                  <a:pt x="228931" y="138611"/>
                </a:lnTo>
                <a:lnTo>
                  <a:pt x="186499" y="2425"/>
                </a:lnTo>
                <a:lnTo>
                  <a:pt x="146088" y="2425"/>
                </a:lnTo>
                <a:lnTo>
                  <a:pt x="104666" y="138611"/>
                </a:lnTo>
                <a:lnTo>
                  <a:pt x="136389" y="138611"/>
                </a:lnTo>
                <a:lnTo>
                  <a:pt x="146088" y="103655"/>
                </a:lnTo>
                <a:lnTo>
                  <a:pt x="185085" y="103655"/>
                </a:lnTo>
                <a:lnTo>
                  <a:pt x="0" y="132145"/>
                </a:lnTo>
                <a:lnTo>
                  <a:pt x="150533" y="80621"/>
                </a:lnTo>
                <a:lnTo>
                  <a:pt x="158615" y="51726"/>
                </a:lnTo>
                <a:cubicBezTo>
                  <a:pt x="160838" y="43846"/>
                  <a:pt x="162858" y="33541"/>
                  <a:pt x="164879" y="25459"/>
                </a:cubicBezTo>
                <a:lnTo>
                  <a:pt x="165283" y="25459"/>
                </a:lnTo>
                <a:cubicBezTo>
                  <a:pt x="167303" y="33541"/>
                  <a:pt x="169728" y="43644"/>
                  <a:pt x="172153" y="51726"/>
                </a:cubicBezTo>
                <a:lnTo>
                  <a:pt x="180639" y="80621"/>
                </a:lnTo>
                <a:lnTo>
                  <a:pt x="150533" y="80621"/>
                </a:lnTo>
                <a:lnTo>
                  <a:pt x="0" y="132145"/>
                </a:lnTo>
                <a:lnTo>
                  <a:pt x="303086" y="138611"/>
                </a:lnTo>
                <a:lnTo>
                  <a:pt x="348953" y="2425"/>
                </a:lnTo>
                <a:lnTo>
                  <a:pt x="316220" y="2425"/>
                </a:lnTo>
                <a:lnTo>
                  <a:pt x="298843" y="60617"/>
                </a:lnTo>
                <a:cubicBezTo>
                  <a:pt x="294195" y="76175"/>
                  <a:pt x="289952" y="92340"/>
                  <a:pt x="286517" y="108707"/>
                </a:cubicBezTo>
                <a:lnTo>
                  <a:pt x="285911" y="108707"/>
                </a:lnTo>
                <a:cubicBezTo>
                  <a:pt x="282678" y="91734"/>
                  <a:pt x="278435" y="76378"/>
                  <a:pt x="273788" y="60011"/>
                </a:cubicBezTo>
                <a:lnTo>
                  <a:pt x="257219" y="2425"/>
                </a:lnTo>
                <a:lnTo>
                  <a:pt x="223475" y="2425"/>
                </a:lnTo>
                <a:lnTo>
                  <a:pt x="267120" y="138611"/>
                </a:lnTo>
                <a:lnTo>
                  <a:pt x="303086" y="138611"/>
                </a:lnTo>
                <a:lnTo>
                  <a:pt x="0" y="132145"/>
                </a:lnTo>
                <a:lnTo>
                  <a:pt x="444526" y="55970"/>
                </a:lnTo>
                <a:lnTo>
                  <a:pt x="394416" y="55970"/>
                </a:lnTo>
                <a:lnTo>
                  <a:pt x="394416" y="27682"/>
                </a:lnTo>
                <a:lnTo>
                  <a:pt x="447557" y="27682"/>
                </a:lnTo>
                <a:lnTo>
                  <a:pt x="447557" y="2425"/>
                </a:lnTo>
                <a:lnTo>
                  <a:pt x="363703" y="2425"/>
                </a:lnTo>
                <a:lnTo>
                  <a:pt x="363703" y="138611"/>
                </a:lnTo>
                <a:lnTo>
                  <a:pt x="450385" y="138611"/>
                </a:lnTo>
                <a:lnTo>
                  <a:pt x="450385" y="113354"/>
                </a:lnTo>
                <a:lnTo>
                  <a:pt x="394416" y="113354"/>
                </a:lnTo>
                <a:lnTo>
                  <a:pt x="394416" y="81025"/>
                </a:lnTo>
                <a:lnTo>
                  <a:pt x="444526" y="81025"/>
                </a:lnTo>
                <a:lnTo>
                  <a:pt x="444526" y="55970"/>
                </a:lnTo>
                <a:lnTo>
                  <a:pt x="0" y="132145"/>
                </a:lnTo>
                <a:lnTo>
                  <a:pt x="530804" y="138611"/>
                </a:lnTo>
                <a:lnTo>
                  <a:pt x="561517" y="138611"/>
                </a:lnTo>
                <a:lnTo>
                  <a:pt x="561517" y="28288"/>
                </a:lnTo>
                <a:lnTo>
                  <a:pt x="598695" y="28288"/>
                </a:lnTo>
                <a:lnTo>
                  <a:pt x="598695" y="2425"/>
                </a:lnTo>
                <a:lnTo>
                  <a:pt x="494030" y="2425"/>
                </a:lnTo>
                <a:lnTo>
                  <a:pt x="494030" y="28288"/>
                </a:lnTo>
                <a:lnTo>
                  <a:pt x="530804" y="28288"/>
                </a:lnTo>
                <a:lnTo>
                  <a:pt x="530804" y="138611"/>
                </a:lnTo>
                <a:lnTo>
                  <a:pt x="0" y="132145"/>
                </a:lnTo>
                <a:lnTo>
                  <a:pt x="669213" y="0"/>
                </a:lnTo>
                <a:cubicBezTo>
                  <a:pt x="629206" y="0"/>
                  <a:pt x="602938" y="30511"/>
                  <a:pt x="602938" y="71326"/>
                </a:cubicBezTo>
                <a:cubicBezTo>
                  <a:pt x="602938" y="110323"/>
                  <a:pt x="626781" y="140834"/>
                  <a:pt x="666990" y="140834"/>
                </a:cubicBezTo>
                <a:cubicBezTo>
                  <a:pt x="706998" y="140834"/>
                  <a:pt x="733871" y="113960"/>
                  <a:pt x="733871" y="69104"/>
                </a:cubicBezTo>
                <a:cubicBezTo>
                  <a:pt x="733871" y="31319"/>
                  <a:pt x="711039" y="0"/>
                  <a:pt x="669213" y="0"/>
                </a:cubicBezTo>
                <a:lnTo>
                  <a:pt x="669213" y="0"/>
                </a:lnTo>
                <a:lnTo>
                  <a:pt x="0" y="132145"/>
                </a:lnTo>
                <a:lnTo>
                  <a:pt x="668607" y="24449"/>
                </a:lnTo>
                <a:cubicBezTo>
                  <a:pt x="689823" y="24449"/>
                  <a:pt x="701340" y="45463"/>
                  <a:pt x="701340" y="70114"/>
                </a:cubicBezTo>
                <a:cubicBezTo>
                  <a:pt x="701340" y="96583"/>
                  <a:pt x="689419" y="116385"/>
                  <a:pt x="668607" y="116385"/>
                </a:cubicBezTo>
                <a:cubicBezTo>
                  <a:pt x="647997" y="116385"/>
                  <a:pt x="635469" y="97593"/>
                  <a:pt x="635469" y="70720"/>
                </a:cubicBezTo>
                <a:cubicBezTo>
                  <a:pt x="635469" y="44250"/>
                  <a:pt x="647593" y="24449"/>
                  <a:pt x="668607" y="24449"/>
                </a:cubicBezTo>
                <a:lnTo>
                  <a:pt x="668607" y="24449"/>
                </a:lnTo>
                <a:lnTo>
                  <a:pt x="0" y="132145"/>
                </a:lnTo>
                <a:lnTo>
                  <a:pt x="789639" y="132145"/>
                </a:lnTo>
                <a:cubicBezTo>
                  <a:pt x="797317" y="136388"/>
                  <a:pt x="812674" y="140632"/>
                  <a:pt x="828232" y="140632"/>
                </a:cubicBezTo>
                <a:cubicBezTo>
                  <a:pt x="865613" y="140632"/>
                  <a:pt x="882989" y="121234"/>
                  <a:pt x="882989" y="98402"/>
                </a:cubicBezTo>
                <a:cubicBezTo>
                  <a:pt x="882989" y="79206"/>
                  <a:pt x="871876" y="66679"/>
                  <a:pt x="847832" y="57788"/>
                </a:cubicBezTo>
                <a:cubicBezTo>
                  <a:pt x="830050" y="51120"/>
                  <a:pt x="822574" y="47281"/>
                  <a:pt x="822574" y="38593"/>
                </a:cubicBezTo>
                <a:cubicBezTo>
                  <a:pt x="822574" y="31723"/>
                  <a:pt x="829040" y="25459"/>
                  <a:pt x="842376" y="25459"/>
                </a:cubicBezTo>
                <a:cubicBezTo>
                  <a:pt x="855510" y="25459"/>
                  <a:pt x="865410" y="29298"/>
                  <a:pt x="870664" y="31925"/>
                </a:cubicBezTo>
                <a:lnTo>
                  <a:pt x="877534" y="7274"/>
                </a:lnTo>
                <a:cubicBezTo>
                  <a:pt x="869452" y="3435"/>
                  <a:pt x="858338" y="404"/>
                  <a:pt x="842780" y="404"/>
                </a:cubicBezTo>
                <a:cubicBezTo>
                  <a:pt x="810855" y="404"/>
                  <a:pt x="791256" y="17983"/>
                  <a:pt x="791256" y="41220"/>
                </a:cubicBezTo>
                <a:cubicBezTo>
                  <a:pt x="791256" y="61021"/>
                  <a:pt x="806208" y="73549"/>
                  <a:pt x="828838" y="81631"/>
                </a:cubicBezTo>
                <a:cubicBezTo>
                  <a:pt x="845205" y="87289"/>
                  <a:pt x="851671" y="92138"/>
                  <a:pt x="851671" y="100624"/>
                </a:cubicBezTo>
                <a:cubicBezTo>
                  <a:pt x="851671" y="109515"/>
                  <a:pt x="844194" y="115374"/>
                  <a:pt x="830050" y="115374"/>
                </a:cubicBezTo>
                <a:cubicBezTo>
                  <a:pt x="816917" y="115374"/>
                  <a:pt x="803985" y="111131"/>
                  <a:pt x="795903" y="106888"/>
                </a:cubicBezTo>
                <a:lnTo>
                  <a:pt x="789639" y="132145"/>
                </a:lnTo>
                <a:lnTo>
                  <a:pt x="0" y="132145"/>
                </a:lnTo>
                <a:lnTo>
                  <a:pt x="904003" y="138005"/>
                </a:lnTo>
                <a:cubicBezTo>
                  <a:pt x="911479" y="139015"/>
                  <a:pt x="922997" y="140026"/>
                  <a:pt x="938959" y="140026"/>
                </a:cubicBezTo>
                <a:cubicBezTo>
                  <a:pt x="965631" y="140026"/>
                  <a:pt x="987655" y="134368"/>
                  <a:pt x="1002001" y="122446"/>
                </a:cubicBezTo>
                <a:cubicBezTo>
                  <a:pt x="1014933" y="111333"/>
                  <a:pt x="1024429" y="93350"/>
                  <a:pt x="1024429" y="67285"/>
                </a:cubicBezTo>
                <a:cubicBezTo>
                  <a:pt x="1024429" y="43240"/>
                  <a:pt x="1015539" y="26469"/>
                  <a:pt x="1001395" y="15962"/>
                </a:cubicBezTo>
                <a:cubicBezTo>
                  <a:pt x="988463" y="6264"/>
                  <a:pt x="971490" y="1414"/>
                  <a:pt x="945425" y="1414"/>
                </a:cubicBezTo>
                <a:cubicBezTo>
                  <a:pt x="930069" y="1414"/>
                  <a:pt x="915318" y="2627"/>
                  <a:pt x="904003" y="4445"/>
                </a:cubicBezTo>
                <a:lnTo>
                  <a:pt x="904003" y="138005"/>
                </a:lnTo>
                <a:lnTo>
                  <a:pt x="0" y="132145"/>
                </a:lnTo>
                <a:lnTo>
                  <a:pt x="934716" y="26267"/>
                </a:lnTo>
                <a:cubicBezTo>
                  <a:pt x="937343" y="25661"/>
                  <a:pt x="941990" y="25055"/>
                  <a:pt x="948658" y="25055"/>
                </a:cubicBezTo>
                <a:cubicBezTo>
                  <a:pt x="975330" y="25055"/>
                  <a:pt x="991898" y="40007"/>
                  <a:pt x="991898" y="68295"/>
                </a:cubicBezTo>
                <a:cubicBezTo>
                  <a:pt x="991898" y="100826"/>
                  <a:pt x="973511" y="116183"/>
                  <a:pt x="945425" y="115981"/>
                </a:cubicBezTo>
                <a:cubicBezTo>
                  <a:pt x="941788" y="115981"/>
                  <a:pt x="937343" y="115981"/>
                  <a:pt x="934716" y="115374"/>
                </a:cubicBezTo>
                <a:lnTo>
                  <a:pt x="934716" y="26267"/>
                </a:lnTo>
                <a:lnTo>
                  <a:pt x="0" y="132145"/>
                </a:lnTo>
                <a:lnTo>
                  <a:pt x="1180821" y="110727"/>
                </a:lnTo>
                <a:cubicBezTo>
                  <a:pt x="1174558" y="113354"/>
                  <a:pt x="1164455" y="115173"/>
                  <a:pt x="1154958" y="115173"/>
                </a:cubicBezTo>
                <a:cubicBezTo>
                  <a:pt x="1127681" y="115173"/>
                  <a:pt x="1111516" y="97998"/>
                  <a:pt x="1111516" y="70720"/>
                </a:cubicBezTo>
                <a:cubicBezTo>
                  <a:pt x="1111516" y="40411"/>
                  <a:pt x="1130509" y="25661"/>
                  <a:pt x="1154756" y="25661"/>
                </a:cubicBezTo>
                <a:cubicBezTo>
                  <a:pt x="1165869" y="25661"/>
                  <a:pt x="1174558" y="28086"/>
                  <a:pt x="1180619" y="30713"/>
                </a:cubicBezTo>
                <a:lnTo>
                  <a:pt x="1187085" y="6466"/>
                </a:lnTo>
                <a:cubicBezTo>
                  <a:pt x="1181630" y="3435"/>
                  <a:pt x="1169506" y="404"/>
                  <a:pt x="1153544" y="404"/>
                </a:cubicBezTo>
                <a:cubicBezTo>
                  <a:pt x="1112324" y="404"/>
                  <a:pt x="1079187" y="26065"/>
                  <a:pt x="1079187" y="72538"/>
                </a:cubicBezTo>
                <a:cubicBezTo>
                  <a:pt x="1079187" y="111333"/>
                  <a:pt x="1103434" y="140834"/>
                  <a:pt x="1150513" y="140834"/>
                </a:cubicBezTo>
                <a:cubicBezTo>
                  <a:pt x="1166879" y="140834"/>
                  <a:pt x="1179811" y="137601"/>
                  <a:pt x="1185267" y="134974"/>
                </a:cubicBezTo>
                <a:lnTo>
                  <a:pt x="1180821" y="110727"/>
                </a:lnTo>
                <a:lnTo>
                  <a:pt x="0" y="132145"/>
                </a:lnTo>
                <a:lnTo>
                  <a:pt x="1278415" y="103655"/>
                </a:lnTo>
                <a:lnTo>
                  <a:pt x="1288922" y="138611"/>
                </a:lnTo>
                <a:lnTo>
                  <a:pt x="1322261" y="138611"/>
                </a:lnTo>
                <a:lnTo>
                  <a:pt x="1279829" y="2425"/>
                </a:lnTo>
                <a:lnTo>
                  <a:pt x="1239418" y="2425"/>
                </a:lnTo>
                <a:lnTo>
                  <a:pt x="1197996" y="138611"/>
                </a:lnTo>
                <a:lnTo>
                  <a:pt x="1229719" y="138611"/>
                </a:lnTo>
                <a:lnTo>
                  <a:pt x="1239418" y="103655"/>
                </a:lnTo>
                <a:lnTo>
                  <a:pt x="1278415" y="103655"/>
                </a:lnTo>
                <a:lnTo>
                  <a:pt x="0" y="132145"/>
                </a:lnTo>
                <a:lnTo>
                  <a:pt x="1243863" y="80621"/>
                </a:lnTo>
                <a:lnTo>
                  <a:pt x="1251946" y="51726"/>
                </a:lnTo>
                <a:cubicBezTo>
                  <a:pt x="1254168" y="43846"/>
                  <a:pt x="1256189" y="33541"/>
                  <a:pt x="1258209" y="25459"/>
                </a:cubicBezTo>
                <a:lnTo>
                  <a:pt x="1258613" y="25459"/>
                </a:lnTo>
                <a:cubicBezTo>
                  <a:pt x="1260634" y="33541"/>
                  <a:pt x="1263059" y="43644"/>
                  <a:pt x="1265483" y="51726"/>
                </a:cubicBezTo>
                <a:lnTo>
                  <a:pt x="1273970" y="80621"/>
                </a:lnTo>
                <a:lnTo>
                  <a:pt x="1243863" y="80621"/>
                </a:lnTo>
                <a:lnTo>
                  <a:pt x="0" y="132145"/>
                </a:lnTo>
                <a:lnTo>
                  <a:pt x="1340244" y="138611"/>
                </a:lnTo>
                <a:lnTo>
                  <a:pt x="1370755" y="138611"/>
                </a:lnTo>
                <a:lnTo>
                  <a:pt x="1370755" y="85066"/>
                </a:lnTo>
                <a:lnTo>
                  <a:pt x="1379848" y="85066"/>
                </a:lnTo>
                <a:cubicBezTo>
                  <a:pt x="1392577" y="85268"/>
                  <a:pt x="1398437" y="89713"/>
                  <a:pt x="1402276" y="106888"/>
                </a:cubicBezTo>
                <a:cubicBezTo>
                  <a:pt x="1406115" y="123659"/>
                  <a:pt x="1409550" y="134570"/>
                  <a:pt x="1411571" y="138611"/>
                </a:cubicBezTo>
                <a:lnTo>
                  <a:pt x="1443091" y="138611"/>
                </a:lnTo>
                <a:cubicBezTo>
                  <a:pt x="1440465" y="133357"/>
                  <a:pt x="1436424" y="115577"/>
                  <a:pt x="1432180" y="100018"/>
                </a:cubicBezTo>
                <a:cubicBezTo>
                  <a:pt x="1428745" y="87490"/>
                  <a:pt x="1423492" y="78600"/>
                  <a:pt x="1413995" y="74761"/>
                </a:cubicBezTo>
                <a:lnTo>
                  <a:pt x="1413995" y="74155"/>
                </a:lnTo>
                <a:cubicBezTo>
                  <a:pt x="1425714" y="69912"/>
                  <a:pt x="1438040" y="57990"/>
                  <a:pt x="1438040" y="40815"/>
                </a:cubicBezTo>
                <a:cubicBezTo>
                  <a:pt x="1438040" y="28288"/>
                  <a:pt x="1433595" y="18589"/>
                  <a:pt x="1425310" y="12123"/>
                </a:cubicBezTo>
                <a:cubicBezTo>
                  <a:pt x="1415612" y="4445"/>
                  <a:pt x="1401468" y="1414"/>
                  <a:pt x="1381262" y="1414"/>
                </a:cubicBezTo>
                <a:cubicBezTo>
                  <a:pt x="1364693" y="1414"/>
                  <a:pt x="1350145" y="2627"/>
                  <a:pt x="1340244" y="4243"/>
                </a:cubicBezTo>
                <a:lnTo>
                  <a:pt x="1340244" y="138611"/>
                </a:lnTo>
                <a:lnTo>
                  <a:pt x="0" y="132145"/>
                </a:lnTo>
                <a:lnTo>
                  <a:pt x="1370755" y="25459"/>
                </a:lnTo>
                <a:cubicBezTo>
                  <a:pt x="1372978" y="24853"/>
                  <a:pt x="1377221" y="24449"/>
                  <a:pt x="1384697" y="24449"/>
                </a:cubicBezTo>
                <a:cubicBezTo>
                  <a:pt x="1398841" y="24449"/>
                  <a:pt x="1407327" y="30914"/>
                  <a:pt x="1407327" y="43240"/>
                </a:cubicBezTo>
                <a:cubicBezTo>
                  <a:pt x="1407327" y="55161"/>
                  <a:pt x="1398235" y="62840"/>
                  <a:pt x="1382878" y="62840"/>
                </a:cubicBezTo>
                <a:lnTo>
                  <a:pt x="1370755" y="62840"/>
                </a:lnTo>
                <a:lnTo>
                  <a:pt x="1370755" y="25459"/>
                </a:lnTo>
                <a:lnTo>
                  <a:pt x="0" y="132145"/>
                </a:lnTo>
                <a:lnTo>
                  <a:pt x="1460064" y="138005"/>
                </a:lnTo>
                <a:cubicBezTo>
                  <a:pt x="1467540" y="139015"/>
                  <a:pt x="1479058" y="140026"/>
                  <a:pt x="1495020" y="140026"/>
                </a:cubicBezTo>
                <a:cubicBezTo>
                  <a:pt x="1521692" y="140026"/>
                  <a:pt x="1543716" y="134368"/>
                  <a:pt x="1558062" y="122446"/>
                </a:cubicBezTo>
                <a:cubicBezTo>
                  <a:pt x="1570994" y="111333"/>
                  <a:pt x="1580490" y="93350"/>
                  <a:pt x="1580490" y="67285"/>
                </a:cubicBezTo>
                <a:cubicBezTo>
                  <a:pt x="1580490" y="43240"/>
                  <a:pt x="1571600" y="26469"/>
                  <a:pt x="1557456" y="15962"/>
                </a:cubicBezTo>
                <a:cubicBezTo>
                  <a:pt x="1544524" y="6264"/>
                  <a:pt x="1527551" y="1414"/>
                  <a:pt x="1501486" y="1414"/>
                </a:cubicBezTo>
                <a:cubicBezTo>
                  <a:pt x="1486129" y="1414"/>
                  <a:pt x="1471380" y="2627"/>
                  <a:pt x="1460064" y="4445"/>
                </a:cubicBezTo>
                <a:lnTo>
                  <a:pt x="1460064" y="138005"/>
                </a:lnTo>
                <a:lnTo>
                  <a:pt x="0" y="132145"/>
                </a:lnTo>
                <a:lnTo>
                  <a:pt x="1490777" y="26267"/>
                </a:lnTo>
                <a:cubicBezTo>
                  <a:pt x="1493404" y="25661"/>
                  <a:pt x="1498051" y="25055"/>
                  <a:pt x="1504719" y="25055"/>
                </a:cubicBezTo>
                <a:cubicBezTo>
                  <a:pt x="1531390" y="25055"/>
                  <a:pt x="1547959" y="40007"/>
                  <a:pt x="1547959" y="68295"/>
                </a:cubicBezTo>
                <a:cubicBezTo>
                  <a:pt x="1547959" y="100826"/>
                  <a:pt x="1529572" y="116183"/>
                  <a:pt x="1501486" y="115981"/>
                </a:cubicBezTo>
                <a:cubicBezTo>
                  <a:pt x="1497849" y="115981"/>
                  <a:pt x="1493404" y="115981"/>
                  <a:pt x="1490777" y="115374"/>
                </a:cubicBezTo>
                <a:lnTo>
                  <a:pt x="1490777" y="26267"/>
                </a:lnTo>
                <a:close/>
              </a:path>
            </a:pathLst>
          </a:custGeom>
          <a:solidFill>
            <a:srgbClr val="374D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883954" y="4497537"/>
            <a:ext cx="1783506" cy="242421"/>
          </a:xfrm>
          <a:custGeom>
            <a:avLst/>
            <a:gdLst/>
            <a:ahLst/>
            <a:cxnLst/>
            <a:rect l="0" t="0" r="0" b="0"/>
            <a:pathLst>
              <a:path w="1783506" h="242421">
                <a:moveTo>
                  <a:pt x="3806" y="95260"/>
                </a:moveTo>
                <a:cubicBezTo>
                  <a:pt x="6449" y="97110"/>
                  <a:pt x="9991" y="98484"/>
                  <a:pt x="14484" y="99648"/>
                </a:cubicBezTo>
                <a:cubicBezTo>
                  <a:pt x="18978" y="100917"/>
                  <a:pt x="23471" y="101445"/>
                  <a:pt x="28017" y="101445"/>
                </a:cubicBezTo>
                <a:cubicBezTo>
                  <a:pt x="38696" y="101445"/>
                  <a:pt x="46837" y="98802"/>
                  <a:pt x="52493" y="93569"/>
                </a:cubicBezTo>
                <a:cubicBezTo>
                  <a:pt x="58255" y="88388"/>
                  <a:pt x="61057" y="81780"/>
                  <a:pt x="61057" y="74009"/>
                </a:cubicBezTo>
                <a:cubicBezTo>
                  <a:pt x="61057" y="67243"/>
                  <a:pt x="59101" y="61797"/>
                  <a:pt x="55295" y="57410"/>
                </a:cubicBezTo>
                <a:cubicBezTo>
                  <a:pt x="51331" y="53075"/>
                  <a:pt x="45304" y="49374"/>
                  <a:pt x="37004" y="46150"/>
                </a:cubicBezTo>
                <a:cubicBezTo>
                  <a:pt x="30132" y="43506"/>
                  <a:pt x="25321" y="40969"/>
                  <a:pt x="22361" y="38273"/>
                </a:cubicBezTo>
                <a:cubicBezTo>
                  <a:pt x="19559" y="35630"/>
                  <a:pt x="18132" y="32247"/>
                  <a:pt x="18132" y="27859"/>
                </a:cubicBezTo>
                <a:cubicBezTo>
                  <a:pt x="18132" y="24053"/>
                  <a:pt x="19718" y="20828"/>
                  <a:pt x="22625" y="18026"/>
                </a:cubicBezTo>
                <a:cubicBezTo>
                  <a:pt x="25586" y="15066"/>
                  <a:pt x="30132" y="13639"/>
                  <a:pt x="36000" y="13639"/>
                </a:cubicBezTo>
                <a:cubicBezTo>
                  <a:pt x="43031" y="13639"/>
                  <a:pt x="48951" y="15224"/>
                  <a:pt x="53868" y="18185"/>
                </a:cubicBezTo>
                <a:lnTo>
                  <a:pt x="57251" y="8193"/>
                </a:lnTo>
                <a:cubicBezTo>
                  <a:pt x="52071" y="5075"/>
                  <a:pt x="45039" y="3541"/>
                  <a:pt x="36423" y="3541"/>
                </a:cubicBezTo>
                <a:cubicBezTo>
                  <a:pt x="27277" y="3541"/>
                  <a:pt x="19982" y="5920"/>
                  <a:pt x="14220" y="10678"/>
                </a:cubicBezTo>
                <a:cubicBezTo>
                  <a:pt x="8563" y="15647"/>
                  <a:pt x="5762" y="21832"/>
                  <a:pt x="5762" y="29286"/>
                </a:cubicBezTo>
                <a:cubicBezTo>
                  <a:pt x="5762" y="41233"/>
                  <a:pt x="14061" y="50220"/>
                  <a:pt x="30819" y="56299"/>
                </a:cubicBezTo>
                <a:cubicBezTo>
                  <a:pt x="37163" y="58678"/>
                  <a:pt x="41762" y="61374"/>
                  <a:pt x="44617" y="64177"/>
                </a:cubicBezTo>
                <a:cubicBezTo>
                  <a:pt x="47260" y="67137"/>
                  <a:pt x="48687" y="70626"/>
                  <a:pt x="48687" y="75010"/>
                </a:cubicBezTo>
                <a:cubicBezTo>
                  <a:pt x="48687" y="79930"/>
                  <a:pt x="46837" y="83736"/>
                  <a:pt x="43454" y="86696"/>
                </a:cubicBezTo>
                <a:cubicBezTo>
                  <a:pt x="39806" y="89763"/>
                  <a:pt x="35048" y="91190"/>
                  <a:pt x="28863" y="91190"/>
                </a:cubicBezTo>
                <a:cubicBezTo>
                  <a:pt x="20828" y="91190"/>
                  <a:pt x="13480" y="89075"/>
                  <a:pt x="7030" y="85005"/>
                </a:cubicBezTo>
                <a:lnTo>
                  <a:pt x="3806" y="95260"/>
                </a:lnTo>
                <a:lnTo>
                  <a:pt x="3806" y="95260"/>
                </a:lnTo>
                <a:lnTo>
                  <a:pt x="80484" y="19136"/>
                </a:lnTo>
                <a:lnTo>
                  <a:pt x="80484" y="31823"/>
                </a:lnTo>
                <a:lnTo>
                  <a:pt x="69912" y="31823"/>
                </a:lnTo>
                <a:lnTo>
                  <a:pt x="69912" y="41233"/>
                </a:lnTo>
                <a:lnTo>
                  <a:pt x="80484" y="41233"/>
                </a:lnTo>
                <a:lnTo>
                  <a:pt x="80484" y="78397"/>
                </a:lnTo>
                <a:cubicBezTo>
                  <a:pt x="80484" y="86696"/>
                  <a:pt x="82018" y="92723"/>
                  <a:pt x="85242" y="96264"/>
                </a:cubicBezTo>
                <a:cubicBezTo>
                  <a:pt x="88467" y="99753"/>
                  <a:pt x="92855" y="101445"/>
                  <a:pt x="98617" y="101445"/>
                </a:cubicBezTo>
                <a:cubicBezTo>
                  <a:pt x="102687" y="101445"/>
                  <a:pt x="106335" y="100917"/>
                  <a:pt x="109613" y="99753"/>
                </a:cubicBezTo>
                <a:lnTo>
                  <a:pt x="109031" y="90344"/>
                </a:lnTo>
                <a:cubicBezTo>
                  <a:pt x="107181" y="90925"/>
                  <a:pt x="104802" y="91190"/>
                  <a:pt x="101842" y="91190"/>
                </a:cubicBezTo>
                <a:cubicBezTo>
                  <a:pt x="95657" y="91190"/>
                  <a:pt x="92537" y="86802"/>
                  <a:pt x="92537" y="77974"/>
                </a:cubicBezTo>
                <a:lnTo>
                  <a:pt x="92537" y="41233"/>
                </a:lnTo>
                <a:lnTo>
                  <a:pt x="110300" y="41233"/>
                </a:lnTo>
                <a:lnTo>
                  <a:pt x="110300" y="31823"/>
                </a:lnTo>
                <a:lnTo>
                  <a:pt x="92537" y="31823"/>
                </a:lnTo>
                <a:lnTo>
                  <a:pt x="92537" y="15489"/>
                </a:lnTo>
                <a:lnTo>
                  <a:pt x="80484" y="19136"/>
                </a:lnTo>
                <a:lnTo>
                  <a:pt x="3806" y="95260"/>
                </a:lnTo>
                <a:lnTo>
                  <a:pt x="150331" y="30396"/>
                </a:lnTo>
                <a:cubicBezTo>
                  <a:pt x="140604" y="30396"/>
                  <a:pt x="132621" y="33621"/>
                  <a:pt x="126119" y="40229"/>
                </a:cubicBezTo>
                <a:cubicBezTo>
                  <a:pt x="119776" y="46731"/>
                  <a:pt x="116551" y="55453"/>
                  <a:pt x="116551" y="66449"/>
                </a:cubicBezTo>
                <a:cubicBezTo>
                  <a:pt x="116551" y="76970"/>
                  <a:pt x="119670" y="85428"/>
                  <a:pt x="125855" y="91771"/>
                </a:cubicBezTo>
                <a:cubicBezTo>
                  <a:pt x="132040" y="98221"/>
                  <a:pt x="139758" y="101445"/>
                  <a:pt x="149221" y="101445"/>
                </a:cubicBezTo>
                <a:cubicBezTo>
                  <a:pt x="158366" y="101445"/>
                  <a:pt x="166243" y="98379"/>
                  <a:pt x="173009" y="92194"/>
                </a:cubicBezTo>
                <a:cubicBezTo>
                  <a:pt x="179723" y="85956"/>
                  <a:pt x="183107" y="76970"/>
                  <a:pt x="183107" y="65286"/>
                </a:cubicBezTo>
                <a:cubicBezTo>
                  <a:pt x="183107" y="55031"/>
                  <a:pt x="180146" y="46573"/>
                  <a:pt x="173961" y="40123"/>
                </a:cubicBezTo>
                <a:cubicBezTo>
                  <a:pt x="168040" y="33621"/>
                  <a:pt x="160058" y="30396"/>
                  <a:pt x="150331" y="30396"/>
                </a:cubicBezTo>
                <a:lnTo>
                  <a:pt x="3806" y="95260"/>
                </a:lnTo>
                <a:lnTo>
                  <a:pt x="150066" y="39700"/>
                </a:lnTo>
                <a:cubicBezTo>
                  <a:pt x="156780" y="39700"/>
                  <a:pt x="161855" y="42343"/>
                  <a:pt x="165238" y="47683"/>
                </a:cubicBezTo>
                <a:cubicBezTo>
                  <a:pt x="168780" y="53075"/>
                  <a:pt x="170472" y="59101"/>
                  <a:pt x="170472" y="65709"/>
                </a:cubicBezTo>
                <a:cubicBezTo>
                  <a:pt x="170472" y="73322"/>
                  <a:pt x="168463" y="79665"/>
                  <a:pt x="164551" y="84740"/>
                </a:cubicBezTo>
                <a:cubicBezTo>
                  <a:pt x="160586" y="89657"/>
                  <a:pt x="155670" y="92194"/>
                  <a:pt x="149749" y="92194"/>
                </a:cubicBezTo>
                <a:cubicBezTo>
                  <a:pt x="143723" y="92194"/>
                  <a:pt x="138807" y="89657"/>
                  <a:pt x="135000" y="84740"/>
                </a:cubicBezTo>
                <a:cubicBezTo>
                  <a:pt x="131194" y="79771"/>
                  <a:pt x="129238" y="73480"/>
                  <a:pt x="129238" y="66026"/>
                </a:cubicBezTo>
                <a:cubicBezTo>
                  <a:pt x="129238" y="58837"/>
                  <a:pt x="131035" y="52652"/>
                  <a:pt x="134578" y="47577"/>
                </a:cubicBezTo>
                <a:cubicBezTo>
                  <a:pt x="138066" y="42238"/>
                  <a:pt x="143300" y="39700"/>
                  <a:pt x="150066" y="39700"/>
                </a:cubicBezTo>
                <a:lnTo>
                  <a:pt x="3806" y="95260"/>
                </a:lnTo>
                <a:lnTo>
                  <a:pt x="197446" y="99915"/>
                </a:lnTo>
                <a:lnTo>
                  <a:pt x="209869" y="99915"/>
                </a:lnTo>
                <a:lnTo>
                  <a:pt x="209869" y="63595"/>
                </a:lnTo>
                <a:cubicBezTo>
                  <a:pt x="209869" y="61480"/>
                  <a:pt x="209974" y="59524"/>
                  <a:pt x="210291" y="57833"/>
                </a:cubicBezTo>
                <a:cubicBezTo>
                  <a:pt x="211085" y="53181"/>
                  <a:pt x="213094" y="49374"/>
                  <a:pt x="215895" y="46467"/>
                </a:cubicBezTo>
                <a:cubicBezTo>
                  <a:pt x="219014" y="43506"/>
                  <a:pt x="222503" y="42079"/>
                  <a:pt x="226891" y="42079"/>
                </a:cubicBezTo>
                <a:cubicBezTo>
                  <a:pt x="228847" y="42079"/>
                  <a:pt x="230221" y="42238"/>
                  <a:pt x="231067" y="42343"/>
                </a:cubicBezTo>
                <a:lnTo>
                  <a:pt x="231067" y="30661"/>
                </a:lnTo>
                <a:cubicBezTo>
                  <a:pt x="229534" y="30555"/>
                  <a:pt x="228424" y="30396"/>
                  <a:pt x="227737" y="30396"/>
                </a:cubicBezTo>
                <a:cubicBezTo>
                  <a:pt x="223508" y="30396"/>
                  <a:pt x="219701" y="31823"/>
                  <a:pt x="216160" y="34467"/>
                </a:cubicBezTo>
                <a:cubicBezTo>
                  <a:pt x="212671" y="37163"/>
                  <a:pt x="210291" y="40810"/>
                  <a:pt x="208706" y="45304"/>
                </a:cubicBezTo>
                <a:lnTo>
                  <a:pt x="208283" y="45304"/>
                </a:lnTo>
                <a:lnTo>
                  <a:pt x="207754" y="31823"/>
                </a:lnTo>
                <a:lnTo>
                  <a:pt x="196917" y="31823"/>
                </a:lnTo>
                <a:cubicBezTo>
                  <a:pt x="197340" y="37427"/>
                  <a:pt x="197446" y="44458"/>
                  <a:pt x="197446" y="53075"/>
                </a:cubicBezTo>
                <a:lnTo>
                  <a:pt x="197446" y="99915"/>
                </a:lnTo>
                <a:lnTo>
                  <a:pt x="3806" y="95260"/>
                </a:lnTo>
                <a:lnTo>
                  <a:pt x="295495" y="68088"/>
                </a:lnTo>
                <a:cubicBezTo>
                  <a:pt x="295759" y="66714"/>
                  <a:pt x="295918" y="64757"/>
                  <a:pt x="295918" y="62323"/>
                </a:cubicBezTo>
                <a:cubicBezTo>
                  <a:pt x="295918" y="58837"/>
                  <a:pt x="295495" y="55453"/>
                  <a:pt x="294649" y="52070"/>
                </a:cubicBezTo>
                <a:cubicBezTo>
                  <a:pt x="293644" y="48529"/>
                  <a:pt x="292270" y="45198"/>
                  <a:pt x="290261" y="41815"/>
                </a:cubicBezTo>
                <a:cubicBezTo>
                  <a:pt x="288305" y="38432"/>
                  <a:pt x="285345" y="35736"/>
                  <a:pt x="281433" y="33515"/>
                </a:cubicBezTo>
                <a:cubicBezTo>
                  <a:pt x="277627" y="31506"/>
                  <a:pt x="272975" y="30396"/>
                  <a:pt x="267741" y="30396"/>
                </a:cubicBezTo>
                <a:cubicBezTo>
                  <a:pt x="258067" y="30396"/>
                  <a:pt x="250296" y="33938"/>
                  <a:pt x="244534" y="40810"/>
                </a:cubicBezTo>
                <a:cubicBezTo>
                  <a:pt x="238772" y="47683"/>
                  <a:pt x="235811" y="56458"/>
                  <a:pt x="235811" y="66978"/>
                </a:cubicBezTo>
                <a:cubicBezTo>
                  <a:pt x="235811" y="77392"/>
                  <a:pt x="238772" y="85691"/>
                  <a:pt x="244798" y="92035"/>
                </a:cubicBezTo>
                <a:cubicBezTo>
                  <a:pt x="250878" y="98379"/>
                  <a:pt x="259019" y="101445"/>
                  <a:pt x="269327" y="101445"/>
                </a:cubicBezTo>
                <a:cubicBezTo>
                  <a:pt x="278050" y="101445"/>
                  <a:pt x="285609" y="100070"/>
                  <a:pt x="292111" y="97110"/>
                </a:cubicBezTo>
                <a:lnTo>
                  <a:pt x="289838" y="88229"/>
                </a:lnTo>
                <a:cubicBezTo>
                  <a:pt x="284499" y="90608"/>
                  <a:pt x="278155" y="91771"/>
                  <a:pt x="271019" y="91771"/>
                </a:cubicBezTo>
                <a:cubicBezTo>
                  <a:pt x="264252" y="91771"/>
                  <a:pt x="258596" y="89763"/>
                  <a:pt x="254367" y="85850"/>
                </a:cubicBezTo>
                <a:cubicBezTo>
                  <a:pt x="249873" y="82044"/>
                  <a:pt x="247759" y="76123"/>
                  <a:pt x="247653" y="68088"/>
                </a:cubicBezTo>
                <a:lnTo>
                  <a:pt x="295495" y="68088"/>
                </a:lnTo>
                <a:lnTo>
                  <a:pt x="3806" y="95260"/>
                </a:lnTo>
                <a:lnTo>
                  <a:pt x="247759" y="59260"/>
                </a:lnTo>
                <a:cubicBezTo>
                  <a:pt x="248340" y="54026"/>
                  <a:pt x="250190" y="49533"/>
                  <a:pt x="253415" y="45304"/>
                </a:cubicBezTo>
                <a:cubicBezTo>
                  <a:pt x="256640" y="41392"/>
                  <a:pt x="261028" y="39277"/>
                  <a:pt x="266790" y="39277"/>
                </a:cubicBezTo>
                <a:cubicBezTo>
                  <a:pt x="272975" y="39277"/>
                  <a:pt x="277468" y="41392"/>
                  <a:pt x="280005" y="45621"/>
                </a:cubicBezTo>
                <a:cubicBezTo>
                  <a:pt x="282807" y="49692"/>
                  <a:pt x="284076" y="54344"/>
                  <a:pt x="283917" y="59260"/>
                </a:cubicBezTo>
                <a:lnTo>
                  <a:pt x="247759" y="59260"/>
                </a:lnTo>
                <a:lnTo>
                  <a:pt x="3806" y="95260"/>
                </a:lnTo>
                <a:lnTo>
                  <a:pt x="351702" y="19136"/>
                </a:lnTo>
                <a:lnTo>
                  <a:pt x="351702" y="31823"/>
                </a:lnTo>
                <a:lnTo>
                  <a:pt x="341129" y="31823"/>
                </a:lnTo>
                <a:lnTo>
                  <a:pt x="341129" y="41233"/>
                </a:lnTo>
                <a:lnTo>
                  <a:pt x="351702" y="41233"/>
                </a:lnTo>
                <a:lnTo>
                  <a:pt x="351702" y="78397"/>
                </a:lnTo>
                <a:cubicBezTo>
                  <a:pt x="351702" y="86696"/>
                  <a:pt x="353235" y="92723"/>
                  <a:pt x="356460" y="96264"/>
                </a:cubicBezTo>
                <a:cubicBezTo>
                  <a:pt x="359685" y="99753"/>
                  <a:pt x="364072" y="101445"/>
                  <a:pt x="369834" y="101445"/>
                </a:cubicBezTo>
                <a:cubicBezTo>
                  <a:pt x="373905" y="101445"/>
                  <a:pt x="377552" y="100917"/>
                  <a:pt x="380830" y="99753"/>
                </a:cubicBezTo>
                <a:lnTo>
                  <a:pt x="380249" y="90344"/>
                </a:lnTo>
                <a:cubicBezTo>
                  <a:pt x="378398" y="90925"/>
                  <a:pt x="376020" y="91190"/>
                  <a:pt x="373059" y="91190"/>
                </a:cubicBezTo>
                <a:cubicBezTo>
                  <a:pt x="366874" y="91190"/>
                  <a:pt x="363755" y="86802"/>
                  <a:pt x="363755" y="77974"/>
                </a:cubicBezTo>
                <a:lnTo>
                  <a:pt x="363755" y="41233"/>
                </a:lnTo>
                <a:lnTo>
                  <a:pt x="381517" y="41233"/>
                </a:lnTo>
                <a:lnTo>
                  <a:pt x="381517" y="31823"/>
                </a:lnTo>
                <a:lnTo>
                  <a:pt x="363755" y="31823"/>
                </a:lnTo>
                <a:lnTo>
                  <a:pt x="363755" y="15489"/>
                </a:lnTo>
                <a:lnTo>
                  <a:pt x="351702" y="19136"/>
                </a:lnTo>
                <a:lnTo>
                  <a:pt x="3806" y="95260"/>
                </a:lnTo>
                <a:lnTo>
                  <a:pt x="395500" y="99915"/>
                </a:lnTo>
                <a:lnTo>
                  <a:pt x="407923" y="99915"/>
                </a:lnTo>
                <a:lnTo>
                  <a:pt x="407923" y="58837"/>
                </a:lnTo>
                <a:cubicBezTo>
                  <a:pt x="407923" y="56458"/>
                  <a:pt x="408187" y="54450"/>
                  <a:pt x="408768" y="52916"/>
                </a:cubicBezTo>
                <a:cubicBezTo>
                  <a:pt x="409985" y="49374"/>
                  <a:pt x="412099" y="46573"/>
                  <a:pt x="415059" y="44194"/>
                </a:cubicBezTo>
                <a:cubicBezTo>
                  <a:pt x="418020" y="41815"/>
                  <a:pt x="421561" y="40652"/>
                  <a:pt x="425368" y="40652"/>
                </a:cubicBezTo>
                <a:cubicBezTo>
                  <a:pt x="430813" y="40652"/>
                  <a:pt x="434777" y="42502"/>
                  <a:pt x="437315" y="46150"/>
                </a:cubicBezTo>
                <a:cubicBezTo>
                  <a:pt x="439852" y="49956"/>
                  <a:pt x="441121" y="54767"/>
                  <a:pt x="441121" y="60793"/>
                </a:cubicBezTo>
                <a:lnTo>
                  <a:pt x="441121" y="99915"/>
                </a:lnTo>
                <a:lnTo>
                  <a:pt x="453491" y="99915"/>
                </a:lnTo>
                <a:lnTo>
                  <a:pt x="453491" y="59366"/>
                </a:lnTo>
                <a:cubicBezTo>
                  <a:pt x="453491" y="54872"/>
                  <a:pt x="452910" y="50960"/>
                  <a:pt x="451958" y="47418"/>
                </a:cubicBezTo>
                <a:cubicBezTo>
                  <a:pt x="450795" y="43929"/>
                  <a:pt x="449421" y="41075"/>
                  <a:pt x="447729" y="39119"/>
                </a:cubicBezTo>
                <a:cubicBezTo>
                  <a:pt x="446196" y="36898"/>
                  <a:pt x="444187" y="35207"/>
                  <a:pt x="442072" y="33938"/>
                </a:cubicBezTo>
                <a:cubicBezTo>
                  <a:pt x="439852" y="32670"/>
                  <a:pt x="437738" y="31665"/>
                  <a:pt x="435623" y="31242"/>
                </a:cubicBezTo>
                <a:cubicBezTo>
                  <a:pt x="433667" y="30661"/>
                  <a:pt x="431659" y="30396"/>
                  <a:pt x="429703" y="30396"/>
                </a:cubicBezTo>
                <a:cubicBezTo>
                  <a:pt x="425209" y="30396"/>
                  <a:pt x="420980" y="31506"/>
                  <a:pt x="417068" y="33780"/>
                </a:cubicBezTo>
                <a:cubicBezTo>
                  <a:pt x="413262" y="35894"/>
                  <a:pt x="410302" y="38854"/>
                  <a:pt x="408187" y="42661"/>
                </a:cubicBezTo>
                <a:lnTo>
                  <a:pt x="407923" y="42661"/>
                </a:lnTo>
                <a:lnTo>
                  <a:pt x="407923" y="0"/>
                </a:lnTo>
                <a:lnTo>
                  <a:pt x="395500" y="0"/>
                </a:lnTo>
                <a:lnTo>
                  <a:pt x="395500" y="99915"/>
                </a:lnTo>
                <a:lnTo>
                  <a:pt x="3806" y="95260"/>
                </a:lnTo>
                <a:lnTo>
                  <a:pt x="524276" y="68088"/>
                </a:lnTo>
                <a:cubicBezTo>
                  <a:pt x="524540" y="66714"/>
                  <a:pt x="524699" y="64757"/>
                  <a:pt x="524699" y="62323"/>
                </a:cubicBezTo>
                <a:cubicBezTo>
                  <a:pt x="524699" y="58837"/>
                  <a:pt x="524276" y="55453"/>
                  <a:pt x="523431" y="52070"/>
                </a:cubicBezTo>
                <a:cubicBezTo>
                  <a:pt x="522425" y="48529"/>
                  <a:pt x="521053" y="45198"/>
                  <a:pt x="519042" y="41815"/>
                </a:cubicBezTo>
                <a:cubicBezTo>
                  <a:pt x="517087" y="38432"/>
                  <a:pt x="514127" y="35736"/>
                  <a:pt x="510212" y="33515"/>
                </a:cubicBezTo>
                <a:cubicBezTo>
                  <a:pt x="506406" y="31506"/>
                  <a:pt x="501754" y="30396"/>
                  <a:pt x="496524" y="30396"/>
                </a:cubicBezTo>
                <a:cubicBezTo>
                  <a:pt x="486849" y="30396"/>
                  <a:pt x="479077" y="33938"/>
                  <a:pt x="473316" y="40810"/>
                </a:cubicBezTo>
                <a:cubicBezTo>
                  <a:pt x="467553" y="47683"/>
                  <a:pt x="464592" y="56458"/>
                  <a:pt x="464592" y="66978"/>
                </a:cubicBezTo>
                <a:cubicBezTo>
                  <a:pt x="464592" y="77392"/>
                  <a:pt x="467553" y="85691"/>
                  <a:pt x="473579" y="92035"/>
                </a:cubicBezTo>
                <a:cubicBezTo>
                  <a:pt x="479659" y="98379"/>
                  <a:pt x="487798" y="101445"/>
                  <a:pt x="498108" y="101445"/>
                </a:cubicBezTo>
                <a:cubicBezTo>
                  <a:pt x="506829" y="101445"/>
                  <a:pt x="514390" y="100070"/>
                  <a:pt x="520893" y="97110"/>
                </a:cubicBezTo>
                <a:lnTo>
                  <a:pt x="518619" y="88229"/>
                </a:lnTo>
                <a:cubicBezTo>
                  <a:pt x="513281" y="90608"/>
                  <a:pt x="506937" y="91771"/>
                  <a:pt x="499799" y="91771"/>
                </a:cubicBezTo>
                <a:cubicBezTo>
                  <a:pt x="493033" y="91771"/>
                  <a:pt x="487375" y="89763"/>
                  <a:pt x="483146" y="85850"/>
                </a:cubicBezTo>
                <a:cubicBezTo>
                  <a:pt x="478654" y="82044"/>
                  <a:pt x="476539" y="76123"/>
                  <a:pt x="476436" y="68088"/>
                </a:cubicBezTo>
                <a:lnTo>
                  <a:pt x="524276" y="68088"/>
                </a:lnTo>
                <a:lnTo>
                  <a:pt x="3806" y="95260"/>
                </a:lnTo>
                <a:lnTo>
                  <a:pt x="476539" y="59260"/>
                </a:lnTo>
                <a:cubicBezTo>
                  <a:pt x="477122" y="54026"/>
                  <a:pt x="478973" y="49533"/>
                  <a:pt x="482197" y="45304"/>
                </a:cubicBezTo>
                <a:cubicBezTo>
                  <a:pt x="485420" y="41392"/>
                  <a:pt x="489809" y="39277"/>
                  <a:pt x="495570" y="39277"/>
                </a:cubicBezTo>
                <a:cubicBezTo>
                  <a:pt x="501754" y="39277"/>
                  <a:pt x="506251" y="41392"/>
                  <a:pt x="508789" y="45621"/>
                </a:cubicBezTo>
                <a:cubicBezTo>
                  <a:pt x="511589" y="49692"/>
                  <a:pt x="512858" y="54344"/>
                  <a:pt x="512698" y="59260"/>
                </a:cubicBezTo>
                <a:lnTo>
                  <a:pt x="476539" y="59260"/>
                </a:lnTo>
                <a:lnTo>
                  <a:pt x="3806" y="95260"/>
                </a:lnTo>
                <a:lnTo>
                  <a:pt x="624111" y="0"/>
                </a:lnTo>
                <a:lnTo>
                  <a:pt x="624111" y="40652"/>
                </a:lnTo>
                <a:lnTo>
                  <a:pt x="623792" y="40652"/>
                </a:lnTo>
                <a:cubicBezTo>
                  <a:pt x="622100" y="37744"/>
                  <a:pt x="619459" y="35313"/>
                  <a:pt x="616076" y="33357"/>
                </a:cubicBezTo>
                <a:cubicBezTo>
                  <a:pt x="612425" y="31401"/>
                  <a:pt x="608196" y="30396"/>
                  <a:pt x="603281" y="30396"/>
                </a:cubicBezTo>
                <a:cubicBezTo>
                  <a:pt x="594658" y="30396"/>
                  <a:pt x="587530" y="33780"/>
                  <a:pt x="581449" y="40388"/>
                </a:cubicBezTo>
                <a:cubicBezTo>
                  <a:pt x="575528" y="46995"/>
                  <a:pt x="572568" y="55877"/>
                  <a:pt x="572728" y="66819"/>
                </a:cubicBezTo>
                <a:cubicBezTo>
                  <a:pt x="572728" y="77128"/>
                  <a:pt x="575528" y="85428"/>
                  <a:pt x="581186" y="91771"/>
                </a:cubicBezTo>
                <a:cubicBezTo>
                  <a:pt x="586684" y="98221"/>
                  <a:pt x="593714" y="101445"/>
                  <a:pt x="602012" y="101445"/>
                </a:cubicBezTo>
                <a:cubicBezTo>
                  <a:pt x="607350" y="101445"/>
                  <a:pt x="612002" y="100176"/>
                  <a:pt x="616076" y="97639"/>
                </a:cubicBezTo>
                <a:cubicBezTo>
                  <a:pt x="620145" y="95260"/>
                  <a:pt x="623106" y="92035"/>
                  <a:pt x="624957" y="88071"/>
                </a:cubicBezTo>
                <a:lnTo>
                  <a:pt x="625380" y="88071"/>
                </a:lnTo>
                <a:lnTo>
                  <a:pt x="625906" y="99915"/>
                </a:lnTo>
                <a:lnTo>
                  <a:pt x="636902" y="99915"/>
                </a:lnTo>
                <a:cubicBezTo>
                  <a:pt x="636479" y="93727"/>
                  <a:pt x="636319" y="87806"/>
                  <a:pt x="636319" y="82308"/>
                </a:cubicBezTo>
                <a:lnTo>
                  <a:pt x="636319" y="0"/>
                </a:lnTo>
                <a:lnTo>
                  <a:pt x="624111" y="0"/>
                </a:lnTo>
                <a:lnTo>
                  <a:pt x="3806" y="95260"/>
                </a:lnTo>
                <a:lnTo>
                  <a:pt x="624111" y="71366"/>
                </a:lnTo>
                <a:cubicBezTo>
                  <a:pt x="624111" y="73480"/>
                  <a:pt x="623952" y="75172"/>
                  <a:pt x="623529" y="76705"/>
                </a:cubicBezTo>
                <a:cubicBezTo>
                  <a:pt x="622420" y="81198"/>
                  <a:pt x="620145" y="84740"/>
                  <a:pt x="616762" y="87542"/>
                </a:cubicBezTo>
                <a:cubicBezTo>
                  <a:pt x="613379" y="90080"/>
                  <a:pt x="609624" y="91454"/>
                  <a:pt x="605395" y="91454"/>
                </a:cubicBezTo>
                <a:cubicBezTo>
                  <a:pt x="599052" y="91454"/>
                  <a:pt x="594136" y="89075"/>
                  <a:pt x="590490" y="84317"/>
                </a:cubicBezTo>
                <a:cubicBezTo>
                  <a:pt x="587107" y="79507"/>
                  <a:pt x="585255" y="73480"/>
                  <a:pt x="585255" y="66291"/>
                </a:cubicBezTo>
                <a:cubicBezTo>
                  <a:pt x="585255" y="58678"/>
                  <a:pt x="587107" y="52335"/>
                  <a:pt x="590753" y="47577"/>
                </a:cubicBezTo>
                <a:cubicBezTo>
                  <a:pt x="594400" y="42502"/>
                  <a:pt x="599315" y="40123"/>
                  <a:pt x="605658" y="40123"/>
                </a:cubicBezTo>
                <a:cubicBezTo>
                  <a:pt x="610155" y="40123"/>
                  <a:pt x="614117" y="41498"/>
                  <a:pt x="617185" y="44194"/>
                </a:cubicBezTo>
                <a:cubicBezTo>
                  <a:pt x="620568" y="46890"/>
                  <a:pt x="622523" y="50220"/>
                  <a:pt x="623529" y="54344"/>
                </a:cubicBezTo>
                <a:cubicBezTo>
                  <a:pt x="623952" y="55718"/>
                  <a:pt x="624111" y="57410"/>
                  <a:pt x="624111" y="59524"/>
                </a:cubicBezTo>
                <a:lnTo>
                  <a:pt x="624111" y="71366"/>
                </a:lnTo>
                <a:lnTo>
                  <a:pt x="3806" y="95260"/>
                </a:lnTo>
                <a:lnTo>
                  <a:pt x="669574" y="99915"/>
                </a:lnTo>
                <a:lnTo>
                  <a:pt x="669574" y="31823"/>
                </a:lnTo>
                <a:lnTo>
                  <a:pt x="657150" y="31823"/>
                </a:lnTo>
                <a:lnTo>
                  <a:pt x="657150" y="99915"/>
                </a:lnTo>
                <a:lnTo>
                  <a:pt x="669574" y="99915"/>
                </a:lnTo>
                <a:lnTo>
                  <a:pt x="3806" y="95260"/>
                </a:lnTo>
                <a:lnTo>
                  <a:pt x="663334" y="4916"/>
                </a:lnTo>
                <a:cubicBezTo>
                  <a:pt x="661116" y="4916"/>
                  <a:pt x="659264" y="5656"/>
                  <a:pt x="657888" y="7189"/>
                </a:cubicBezTo>
                <a:cubicBezTo>
                  <a:pt x="656304" y="8722"/>
                  <a:pt x="655618" y="10572"/>
                  <a:pt x="655618" y="12687"/>
                </a:cubicBezTo>
                <a:cubicBezTo>
                  <a:pt x="655618" y="14802"/>
                  <a:pt x="656304" y="16599"/>
                  <a:pt x="657573" y="18026"/>
                </a:cubicBezTo>
                <a:cubicBezTo>
                  <a:pt x="659001" y="19559"/>
                  <a:pt x="660848" y="20246"/>
                  <a:pt x="663071" y="20246"/>
                </a:cubicBezTo>
                <a:cubicBezTo>
                  <a:pt x="665448" y="20246"/>
                  <a:pt x="667460" y="19559"/>
                  <a:pt x="668832" y="18026"/>
                </a:cubicBezTo>
                <a:cubicBezTo>
                  <a:pt x="670260" y="16599"/>
                  <a:pt x="670946" y="14802"/>
                  <a:pt x="670946" y="12687"/>
                </a:cubicBezTo>
                <a:cubicBezTo>
                  <a:pt x="670946" y="10414"/>
                  <a:pt x="670260" y="8616"/>
                  <a:pt x="668832" y="7030"/>
                </a:cubicBezTo>
                <a:cubicBezTo>
                  <a:pt x="667460" y="5656"/>
                  <a:pt x="665608" y="4916"/>
                  <a:pt x="663334" y="4916"/>
                </a:cubicBezTo>
                <a:lnTo>
                  <a:pt x="3806" y="95260"/>
                </a:lnTo>
                <a:lnTo>
                  <a:pt x="685485" y="96687"/>
                </a:lnTo>
                <a:cubicBezTo>
                  <a:pt x="690983" y="99915"/>
                  <a:pt x="697326" y="101445"/>
                  <a:pt x="704619" y="101445"/>
                </a:cubicBezTo>
                <a:cubicBezTo>
                  <a:pt x="712551" y="101445"/>
                  <a:pt x="718735" y="99648"/>
                  <a:pt x="723227" y="95842"/>
                </a:cubicBezTo>
                <a:cubicBezTo>
                  <a:pt x="727724" y="92035"/>
                  <a:pt x="729994" y="87119"/>
                  <a:pt x="729994" y="80934"/>
                </a:cubicBezTo>
                <a:cubicBezTo>
                  <a:pt x="729994" y="76018"/>
                  <a:pt x="728570" y="72053"/>
                  <a:pt x="725450" y="68670"/>
                </a:cubicBezTo>
                <a:cubicBezTo>
                  <a:pt x="722649" y="65604"/>
                  <a:pt x="718153" y="62749"/>
                  <a:pt x="712128" y="60529"/>
                </a:cubicBezTo>
                <a:cubicBezTo>
                  <a:pt x="707476" y="58678"/>
                  <a:pt x="704093" y="56881"/>
                  <a:pt x="702138" y="55295"/>
                </a:cubicBezTo>
                <a:cubicBezTo>
                  <a:pt x="700287" y="53762"/>
                  <a:pt x="699281" y="51489"/>
                  <a:pt x="699281" y="48846"/>
                </a:cubicBezTo>
                <a:cubicBezTo>
                  <a:pt x="699281" y="46150"/>
                  <a:pt x="700287" y="44035"/>
                  <a:pt x="702242" y="42238"/>
                </a:cubicBezTo>
                <a:cubicBezTo>
                  <a:pt x="704196" y="40388"/>
                  <a:pt x="707053" y="39542"/>
                  <a:pt x="710540" y="39542"/>
                </a:cubicBezTo>
                <a:cubicBezTo>
                  <a:pt x="715460" y="39542"/>
                  <a:pt x="720112" y="40969"/>
                  <a:pt x="724496" y="43612"/>
                </a:cubicBezTo>
                <a:lnTo>
                  <a:pt x="727456" y="34625"/>
                </a:lnTo>
                <a:cubicBezTo>
                  <a:pt x="723068" y="31823"/>
                  <a:pt x="717574" y="30396"/>
                  <a:pt x="710860" y="30396"/>
                </a:cubicBezTo>
                <a:cubicBezTo>
                  <a:pt x="703773" y="30396"/>
                  <a:pt x="698172" y="32352"/>
                  <a:pt x="693835" y="36158"/>
                </a:cubicBezTo>
                <a:cubicBezTo>
                  <a:pt x="689451" y="39964"/>
                  <a:pt x="687336" y="44775"/>
                  <a:pt x="687336" y="50379"/>
                </a:cubicBezTo>
                <a:cubicBezTo>
                  <a:pt x="687336" y="58837"/>
                  <a:pt x="693412" y="65286"/>
                  <a:pt x="705465" y="69674"/>
                </a:cubicBezTo>
                <a:cubicBezTo>
                  <a:pt x="710117" y="71366"/>
                  <a:pt x="713345" y="73163"/>
                  <a:pt x="715192" y="74855"/>
                </a:cubicBezTo>
                <a:cubicBezTo>
                  <a:pt x="717044" y="76811"/>
                  <a:pt x="717997" y="79084"/>
                  <a:pt x="717997" y="82044"/>
                </a:cubicBezTo>
                <a:cubicBezTo>
                  <a:pt x="717997" y="85005"/>
                  <a:pt x="716884" y="87542"/>
                  <a:pt x="714614" y="89339"/>
                </a:cubicBezTo>
                <a:cubicBezTo>
                  <a:pt x="712391" y="91190"/>
                  <a:pt x="709168" y="92194"/>
                  <a:pt x="704939" y="92194"/>
                </a:cubicBezTo>
                <a:cubicBezTo>
                  <a:pt x="699281" y="92194"/>
                  <a:pt x="693835" y="90608"/>
                  <a:pt x="688445" y="87383"/>
                </a:cubicBezTo>
                <a:lnTo>
                  <a:pt x="685485" y="96687"/>
                </a:lnTo>
                <a:lnTo>
                  <a:pt x="3806" y="95260"/>
                </a:lnTo>
                <a:lnTo>
                  <a:pt x="745961" y="127771"/>
                </a:lnTo>
                <a:lnTo>
                  <a:pt x="758225" y="127771"/>
                </a:lnTo>
                <a:lnTo>
                  <a:pt x="758225" y="90767"/>
                </a:lnTo>
                <a:lnTo>
                  <a:pt x="758489" y="90767"/>
                </a:lnTo>
                <a:cubicBezTo>
                  <a:pt x="760603" y="94150"/>
                  <a:pt x="763404" y="96793"/>
                  <a:pt x="767210" y="98643"/>
                </a:cubicBezTo>
                <a:cubicBezTo>
                  <a:pt x="770861" y="100494"/>
                  <a:pt x="774982" y="101445"/>
                  <a:pt x="779474" y="101445"/>
                </a:cubicBezTo>
                <a:cubicBezTo>
                  <a:pt x="788041" y="101445"/>
                  <a:pt x="795390" y="98221"/>
                  <a:pt x="801574" y="91877"/>
                </a:cubicBezTo>
                <a:cubicBezTo>
                  <a:pt x="807443" y="85586"/>
                  <a:pt x="810558" y="76546"/>
                  <a:pt x="810558" y="64863"/>
                </a:cubicBezTo>
                <a:cubicBezTo>
                  <a:pt x="810558" y="54608"/>
                  <a:pt x="807758" y="46308"/>
                  <a:pt x="802420" y="39964"/>
                </a:cubicBezTo>
                <a:cubicBezTo>
                  <a:pt x="796762" y="33621"/>
                  <a:pt x="789892" y="30396"/>
                  <a:pt x="781589" y="30396"/>
                </a:cubicBezTo>
                <a:cubicBezTo>
                  <a:pt x="770593" y="30396"/>
                  <a:pt x="762558" y="34784"/>
                  <a:pt x="757380" y="43506"/>
                </a:cubicBezTo>
                <a:lnTo>
                  <a:pt x="757117" y="43506"/>
                </a:lnTo>
                <a:lnTo>
                  <a:pt x="756374" y="31823"/>
                </a:lnTo>
                <a:lnTo>
                  <a:pt x="745430" y="31823"/>
                </a:lnTo>
                <a:cubicBezTo>
                  <a:pt x="745853" y="40388"/>
                  <a:pt x="745961" y="47841"/>
                  <a:pt x="745961" y="54026"/>
                </a:cubicBezTo>
                <a:lnTo>
                  <a:pt x="745961" y="127771"/>
                </a:lnTo>
                <a:lnTo>
                  <a:pt x="3806" y="95260"/>
                </a:lnTo>
                <a:lnTo>
                  <a:pt x="758225" y="60370"/>
                </a:lnTo>
                <a:cubicBezTo>
                  <a:pt x="758225" y="59101"/>
                  <a:pt x="758489" y="57568"/>
                  <a:pt x="759071" y="55453"/>
                </a:cubicBezTo>
                <a:cubicBezTo>
                  <a:pt x="760180" y="50802"/>
                  <a:pt x="762455" y="47154"/>
                  <a:pt x="766101" y="44458"/>
                </a:cubicBezTo>
                <a:cubicBezTo>
                  <a:pt x="769484" y="41656"/>
                  <a:pt x="773399" y="40229"/>
                  <a:pt x="777783" y="40229"/>
                </a:cubicBezTo>
                <a:cubicBezTo>
                  <a:pt x="784126" y="40229"/>
                  <a:pt x="789046" y="42661"/>
                  <a:pt x="792533" y="47577"/>
                </a:cubicBezTo>
                <a:cubicBezTo>
                  <a:pt x="796236" y="52335"/>
                  <a:pt x="798031" y="58256"/>
                  <a:pt x="798031" y="65445"/>
                </a:cubicBezTo>
                <a:cubicBezTo>
                  <a:pt x="798031" y="73480"/>
                  <a:pt x="796236" y="79771"/>
                  <a:pt x="792533" y="84582"/>
                </a:cubicBezTo>
                <a:cubicBezTo>
                  <a:pt x="788886" y="89339"/>
                  <a:pt x="783812" y="91771"/>
                  <a:pt x="777360" y="91771"/>
                </a:cubicBezTo>
                <a:cubicBezTo>
                  <a:pt x="772976" y="91771"/>
                  <a:pt x="769061" y="90344"/>
                  <a:pt x="765518" y="87806"/>
                </a:cubicBezTo>
                <a:cubicBezTo>
                  <a:pt x="762135" y="85005"/>
                  <a:pt x="759917" y="81621"/>
                  <a:pt x="758808" y="77233"/>
                </a:cubicBezTo>
                <a:cubicBezTo>
                  <a:pt x="758381" y="75859"/>
                  <a:pt x="758225" y="74167"/>
                  <a:pt x="758225" y="72212"/>
                </a:cubicBezTo>
                <a:lnTo>
                  <a:pt x="758225" y="60370"/>
                </a:lnTo>
                <a:lnTo>
                  <a:pt x="3806" y="95260"/>
                </a:lnTo>
                <a:lnTo>
                  <a:pt x="826168" y="99915"/>
                </a:lnTo>
                <a:lnTo>
                  <a:pt x="838592" y="99915"/>
                </a:lnTo>
                <a:lnTo>
                  <a:pt x="838592" y="0"/>
                </a:lnTo>
                <a:lnTo>
                  <a:pt x="826168" y="0"/>
                </a:lnTo>
                <a:lnTo>
                  <a:pt x="826168" y="99915"/>
                </a:lnTo>
                <a:lnTo>
                  <a:pt x="3806" y="95260"/>
                </a:lnTo>
                <a:lnTo>
                  <a:pt x="904458" y="58094"/>
                </a:lnTo>
                <a:cubicBezTo>
                  <a:pt x="904458" y="50115"/>
                  <a:pt x="902504" y="43506"/>
                  <a:pt x="898698" y="38273"/>
                </a:cubicBezTo>
                <a:cubicBezTo>
                  <a:pt x="894783" y="33092"/>
                  <a:pt x="888017" y="30396"/>
                  <a:pt x="878609" y="30396"/>
                </a:cubicBezTo>
                <a:cubicBezTo>
                  <a:pt x="869888" y="30396"/>
                  <a:pt x="862379" y="32352"/>
                  <a:pt x="856087" y="36317"/>
                </a:cubicBezTo>
                <a:lnTo>
                  <a:pt x="858892" y="44617"/>
                </a:lnTo>
                <a:cubicBezTo>
                  <a:pt x="863807" y="41233"/>
                  <a:pt x="869888" y="39542"/>
                  <a:pt x="876758" y="39542"/>
                </a:cubicBezTo>
                <a:cubicBezTo>
                  <a:pt x="879981" y="39542"/>
                  <a:pt x="882787" y="40123"/>
                  <a:pt x="884901" y="41075"/>
                </a:cubicBezTo>
                <a:cubicBezTo>
                  <a:pt x="887171" y="42079"/>
                  <a:pt x="888862" y="43506"/>
                  <a:pt x="889708" y="45304"/>
                </a:cubicBezTo>
                <a:cubicBezTo>
                  <a:pt x="890822" y="47154"/>
                  <a:pt x="891400" y="48687"/>
                  <a:pt x="891668" y="50379"/>
                </a:cubicBezTo>
                <a:cubicBezTo>
                  <a:pt x="892091" y="51806"/>
                  <a:pt x="892246" y="53498"/>
                  <a:pt x="892246" y="55189"/>
                </a:cubicBezTo>
                <a:lnTo>
                  <a:pt x="892246" y="56564"/>
                </a:lnTo>
                <a:cubicBezTo>
                  <a:pt x="879136" y="56458"/>
                  <a:pt x="869042" y="58519"/>
                  <a:pt x="861852" y="63066"/>
                </a:cubicBezTo>
                <a:cubicBezTo>
                  <a:pt x="854818" y="67243"/>
                  <a:pt x="851280" y="73586"/>
                  <a:pt x="851280" y="81886"/>
                </a:cubicBezTo>
                <a:cubicBezTo>
                  <a:pt x="851280" y="87225"/>
                  <a:pt x="853126" y="91877"/>
                  <a:pt x="856778" y="95683"/>
                </a:cubicBezTo>
                <a:cubicBezTo>
                  <a:pt x="860424" y="99489"/>
                  <a:pt x="865499" y="101445"/>
                  <a:pt x="872106" y="101445"/>
                </a:cubicBezTo>
                <a:cubicBezTo>
                  <a:pt x="876758" y="101445"/>
                  <a:pt x="880827" y="100494"/>
                  <a:pt x="884370" y="98484"/>
                </a:cubicBezTo>
                <a:cubicBezTo>
                  <a:pt x="888017" y="96687"/>
                  <a:pt x="890822" y="94309"/>
                  <a:pt x="892936" y="91348"/>
                </a:cubicBezTo>
                <a:lnTo>
                  <a:pt x="893359" y="91348"/>
                </a:lnTo>
                <a:lnTo>
                  <a:pt x="894360" y="99915"/>
                </a:lnTo>
                <a:lnTo>
                  <a:pt x="905464" y="99915"/>
                </a:lnTo>
                <a:cubicBezTo>
                  <a:pt x="904778" y="95524"/>
                  <a:pt x="904458" y="90185"/>
                  <a:pt x="904458" y="83577"/>
                </a:cubicBezTo>
                <a:lnTo>
                  <a:pt x="904458" y="58094"/>
                </a:lnTo>
                <a:lnTo>
                  <a:pt x="3806" y="95260"/>
                </a:lnTo>
                <a:lnTo>
                  <a:pt x="892514" y="76970"/>
                </a:lnTo>
                <a:cubicBezTo>
                  <a:pt x="892514" y="78397"/>
                  <a:pt x="892354" y="79665"/>
                  <a:pt x="891931" y="80934"/>
                </a:cubicBezTo>
                <a:cubicBezTo>
                  <a:pt x="890822" y="84159"/>
                  <a:pt x="888862" y="86802"/>
                  <a:pt x="885902" y="88916"/>
                </a:cubicBezTo>
                <a:cubicBezTo>
                  <a:pt x="882942" y="91190"/>
                  <a:pt x="879455" y="92300"/>
                  <a:pt x="875226" y="92300"/>
                </a:cubicBezTo>
                <a:cubicBezTo>
                  <a:pt x="871946" y="92300"/>
                  <a:pt x="869145" y="91348"/>
                  <a:pt x="866928" y="89234"/>
                </a:cubicBezTo>
                <a:cubicBezTo>
                  <a:pt x="864813" y="87225"/>
                  <a:pt x="863648" y="84317"/>
                  <a:pt x="863648" y="80511"/>
                </a:cubicBezTo>
                <a:cubicBezTo>
                  <a:pt x="863648" y="69938"/>
                  <a:pt x="873215" y="64757"/>
                  <a:pt x="892514" y="65180"/>
                </a:cubicBezTo>
                <a:lnTo>
                  <a:pt x="892514" y="76970"/>
                </a:lnTo>
                <a:lnTo>
                  <a:pt x="3806" y="95260"/>
                </a:lnTo>
                <a:lnTo>
                  <a:pt x="915572" y="31823"/>
                </a:lnTo>
                <a:lnTo>
                  <a:pt x="940631" y="94573"/>
                </a:lnTo>
                <a:cubicBezTo>
                  <a:pt x="941317" y="95947"/>
                  <a:pt x="941580" y="97110"/>
                  <a:pt x="941580" y="97798"/>
                </a:cubicBezTo>
                <a:cubicBezTo>
                  <a:pt x="941580" y="98221"/>
                  <a:pt x="941317" y="99225"/>
                  <a:pt x="940631" y="100758"/>
                </a:cubicBezTo>
                <a:cubicBezTo>
                  <a:pt x="937934" y="106679"/>
                  <a:pt x="934447" y="111331"/>
                  <a:pt x="930218" y="114555"/>
                </a:cubicBezTo>
                <a:cubicBezTo>
                  <a:pt x="926990" y="117357"/>
                  <a:pt x="923292" y="119313"/>
                  <a:pt x="919378" y="120582"/>
                </a:cubicBezTo>
                <a:lnTo>
                  <a:pt x="922446" y="130890"/>
                </a:lnTo>
                <a:cubicBezTo>
                  <a:pt x="927413" y="129886"/>
                  <a:pt x="932436" y="127348"/>
                  <a:pt x="937671" y="123014"/>
                </a:cubicBezTo>
                <a:cubicBezTo>
                  <a:pt x="941740" y="119313"/>
                  <a:pt x="945546" y="114238"/>
                  <a:pt x="948930" y="107947"/>
                </a:cubicBezTo>
                <a:cubicBezTo>
                  <a:pt x="952421" y="101604"/>
                  <a:pt x="956382" y="92300"/>
                  <a:pt x="961034" y="80353"/>
                </a:cubicBezTo>
                <a:lnTo>
                  <a:pt x="979591" y="31823"/>
                </a:lnTo>
                <a:lnTo>
                  <a:pt x="966532" y="31823"/>
                </a:lnTo>
                <a:lnTo>
                  <a:pt x="952999" y="71789"/>
                </a:lnTo>
                <a:cubicBezTo>
                  <a:pt x="952313" y="73745"/>
                  <a:pt x="951467" y="76546"/>
                  <a:pt x="950307" y="80194"/>
                </a:cubicBezTo>
                <a:cubicBezTo>
                  <a:pt x="949353" y="83736"/>
                  <a:pt x="948770" y="85691"/>
                  <a:pt x="948615" y="85956"/>
                </a:cubicBezTo>
                <a:lnTo>
                  <a:pt x="948347" y="85956"/>
                </a:lnTo>
                <a:cubicBezTo>
                  <a:pt x="947078" y="81040"/>
                  <a:pt x="945546" y="76388"/>
                  <a:pt x="943855" y="72053"/>
                </a:cubicBezTo>
                <a:lnTo>
                  <a:pt x="929053" y="31823"/>
                </a:lnTo>
                <a:lnTo>
                  <a:pt x="915572" y="31823"/>
                </a:lnTo>
                <a:lnTo>
                  <a:pt x="3806" y="95260"/>
                </a:lnTo>
                <a:lnTo>
                  <a:pt x="1074919" y="88229"/>
                </a:lnTo>
                <a:cubicBezTo>
                  <a:pt x="1069999" y="90344"/>
                  <a:pt x="1064925" y="91454"/>
                  <a:pt x="1059694" y="91454"/>
                </a:cubicBezTo>
                <a:cubicBezTo>
                  <a:pt x="1052820" y="91454"/>
                  <a:pt x="1047162" y="89234"/>
                  <a:pt x="1042670" y="84582"/>
                </a:cubicBezTo>
                <a:cubicBezTo>
                  <a:pt x="1038338" y="79930"/>
                  <a:pt x="1036063" y="73745"/>
                  <a:pt x="1036063" y="66026"/>
                </a:cubicBezTo>
                <a:cubicBezTo>
                  <a:pt x="1036063" y="58678"/>
                  <a:pt x="1038178" y="52652"/>
                  <a:pt x="1042407" y="47577"/>
                </a:cubicBezTo>
                <a:cubicBezTo>
                  <a:pt x="1046739" y="42766"/>
                  <a:pt x="1052660" y="40229"/>
                  <a:pt x="1060118" y="40229"/>
                </a:cubicBezTo>
                <a:cubicBezTo>
                  <a:pt x="1065615" y="40229"/>
                  <a:pt x="1070422" y="41392"/>
                  <a:pt x="1074496" y="43506"/>
                </a:cubicBezTo>
                <a:lnTo>
                  <a:pt x="1077297" y="34044"/>
                </a:lnTo>
                <a:cubicBezTo>
                  <a:pt x="1072805" y="31665"/>
                  <a:pt x="1067039" y="30396"/>
                  <a:pt x="1060118" y="30396"/>
                </a:cubicBezTo>
                <a:cubicBezTo>
                  <a:pt x="1049173" y="30396"/>
                  <a:pt x="1040292" y="33780"/>
                  <a:pt x="1033686" y="40546"/>
                </a:cubicBezTo>
                <a:cubicBezTo>
                  <a:pt x="1026919" y="47418"/>
                  <a:pt x="1023536" y="56141"/>
                  <a:pt x="1023536" y="66714"/>
                </a:cubicBezTo>
                <a:cubicBezTo>
                  <a:pt x="1023536" y="77128"/>
                  <a:pt x="1026651" y="85586"/>
                  <a:pt x="1032840" y="91877"/>
                </a:cubicBezTo>
                <a:cubicBezTo>
                  <a:pt x="1039024" y="98221"/>
                  <a:pt x="1047162" y="101445"/>
                  <a:pt x="1057472" y="101445"/>
                </a:cubicBezTo>
                <a:cubicBezTo>
                  <a:pt x="1064925" y="101445"/>
                  <a:pt x="1071536" y="100176"/>
                  <a:pt x="1077034" y="97533"/>
                </a:cubicBezTo>
                <a:lnTo>
                  <a:pt x="1074919" y="88229"/>
                </a:lnTo>
                <a:lnTo>
                  <a:pt x="3806" y="95260"/>
                </a:lnTo>
                <a:lnTo>
                  <a:pt x="1120462" y="30396"/>
                </a:lnTo>
                <a:cubicBezTo>
                  <a:pt x="1110735" y="30396"/>
                  <a:pt x="1102752" y="33621"/>
                  <a:pt x="1096248" y="40229"/>
                </a:cubicBezTo>
                <a:cubicBezTo>
                  <a:pt x="1089904" y="46731"/>
                  <a:pt x="1086681" y="55453"/>
                  <a:pt x="1086681" y="66449"/>
                </a:cubicBezTo>
                <a:cubicBezTo>
                  <a:pt x="1086681" y="76970"/>
                  <a:pt x="1089801" y="85428"/>
                  <a:pt x="1095985" y="91771"/>
                </a:cubicBezTo>
                <a:cubicBezTo>
                  <a:pt x="1102169" y="98221"/>
                  <a:pt x="1109889" y="101445"/>
                  <a:pt x="1119348" y="101445"/>
                </a:cubicBezTo>
                <a:cubicBezTo>
                  <a:pt x="1128497" y="101445"/>
                  <a:pt x="1136373" y="98379"/>
                  <a:pt x="1143139" y="92194"/>
                </a:cubicBezTo>
                <a:cubicBezTo>
                  <a:pt x="1149854" y="85956"/>
                  <a:pt x="1153238" y="76970"/>
                  <a:pt x="1153238" y="65286"/>
                </a:cubicBezTo>
                <a:cubicBezTo>
                  <a:pt x="1153238" y="55031"/>
                  <a:pt x="1150277" y="46573"/>
                  <a:pt x="1144089" y="40123"/>
                </a:cubicBezTo>
                <a:cubicBezTo>
                  <a:pt x="1138168" y="33621"/>
                  <a:pt x="1130189" y="30396"/>
                  <a:pt x="1120462" y="30396"/>
                </a:cubicBezTo>
                <a:lnTo>
                  <a:pt x="3806" y="95260"/>
                </a:lnTo>
                <a:lnTo>
                  <a:pt x="1120194" y="39700"/>
                </a:lnTo>
                <a:cubicBezTo>
                  <a:pt x="1126909" y="39700"/>
                  <a:pt x="1131984" y="42343"/>
                  <a:pt x="1135367" y="47683"/>
                </a:cubicBezTo>
                <a:cubicBezTo>
                  <a:pt x="1138910" y="53075"/>
                  <a:pt x="1140602" y="59101"/>
                  <a:pt x="1140602" y="65709"/>
                </a:cubicBezTo>
                <a:cubicBezTo>
                  <a:pt x="1140602" y="73322"/>
                  <a:pt x="1138591" y="79665"/>
                  <a:pt x="1134681" y="84740"/>
                </a:cubicBezTo>
                <a:cubicBezTo>
                  <a:pt x="1130715" y="89657"/>
                  <a:pt x="1125800" y="92194"/>
                  <a:pt x="1119879" y="92194"/>
                </a:cubicBezTo>
                <a:cubicBezTo>
                  <a:pt x="1113850" y="92194"/>
                  <a:pt x="1108935" y="89657"/>
                  <a:pt x="1105129" y="84740"/>
                </a:cubicBezTo>
                <a:cubicBezTo>
                  <a:pt x="1101323" y="79771"/>
                  <a:pt x="1099368" y="73480"/>
                  <a:pt x="1099368" y="66026"/>
                </a:cubicBezTo>
                <a:cubicBezTo>
                  <a:pt x="1099368" y="58837"/>
                  <a:pt x="1101163" y="52652"/>
                  <a:pt x="1104706" y="47577"/>
                </a:cubicBezTo>
                <a:cubicBezTo>
                  <a:pt x="1108198" y="42238"/>
                  <a:pt x="1113428" y="39700"/>
                  <a:pt x="1120194" y="39700"/>
                </a:cubicBezTo>
                <a:lnTo>
                  <a:pt x="3806" y="95260"/>
                </a:lnTo>
                <a:lnTo>
                  <a:pt x="1168989" y="99915"/>
                </a:lnTo>
                <a:lnTo>
                  <a:pt x="1181413" y="99915"/>
                </a:lnTo>
                <a:lnTo>
                  <a:pt x="1181413" y="58943"/>
                </a:lnTo>
                <a:cubicBezTo>
                  <a:pt x="1181413" y="56564"/>
                  <a:pt x="1181676" y="54767"/>
                  <a:pt x="1182259" y="53181"/>
                </a:cubicBezTo>
                <a:cubicBezTo>
                  <a:pt x="1183476" y="49692"/>
                  <a:pt x="1185590" y="46573"/>
                  <a:pt x="1188551" y="44194"/>
                </a:cubicBezTo>
                <a:cubicBezTo>
                  <a:pt x="1191511" y="41815"/>
                  <a:pt x="1195049" y="40546"/>
                  <a:pt x="1198855" y="40546"/>
                </a:cubicBezTo>
                <a:cubicBezTo>
                  <a:pt x="1204302" y="40546"/>
                  <a:pt x="1208268" y="42343"/>
                  <a:pt x="1210805" y="46150"/>
                </a:cubicBezTo>
                <a:cubicBezTo>
                  <a:pt x="1213342" y="49798"/>
                  <a:pt x="1214611" y="54608"/>
                  <a:pt x="1214611" y="60634"/>
                </a:cubicBezTo>
                <a:lnTo>
                  <a:pt x="1214611" y="99915"/>
                </a:lnTo>
                <a:lnTo>
                  <a:pt x="1226979" y="99915"/>
                </a:lnTo>
                <a:lnTo>
                  <a:pt x="1226979" y="59366"/>
                </a:lnTo>
                <a:cubicBezTo>
                  <a:pt x="1226979" y="53921"/>
                  <a:pt x="1226133" y="49110"/>
                  <a:pt x="1224601" y="45040"/>
                </a:cubicBezTo>
                <a:cubicBezTo>
                  <a:pt x="1223018" y="41075"/>
                  <a:pt x="1220903" y="38115"/>
                  <a:pt x="1218417" y="36053"/>
                </a:cubicBezTo>
                <a:cubicBezTo>
                  <a:pt x="1215880" y="34044"/>
                  <a:pt x="1213342" y="32670"/>
                  <a:pt x="1210805" y="31823"/>
                </a:cubicBezTo>
                <a:cubicBezTo>
                  <a:pt x="1208108" y="30819"/>
                  <a:pt x="1205570" y="30396"/>
                  <a:pt x="1202929" y="30396"/>
                </a:cubicBezTo>
                <a:cubicBezTo>
                  <a:pt x="1197695" y="30396"/>
                  <a:pt x="1193043" y="31665"/>
                  <a:pt x="1189128" y="34044"/>
                </a:cubicBezTo>
                <a:cubicBezTo>
                  <a:pt x="1185167" y="36475"/>
                  <a:pt x="1182259" y="39542"/>
                  <a:pt x="1180407" y="43084"/>
                </a:cubicBezTo>
                <a:lnTo>
                  <a:pt x="1180144" y="43084"/>
                </a:lnTo>
                <a:lnTo>
                  <a:pt x="1179402" y="31823"/>
                </a:lnTo>
                <a:lnTo>
                  <a:pt x="1168462" y="31823"/>
                </a:lnTo>
                <a:cubicBezTo>
                  <a:pt x="1168885" y="36740"/>
                  <a:pt x="1168989" y="42925"/>
                  <a:pt x="1168989" y="50220"/>
                </a:cubicBezTo>
                <a:lnTo>
                  <a:pt x="1168989" y="99915"/>
                </a:lnTo>
                <a:lnTo>
                  <a:pt x="3806" y="95260"/>
                </a:lnTo>
                <a:lnTo>
                  <a:pt x="1250084" y="19136"/>
                </a:lnTo>
                <a:lnTo>
                  <a:pt x="1250084" y="31823"/>
                </a:lnTo>
                <a:lnTo>
                  <a:pt x="1239511" y="31823"/>
                </a:lnTo>
                <a:lnTo>
                  <a:pt x="1239511" y="41233"/>
                </a:lnTo>
                <a:lnTo>
                  <a:pt x="1250084" y="41233"/>
                </a:lnTo>
                <a:lnTo>
                  <a:pt x="1250084" y="78397"/>
                </a:lnTo>
                <a:cubicBezTo>
                  <a:pt x="1250084" y="86696"/>
                  <a:pt x="1251616" y="92723"/>
                  <a:pt x="1254839" y="96264"/>
                </a:cubicBezTo>
                <a:cubicBezTo>
                  <a:pt x="1258063" y="99753"/>
                  <a:pt x="1262452" y="101445"/>
                  <a:pt x="1268213" y="101445"/>
                </a:cubicBezTo>
                <a:cubicBezTo>
                  <a:pt x="1272287" y="101445"/>
                  <a:pt x="1275933" y="100917"/>
                  <a:pt x="1279208" y="99753"/>
                </a:cubicBezTo>
                <a:lnTo>
                  <a:pt x="1278630" y="90344"/>
                </a:lnTo>
                <a:cubicBezTo>
                  <a:pt x="1276779" y="90925"/>
                  <a:pt x="1274401" y="91190"/>
                  <a:pt x="1271441" y="91190"/>
                </a:cubicBezTo>
                <a:cubicBezTo>
                  <a:pt x="1265252" y="91190"/>
                  <a:pt x="1262137" y="86802"/>
                  <a:pt x="1262137" y="77974"/>
                </a:cubicBezTo>
                <a:lnTo>
                  <a:pt x="1262137" y="41233"/>
                </a:lnTo>
                <a:lnTo>
                  <a:pt x="1279899" y="41233"/>
                </a:lnTo>
                <a:lnTo>
                  <a:pt x="1279899" y="31823"/>
                </a:lnTo>
                <a:lnTo>
                  <a:pt x="1262137" y="31823"/>
                </a:lnTo>
                <a:lnTo>
                  <a:pt x="1262137" y="15489"/>
                </a:lnTo>
                <a:lnTo>
                  <a:pt x="1250084" y="19136"/>
                </a:lnTo>
                <a:lnTo>
                  <a:pt x="3806" y="95260"/>
                </a:lnTo>
                <a:lnTo>
                  <a:pt x="1348645" y="68088"/>
                </a:lnTo>
                <a:cubicBezTo>
                  <a:pt x="1348909" y="66714"/>
                  <a:pt x="1349068" y="64757"/>
                  <a:pt x="1349068" y="62323"/>
                </a:cubicBezTo>
                <a:cubicBezTo>
                  <a:pt x="1349068" y="58837"/>
                  <a:pt x="1348645" y="55453"/>
                  <a:pt x="1347800" y="52070"/>
                </a:cubicBezTo>
                <a:cubicBezTo>
                  <a:pt x="1346794" y="48529"/>
                  <a:pt x="1345422" y="45198"/>
                  <a:pt x="1343411" y="41815"/>
                </a:cubicBezTo>
                <a:cubicBezTo>
                  <a:pt x="1341456" y="38432"/>
                  <a:pt x="1338496" y="35736"/>
                  <a:pt x="1334586" y="33515"/>
                </a:cubicBezTo>
                <a:cubicBezTo>
                  <a:pt x="1330780" y="31506"/>
                  <a:pt x="1326128" y="30396"/>
                  <a:pt x="1320893" y="30396"/>
                </a:cubicBezTo>
                <a:cubicBezTo>
                  <a:pt x="1311218" y="30396"/>
                  <a:pt x="1303446" y="33938"/>
                  <a:pt x="1297685" y="40810"/>
                </a:cubicBezTo>
                <a:cubicBezTo>
                  <a:pt x="1291924" y="47683"/>
                  <a:pt x="1288963" y="56458"/>
                  <a:pt x="1288963" y="66978"/>
                </a:cubicBezTo>
                <a:cubicBezTo>
                  <a:pt x="1288963" y="77392"/>
                  <a:pt x="1291924" y="85691"/>
                  <a:pt x="1297948" y="92035"/>
                </a:cubicBezTo>
                <a:cubicBezTo>
                  <a:pt x="1304028" y="98379"/>
                  <a:pt x="1312172" y="101445"/>
                  <a:pt x="1322477" y="101445"/>
                </a:cubicBezTo>
                <a:cubicBezTo>
                  <a:pt x="1331203" y="101445"/>
                  <a:pt x="1338759" y="100070"/>
                  <a:pt x="1345262" y="97110"/>
                </a:cubicBezTo>
                <a:lnTo>
                  <a:pt x="1342988" y="88229"/>
                </a:lnTo>
                <a:cubicBezTo>
                  <a:pt x="1337650" y="90608"/>
                  <a:pt x="1331306" y="91771"/>
                  <a:pt x="1324168" y="91771"/>
                </a:cubicBezTo>
                <a:cubicBezTo>
                  <a:pt x="1317402" y="91771"/>
                  <a:pt x="1311749" y="89763"/>
                  <a:pt x="1307520" y="85850"/>
                </a:cubicBezTo>
                <a:cubicBezTo>
                  <a:pt x="1303023" y="82044"/>
                  <a:pt x="1300908" y="76123"/>
                  <a:pt x="1300805" y="68088"/>
                </a:cubicBezTo>
                <a:lnTo>
                  <a:pt x="1348645" y="68088"/>
                </a:lnTo>
                <a:lnTo>
                  <a:pt x="3806" y="95260"/>
                </a:lnTo>
                <a:lnTo>
                  <a:pt x="1300908" y="59260"/>
                </a:lnTo>
                <a:cubicBezTo>
                  <a:pt x="1301491" y="54026"/>
                  <a:pt x="1303342" y="49533"/>
                  <a:pt x="1306566" y="45304"/>
                </a:cubicBezTo>
                <a:cubicBezTo>
                  <a:pt x="1309789" y="41392"/>
                  <a:pt x="1314178" y="39277"/>
                  <a:pt x="1319939" y="39277"/>
                </a:cubicBezTo>
                <a:cubicBezTo>
                  <a:pt x="1326128" y="39277"/>
                  <a:pt x="1330620" y="41392"/>
                  <a:pt x="1333158" y="45621"/>
                </a:cubicBezTo>
                <a:cubicBezTo>
                  <a:pt x="1335958" y="49692"/>
                  <a:pt x="1337227" y="54344"/>
                  <a:pt x="1337067" y="59260"/>
                </a:cubicBezTo>
                <a:lnTo>
                  <a:pt x="1300908" y="59260"/>
                </a:lnTo>
                <a:lnTo>
                  <a:pt x="3806" y="95260"/>
                </a:lnTo>
                <a:lnTo>
                  <a:pt x="1361690" y="99915"/>
                </a:lnTo>
                <a:lnTo>
                  <a:pt x="1374114" y="99915"/>
                </a:lnTo>
                <a:lnTo>
                  <a:pt x="1374114" y="58943"/>
                </a:lnTo>
                <a:cubicBezTo>
                  <a:pt x="1374114" y="56564"/>
                  <a:pt x="1374377" y="54767"/>
                  <a:pt x="1374960" y="53181"/>
                </a:cubicBezTo>
                <a:cubicBezTo>
                  <a:pt x="1376177" y="49692"/>
                  <a:pt x="1378292" y="46573"/>
                  <a:pt x="1381252" y="44194"/>
                </a:cubicBezTo>
                <a:cubicBezTo>
                  <a:pt x="1384212" y="41815"/>
                  <a:pt x="1387750" y="40546"/>
                  <a:pt x="1391557" y="40546"/>
                </a:cubicBezTo>
                <a:cubicBezTo>
                  <a:pt x="1397003" y="40546"/>
                  <a:pt x="1400969" y="42343"/>
                  <a:pt x="1403506" y="46150"/>
                </a:cubicBezTo>
                <a:cubicBezTo>
                  <a:pt x="1406044" y="49798"/>
                  <a:pt x="1407312" y="54608"/>
                  <a:pt x="1407312" y="60634"/>
                </a:cubicBezTo>
                <a:lnTo>
                  <a:pt x="1407312" y="99915"/>
                </a:lnTo>
                <a:lnTo>
                  <a:pt x="1419680" y="99915"/>
                </a:lnTo>
                <a:lnTo>
                  <a:pt x="1419680" y="59366"/>
                </a:lnTo>
                <a:cubicBezTo>
                  <a:pt x="1419680" y="53921"/>
                  <a:pt x="1418835" y="49110"/>
                  <a:pt x="1417303" y="45040"/>
                </a:cubicBezTo>
                <a:cubicBezTo>
                  <a:pt x="1415719" y="41075"/>
                  <a:pt x="1413604" y="38115"/>
                  <a:pt x="1411119" y="36053"/>
                </a:cubicBezTo>
                <a:cubicBezTo>
                  <a:pt x="1408581" y="34044"/>
                  <a:pt x="1406044" y="32670"/>
                  <a:pt x="1403506" y="31823"/>
                </a:cubicBezTo>
                <a:cubicBezTo>
                  <a:pt x="1400809" y="30819"/>
                  <a:pt x="1398272" y="30396"/>
                  <a:pt x="1395631" y="30396"/>
                </a:cubicBezTo>
                <a:cubicBezTo>
                  <a:pt x="1390396" y="30396"/>
                  <a:pt x="1385744" y="31665"/>
                  <a:pt x="1381830" y="34044"/>
                </a:cubicBezTo>
                <a:cubicBezTo>
                  <a:pt x="1377868" y="36475"/>
                  <a:pt x="1374960" y="39542"/>
                  <a:pt x="1373108" y="43084"/>
                </a:cubicBezTo>
                <a:lnTo>
                  <a:pt x="1372845" y="43084"/>
                </a:lnTo>
                <a:lnTo>
                  <a:pt x="1372103" y="31823"/>
                </a:lnTo>
                <a:lnTo>
                  <a:pt x="1361164" y="31823"/>
                </a:lnTo>
                <a:cubicBezTo>
                  <a:pt x="1361587" y="36740"/>
                  <a:pt x="1361690" y="42925"/>
                  <a:pt x="1361690" y="50220"/>
                </a:cubicBezTo>
                <a:lnTo>
                  <a:pt x="1361690" y="99915"/>
                </a:lnTo>
                <a:lnTo>
                  <a:pt x="3806" y="95260"/>
                </a:lnTo>
                <a:lnTo>
                  <a:pt x="1442785" y="19136"/>
                </a:lnTo>
                <a:lnTo>
                  <a:pt x="1442785" y="31823"/>
                </a:lnTo>
                <a:lnTo>
                  <a:pt x="1432212" y="31823"/>
                </a:lnTo>
                <a:lnTo>
                  <a:pt x="1432212" y="41233"/>
                </a:lnTo>
                <a:lnTo>
                  <a:pt x="1442785" y="41233"/>
                </a:lnTo>
                <a:lnTo>
                  <a:pt x="1442785" y="78397"/>
                </a:lnTo>
                <a:cubicBezTo>
                  <a:pt x="1442785" y="86696"/>
                  <a:pt x="1444317" y="92723"/>
                  <a:pt x="1447541" y="96264"/>
                </a:cubicBezTo>
                <a:cubicBezTo>
                  <a:pt x="1450764" y="99753"/>
                  <a:pt x="1455153" y="101445"/>
                  <a:pt x="1460914" y="101445"/>
                </a:cubicBezTo>
                <a:cubicBezTo>
                  <a:pt x="1464988" y="101445"/>
                  <a:pt x="1468634" y="100917"/>
                  <a:pt x="1471910" y="99753"/>
                </a:cubicBezTo>
                <a:lnTo>
                  <a:pt x="1471332" y="90344"/>
                </a:lnTo>
                <a:cubicBezTo>
                  <a:pt x="1469480" y="90925"/>
                  <a:pt x="1467103" y="91190"/>
                  <a:pt x="1464142" y="91190"/>
                </a:cubicBezTo>
                <a:cubicBezTo>
                  <a:pt x="1457954" y="91190"/>
                  <a:pt x="1454838" y="86802"/>
                  <a:pt x="1454838" y="77974"/>
                </a:cubicBezTo>
                <a:lnTo>
                  <a:pt x="1454838" y="41233"/>
                </a:lnTo>
                <a:lnTo>
                  <a:pt x="1472600" y="41233"/>
                </a:lnTo>
                <a:lnTo>
                  <a:pt x="1472600" y="31823"/>
                </a:lnTo>
                <a:lnTo>
                  <a:pt x="1454838" y="31823"/>
                </a:lnTo>
                <a:lnTo>
                  <a:pt x="1454838" y="15489"/>
                </a:lnTo>
                <a:lnTo>
                  <a:pt x="1442785" y="19136"/>
                </a:lnTo>
                <a:lnTo>
                  <a:pt x="3806" y="95260"/>
                </a:lnTo>
                <a:lnTo>
                  <a:pt x="1481928" y="96687"/>
                </a:lnTo>
                <a:cubicBezTo>
                  <a:pt x="1487426" y="99915"/>
                  <a:pt x="1493769" y="101445"/>
                  <a:pt x="1501067" y="101445"/>
                </a:cubicBezTo>
                <a:cubicBezTo>
                  <a:pt x="1508994" y="101445"/>
                  <a:pt x="1515183" y="99648"/>
                  <a:pt x="1519675" y="95842"/>
                </a:cubicBezTo>
                <a:cubicBezTo>
                  <a:pt x="1524167" y="92035"/>
                  <a:pt x="1526442" y="87119"/>
                  <a:pt x="1526442" y="80934"/>
                </a:cubicBezTo>
                <a:cubicBezTo>
                  <a:pt x="1526442" y="76018"/>
                  <a:pt x="1525013" y="72053"/>
                  <a:pt x="1521893" y="68670"/>
                </a:cubicBezTo>
                <a:cubicBezTo>
                  <a:pt x="1519092" y="65604"/>
                  <a:pt x="1514600" y="62749"/>
                  <a:pt x="1508571" y="60529"/>
                </a:cubicBezTo>
                <a:cubicBezTo>
                  <a:pt x="1503919" y="58678"/>
                  <a:pt x="1500536" y="56881"/>
                  <a:pt x="1498581" y="55295"/>
                </a:cubicBezTo>
                <a:cubicBezTo>
                  <a:pt x="1496730" y="53762"/>
                  <a:pt x="1495729" y="51489"/>
                  <a:pt x="1495729" y="48846"/>
                </a:cubicBezTo>
                <a:cubicBezTo>
                  <a:pt x="1495729" y="46150"/>
                  <a:pt x="1496730" y="44035"/>
                  <a:pt x="1498689" y="42238"/>
                </a:cubicBezTo>
                <a:cubicBezTo>
                  <a:pt x="1500644" y="40388"/>
                  <a:pt x="1503496" y="39542"/>
                  <a:pt x="1506988" y="39542"/>
                </a:cubicBezTo>
                <a:cubicBezTo>
                  <a:pt x="1511903" y="39542"/>
                  <a:pt x="1516555" y="40969"/>
                  <a:pt x="1520944" y="43612"/>
                </a:cubicBezTo>
                <a:lnTo>
                  <a:pt x="1523904" y="34625"/>
                </a:lnTo>
                <a:cubicBezTo>
                  <a:pt x="1519515" y="31823"/>
                  <a:pt x="1514017" y="30396"/>
                  <a:pt x="1507303" y="30396"/>
                </a:cubicBezTo>
                <a:cubicBezTo>
                  <a:pt x="1500221" y="30396"/>
                  <a:pt x="1494615" y="32352"/>
                  <a:pt x="1490283" y="36158"/>
                </a:cubicBezTo>
                <a:cubicBezTo>
                  <a:pt x="1485894" y="39964"/>
                  <a:pt x="1483779" y="44775"/>
                  <a:pt x="1483779" y="50379"/>
                </a:cubicBezTo>
                <a:cubicBezTo>
                  <a:pt x="1483779" y="58837"/>
                  <a:pt x="1489860" y="65286"/>
                  <a:pt x="1501913" y="69674"/>
                </a:cubicBezTo>
                <a:cubicBezTo>
                  <a:pt x="1506565" y="71366"/>
                  <a:pt x="1509788" y="73163"/>
                  <a:pt x="1511640" y="74855"/>
                </a:cubicBezTo>
                <a:cubicBezTo>
                  <a:pt x="1513491" y="76811"/>
                  <a:pt x="1514440" y="79084"/>
                  <a:pt x="1514440" y="82044"/>
                </a:cubicBezTo>
                <a:cubicBezTo>
                  <a:pt x="1514440" y="85005"/>
                  <a:pt x="1513331" y="87542"/>
                  <a:pt x="1511057" y="89339"/>
                </a:cubicBezTo>
                <a:cubicBezTo>
                  <a:pt x="1508839" y="91190"/>
                  <a:pt x="1505611" y="92194"/>
                  <a:pt x="1501382" y="92194"/>
                </a:cubicBezTo>
                <a:cubicBezTo>
                  <a:pt x="1495729" y="92194"/>
                  <a:pt x="1490283" y="90608"/>
                  <a:pt x="1484888" y="87383"/>
                </a:cubicBezTo>
                <a:lnTo>
                  <a:pt x="1481928" y="96687"/>
                </a:lnTo>
                <a:lnTo>
                  <a:pt x="3806" y="95260"/>
                </a:lnTo>
                <a:lnTo>
                  <a:pt x="1592336" y="99915"/>
                </a:lnTo>
                <a:lnTo>
                  <a:pt x="1592336" y="31823"/>
                </a:lnTo>
                <a:lnTo>
                  <a:pt x="1579912" y="31823"/>
                </a:lnTo>
                <a:lnTo>
                  <a:pt x="1579912" y="99915"/>
                </a:lnTo>
                <a:lnTo>
                  <a:pt x="1592336" y="99915"/>
                </a:lnTo>
                <a:lnTo>
                  <a:pt x="3806" y="95260"/>
                </a:lnTo>
                <a:lnTo>
                  <a:pt x="1586095" y="4916"/>
                </a:lnTo>
                <a:cubicBezTo>
                  <a:pt x="1583877" y="4916"/>
                  <a:pt x="1582026" y="5656"/>
                  <a:pt x="1580654" y="7189"/>
                </a:cubicBezTo>
                <a:cubicBezTo>
                  <a:pt x="1579066" y="8722"/>
                  <a:pt x="1578379" y="10572"/>
                  <a:pt x="1578379" y="12687"/>
                </a:cubicBezTo>
                <a:cubicBezTo>
                  <a:pt x="1578379" y="14802"/>
                  <a:pt x="1579066" y="16599"/>
                  <a:pt x="1580334" y="18026"/>
                </a:cubicBezTo>
                <a:cubicBezTo>
                  <a:pt x="1581763" y="19559"/>
                  <a:pt x="1583614" y="20246"/>
                  <a:pt x="1585832" y="20246"/>
                </a:cubicBezTo>
                <a:cubicBezTo>
                  <a:pt x="1588210" y="20246"/>
                  <a:pt x="1590221" y="19559"/>
                  <a:pt x="1591593" y="18026"/>
                </a:cubicBezTo>
                <a:cubicBezTo>
                  <a:pt x="1593022" y="16599"/>
                  <a:pt x="1593708" y="14802"/>
                  <a:pt x="1593708" y="12687"/>
                </a:cubicBezTo>
                <a:cubicBezTo>
                  <a:pt x="1593708" y="10414"/>
                  <a:pt x="1593022" y="8616"/>
                  <a:pt x="1591593" y="7030"/>
                </a:cubicBezTo>
                <a:cubicBezTo>
                  <a:pt x="1590221" y="5656"/>
                  <a:pt x="1588370" y="4916"/>
                  <a:pt x="1586095" y="4916"/>
                </a:cubicBezTo>
                <a:lnTo>
                  <a:pt x="3806" y="95260"/>
                </a:lnTo>
                <a:lnTo>
                  <a:pt x="1610070" y="99915"/>
                </a:lnTo>
                <a:lnTo>
                  <a:pt x="1622494" y="99915"/>
                </a:lnTo>
                <a:lnTo>
                  <a:pt x="1622494" y="58943"/>
                </a:lnTo>
                <a:cubicBezTo>
                  <a:pt x="1622494" y="56564"/>
                  <a:pt x="1622757" y="54767"/>
                  <a:pt x="1623340" y="53181"/>
                </a:cubicBezTo>
                <a:cubicBezTo>
                  <a:pt x="1624557" y="49692"/>
                  <a:pt x="1626671" y="46573"/>
                  <a:pt x="1629632" y="44194"/>
                </a:cubicBezTo>
                <a:cubicBezTo>
                  <a:pt x="1632592" y="41815"/>
                  <a:pt x="1636135" y="40546"/>
                  <a:pt x="1639941" y="40546"/>
                </a:cubicBezTo>
                <a:cubicBezTo>
                  <a:pt x="1645383" y="40546"/>
                  <a:pt x="1649349" y="42343"/>
                  <a:pt x="1651886" y="46150"/>
                </a:cubicBezTo>
                <a:cubicBezTo>
                  <a:pt x="1654423" y="49798"/>
                  <a:pt x="1655692" y="54608"/>
                  <a:pt x="1655692" y="60634"/>
                </a:cubicBezTo>
                <a:lnTo>
                  <a:pt x="1655692" y="99915"/>
                </a:lnTo>
                <a:lnTo>
                  <a:pt x="1668065" y="99915"/>
                </a:lnTo>
                <a:lnTo>
                  <a:pt x="1668065" y="59366"/>
                </a:lnTo>
                <a:cubicBezTo>
                  <a:pt x="1668065" y="53921"/>
                  <a:pt x="1667219" y="49110"/>
                  <a:pt x="1665682" y="45040"/>
                </a:cubicBezTo>
                <a:cubicBezTo>
                  <a:pt x="1664099" y="41075"/>
                  <a:pt x="1661984" y="38115"/>
                  <a:pt x="1659498" y="36053"/>
                </a:cubicBezTo>
                <a:cubicBezTo>
                  <a:pt x="1656961" y="34044"/>
                  <a:pt x="1654423" y="32670"/>
                  <a:pt x="1651886" y="31823"/>
                </a:cubicBezTo>
                <a:cubicBezTo>
                  <a:pt x="1649189" y="30819"/>
                  <a:pt x="1646651" y="30396"/>
                  <a:pt x="1644011" y="30396"/>
                </a:cubicBezTo>
                <a:cubicBezTo>
                  <a:pt x="1638776" y="30396"/>
                  <a:pt x="1634124" y="31665"/>
                  <a:pt x="1630214" y="34044"/>
                </a:cubicBezTo>
                <a:cubicBezTo>
                  <a:pt x="1626248" y="36475"/>
                  <a:pt x="1623340" y="39542"/>
                  <a:pt x="1621488" y="43084"/>
                </a:cubicBezTo>
                <a:lnTo>
                  <a:pt x="1621225" y="43084"/>
                </a:lnTo>
                <a:lnTo>
                  <a:pt x="1620487" y="31823"/>
                </a:lnTo>
                <a:lnTo>
                  <a:pt x="1609543" y="31823"/>
                </a:lnTo>
                <a:cubicBezTo>
                  <a:pt x="1609966" y="36740"/>
                  <a:pt x="1610070" y="42925"/>
                  <a:pt x="1610070" y="50220"/>
                </a:cubicBezTo>
                <a:lnTo>
                  <a:pt x="1610070" y="99915"/>
                </a:lnTo>
                <a:lnTo>
                  <a:pt x="3806" y="95260"/>
                </a:lnTo>
                <a:lnTo>
                  <a:pt x="1773656" y="58094"/>
                </a:lnTo>
                <a:cubicBezTo>
                  <a:pt x="1773656" y="50115"/>
                  <a:pt x="1771701" y="43506"/>
                  <a:pt x="1767895" y="38273"/>
                </a:cubicBezTo>
                <a:cubicBezTo>
                  <a:pt x="1763985" y="33092"/>
                  <a:pt x="1757219" y="30396"/>
                  <a:pt x="1747807" y="30396"/>
                </a:cubicBezTo>
                <a:cubicBezTo>
                  <a:pt x="1739085" y="30396"/>
                  <a:pt x="1731577" y="32352"/>
                  <a:pt x="1725289" y="36317"/>
                </a:cubicBezTo>
                <a:lnTo>
                  <a:pt x="1728090" y="44617"/>
                </a:lnTo>
                <a:cubicBezTo>
                  <a:pt x="1733005" y="41233"/>
                  <a:pt x="1739085" y="39542"/>
                  <a:pt x="1745956" y="39542"/>
                </a:cubicBezTo>
                <a:cubicBezTo>
                  <a:pt x="1749184" y="39542"/>
                  <a:pt x="1751984" y="40123"/>
                  <a:pt x="1754099" y="41075"/>
                </a:cubicBezTo>
                <a:cubicBezTo>
                  <a:pt x="1756373" y="42079"/>
                  <a:pt x="1758064" y="43506"/>
                  <a:pt x="1758911" y="45304"/>
                </a:cubicBezTo>
                <a:cubicBezTo>
                  <a:pt x="1760019" y="47154"/>
                  <a:pt x="1760602" y="48687"/>
                  <a:pt x="1760865" y="50379"/>
                </a:cubicBezTo>
                <a:cubicBezTo>
                  <a:pt x="1761288" y="51806"/>
                  <a:pt x="1761448" y="53498"/>
                  <a:pt x="1761448" y="55189"/>
                </a:cubicBezTo>
                <a:lnTo>
                  <a:pt x="1761448" y="56564"/>
                </a:lnTo>
                <a:cubicBezTo>
                  <a:pt x="1748338" y="56458"/>
                  <a:pt x="1738240" y="58519"/>
                  <a:pt x="1731050" y="63066"/>
                </a:cubicBezTo>
                <a:cubicBezTo>
                  <a:pt x="1724020" y="67243"/>
                  <a:pt x="1720477" y="73586"/>
                  <a:pt x="1720477" y="81886"/>
                </a:cubicBezTo>
                <a:cubicBezTo>
                  <a:pt x="1720477" y="87225"/>
                  <a:pt x="1722329" y="91877"/>
                  <a:pt x="1725975" y="95683"/>
                </a:cubicBezTo>
                <a:cubicBezTo>
                  <a:pt x="1729622" y="99489"/>
                  <a:pt x="1734697" y="101445"/>
                  <a:pt x="1741303" y="101445"/>
                </a:cubicBezTo>
                <a:cubicBezTo>
                  <a:pt x="1745956" y="101445"/>
                  <a:pt x="1750029" y="100494"/>
                  <a:pt x="1753568" y="98484"/>
                </a:cubicBezTo>
                <a:cubicBezTo>
                  <a:pt x="1757219" y="96687"/>
                  <a:pt x="1760019" y="94309"/>
                  <a:pt x="1762134" y="91348"/>
                </a:cubicBezTo>
                <a:lnTo>
                  <a:pt x="1762557" y="91348"/>
                </a:lnTo>
                <a:lnTo>
                  <a:pt x="1763563" y="99915"/>
                </a:lnTo>
                <a:lnTo>
                  <a:pt x="1774662" y="99915"/>
                </a:lnTo>
                <a:cubicBezTo>
                  <a:pt x="1773976" y="95524"/>
                  <a:pt x="1773656" y="90185"/>
                  <a:pt x="1773656" y="83577"/>
                </a:cubicBezTo>
                <a:lnTo>
                  <a:pt x="1773656" y="58094"/>
                </a:lnTo>
                <a:lnTo>
                  <a:pt x="3806" y="95260"/>
                </a:lnTo>
                <a:lnTo>
                  <a:pt x="1761711" y="76970"/>
                </a:lnTo>
                <a:cubicBezTo>
                  <a:pt x="1761711" y="78397"/>
                  <a:pt x="1761551" y="79665"/>
                  <a:pt x="1761129" y="80934"/>
                </a:cubicBezTo>
                <a:cubicBezTo>
                  <a:pt x="1760019" y="84159"/>
                  <a:pt x="1758064" y="86802"/>
                  <a:pt x="1755104" y="88916"/>
                </a:cubicBezTo>
                <a:cubicBezTo>
                  <a:pt x="1752144" y="91190"/>
                  <a:pt x="1748653" y="92300"/>
                  <a:pt x="1744423" y="92300"/>
                </a:cubicBezTo>
                <a:cubicBezTo>
                  <a:pt x="1741148" y="92300"/>
                  <a:pt x="1738343" y="91348"/>
                  <a:pt x="1736125" y="89234"/>
                </a:cubicBezTo>
                <a:cubicBezTo>
                  <a:pt x="1734011" y="87225"/>
                  <a:pt x="1732845" y="84317"/>
                  <a:pt x="1732845" y="80511"/>
                </a:cubicBezTo>
                <a:cubicBezTo>
                  <a:pt x="1732845" y="69938"/>
                  <a:pt x="1742417" y="64757"/>
                  <a:pt x="1761711" y="65180"/>
                </a:cubicBezTo>
                <a:lnTo>
                  <a:pt x="1761711" y="76970"/>
                </a:lnTo>
                <a:lnTo>
                  <a:pt x="3806" y="95260"/>
                </a:lnTo>
                <a:lnTo>
                  <a:pt x="21674" y="240885"/>
                </a:lnTo>
                <a:lnTo>
                  <a:pt x="21674" y="182208"/>
                </a:lnTo>
                <a:lnTo>
                  <a:pt x="38114" y="182208"/>
                </a:lnTo>
                <a:lnTo>
                  <a:pt x="38114" y="172798"/>
                </a:lnTo>
                <a:lnTo>
                  <a:pt x="21674" y="172798"/>
                </a:lnTo>
                <a:lnTo>
                  <a:pt x="21674" y="169151"/>
                </a:lnTo>
                <a:cubicBezTo>
                  <a:pt x="21674" y="156040"/>
                  <a:pt x="26009" y="149432"/>
                  <a:pt x="34890" y="149432"/>
                </a:cubicBezTo>
                <a:cubicBezTo>
                  <a:pt x="37850" y="149432"/>
                  <a:pt x="40546" y="150014"/>
                  <a:pt x="42766" y="150965"/>
                </a:cubicBezTo>
                <a:lnTo>
                  <a:pt x="44458" y="141397"/>
                </a:lnTo>
                <a:cubicBezTo>
                  <a:pt x="41233" y="140128"/>
                  <a:pt x="37691" y="139441"/>
                  <a:pt x="33885" y="139441"/>
                </a:cubicBezTo>
                <a:cubicBezTo>
                  <a:pt x="27172" y="139441"/>
                  <a:pt x="21674" y="141556"/>
                  <a:pt x="17286" y="145785"/>
                </a:cubicBezTo>
                <a:cubicBezTo>
                  <a:pt x="12105" y="150965"/>
                  <a:pt x="9409" y="158842"/>
                  <a:pt x="9409" y="169520"/>
                </a:cubicBezTo>
                <a:lnTo>
                  <a:pt x="9409" y="172798"/>
                </a:lnTo>
                <a:lnTo>
                  <a:pt x="0" y="172798"/>
                </a:lnTo>
                <a:lnTo>
                  <a:pt x="0" y="182208"/>
                </a:lnTo>
                <a:lnTo>
                  <a:pt x="9409" y="182208"/>
                </a:lnTo>
                <a:lnTo>
                  <a:pt x="9409" y="240885"/>
                </a:lnTo>
                <a:lnTo>
                  <a:pt x="21674" y="240885"/>
                </a:lnTo>
                <a:lnTo>
                  <a:pt x="3806" y="95260"/>
                </a:lnTo>
                <a:lnTo>
                  <a:pt x="61718" y="240885"/>
                </a:lnTo>
                <a:lnTo>
                  <a:pt x="61718" y="172798"/>
                </a:lnTo>
                <a:lnTo>
                  <a:pt x="49295" y="172798"/>
                </a:lnTo>
                <a:lnTo>
                  <a:pt x="49295" y="240885"/>
                </a:lnTo>
                <a:lnTo>
                  <a:pt x="61718" y="240885"/>
                </a:lnTo>
                <a:lnTo>
                  <a:pt x="3806" y="95260"/>
                </a:lnTo>
                <a:lnTo>
                  <a:pt x="55480" y="145891"/>
                </a:lnTo>
                <a:cubicBezTo>
                  <a:pt x="53260" y="145891"/>
                  <a:pt x="51409" y="146631"/>
                  <a:pt x="50035" y="148164"/>
                </a:cubicBezTo>
                <a:cubicBezTo>
                  <a:pt x="48449" y="149697"/>
                  <a:pt x="47762" y="151547"/>
                  <a:pt x="47762" y="153661"/>
                </a:cubicBezTo>
                <a:cubicBezTo>
                  <a:pt x="47762" y="155776"/>
                  <a:pt x="48449" y="157573"/>
                  <a:pt x="49718" y="159001"/>
                </a:cubicBezTo>
                <a:cubicBezTo>
                  <a:pt x="51145" y="160532"/>
                  <a:pt x="52995" y="161221"/>
                  <a:pt x="55213" y="161221"/>
                </a:cubicBezTo>
                <a:cubicBezTo>
                  <a:pt x="57595" y="161221"/>
                  <a:pt x="59604" y="160532"/>
                  <a:pt x="60978" y="159001"/>
                </a:cubicBezTo>
                <a:cubicBezTo>
                  <a:pt x="62405" y="157573"/>
                  <a:pt x="63093" y="155776"/>
                  <a:pt x="63093" y="153661"/>
                </a:cubicBezTo>
                <a:cubicBezTo>
                  <a:pt x="63093" y="151388"/>
                  <a:pt x="62405" y="149591"/>
                  <a:pt x="60978" y="148005"/>
                </a:cubicBezTo>
                <a:cubicBezTo>
                  <a:pt x="59604" y="146631"/>
                  <a:pt x="57753" y="145891"/>
                  <a:pt x="55480" y="145891"/>
                </a:cubicBezTo>
                <a:lnTo>
                  <a:pt x="3806" y="95260"/>
                </a:lnTo>
                <a:lnTo>
                  <a:pt x="82282" y="240885"/>
                </a:lnTo>
                <a:lnTo>
                  <a:pt x="94705" y="240885"/>
                </a:lnTo>
                <a:lnTo>
                  <a:pt x="94705" y="140974"/>
                </a:lnTo>
                <a:lnTo>
                  <a:pt x="82282" y="140974"/>
                </a:lnTo>
                <a:lnTo>
                  <a:pt x="82282" y="240885"/>
                </a:lnTo>
                <a:lnTo>
                  <a:pt x="3806" y="95260"/>
                </a:lnTo>
                <a:lnTo>
                  <a:pt x="168199" y="209063"/>
                </a:lnTo>
                <a:cubicBezTo>
                  <a:pt x="168463" y="207688"/>
                  <a:pt x="168622" y="205732"/>
                  <a:pt x="168622" y="203301"/>
                </a:cubicBezTo>
                <a:cubicBezTo>
                  <a:pt x="168622" y="199812"/>
                  <a:pt x="168199" y="196428"/>
                  <a:pt x="167353" y="193045"/>
                </a:cubicBezTo>
                <a:cubicBezTo>
                  <a:pt x="166348" y="189503"/>
                  <a:pt x="164974" y="186173"/>
                  <a:pt x="162965" y="182789"/>
                </a:cubicBezTo>
                <a:cubicBezTo>
                  <a:pt x="161009" y="179406"/>
                  <a:pt x="158049" y="176710"/>
                  <a:pt x="154137" y="174490"/>
                </a:cubicBezTo>
                <a:cubicBezTo>
                  <a:pt x="150331" y="172481"/>
                  <a:pt x="145679" y="171371"/>
                  <a:pt x="140445" y="171371"/>
                </a:cubicBezTo>
                <a:cubicBezTo>
                  <a:pt x="130771" y="171371"/>
                  <a:pt x="123000" y="174912"/>
                  <a:pt x="117238" y="181785"/>
                </a:cubicBezTo>
                <a:cubicBezTo>
                  <a:pt x="111476" y="188657"/>
                  <a:pt x="108516" y="197432"/>
                  <a:pt x="108516" y="207953"/>
                </a:cubicBezTo>
                <a:cubicBezTo>
                  <a:pt x="108516" y="218366"/>
                  <a:pt x="111476" y="226666"/>
                  <a:pt x="117502" y="233010"/>
                </a:cubicBezTo>
                <a:cubicBezTo>
                  <a:pt x="123582" y="239354"/>
                  <a:pt x="131723" y="242420"/>
                  <a:pt x="142031" y="242420"/>
                </a:cubicBezTo>
                <a:cubicBezTo>
                  <a:pt x="150754" y="242420"/>
                  <a:pt x="158313" y="241045"/>
                  <a:pt x="164816" y="238085"/>
                </a:cubicBezTo>
                <a:lnTo>
                  <a:pt x="162542" y="229204"/>
                </a:lnTo>
                <a:cubicBezTo>
                  <a:pt x="157203" y="231583"/>
                  <a:pt x="150859" y="232745"/>
                  <a:pt x="143723" y="232745"/>
                </a:cubicBezTo>
                <a:cubicBezTo>
                  <a:pt x="136956" y="232745"/>
                  <a:pt x="131300" y="230737"/>
                  <a:pt x="127071" y="226825"/>
                </a:cubicBezTo>
                <a:cubicBezTo>
                  <a:pt x="122577" y="223018"/>
                  <a:pt x="120463" y="217098"/>
                  <a:pt x="120357" y="209063"/>
                </a:cubicBezTo>
                <a:lnTo>
                  <a:pt x="168199" y="209063"/>
                </a:lnTo>
                <a:lnTo>
                  <a:pt x="3806" y="95260"/>
                </a:lnTo>
                <a:lnTo>
                  <a:pt x="120463" y="200234"/>
                </a:lnTo>
                <a:cubicBezTo>
                  <a:pt x="121044" y="195001"/>
                  <a:pt x="122894" y="190508"/>
                  <a:pt x="126119" y="186278"/>
                </a:cubicBezTo>
                <a:cubicBezTo>
                  <a:pt x="129344" y="182367"/>
                  <a:pt x="133732" y="180252"/>
                  <a:pt x="139494" y="180252"/>
                </a:cubicBezTo>
                <a:cubicBezTo>
                  <a:pt x="145679" y="180252"/>
                  <a:pt x="150172" y="182367"/>
                  <a:pt x="152710" y="186596"/>
                </a:cubicBezTo>
                <a:cubicBezTo>
                  <a:pt x="155512" y="190666"/>
                  <a:pt x="156780" y="195318"/>
                  <a:pt x="156622" y="200234"/>
                </a:cubicBezTo>
                <a:lnTo>
                  <a:pt x="120463" y="200234"/>
                </a:lnTo>
                <a:lnTo>
                  <a:pt x="3806" y="95260"/>
                </a:lnTo>
                <a:lnTo>
                  <a:pt x="212327" y="172798"/>
                </a:lnTo>
                <a:lnTo>
                  <a:pt x="232891" y="240885"/>
                </a:lnTo>
                <a:lnTo>
                  <a:pt x="244098" y="240885"/>
                </a:lnTo>
                <a:lnTo>
                  <a:pt x="255094" y="208534"/>
                </a:lnTo>
                <a:cubicBezTo>
                  <a:pt x="257895" y="199917"/>
                  <a:pt x="260010" y="192463"/>
                  <a:pt x="261278" y="186014"/>
                </a:cubicBezTo>
                <a:lnTo>
                  <a:pt x="261596" y="186014"/>
                </a:lnTo>
                <a:cubicBezTo>
                  <a:pt x="262812" y="192357"/>
                  <a:pt x="264926" y="199812"/>
                  <a:pt x="267622" y="208375"/>
                </a:cubicBezTo>
                <a:lnTo>
                  <a:pt x="278037" y="240885"/>
                </a:lnTo>
                <a:lnTo>
                  <a:pt x="289296" y="240885"/>
                </a:lnTo>
                <a:lnTo>
                  <a:pt x="311235" y="172798"/>
                </a:lnTo>
                <a:lnTo>
                  <a:pt x="299023" y="172798"/>
                </a:lnTo>
                <a:lnTo>
                  <a:pt x="289296" y="207001"/>
                </a:lnTo>
                <a:cubicBezTo>
                  <a:pt x="286759" y="216146"/>
                  <a:pt x="285067" y="223442"/>
                  <a:pt x="284063" y="229045"/>
                </a:cubicBezTo>
                <a:lnTo>
                  <a:pt x="283640" y="229045"/>
                </a:lnTo>
                <a:cubicBezTo>
                  <a:pt x="282107" y="222437"/>
                  <a:pt x="280151" y="215142"/>
                  <a:pt x="277614" y="206842"/>
                </a:cubicBezTo>
                <a:lnTo>
                  <a:pt x="267041" y="172798"/>
                </a:lnTo>
                <a:lnTo>
                  <a:pt x="256626" y="172798"/>
                </a:lnTo>
                <a:lnTo>
                  <a:pt x="245522" y="207530"/>
                </a:lnTo>
                <a:cubicBezTo>
                  <a:pt x="242565" y="217257"/>
                  <a:pt x="240450" y="224446"/>
                  <a:pt x="239499" y="229045"/>
                </a:cubicBezTo>
                <a:lnTo>
                  <a:pt x="239076" y="229045"/>
                </a:lnTo>
                <a:cubicBezTo>
                  <a:pt x="238494" y="225821"/>
                  <a:pt x="236803" y="218631"/>
                  <a:pt x="234107" y="207424"/>
                </a:cubicBezTo>
                <a:lnTo>
                  <a:pt x="224961" y="172798"/>
                </a:lnTo>
                <a:lnTo>
                  <a:pt x="212327" y="172798"/>
                </a:lnTo>
                <a:lnTo>
                  <a:pt x="3806" y="95260"/>
                </a:lnTo>
                <a:lnTo>
                  <a:pt x="336213" y="240885"/>
                </a:lnTo>
                <a:lnTo>
                  <a:pt x="336213" y="172798"/>
                </a:lnTo>
                <a:lnTo>
                  <a:pt x="323790" y="172798"/>
                </a:lnTo>
                <a:lnTo>
                  <a:pt x="323790" y="240885"/>
                </a:lnTo>
                <a:lnTo>
                  <a:pt x="336213" y="240885"/>
                </a:lnTo>
                <a:lnTo>
                  <a:pt x="3806" y="95260"/>
                </a:lnTo>
                <a:lnTo>
                  <a:pt x="329975" y="145891"/>
                </a:lnTo>
                <a:cubicBezTo>
                  <a:pt x="327755" y="145891"/>
                  <a:pt x="325905" y="146631"/>
                  <a:pt x="324530" y="148164"/>
                </a:cubicBezTo>
                <a:cubicBezTo>
                  <a:pt x="322944" y="149697"/>
                  <a:pt x="322257" y="151547"/>
                  <a:pt x="322257" y="153661"/>
                </a:cubicBezTo>
                <a:cubicBezTo>
                  <a:pt x="322257" y="155776"/>
                  <a:pt x="322944" y="157573"/>
                  <a:pt x="324213" y="159001"/>
                </a:cubicBezTo>
                <a:cubicBezTo>
                  <a:pt x="325640" y="160532"/>
                  <a:pt x="327491" y="161221"/>
                  <a:pt x="329711" y="161221"/>
                </a:cubicBezTo>
                <a:cubicBezTo>
                  <a:pt x="332090" y="161221"/>
                  <a:pt x="334098" y="160532"/>
                  <a:pt x="335473" y="159001"/>
                </a:cubicBezTo>
                <a:cubicBezTo>
                  <a:pt x="336900" y="157573"/>
                  <a:pt x="337587" y="155776"/>
                  <a:pt x="337587" y="153661"/>
                </a:cubicBezTo>
                <a:cubicBezTo>
                  <a:pt x="337587" y="151388"/>
                  <a:pt x="336900" y="149591"/>
                  <a:pt x="335473" y="148005"/>
                </a:cubicBezTo>
                <a:cubicBezTo>
                  <a:pt x="334098" y="146631"/>
                  <a:pt x="332249" y="145891"/>
                  <a:pt x="329975" y="145891"/>
                </a:cubicBezTo>
                <a:lnTo>
                  <a:pt x="3806" y="95260"/>
                </a:lnTo>
                <a:lnTo>
                  <a:pt x="359631" y="160111"/>
                </a:lnTo>
                <a:lnTo>
                  <a:pt x="359631" y="172798"/>
                </a:lnTo>
                <a:lnTo>
                  <a:pt x="349059" y="172798"/>
                </a:lnTo>
                <a:lnTo>
                  <a:pt x="349059" y="182208"/>
                </a:lnTo>
                <a:lnTo>
                  <a:pt x="359631" y="182208"/>
                </a:lnTo>
                <a:lnTo>
                  <a:pt x="359631" y="219371"/>
                </a:lnTo>
                <a:cubicBezTo>
                  <a:pt x="359631" y="227670"/>
                  <a:pt x="361165" y="233697"/>
                  <a:pt x="364390" y="237239"/>
                </a:cubicBezTo>
                <a:cubicBezTo>
                  <a:pt x="367614" y="240728"/>
                  <a:pt x="372002" y="242420"/>
                  <a:pt x="377764" y="242420"/>
                </a:cubicBezTo>
                <a:cubicBezTo>
                  <a:pt x="381835" y="242420"/>
                  <a:pt x="385482" y="241891"/>
                  <a:pt x="388760" y="240728"/>
                </a:cubicBezTo>
                <a:lnTo>
                  <a:pt x="388178" y="231318"/>
                </a:lnTo>
                <a:cubicBezTo>
                  <a:pt x="386328" y="231900"/>
                  <a:pt x="383949" y="232164"/>
                  <a:pt x="380989" y="232164"/>
                </a:cubicBezTo>
                <a:cubicBezTo>
                  <a:pt x="374804" y="232164"/>
                  <a:pt x="371685" y="227776"/>
                  <a:pt x="371685" y="218948"/>
                </a:cubicBezTo>
                <a:lnTo>
                  <a:pt x="371685" y="182208"/>
                </a:lnTo>
                <a:lnTo>
                  <a:pt x="389447" y="182208"/>
                </a:lnTo>
                <a:lnTo>
                  <a:pt x="389447" y="172798"/>
                </a:lnTo>
                <a:lnTo>
                  <a:pt x="371685" y="172798"/>
                </a:lnTo>
                <a:lnTo>
                  <a:pt x="371685" y="156463"/>
                </a:lnTo>
                <a:lnTo>
                  <a:pt x="359631" y="160111"/>
                </a:lnTo>
                <a:lnTo>
                  <a:pt x="3806" y="95260"/>
                </a:lnTo>
                <a:lnTo>
                  <a:pt x="403429" y="240885"/>
                </a:lnTo>
                <a:lnTo>
                  <a:pt x="415852" y="240885"/>
                </a:lnTo>
                <a:lnTo>
                  <a:pt x="415852" y="199812"/>
                </a:lnTo>
                <a:cubicBezTo>
                  <a:pt x="415852" y="197432"/>
                  <a:pt x="416117" y="195424"/>
                  <a:pt x="416698" y="193895"/>
                </a:cubicBezTo>
                <a:cubicBezTo>
                  <a:pt x="417914" y="190349"/>
                  <a:pt x="420029" y="187547"/>
                  <a:pt x="422989" y="185168"/>
                </a:cubicBezTo>
                <a:cubicBezTo>
                  <a:pt x="425949" y="182789"/>
                  <a:pt x="429491" y="181626"/>
                  <a:pt x="433297" y="181626"/>
                </a:cubicBezTo>
                <a:cubicBezTo>
                  <a:pt x="438742" y="181626"/>
                  <a:pt x="442707" y="183477"/>
                  <a:pt x="445244" y="187124"/>
                </a:cubicBezTo>
                <a:cubicBezTo>
                  <a:pt x="447782" y="190930"/>
                  <a:pt x="449051" y="195741"/>
                  <a:pt x="449051" y="201767"/>
                </a:cubicBezTo>
                <a:lnTo>
                  <a:pt x="449051" y="240885"/>
                </a:lnTo>
                <a:lnTo>
                  <a:pt x="461421" y="240885"/>
                </a:lnTo>
                <a:lnTo>
                  <a:pt x="461421" y="200340"/>
                </a:lnTo>
                <a:cubicBezTo>
                  <a:pt x="461421" y="195846"/>
                  <a:pt x="460839" y="191935"/>
                  <a:pt x="459888" y="188393"/>
                </a:cubicBezTo>
                <a:cubicBezTo>
                  <a:pt x="458725" y="184904"/>
                  <a:pt x="457350" y="182049"/>
                  <a:pt x="455659" y="180093"/>
                </a:cubicBezTo>
                <a:cubicBezTo>
                  <a:pt x="454125" y="177873"/>
                  <a:pt x="452117" y="176181"/>
                  <a:pt x="450002" y="174912"/>
                </a:cubicBezTo>
                <a:cubicBezTo>
                  <a:pt x="447782" y="173644"/>
                  <a:pt x="445667" y="172640"/>
                  <a:pt x="443553" y="172217"/>
                </a:cubicBezTo>
                <a:cubicBezTo>
                  <a:pt x="441597" y="171635"/>
                  <a:pt x="439588" y="171371"/>
                  <a:pt x="437632" y="171371"/>
                </a:cubicBezTo>
                <a:cubicBezTo>
                  <a:pt x="433139" y="171371"/>
                  <a:pt x="428910" y="172481"/>
                  <a:pt x="424998" y="174754"/>
                </a:cubicBezTo>
                <a:cubicBezTo>
                  <a:pt x="421192" y="176869"/>
                  <a:pt x="418231" y="179829"/>
                  <a:pt x="416117" y="183635"/>
                </a:cubicBezTo>
                <a:lnTo>
                  <a:pt x="415852" y="183635"/>
                </a:lnTo>
                <a:lnTo>
                  <a:pt x="415852" y="140974"/>
                </a:lnTo>
                <a:lnTo>
                  <a:pt x="403429" y="140974"/>
                </a:lnTo>
                <a:lnTo>
                  <a:pt x="403429" y="240885"/>
                </a:lnTo>
                <a:lnTo>
                  <a:pt x="3806" y="95260"/>
                </a:lnTo>
                <a:lnTo>
                  <a:pt x="494090" y="240885"/>
                </a:lnTo>
                <a:lnTo>
                  <a:pt x="494090" y="172798"/>
                </a:lnTo>
                <a:lnTo>
                  <a:pt x="481666" y="172798"/>
                </a:lnTo>
                <a:lnTo>
                  <a:pt x="481666" y="240885"/>
                </a:lnTo>
                <a:lnTo>
                  <a:pt x="494090" y="240885"/>
                </a:lnTo>
                <a:lnTo>
                  <a:pt x="3806" y="95260"/>
                </a:lnTo>
                <a:lnTo>
                  <a:pt x="487854" y="145891"/>
                </a:lnTo>
                <a:cubicBezTo>
                  <a:pt x="485632" y="145891"/>
                  <a:pt x="483780" y="146631"/>
                  <a:pt x="482408" y="148164"/>
                </a:cubicBezTo>
                <a:cubicBezTo>
                  <a:pt x="480820" y="149697"/>
                  <a:pt x="480134" y="151547"/>
                  <a:pt x="480134" y="153661"/>
                </a:cubicBezTo>
                <a:cubicBezTo>
                  <a:pt x="480134" y="155776"/>
                  <a:pt x="480820" y="157573"/>
                  <a:pt x="482089" y="159001"/>
                </a:cubicBezTo>
                <a:cubicBezTo>
                  <a:pt x="483517" y="160532"/>
                  <a:pt x="485369" y="161221"/>
                  <a:pt x="487587" y="161221"/>
                </a:cubicBezTo>
                <a:cubicBezTo>
                  <a:pt x="489969" y="161221"/>
                  <a:pt x="491975" y="160532"/>
                  <a:pt x="493352" y="159001"/>
                </a:cubicBezTo>
                <a:cubicBezTo>
                  <a:pt x="494776" y="157573"/>
                  <a:pt x="495467" y="155776"/>
                  <a:pt x="495467" y="153661"/>
                </a:cubicBezTo>
                <a:cubicBezTo>
                  <a:pt x="495467" y="151388"/>
                  <a:pt x="494776" y="149591"/>
                  <a:pt x="493352" y="148005"/>
                </a:cubicBezTo>
                <a:cubicBezTo>
                  <a:pt x="491975" y="146631"/>
                  <a:pt x="490124" y="145891"/>
                  <a:pt x="487854" y="145891"/>
                </a:cubicBezTo>
                <a:lnTo>
                  <a:pt x="3806" y="95260"/>
                </a:lnTo>
                <a:lnTo>
                  <a:pt x="511829" y="240885"/>
                </a:lnTo>
                <a:lnTo>
                  <a:pt x="524248" y="240885"/>
                </a:lnTo>
                <a:lnTo>
                  <a:pt x="524248" y="199917"/>
                </a:lnTo>
                <a:cubicBezTo>
                  <a:pt x="524248" y="197538"/>
                  <a:pt x="524516" y="195741"/>
                  <a:pt x="525094" y="194155"/>
                </a:cubicBezTo>
                <a:cubicBezTo>
                  <a:pt x="526311" y="190666"/>
                  <a:pt x="528426" y="187547"/>
                  <a:pt x="531386" y="185168"/>
                </a:cubicBezTo>
                <a:cubicBezTo>
                  <a:pt x="534346" y="182789"/>
                  <a:pt x="537889" y="181521"/>
                  <a:pt x="541695" y="181521"/>
                </a:cubicBezTo>
                <a:cubicBezTo>
                  <a:pt x="547142" y="181521"/>
                  <a:pt x="551103" y="183318"/>
                  <a:pt x="553640" y="187124"/>
                </a:cubicBezTo>
                <a:cubicBezTo>
                  <a:pt x="556178" y="190772"/>
                  <a:pt x="557447" y="195582"/>
                  <a:pt x="557447" y="201609"/>
                </a:cubicBezTo>
                <a:lnTo>
                  <a:pt x="557447" y="240885"/>
                </a:lnTo>
                <a:lnTo>
                  <a:pt x="569819" y="240885"/>
                </a:lnTo>
                <a:lnTo>
                  <a:pt x="569819" y="200340"/>
                </a:lnTo>
                <a:cubicBezTo>
                  <a:pt x="569819" y="194895"/>
                  <a:pt x="568973" y="190085"/>
                  <a:pt x="567441" y="186014"/>
                </a:cubicBezTo>
                <a:cubicBezTo>
                  <a:pt x="565853" y="182049"/>
                  <a:pt x="563739" y="179089"/>
                  <a:pt x="561253" y="177027"/>
                </a:cubicBezTo>
                <a:cubicBezTo>
                  <a:pt x="558715" y="175018"/>
                  <a:pt x="556178" y="173644"/>
                  <a:pt x="553640" y="172798"/>
                </a:cubicBezTo>
                <a:cubicBezTo>
                  <a:pt x="550948" y="171794"/>
                  <a:pt x="548410" y="171371"/>
                  <a:pt x="545765" y="171371"/>
                </a:cubicBezTo>
                <a:cubicBezTo>
                  <a:pt x="540530" y="171371"/>
                  <a:pt x="535878" y="172640"/>
                  <a:pt x="531969" y="175018"/>
                </a:cubicBezTo>
                <a:cubicBezTo>
                  <a:pt x="528003" y="177449"/>
                  <a:pt x="525094" y="180516"/>
                  <a:pt x="523247" y="184058"/>
                </a:cubicBezTo>
                <a:lnTo>
                  <a:pt x="522980" y="184058"/>
                </a:lnTo>
                <a:lnTo>
                  <a:pt x="522242" y="172798"/>
                </a:lnTo>
                <a:lnTo>
                  <a:pt x="511298" y="172798"/>
                </a:lnTo>
                <a:cubicBezTo>
                  <a:pt x="511721" y="177715"/>
                  <a:pt x="511829" y="183899"/>
                  <a:pt x="511829" y="191195"/>
                </a:cubicBezTo>
                <a:lnTo>
                  <a:pt x="511829" y="240885"/>
                </a:lnTo>
                <a:lnTo>
                  <a:pt x="3806" y="95260"/>
                </a:lnTo>
                <a:lnTo>
                  <a:pt x="628904" y="160111"/>
                </a:lnTo>
                <a:lnTo>
                  <a:pt x="628904" y="172798"/>
                </a:lnTo>
                <a:lnTo>
                  <a:pt x="618332" y="172798"/>
                </a:lnTo>
                <a:lnTo>
                  <a:pt x="618332" y="182208"/>
                </a:lnTo>
                <a:lnTo>
                  <a:pt x="628904" y="182208"/>
                </a:lnTo>
                <a:lnTo>
                  <a:pt x="628904" y="219371"/>
                </a:lnTo>
                <a:cubicBezTo>
                  <a:pt x="628904" y="227670"/>
                  <a:pt x="630441" y="233697"/>
                  <a:pt x="633664" y="237239"/>
                </a:cubicBezTo>
                <a:cubicBezTo>
                  <a:pt x="636888" y="240728"/>
                  <a:pt x="641277" y="242420"/>
                  <a:pt x="647038" y="242420"/>
                </a:cubicBezTo>
                <a:cubicBezTo>
                  <a:pt x="651107" y="242420"/>
                  <a:pt x="654758" y="241891"/>
                  <a:pt x="658033" y="240728"/>
                </a:cubicBezTo>
                <a:lnTo>
                  <a:pt x="657451" y="231318"/>
                </a:lnTo>
                <a:cubicBezTo>
                  <a:pt x="655604" y="231900"/>
                  <a:pt x="653222" y="232164"/>
                  <a:pt x="650261" y="232164"/>
                </a:cubicBezTo>
                <a:cubicBezTo>
                  <a:pt x="644077" y="232164"/>
                  <a:pt x="640957" y="227776"/>
                  <a:pt x="640957" y="218948"/>
                </a:cubicBezTo>
                <a:lnTo>
                  <a:pt x="640957" y="182208"/>
                </a:lnTo>
                <a:lnTo>
                  <a:pt x="658720" y="182208"/>
                </a:lnTo>
                <a:lnTo>
                  <a:pt x="658720" y="172798"/>
                </a:lnTo>
                <a:lnTo>
                  <a:pt x="640957" y="172798"/>
                </a:lnTo>
                <a:lnTo>
                  <a:pt x="640957" y="156463"/>
                </a:lnTo>
                <a:lnTo>
                  <a:pt x="628904" y="160111"/>
                </a:lnTo>
                <a:lnTo>
                  <a:pt x="3806" y="95260"/>
                </a:lnTo>
                <a:lnTo>
                  <a:pt x="672704" y="240885"/>
                </a:lnTo>
                <a:lnTo>
                  <a:pt x="685128" y="240885"/>
                </a:lnTo>
                <a:lnTo>
                  <a:pt x="685128" y="199812"/>
                </a:lnTo>
                <a:cubicBezTo>
                  <a:pt x="685128" y="197432"/>
                  <a:pt x="685391" y="195424"/>
                  <a:pt x="685974" y="193895"/>
                </a:cubicBezTo>
                <a:cubicBezTo>
                  <a:pt x="687191" y="190349"/>
                  <a:pt x="689305" y="187547"/>
                  <a:pt x="692266" y="185168"/>
                </a:cubicBezTo>
                <a:cubicBezTo>
                  <a:pt x="695226" y="182789"/>
                  <a:pt x="698764" y="181626"/>
                  <a:pt x="702571" y="181626"/>
                </a:cubicBezTo>
                <a:cubicBezTo>
                  <a:pt x="708017" y="181626"/>
                  <a:pt x="711983" y="183477"/>
                  <a:pt x="714520" y="187124"/>
                </a:cubicBezTo>
                <a:cubicBezTo>
                  <a:pt x="717058" y="190930"/>
                  <a:pt x="718326" y="195741"/>
                  <a:pt x="718326" y="201767"/>
                </a:cubicBezTo>
                <a:lnTo>
                  <a:pt x="718326" y="240885"/>
                </a:lnTo>
                <a:lnTo>
                  <a:pt x="730694" y="240885"/>
                </a:lnTo>
                <a:lnTo>
                  <a:pt x="730694" y="200340"/>
                </a:lnTo>
                <a:cubicBezTo>
                  <a:pt x="730694" y="195846"/>
                  <a:pt x="730116" y="191935"/>
                  <a:pt x="729162" y="188393"/>
                </a:cubicBezTo>
                <a:cubicBezTo>
                  <a:pt x="728002" y="184904"/>
                  <a:pt x="726625" y="182049"/>
                  <a:pt x="724933" y="180093"/>
                </a:cubicBezTo>
                <a:cubicBezTo>
                  <a:pt x="723401" y="177873"/>
                  <a:pt x="721390" y="176181"/>
                  <a:pt x="719276" y="174912"/>
                </a:cubicBezTo>
                <a:cubicBezTo>
                  <a:pt x="717058" y="173644"/>
                  <a:pt x="714943" y="172640"/>
                  <a:pt x="712828" y="172217"/>
                </a:cubicBezTo>
                <a:cubicBezTo>
                  <a:pt x="710874" y="171635"/>
                  <a:pt x="708863" y="171371"/>
                  <a:pt x="706908" y="171371"/>
                </a:cubicBezTo>
                <a:cubicBezTo>
                  <a:pt x="702416" y="171371"/>
                  <a:pt x="698186" y="172481"/>
                  <a:pt x="694272" y="174754"/>
                </a:cubicBezTo>
                <a:cubicBezTo>
                  <a:pt x="690466" y="176869"/>
                  <a:pt x="687506" y="179829"/>
                  <a:pt x="685391" y="183635"/>
                </a:cubicBezTo>
                <a:lnTo>
                  <a:pt x="685128" y="183635"/>
                </a:lnTo>
                <a:lnTo>
                  <a:pt x="685128" y="140974"/>
                </a:lnTo>
                <a:lnTo>
                  <a:pt x="672704" y="140974"/>
                </a:lnTo>
                <a:lnTo>
                  <a:pt x="672704" y="240885"/>
                </a:lnTo>
                <a:lnTo>
                  <a:pt x="3806" y="95260"/>
                </a:lnTo>
                <a:lnTo>
                  <a:pt x="801480" y="209063"/>
                </a:lnTo>
                <a:cubicBezTo>
                  <a:pt x="801743" y="207688"/>
                  <a:pt x="801903" y="205732"/>
                  <a:pt x="801903" y="203301"/>
                </a:cubicBezTo>
                <a:cubicBezTo>
                  <a:pt x="801903" y="199812"/>
                  <a:pt x="801480" y="196428"/>
                  <a:pt x="800634" y="193045"/>
                </a:cubicBezTo>
                <a:cubicBezTo>
                  <a:pt x="799628" y="189503"/>
                  <a:pt x="798256" y="186173"/>
                  <a:pt x="796245" y="182789"/>
                </a:cubicBezTo>
                <a:cubicBezTo>
                  <a:pt x="794290" y="179406"/>
                  <a:pt x="791330" y="176710"/>
                  <a:pt x="787420" y="174490"/>
                </a:cubicBezTo>
                <a:cubicBezTo>
                  <a:pt x="783614" y="172481"/>
                  <a:pt x="778962" y="171371"/>
                  <a:pt x="773727" y="171371"/>
                </a:cubicBezTo>
                <a:cubicBezTo>
                  <a:pt x="764052" y="171371"/>
                  <a:pt x="756280" y="174912"/>
                  <a:pt x="750519" y="181785"/>
                </a:cubicBezTo>
                <a:cubicBezTo>
                  <a:pt x="744758" y="188657"/>
                  <a:pt x="741798" y="197432"/>
                  <a:pt x="741798" y="207953"/>
                </a:cubicBezTo>
                <a:cubicBezTo>
                  <a:pt x="741798" y="218366"/>
                  <a:pt x="744758" y="226666"/>
                  <a:pt x="750782" y="233010"/>
                </a:cubicBezTo>
                <a:cubicBezTo>
                  <a:pt x="756863" y="239354"/>
                  <a:pt x="765006" y="242420"/>
                  <a:pt x="775311" y="242420"/>
                </a:cubicBezTo>
                <a:cubicBezTo>
                  <a:pt x="784037" y="242420"/>
                  <a:pt x="791593" y="241045"/>
                  <a:pt x="798097" y="238085"/>
                </a:cubicBezTo>
                <a:lnTo>
                  <a:pt x="795822" y="229204"/>
                </a:lnTo>
                <a:cubicBezTo>
                  <a:pt x="790484" y="231583"/>
                  <a:pt x="784141" y="232745"/>
                  <a:pt x="777003" y="232745"/>
                </a:cubicBezTo>
                <a:cubicBezTo>
                  <a:pt x="770236" y="232745"/>
                  <a:pt x="764583" y="230737"/>
                  <a:pt x="760354" y="226825"/>
                </a:cubicBezTo>
                <a:cubicBezTo>
                  <a:pt x="755857" y="223018"/>
                  <a:pt x="753743" y="217098"/>
                  <a:pt x="753639" y="209063"/>
                </a:cubicBezTo>
                <a:lnTo>
                  <a:pt x="801480" y="209063"/>
                </a:lnTo>
                <a:lnTo>
                  <a:pt x="3806" y="95260"/>
                </a:lnTo>
                <a:lnTo>
                  <a:pt x="753743" y="200234"/>
                </a:lnTo>
                <a:cubicBezTo>
                  <a:pt x="754325" y="195001"/>
                  <a:pt x="756177" y="190508"/>
                  <a:pt x="759400" y="186278"/>
                </a:cubicBezTo>
                <a:cubicBezTo>
                  <a:pt x="762624" y="182367"/>
                  <a:pt x="767013" y="180252"/>
                  <a:pt x="772774" y="180252"/>
                </a:cubicBezTo>
                <a:cubicBezTo>
                  <a:pt x="778962" y="180252"/>
                  <a:pt x="783454" y="182367"/>
                  <a:pt x="785992" y="186596"/>
                </a:cubicBezTo>
                <a:cubicBezTo>
                  <a:pt x="788792" y="190666"/>
                  <a:pt x="790061" y="195318"/>
                  <a:pt x="789901" y="200234"/>
                </a:cubicBezTo>
                <a:lnTo>
                  <a:pt x="753743" y="200234"/>
                </a:lnTo>
                <a:lnTo>
                  <a:pt x="3806" y="95260"/>
                </a:lnTo>
                <a:lnTo>
                  <a:pt x="865748" y="240885"/>
                </a:lnTo>
                <a:lnTo>
                  <a:pt x="865748" y="172798"/>
                </a:lnTo>
                <a:lnTo>
                  <a:pt x="853329" y="172798"/>
                </a:lnTo>
                <a:lnTo>
                  <a:pt x="853329" y="240885"/>
                </a:lnTo>
                <a:lnTo>
                  <a:pt x="865748" y="240885"/>
                </a:lnTo>
                <a:lnTo>
                  <a:pt x="3806" y="95260"/>
                </a:lnTo>
                <a:lnTo>
                  <a:pt x="859513" y="145891"/>
                </a:lnTo>
                <a:cubicBezTo>
                  <a:pt x="857290" y="145891"/>
                  <a:pt x="855443" y="146631"/>
                  <a:pt x="854066" y="148164"/>
                </a:cubicBezTo>
                <a:cubicBezTo>
                  <a:pt x="852483" y="149697"/>
                  <a:pt x="851792" y="151547"/>
                  <a:pt x="851792" y="153661"/>
                </a:cubicBezTo>
                <a:cubicBezTo>
                  <a:pt x="851792" y="155776"/>
                  <a:pt x="852483" y="157573"/>
                  <a:pt x="853751" y="159001"/>
                </a:cubicBezTo>
                <a:cubicBezTo>
                  <a:pt x="855175" y="160532"/>
                  <a:pt x="857027" y="161221"/>
                  <a:pt x="859249" y="161221"/>
                </a:cubicBezTo>
                <a:cubicBezTo>
                  <a:pt x="861627" y="161221"/>
                  <a:pt x="863633" y="160532"/>
                  <a:pt x="865010" y="159001"/>
                </a:cubicBezTo>
                <a:cubicBezTo>
                  <a:pt x="866439" y="157573"/>
                  <a:pt x="867125" y="155776"/>
                  <a:pt x="867125" y="153661"/>
                </a:cubicBezTo>
                <a:cubicBezTo>
                  <a:pt x="867125" y="151388"/>
                  <a:pt x="866439" y="149591"/>
                  <a:pt x="865010" y="148005"/>
                </a:cubicBezTo>
                <a:cubicBezTo>
                  <a:pt x="863633" y="146631"/>
                  <a:pt x="861787" y="145891"/>
                  <a:pt x="859513" y="145891"/>
                </a:cubicBezTo>
                <a:lnTo>
                  <a:pt x="3806" y="95260"/>
                </a:lnTo>
                <a:lnTo>
                  <a:pt x="883487" y="240885"/>
                </a:lnTo>
                <a:lnTo>
                  <a:pt x="895906" y="240885"/>
                </a:lnTo>
                <a:lnTo>
                  <a:pt x="895906" y="199917"/>
                </a:lnTo>
                <a:cubicBezTo>
                  <a:pt x="895906" y="197538"/>
                  <a:pt x="896174" y="195741"/>
                  <a:pt x="896752" y="194155"/>
                </a:cubicBezTo>
                <a:cubicBezTo>
                  <a:pt x="897969" y="190666"/>
                  <a:pt x="900084" y="187547"/>
                  <a:pt x="903044" y="185168"/>
                </a:cubicBezTo>
                <a:cubicBezTo>
                  <a:pt x="906004" y="182789"/>
                  <a:pt x="909547" y="181521"/>
                  <a:pt x="913354" y="181521"/>
                </a:cubicBezTo>
                <a:cubicBezTo>
                  <a:pt x="918800" y="181521"/>
                  <a:pt x="922761" y="183318"/>
                  <a:pt x="925298" y="187124"/>
                </a:cubicBezTo>
                <a:cubicBezTo>
                  <a:pt x="927836" y="190772"/>
                  <a:pt x="929105" y="195582"/>
                  <a:pt x="929105" y="201609"/>
                </a:cubicBezTo>
                <a:lnTo>
                  <a:pt x="929105" y="240885"/>
                </a:lnTo>
                <a:lnTo>
                  <a:pt x="941477" y="240885"/>
                </a:lnTo>
                <a:lnTo>
                  <a:pt x="941477" y="200340"/>
                </a:lnTo>
                <a:cubicBezTo>
                  <a:pt x="941477" y="194895"/>
                  <a:pt x="940631" y="190085"/>
                  <a:pt x="939099" y="186014"/>
                </a:cubicBezTo>
                <a:cubicBezTo>
                  <a:pt x="937511" y="182049"/>
                  <a:pt x="935397" y="179089"/>
                  <a:pt x="932911" y="177027"/>
                </a:cubicBezTo>
                <a:cubicBezTo>
                  <a:pt x="930373" y="175018"/>
                  <a:pt x="927836" y="173644"/>
                  <a:pt x="925298" y="172798"/>
                </a:cubicBezTo>
                <a:cubicBezTo>
                  <a:pt x="922606" y="171794"/>
                  <a:pt x="920069" y="171371"/>
                  <a:pt x="917423" y="171371"/>
                </a:cubicBezTo>
                <a:cubicBezTo>
                  <a:pt x="912188" y="171371"/>
                  <a:pt x="907536" y="172640"/>
                  <a:pt x="903627" y="175018"/>
                </a:cubicBezTo>
                <a:cubicBezTo>
                  <a:pt x="899661" y="177449"/>
                  <a:pt x="896752" y="180516"/>
                  <a:pt x="894905" y="184058"/>
                </a:cubicBezTo>
                <a:lnTo>
                  <a:pt x="894638" y="184058"/>
                </a:lnTo>
                <a:lnTo>
                  <a:pt x="893900" y="172798"/>
                </a:lnTo>
                <a:lnTo>
                  <a:pt x="882956" y="172798"/>
                </a:lnTo>
                <a:cubicBezTo>
                  <a:pt x="883379" y="177715"/>
                  <a:pt x="883487" y="183899"/>
                  <a:pt x="883487" y="191195"/>
                </a:cubicBezTo>
                <a:lnTo>
                  <a:pt x="883487" y="240885"/>
                </a:lnTo>
                <a:lnTo>
                  <a:pt x="3806" y="95260"/>
                </a:lnTo>
                <a:lnTo>
                  <a:pt x="964577" y="160111"/>
                </a:lnTo>
                <a:lnTo>
                  <a:pt x="964577" y="172798"/>
                </a:lnTo>
                <a:lnTo>
                  <a:pt x="954005" y="172798"/>
                </a:lnTo>
                <a:lnTo>
                  <a:pt x="954005" y="182208"/>
                </a:lnTo>
                <a:lnTo>
                  <a:pt x="964577" y="182208"/>
                </a:lnTo>
                <a:lnTo>
                  <a:pt x="964577" y="219371"/>
                </a:lnTo>
                <a:cubicBezTo>
                  <a:pt x="964577" y="227670"/>
                  <a:pt x="966109" y="233697"/>
                  <a:pt x="969337" y="237239"/>
                </a:cubicBezTo>
                <a:cubicBezTo>
                  <a:pt x="972561" y="240728"/>
                  <a:pt x="976950" y="242420"/>
                  <a:pt x="982711" y="242420"/>
                </a:cubicBezTo>
                <a:cubicBezTo>
                  <a:pt x="986780" y="242420"/>
                  <a:pt x="990427" y="241891"/>
                  <a:pt x="993706" y="240728"/>
                </a:cubicBezTo>
                <a:lnTo>
                  <a:pt x="993124" y="231318"/>
                </a:lnTo>
                <a:cubicBezTo>
                  <a:pt x="991273" y="231900"/>
                  <a:pt x="988895" y="232164"/>
                  <a:pt x="985934" y="232164"/>
                </a:cubicBezTo>
                <a:cubicBezTo>
                  <a:pt x="979751" y="232164"/>
                  <a:pt x="976630" y="227776"/>
                  <a:pt x="976630" y="218948"/>
                </a:cubicBezTo>
                <a:lnTo>
                  <a:pt x="976630" y="182208"/>
                </a:lnTo>
                <a:lnTo>
                  <a:pt x="994392" y="182208"/>
                </a:lnTo>
                <a:lnTo>
                  <a:pt x="994392" y="172798"/>
                </a:lnTo>
                <a:lnTo>
                  <a:pt x="976630" y="172798"/>
                </a:lnTo>
                <a:lnTo>
                  <a:pt x="976630" y="156463"/>
                </a:lnTo>
                <a:lnTo>
                  <a:pt x="964577" y="160111"/>
                </a:lnTo>
                <a:lnTo>
                  <a:pt x="3806" y="95260"/>
                </a:lnTo>
                <a:lnTo>
                  <a:pt x="1063144" y="209063"/>
                </a:lnTo>
                <a:cubicBezTo>
                  <a:pt x="1063407" y="207688"/>
                  <a:pt x="1063567" y="205732"/>
                  <a:pt x="1063567" y="203301"/>
                </a:cubicBezTo>
                <a:cubicBezTo>
                  <a:pt x="1063567" y="199812"/>
                  <a:pt x="1063144" y="196428"/>
                  <a:pt x="1062298" y="193045"/>
                </a:cubicBezTo>
                <a:cubicBezTo>
                  <a:pt x="1061292" y="189503"/>
                  <a:pt x="1059920" y="186173"/>
                  <a:pt x="1057909" y="182789"/>
                </a:cubicBezTo>
                <a:cubicBezTo>
                  <a:pt x="1055954" y="179406"/>
                  <a:pt x="1052994" y="176710"/>
                  <a:pt x="1049079" y="174490"/>
                </a:cubicBezTo>
                <a:cubicBezTo>
                  <a:pt x="1045273" y="172481"/>
                  <a:pt x="1040621" y="171371"/>
                  <a:pt x="1035391" y="171371"/>
                </a:cubicBezTo>
                <a:cubicBezTo>
                  <a:pt x="1025716" y="171371"/>
                  <a:pt x="1017944" y="174912"/>
                  <a:pt x="1012183" y="181785"/>
                </a:cubicBezTo>
                <a:cubicBezTo>
                  <a:pt x="1006422" y="188657"/>
                  <a:pt x="1003462" y="197432"/>
                  <a:pt x="1003462" y="207953"/>
                </a:cubicBezTo>
                <a:cubicBezTo>
                  <a:pt x="1003462" y="218366"/>
                  <a:pt x="1006422" y="226666"/>
                  <a:pt x="1012446" y="233010"/>
                </a:cubicBezTo>
                <a:cubicBezTo>
                  <a:pt x="1018527" y="239354"/>
                  <a:pt x="1026665" y="242420"/>
                  <a:pt x="1036975" y="242420"/>
                </a:cubicBezTo>
                <a:cubicBezTo>
                  <a:pt x="1045696" y="242420"/>
                  <a:pt x="1053257" y="241045"/>
                  <a:pt x="1059760" y="238085"/>
                </a:cubicBezTo>
                <a:lnTo>
                  <a:pt x="1057486" y="229204"/>
                </a:lnTo>
                <a:cubicBezTo>
                  <a:pt x="1052148" y="231583"/>
                  <a:pt x="1045804" y="232745"/>
                  <a:pt x="1038667" y="232745"/>
                </a:cubicBezTo>
                <a:cubicBezTo>
                  <a:pt x="1031900" y="232745"/>
                  <a:pt x="1026242" y="230737"/>
                  <a:pt x="1022013" y="226825"/>
                </a:cubicBezTo>
                <a:cubicBezTo>
                  <a:pt x="1017521" y="223018"/>
                  <a:pt x="1015406" y="217098"/>
                  <a:pt x="1015303" y="209063"/>
                </a:cubicBezTo>
                <a:lnTo>
                  <a:pt x="1063144" y="209063"/>
                </a:lnTo>
                <a:lnTo>
                  <a:pt x="3806" y="95260"/>
                </a:lnTo>
                <a:lnTo>
                  <a:pt x="1015406" y="200234"/>
                </a:lnTo>
                <a:cubicBezTo>
                  <a:pt x="1015989" y="195001"/>
                  <a:pt x="1017841" y="190508"/>
                  <a:pt x="1021064" y="186278"/>
                </a:cubicBezTo>
                <a:cubicBezTo>
                  <a:pt x="1024288" y="182367"/>
                  <a:pt x="1028676" y="180252"/>
                  <a:pt x="1034438" y="180252"/>
                </a:cubicBezTo>
                <a:cubicBezTo>
                  <a:pt x="1040621" y="180252"/>
                  <a:pt x="1045118" y="182367"/>
                  <a:pt x="1047656" y="186596"/>
                </a:cubicBezTo>
                <a:cubicBezTo>
                  <a:pt x="1050456" y="190666"/>
                  <a:pt x="1051725" y="195318"/>
                  <a:pt x="1051565" y="200234"/>
                </a:cubicBezTo>
                <a:lnTo>
                  <a:pt x="1015406" y="200234"/>
                </a:lnTo>
                <a:lnTo>
                  <a:pt x="3806" y="95260"/>
                </a:lnTo>
                <a:lnTo>
                  <a:pt x="1077603" y="240885"/>
                </a:lnTo>
                <a:lnTo>
                  <a:pt x="1090022" y="240885"/>
                </a:lnTo>
                <a:lnTo>
                  <a:pt x="1090022" y="204569"/>
                </a:lnTo>
                <a:cubicBezTo>
                  <a:pt x="1090022" y="202455"/>
                  <a:pt x="1090130" y="200498"/>
                  <a:pt x="1090445" y="198807"/>
                </a:cubicBezTo>
                <a:cubicBezTo>
                  <a:pt x="1091239" y="194155"/>
                  <a:pt x="1093250" y="190349"/>
                  <a:pt x="1096051" y="187441"/>
                </a:cubicBezTo>
                <a:cubicBezTo>
                  <a:pt x="1099171" y="184481"/>
                  <a:pt x="1102658" y="183053"/>
                  <a:pt x="1107046" y="183053"/>
                </a:cubicBezTo>
                <a:cubicBezTo>
                  <a:pt x="1109001" y="183053"/>
                  <a:pt x="1110378" y="183212"/>
                  <a:pt x="1111224" y="183318"/>
                </a:cubicBezTo>
                <a:lnTo>
                  <a:pt x="1111224" y="171635"/>
                </a:lnTo>
                <a:cubicBezTo>
                  <a:pt x="1109687" y="171529"/>
                  <a:pt x="1108578" y="171371"/>
                  <a:pt x="1107892" y="171371"/>
                </a:cubicBezTo>
                <a:cubicBezTo>
                  <a:pt x="1103663" y="171371"/>
                  <a:pt x="1099857" y="172798"/>
                  <a:pt x="1096314" y="175441"/>
                </a:cubicBezTo>
                <a:cubicBezTo>
                  <a:pt x="1092827" y="178137"/>
                  <a:pt x="1090445" y="181785"/>
                  <a:pt x="1088861" y="186278"/>
                </a:cubicBezTo>
                <a:lnTo>
                  <a:pt x="1088438" y="186278"/>
                </a:lnTo>
                <a:lnTo>
                  <a:pt x="1087907" y="172798"/>
                </a:lnTo>
                <a:lnTo>
                  <a:pt x="1077072" y="172798"/>
                </a:lnTo>
                <a:cubicBezTo>
                  <a:pt x="1077494" y="178401"/>
                  <a:pt x="1077603" y="185433"/>
                  <a:pt x="1077603" y="194049"/>
                </a:cubicBezTo>
                <a:lnTo>
                  <a:pt x="1077603" y="240885"/>
                </a:lnTo>
                <a:lnTo>
                  <a:pt x="3806" y="95260"/>
                </a:lnTo>
                <a:lnTo>
                  <a:pt x="1123700" y="240885"/>
                </a:lnTo>
                <a:lnTo>
                  <a:pt x="1136119" y="240885"/>
                </a:lnTo>
                <a:lnTo>
                  <a:pt x="1136119" y="199917"/>
                </a:lnTo>
                <a:cubicBezTo>
                  <a:pt x="1136119" y="197538"/>
                  <a:pt x="1136387" y="195741"/>
                  <a:pt x="1136965" y="194155"/>
                </a:cubicBezTo>
                <a:cubicBezTo>
                  <a:pt x="1138182" y="190666"/>
                  <a:pt x="1140297" y="187547"/>
                  <a:pt x="1143257" y="185168"/>
                </a:cubicBezTo>
                <a:cubicBezTo>
                  <a:pt x="1146217" y="182789"/>
                  <a:pt x="1149760" y="181521"/>
                  <a:pt x="1153566" y="181521"/>
                </a:cubicBezTo>
                <a:cubicBezTo>
                  <a:pt x="1159013" y="181521"/>
                  <a:pt x="1162974" y="183318"/>
                  <a:pt x="1165511" y="187124"/>
                </a:cubicBezTo>
                <a:cubicBezTo>
                  <a:pt x="1168049" y="190772"/>
                  <a:pt x="1169318" y="195582"/>
                  <a:pt x="1169318" y="201609"/>
                </a:cubicBezTo>
                <a:lnTo>
                  <a:pt x="1169318" y="240885"/>
                </a:lnTo>
                <a:lnTo>
                  <a:pt x="1181690" y="240885"/>
                </a:lnTo>
                <a:lnTo>
                  <a:pt x="1181690" y="200340"/>
                </a:lnTo>
                <a:cubicBezTo>
                  <a:pt x="1181690" y="194895"/>
                  <a:pt x="1180844" y="190085"/>
                  <a:pt x="1179312" y="186014"/>
                </a:cubicBezTo>
                <a:cubicBezTo>
                  <a:pt x="1177724" y="182049"/>
                  <a:pt x="1175610" y="179089"/>
                  <a:pt x="1173124" y="177027"/>
                </a:cubicBezTo>
                <a:cubicBezTo>
                  <a:pt x="1170586" y="175018"/>
                  <a:pt x="1168049" y="173644"/>
                  <a:pt x="1165511" y="172798"/>
                </a:cubicBezTo>
                <a:cubicBezTo>
                  <a:pt x="1162819" y="171794"/>
                  <a:pt x="1160281" y="171371"/>
                  <a:pt x="1157636" y="171371"/>
                </a:cubicBezTo>
                <a:cubicBezTo>
                  <a:pt x="1152401" y="171371"/>
                  <a:pt x="1147749" y="172640"/>
                  <a:pt x="1143840" y="175018"/>
                </a:cubicBezTo>
                <a:cubicBezTo>
                  <a:pt x="1139874" y="177449"/>
                  <a:pt x="1136965" y="180516"/>
                  <a:pt x="1135118" y="184058"/>
                </a:cubicBezTo>
                <a:lnTo>
                  <a:pt x="1134850" y="184058"/>
                </a:lnTo>
                <a:lnTo>
                  <a:pt x="1134113" y="172798"/>
                </a:lnTo>
                <a:lnTo>
                  <a:pt x="1123169" y="172798"/>
                </a:lnTo>
                <a:cubicBezTo>
                  <a:pt x="1123592" y="177715"/>
                  <a:pt x="1123700" y="183899"/>
                  <a:pt x="1123700" y="191195"/>
                </a:cubicBezTo>
                <a:lnTo>
                  <a:pt x="1123700" y="240885"/>
                </a:lnTo>
                <a:lnTo>
                  <a:pt x="3806" y="95260"/>
                </a:lnTo>
                <a:lnTo>
                  <a:pt x="1248364" y="199071"/>
                </a:lnTo>
                <a:cubicBezTo>
                  <a:pt x="1248364" y="191089"/>
                  <a:pt x="1246409" y="184481"/>
                  <a:pt x="1242603" y="179247"/>
                </a:cubicBezTo>
                <a:cubicBezTo>
                  <a:pt x="1238689" y="174067"/>
                  <a:pt x="1231922" y="171371"/>
                  <a:pt x="1222515" y="171371"/>
                </a:cubicBezTo>
                <a:cubicBezTo>
                  <a:pt x="1213789" y="171371"/>
                  <a:pt x="1206285" y="173326"/>
                  <a:pt x="1199993" y="177292"/>
                </a:cubicBezTo>
                <a:lnTo>
                  <a:pt x="1202793" y="185591"/>
                </a:lnTo>
                <a:cubicBezTo>
                  <a:pt x="1207713" y="182208"/>
                  <a:pt x="1213789" y="180516"/>
                  <a:pt x="1220664" y="180516"/>
                </a:cubicBezTo>
                <a:cubicBezTo>
                  <a:pt x="1223887" y="180516"/>
                  <a:pt x="1226688" y="181098"/>
                  <a:pt x="1228802" y="182049"/>
                </a:cubicBezTo>
                <a:cubicBezTo>
                  <a:pt x="1231076" y="183053"/>
                  <a:pt x="1232768" y="184481"/>
                  <a:pt x="1233614" y="186278"/>
                </a:cubicBezTo>
                <a:cubicBezTo>
                  <a:pt x="1234723" y="188128"/>
                  <a:pt x="1235306" y="189662"/>
                  <a:pt x="1235569" y="191353"/>
                </a:cubicBezTo>
                <a:cubicBezTo>
                  <a:pt x="1235992" y="192780"/>
                  <a:pt x="1236151" y="194472"/>
                  <a:pt x="1236151" y="196164"/>
                </a:cubicBezTo>
                <a:lnTo>
                  <a:pt x="1236151" y="197538"/>
                </a:lnTo>
                <a:cubicBezTo>
                  <a:pt x="1223041" y="197432"/>
                  <a:pt x="1212943" y="199494"/>
                  <a:pt x="1205754" y="204041"/>
                </a:cubicBezTo>
                <a:cubicBezTo>
                  <a:pt x="1198724" y="208217"/>
                  <a:pt x="1195181" y="214560"/>
                  <a:pt x="1195181" y="222860"/>
                </a:cubicBezTo>
                <a:cubicBezTo>
                  <a:pt x="1195181" y="228199"/>
                  <a:pt x="1197032" y="232851"/>
                  <a:pt x="1200679" y="236657"/>
                </a:cubicBezTo>
                <a:cubicBezTo>
                  <a:pt x="1204330" y="240463"/>
                  <a:pt x="1209405" y="242420"/>
                  <a:pt x="1216011" y="242420"/>
                </a:cubicBezTo>
                <a:cubicBezTo>
                  <a:pt x="1220664" y="242420"/>
                  <a:pt x="1224733" y="241468"/>
                  <a:pt x="1228276" y="239459"/>
                </a:cubicBezTo>
                <a:cubicBezTo>
                  <a:pt x="1231922" y="237662"/>
                  <a:pt x="1234723" y="235283"/>
                  <a:pt x="1236837" y="232322"/>
                </a:cubicBezTo>
                <a:lnTo>
                  <a:pt x="1237260" y="232322"/>
                </a:lnTo>
                <a:lnTo>
                  <a:pt x="1238266" y="240885"/>
                </a:lnTo>
                <a:lnTo>
                  <a:pt x="1249370" y="240885"/>
                </a:lnTo>
                <a:cubicBezTo>
                  <a:pt x="1248679" y="236499"/>
                  <a:pt x="1248364" y="231160"/>
                  <a:pt x="1248364" y="224552"/>
                </a:cubicBezTo>
                <a:lnTo>
                  <a:pt x="1248364" y="199071"/>
                </a:lnTo>
                <a:lnTo>
                  <a:pt x="3806" y="95260"/>
                </a:lnTo>
                <a:lnTo>
                  <a:pt x="1236415" y="217943"/>
                </a:lnTo>
                <a:cubicBezTo>
                  <a:pt x="1236415" y="219371"/>
                  <a:pt x="1236259" y="220640"/>
                  <a:pt x="1235837" y="221909"/>
                </a:cubicBezTo>
                <a:cubicBezTo>
                  <a:pt x="1234723" y="225133"/>
                  <a:pt x="1232768" y="227776"/>
                  <a:pt x="1229808" y="229891"/>
                </a:cubicBezTo>
                <a:cubicBezTo>
                  <a:pt x="1226847" y="232164"/>
                  <a:pt x="1223361" y="233274"/>
                  <a:pt x="1219132" y="233274"/>
                </a:cubicBezTo>
                <a:cubicBezTo>
                  <a:pt x="1215852" y="233274"/>
                  <a:pt x="1213051" y="232322"/>
                  <a:pt x="1210828" y="230208"/>
                </a:cubicBezTo>
                <a:cubicBezTo>
                  <a:pt x="1208714" y="228199"/>
                  <a:pt x="1207553" y="225292"/>
                  <a:pt x="1207553" y="221486"/>
                </a:cubicBezTo>
                <a:cubicBezTo>
                  <a:pt x="1207553" y="210913"/>
                  <a:pt x="1217121" y="205732"/>
                  <a:pt x="1236415" y="206155"/>
                </a:cubicBezTo>
                <a:lnTo>
                  <a:pt x="1236415" y="217943"/>
                </a:lnTo>
                <a:lnTo>
                  <a:pt x="3806" y="95260"/>
                </a:lnTo>
                <a:lnTo>
                  <a:pt x="1268466" y="240885"/>
                </a:lnTo>
                <a:lnTo>
                  <a:pt x="1280890" y="240885"/>
                </a:lnTo>
                <a:lnTo>
                  <a:pt x="1280890" y="140974"/>
                </a:lnTo>
                <a:lnTo>
                  <a:pt x="1268466" y="140974"/>
                </a:lnTo>
                <a:lnTo>
                  <a:pt x="1268466" y="240885"/>
                </a:lnTo>
                <a:lnTo>
                  <a:pt x="3806" y="95260"/>
                </a:lnTo>
                <a:lnTo>
                  <a:pt x="1333369" y="236235"/>
                </a:lnTo>
                <a:cubicBezTo>
                  <a:pt x="1336010" y="238085"/>
                  <a:pt x="1339553" y="239459"/>
                  <a:pt x="1344045" y="240622"/>
                </a:cubicBezTo>
                <a:cubicBezTo>
                  <a:pt x="1348542" y="241891"/>
                  <a:pt x="1353034" y="242420"/>
                  <a:pt x="1357578" y="242420"/>
                </a:cubicBezTo>
                <a:cubicBezTo>
                  <a:pt x="1368259" y="242420"/>
                  <a:pt x="1376398" y="239777"/>
                  <a:pt x="1382055" y="234543"/>
                </a:cubicBezTo>
                <a:cubicBezTo>
                  <a:pt x="1387816" y="229362"/>
                  <a:pt x="1390622" y="222754"/>
                  <a:pt x="1390622" y="214983"/>
                </a:cubicBezTo>
                <a:cubicBezTo>
                  <a:pt x="1390622" y="208217"/>
                  <a:pt x="1388662" y="202772"/>
                  <a:pt x="1384856" y="198384"/>
                </a:cubicBezTo>
                <a:cubicBezTo>
                  <a:pt x="1380895" y="194049"/>
                  <a:pt x="1374866" y="190349"/>
                  <a:pt x="1366567" y="187124"/>
                </a:cubicBezTo>
                <a:cubicBezTo>
                  <a:pt x="1359693" y="184481"/>
                  <a:pt x="1354886" y="181944"/>
                  <a:pt x="1351925" y="179247"/>
                </a:cubicBezTo>
                <a:cubicBezTo>
                  <a:pt x="1349120" y="176604"/>
                  <a:pt x="1347696" y="173221"/>
                  <a:pt x="1347696" y="168833"/>
                </a:cubicBezTo>
                <a:cubicBezTo>
                  <a:pt x="1347696" y="165027"/>
                  <a:pt x="1349280" y="161802"/>
                  <a:pt x="1352188" y="159001"/>
                </a:cubicBezTo>
                <a:cubicBezTo>
                  <a:pt x="1355149" y="156040"/>
                  <a:pt x="1359693" y="154613"/>
                  <a:pt x="1365562" y="154613"/>
                </a:cubicBezTo>
                <a:cubicBezTo>
                  <a:pt x="1372592" y="154613"/>
                  <a:pt x="1378512" y="156199"/>
                  <a:pt x="1383432" y="159159"/>
                </a:cubicBezTo>
                <a:lnTo>
                  <a:pt x="1386815" y="149168"/>
                </a:lnTo>
                <a:cubicBezTo>
                  <a:pt x="1381632" y="146049"/>
                  <a:pt x="1374603" y="144516"/>
                  <a:pt x="1365985" y="144516"/>
                </a:cubicBezTo>
                <a:cubicBezTo>
                  <a:pt x="1356841" y="144516"/>
                  <a:pt x="1349543" y="146895"/>
                  <a:pt x="1343782" y="151653"/>
                </a:cubicBezTo>
                <a:cubicBezTo>
                  <a:pt x="1338124" y="156622"/>
                  <a:pt x="1335324" y="162807"/>
                  <a:pt x="1335324" y="170260"/>
                </a:cubicBezTo>
                <a:cubicBezTo>
                  <a:pt x="1335324" y="182208"/>
                  <a:pt x="1343622" y="191195"/>
                  <a:pt x="1360384" y="197274"/>
                </a:cubicBezTo>
                <a:cubicBezTo>
                  <a:pt x="1366727" y="199653"/>
                  <a:pt x="1371323" y="202349"/>
                  <a:pt x="1374180" y="205150"/>
                </a:cubicBezTo>
                <a:cubicBezTo>
                  <a:pt x="1376821" y="208111"/>
                  <a:pt x="1378249" y="211600"/>
                  <a:pt x="1378249" y="215988"/>
                </a:cubicBezTo>
                <a:cubicBezTo>
                  <a:pt x="1378249" y="220904"/>
                  <a:pt x="1376398" y="224710"/>
                  <a:pt x="1373015" y="227670"/>
                </a:cubicBezTo>
                <a:cubicBezTo>
                  <a:pt x="1369368" y="230737"/>
                  <a:pt x="1364613" y="232164"/>
                  <a:pt x="1358424" y="232164"/>
                </a:cubicBezTo>
                <a:cubicBezTo>
                  <a:pt x="1350389" y="232164"/>
                  <a:pt x="1343044" y="230050"/>
                  <a:pt x="1336593" y="225979"/>
                </a:cubicBezTo>
                <a:lnTo>
                  <a:pt x="1333369" y="236235"/>
                </a:lnTo>
                <a:lnTo>
                  <a:pt x="3806" y="95260"/>
                </a:lnTo>
                <a:lnTo>
                  <a:pt x="1407618" y="240622"/>
                </a:lnTo>
                <a:cubicBezTo>
                  <a:pt x="1414225" y="241310"/>
                  <a:pt x="1421574" y="241732"/>
                  <a:pt x="1429872" y="241732"/>
                </a:cubicBezTo>
                <a:cubicBezTo>
                  <a:pt x="1448584" y="241732"/>
                  <a:pt x="1462648" y="237239"/>
                  <a:pt x="1471952" y="228093"/>
                </a:cubicBezTo>
                <a:cubicBezTo>
                  <a:pt x="1481096" y="218948"/>
                  <a:pt x="1485588" y="206684"/>
                  <a:pt x="1485588" y="191195"/>
                </a:cubicBezTo>
                <a:cubicBezTo>
                  <a:pt x="1485588" y="176710"/>
                  <a:pt x="1481096" y="165344"/>
                  <a:pt x="1472055" y="157150"/>
                </a:cubicBezTo>
                <a:cubicBezTo>
                  <a:pt x="1463494" y="149274"/>
                  <a:pt x="1450698" y="145362"/>
                  <a:pt x="1433679" y="145362"/>
                </a:cubicBezTo>
                <a:cubicBezTo>
                  <a:pt x="1424534" y="145362"/>
                  <a:pt x="1415916" y="146049"/>
                  <a:pt x="1407618" y="147476"/>
                </a:cubicBezTo>
                <a:lnTo>
                  <a:pt x="1407618" y="240622"/>
                </a:lnTo>
                <a:lnTo>
                  <a:pt x="3806" y="95260"/>
                </a:lnTo>
                <a:lnTo>
                  <a:pt x="1419882" y="156303"/>
                </a:lnTo>
                <a:cubicBezTo>
                  <a:pt x="1423689" y="155459"/>
                  <a:pt x="1428444" y="155036"/>
                  <a:pt x="1434205" y="155036"/>
                </a:cubicBezTo>
                <a:cubicBezTo>
                  <a:pt x="1446892" y="155036"/>
                  <a:pt x="1456464" y="158313"/>
                  <a:pt x="1463071" y="164763"/>
                </a:cubicBezTo>
                <a:cubicBezTo>
                  <a:pt x="1469518" y="171212"/>
                  <a:pt x="1472798" y="180252"/>
                  <a:pt x="1472638" y="191618"/>
                </a:cubicBezTo>
                <a:cubicBezTo>
                  <a:pt x="1472638" y="204464"/>
                  <a:pt x="1469095" y="214455"/>
                  <a:pt x="1462225" y="221486"/>
                </a:cubicBezTo>
                <a:cubicBezTo>
                  <a:pt x="1455350" y="228358"/>
                  <a:pt x="1445360" y="231900"/>
                  <a:pt x="1432250" y="231900"/>
                </a:cubicBezTo>
                <a:cubicBezTo>
                  <a:pt x="1426752" y="231900"/>
                  <a:pt x="1422523" y="231741"/>
                  <a:pt x="1419882" y="231318"/>
                </a:cubicBezTo>
                <a:lnTo>
                  <a:pt x="1419882" y="156303"/>
                </a:lnTo>
                <a:lnTo>
                  <a:pt x="3806" y="95260"/>
                </a:lnTo>
                <a:lnTo>
                  <a:pt x="1583534" y="229204"/>
                </a:lnTo>
                <a:cubicBezTo>
                  <a:pt x="1578619" y="231318"/>
                  <a:pt x="1573544" y="232428"/>
                  <a:pt x="1568310" y="232428"/>
                </a:cubicBezTo>
                <a:cubicBezTo>
                  <a:pt x="1561435" y="232428"/>
                  <a:pt x="1555782" y="230208"/>
                  <a:pt x="1551285" y="225556"/>
                </a:cubicBezTo>
                <a:cubicBezTo>
                  <a:pt x="1546953" y="220904"/>
                  <a:pt x="1544678" y="214719"/>
                  <a:pt x="1544678" y="207001"/>
                </a:cubicBezTo>
                <a:cubicBezTo>
                  <a:pt x="1544678" y="199653"/>
                  <a:pt x="1546793" y="193626"/>
                  <a:pt x="1551022" y="188551"/>
                </a:cubicBezTo>
                <a:cubicBezTo>
                  <a:pt x="1555359" y="183741"/>
                  <a:pt x="1561280" y="181203"/>
                  <a:pt x="1568733" y="181203"/>
                </a:cubicBezTo>
                <a:cubicBezTo>
                  <a:pt x="1574230" y="181203"/>
                  <a:pt x="1579042" y="182367"/>
                  <a:pt x="1583112" y="184481"/>
                </a:cubicBezTo>
                <a:lnTo>
                  <a:pt x="1585912" y="175018"/>
                </a:lnTo>
                <a:cubicBezTo>
                  <a:pt x="1581420" y="172640"/>
                  <a:pt x="1575659" y="171371"/>
                  <a:pt x="1568733" y="171371"/>
                </a:cubicBezTo>
                <a:cubicBezTo>
                  <a:pt x="1557789" y="171371"/>
                  <a:pt x="1548907" y="174754"/>
                  <a:pt x="1542301" y="181521"/>
                </a:cubicBezTo>
                <a:cubicBezTo>
                  <a:pt x="1535534" y="188393"/>
                  <a:pt x="1532151" y="197115"/>
                  <a:pt x="1532151" y="207688"/>
                </a:cubicBezTo>
                <a:cubicBezTo>
                  <a:pt x="1532151" y="218102"/>
                  <a:pt x="1535271" y="226561"/>
                  <a:pt x="1541455" y="232851"/>
                </a:cubicBezTo>
                <a:cubicBezTo>
                  <a:pt x="1547639" y="239195"/>
                  <a:pt x="1555782" y="242420"/>
                  <a:pt x="1566087" y="242420"/>
                </a:cubicBezTo>
                <a:cubicBezTo>
                  <a:pt x="1573544" y="242420"/>
                  <a:pt x="1580151" y="241151"/>
                  <a:pt x="1585649" y="238508"/>
                </a:cubicBezTo>
                <a:lnTo>
                  <a:pt x="1583534" y="229204"/>
                </a:lnTo>
                <a:lnTo>
                  <a:pt x="3806" y="95260"/>
                </a:lnTo>
                <a:lnTo>
                  <a:pt x="1648052" y="199071"/>
                </a:lnTo>
                <a:cubicBezTo>
                  <a:pt x="1648052" y="191089"/>
                  <a:pt x="1646097" y="184481"/>
                  <a:pt x="1642291" y="179247"/>
                </a:cubicBezTo>
                <a:cubicBezTo>
                  <a:pt x="1638381" y="174067"/>
                  <a:pt x="1631615" y="171371"/>
                  <a:pt x="1622202" y="171371"/>
                </a:cubicBezTo>
                <a:cubicBezTo>
                  <a:pt x="1613481" y="171371"/>
                  <a:pt x="1605972" y="173326"/>
                  <a:pt x="1599685" y="177292"/>
                </a:cubicBezTo>
                <a:lnTo>
                  <a:pt x="1602485" y="185591"/>
                </a:lnTo>
                <a:cubicBezTo>
                  <a:pt x="1607401" y="182208"/>
                  <a:pt x="1613481" y="180516"/>
                  <a:pt x="1620351" y="180516"/>
                </a:cubicBezTo>
                <a:cubicBezTo>
                  <a:pt x="1623579" y="180516"/>
                  <a:pt x="1626380" y="181098"/>
                  <a:pt x="1628494" y="182049"/>
                </a:cubicBezTo>
                <a:cubicBezTo>
                  <a:pt x="1630769" y="183053"/>
                  <a:pt x="1632460" y="184481"/>
                  <a:pt x="1633306" y="186278"/>
                </a:cubicBezTo>
                <a:cubicBezTo>
                  <a:pt x="1634415" y="188128"/>
                  <a:pt x="1634998" y="189662"/>
                  <a:pt x="1635261" y="191353"/>
                </a:cubicBezTo>
                <a:cubicBezTo>
                  <a:pt x="1635684" y="192780"/>
                  <a:pt x="1635844" y="194472"/>
                  <a:pt x="1635844" y="196164"/>
                </a:cubicBezTo>
                <a:lnTo>
                  <a:pt x="1635844" y="197538"/>
                </a:lnTo>
                <a:cubicBezTo>
                  <a:pt x="1622734" y="197432"/>
                  <a:pt x="1612635" y="199494"/>
                  <a:pt x="1605446" y="204041"/>
                </a:cubicBezTo>
                <a:cubicBezTo>
                  <a:pt x="1598416" y="208217"/>
                  <a:pt x="1594873" y="214560"/>
                  <a:pt x="1594873" y="222860"/>
                </a:cubicBezTo>
                <a:cubicBezTo>
                  <a:pt x="1594873" y="228199"/>
                  <a:pt x="1596725" y="232851"/>
                  <a:pt x="1600371" y="236657"/>
                </a:cubicBezTo>
                <a:cubicBezTo>
                  <a:pt x="1604017" y="240463"/>
                  <a:pt x="1609092" y="242420"/>
                  <a:pt x="1615699" y="242420"/>
                </a:cubicBezTo>
                <a:cubicBezTo>
                  <a:pt x="1620351" y="242420"/>
                  <a:pt x="1624425" y="241468"/>
                  <a:pt x="1627963" y="239459"/>
                </a:cubicBezTo>
                <a:cubicBezTo>
                  <a:pt x="1631615" y="237662"/>
                  <a:pt x="1634415" y="235283"/>
                  <a:pt x="1636530" y="232322"/>
                </a:cubicBezTo>
                <a:lnTo>
                  <a:pt x="1636953" y="232322"/>
                </a:lnTo>
                <a:lnTo>
                  <a:pt x="1637958" y="240885"/>
                </a:lnTo>
                <a:lnTo>
                  <a:pt x="1649057" y="240885"/>
                </a:lnTo>
                <a:cubicBezTo>
                  <a:pt x="1648371" y="236499"/>
                  <a:pt x="1648052" y="231160"/>
                  <a:pt x="1648052" y="224552"/>
                </a:cubicBezTo>
                <a:lnTo>
                  <a:pt x="1648052" y="199071"/>
                </a:lnTo>
                <a:lnTo>
                  <a:pt x="3806" y="95260"/>
                </a:lnTo>
                <a:lnTo>
                  <a:pt x="1636107" y="217943"/>
                </a:lnTo>
                <a:cubicBezTo>
                  <a:pt x="1636107" y="219371"/>
                  <a:pt x="1635947" y="220640"/>
                  <a:pt x="1635524" y="221909"/>
                </a:cubicBezTo>
                <a:cubicBezTo>
                  <a:pt x="1634415" y="225133"/>
                  <a:pt x="1632460" y="227776"/>
                  <a:pt x="1629500" y="229891"/>
                </a:cubicBezTo>
                <a:cubicBezTo>
                  <a:pt x="1626540" y="232164"/>
                  <a:pt x="1623048" y="233274"/>
                  <a:pt x="1618819" y="233274"/>
                </a:cubicBezTo>
                <a:cubicBezTo>
                  <a:pt x="1615544" y="233274"/>
                  <a:pt x="1612739" y="232322"/>
                  <a:pt x="1610521" y="230208"/>
                </a:cubicBezTo>
                <a:cubicBezTo>
                  <a:pt x="1608406" y="228199"/>
                  <a:pt x="1607241" y="225292"/>
                  <a:pt x="1607241" y="221486"/>
                </a:cubicBezTo>
                <a:cubicBezTo>
                  <a:pt x="1607241" y="210913"/>
                  <a:pt x="1616813" y="205732"/>
                  <a:pt x="1636107" y="206155"/>
                </a:cubicBezTo>
                <a:lnTo>
                  <a:pt x="1636107" y="217943"/>
                </a:lnTo>
                <a:lnTo>
                  <a:pt x="3806" y="95260"/>
                </a:lnTo>
                <a:lnTo>
                  <a:pt x="1668154" y="240885"/>
                </a:lnTo>
                <a:lnTo>
                  <a:pt x="1680578" y="240885"/>
                </a:lnTo>
                <a:lnTo>
                  <a:pt x="1680578" y="204569"/>
                </a:lnTo>
                <a:cubicBezTo>
                  <a:pt x="1680578" y="202455"/>
                  <a:pt x="1680682" y="200498"/>
                  <a:pt x="1681001" y="198807"/>
                </a:cubicBezTo>
                <a:cubicBezTo>
                  <a:pt x="1681795" y="194155"/>
                  <a:pt x="1683802" y="190349"/>
                  <a:pt x="1686602" y="187441"/>
                </a:cubicBezTo>
                <a:cubicBezTo>
                  <a:pt x="1689722" y="184481"/>
                  <a:pt x="1693214" y="183053"/>
                  <a:pt x="1697598" y="183053"/>
                </a:cubicBezTo>
                <a:cubicBezTo>
                  <a:pt x="1699558" y="183053"/>
                  <a:pt x="1700930" y="183212"/>
                  <a:pt x="1701775" y="183318"/>
                </a:cubicBezTo>
                <a:lnTo>
                  <a:pt x="1701775" y="171635"/>
                </a:lnTo>
                <a:cubicBezTo>
                  <a:pt x="1700244" y="171529"/>
                  <a:pt x="1699135" y="171371"/>
                  <a:pt x="1698444" y="171371"/>
                </a:cubicBezTo>
                <a:cubicBezTo>
                  <a:pt x="1694214" y="171371"/>
                  <a:pt x="1690408" y="172798"/>
                  <a:pt x="1686870" y="175441"/>
                </a:cubicBezTo>
                <a:cubicBezTo>
                  <a:pt x="1683379" y="178137"/>
                  <a:pt x="1681001" y="181785"/>
                  <a:pt x="1679413" y="186278"/>
                </a:cubicBezTo>
                <a:lnTo>
                  <a:pt x="1678990" y="186278"/>
                </a:lnTo>
                <a:lnTo>
                  <a:pt x="1678464" y="172798"/>
                </a:lnTo>
                <a:lnTo>
                  <a:pt x="1667628" y="172798"/>
                </a:lnTo>
                <a:cubicBezTo>
                  <a:pt x="1668051" y="178401"/>
                  <a:pt x="1668154" y="185433"/>
                  <a:pt x="1668154" y="194049"/>
                </a:cubicBezTo>
                <a:lnTo>
                  <a:pt x="1668154" y="240885"/>
                </a:lnTo>
                <a:lnTo>
                  <a:pt x="3806" y="95260"/>
                </a:lnTo>
                <a:lnTo>
                  <a:pt x="1760720" y="140974"/>
                </a:lnTo>
                <a:lnTo>
                  <a:pt x="1760720" y="181626"/>
                </a:lnTo>
                <a:lnTo>
                  <a:pt x="1760400" y="181626"/>
                </a:lnTo>
                <a:cubicBezTo>
                  <a:pt x="1758708" y="178719"/>
                  <a:pt x="1756068" y="176287"/>
                  <a:pt x="1752684" y="174331"/>
                </a:cubicBezTo>
                <a:cubicBezTo>
                  <a:pt x="1749038" y="172375"/>
                  <a:pt x="1744809" y="171371"/>
                  <a:pt x="1739889" y="171371"/>
                </a:cubicBezTo>
                <a:cubicBezTo>
                  <a:pt x="1731276" y="171371"/>
                  <a:pt x="1724138" y="174754"/>
                  <a:pt x="1718057" y="181362"/>
                </a:cubicBezTo>
                <a:cubicBezTo>
                  <a:pt x="1712137" y="187970"/>
                  <a:pt x="1709176" y="196851"/>
                  <a:pt x="1709336" y="207794"/>
                </a:cubicBezTo>
                <a:cubicBezTo>
                  <a:pt x="1709336" y="218102"/>
                  <a:pt x="1712137" y="226402"/>
                  <a:pt x="1717794" y="232745"/>
                </a:cubicBezTo>
                <a:cubicBezTo>
                  <a:pt x="1723292" y="239195"/>
                  <a:pt x="1730322" y="242420"/>
                  <a:pt x="1738620" y="242420"/>
                </a:cubicBezTo>
                <a:cubicBezTo>
                  <a:pt x="1743963" y="242420"/>
                  <a:pt x="1748615" y="241151"/>
                  <a:pt x="1752684" y="238614"/>
                </a:cubicBezTo>
                <a:cubicBezTo>
                  <a:pt x="1756754" y="236235"/>
                  <a:pt x="1759714" y="233010"/>
                  <a:pt x="1761565" y="229045"/>
                </a:cubicBezTo>
                <a:lnTo>
                  <a:pt x="1761988" y="229045"/>
                </a:lnTo>
                <a:lnTo>
                  <a:pt x="1762515" y="240885"/>
                </a:lnTo>
                <a:lnTo>
                  <a:pt x="1773510" y="240885"/>
                </a:lnTo>
                <a:cubicBezTo>
                  <a:pt x="1773087" y="234702"/>
                  <a:pt x="1772932" y="228781"/>
                  <a:pt x="1772932" y="223283"/>
                </a:cubicBezTo>
                <a:lnTo>
                  <a:pt x="1772932" y="140974"/>
                </a:lnTo>
                <a:lnTo>
                  <a:pt x="1760720" y="140974"/>
                </a:lnTo>
                <a:lnTo>
                  <a:pt x="3806" y="95260"/>
                </a:lnTo>
                <a:lnTo>
                  <a:pt x="1760720" y="212340"/>
                </a:lnTo>
                <a:cubicBezTo>
                  <a:pt x="1760720" y="214455"/>
                  <a:pt x="1760560" y="216146"/>
                  <a:pt x="1760137" y="217680"/>
                </a:cubicBezTo>
                <a:cubicBezTo>
                  <a:pt x="1759028" y="222173"/>
                  <a:pt x="1756754" y="225715"/>
                  <a:pt x="1753371" y="228516"/>
                </a:cubicBezTo>
                <a:cubicBezTo>
                  <a:pt x="1749987" y="231054"/>
                  <a:pt x="1746233" y="232428"/>
                  <a:pt x="1742003" y="232428"/>
                </a:cubicBezTo>
                <a:cubicBezTo>
                  <a:pt x="1735660" y="232428"/>
                  <a:pt x="1730745" y="230050"/>
                  <a:pt x="1727098" y="225292"/>
                </a:cubicBezTo>
                <a:cubicBezTo>
                  <a:pt x="1723715" y="220481"/>
                  <a:pt x="1721864" y="214455"/>
                  <a:pt x="1721864" y="207265"/>
                </a:cubicBezTo>
                <a:cubicBezTo>
                  <a:pt x="1721864" y="199653"/>
                  <a:pt x="1723715" y="193309"/>
                  <a:pt x="1727361" y="188551"/>
                </a:cubicBezTo>
                <a:cubicBezTo>
                  <a:pt x="1731008" y="183477"/>
                  <a:pt x="1735928" y="181098"/>
                  <a:pt x="1742271" y="181098"/>
                </a:cubicBezTo>
                <a:cubicBezTo>
                  <a:pt x="1746764" y="181098"/>
                  <a:pt x="1750730" y="182472"/>
                  <a:pt x="1753793" y="185168"/>
                </a:cubicBezTo>
                <a:cubicBezTo>
                  <a:pt x="1757177" y="187864"/>
                  <a:pt x="1759131" y="191195"/>
                  <a:pt x="1760137" y="195318"/>
                </a:cubicBezTo>
                <a:cubicBezTo>
                  <a:pt x="1760560" y="196692"/>
                  <a:pt x="1760720" y="198384"/>
                  <a:pt x="1760720" y="200498"/>
                </a:cubicBezTo>
                <a:lnTo>
                  <a:pt x="1760720" y="212340"/>
                </a:lnTo>
                <a:lnTo>
                  <a:pt x="3806" y="95260"/>
                </a:lnTo>
                <a:lnTo>
                  <a:pt x="1783505" y="240885"/>
                </a:ln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753106" y="5177097"/>
            <a:ext cx="732919" cy="878569"/>
          </a:xfrm>
          <a:custGeom>
            <a:avLst/>
            <a:gdLst/>
            <a:ahLst/>
            <a:cxnLst/>
            <a:rect l="0" t="0" r="0" b="0"/>
            <a:pathLst>
              <a:path w="732919" h="878569">
                <a:moveTo>
                  <a:pt x="0" y="0"/>
                </a:moveTo>
                <a:lnTo>
                  <a:pt x="732918" y="0"/>
                </a:lnTo>
                <a:lnTo>
                  <a:pt x="732918" y="878568"/>
                </a:lnTo>
                <a:lnTo>
                  <a:pt x="0" y="878568"/>
                </a:lnTo>
                <a:close/>
              </a:path>
            </a:pathLst>
          </a:custGeom>
          <a:gradFill flip="none" rotWithShape="1">
            <a:gsLst>
              <a:gs pos="0">
                <a:srgbClr val="83AA2F"/>
              </a:gs>
              <a:gs pos="100000">
                <a:srgbClr val="EAFF8E"/>
              </a:gs>
            </a:gsLst>
            <a:lin ang="2389912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24400" y="5067206"/>
            <a:ext cx="3857237" cy="1067280"/>
          </a:xfrm>
          <a:custGeom>
            <a:avLst/>
            <a:gdLst/>
            <a:ahLst/>
            <a:cxnLst/>
            <a:rect l="0" t="0" r="0" b="0"/>
            <a:pathLst>
              <a:path w="3857237" h="1067280">
                <a:moveTo>
                  <a:pt x="114590" y="1067279"/>
                </a:moveTo>
                <a:cubicBezTo>
                  <a:pt x="51576" y="1067279"/>
                  <a:pt x="0" y="1015717"/>
                  <a:pt x="0" y="958925"/>
                </a:cubicBezTo>
                <a:lnTo>
                  <a:pt x="0" y="942460"/>
                </a:lnTo>
                <a:lnTo>
                  <a:pt x="339813" y="942460"/>
                </a:lnTo>
                <a:cubicBezTo>
                  <a:pt x="563713" y="942460"/>
                  <a:pt x="745492" y="760681"/>
                  <a:pt x="745492" y="536781"/>
                </a:cubicBezTo>
                <a:cubicBezTo>
                  <a:pt x="745492" y="312881"/>
                  <a:pt x="563713" y="131102"/>
                  <a:pt x="339813" y="131102"/>
                </a:cubicBezTo>
                <a:lnTo>
                  <a:pt x="0" y="131055"/>
                </a:lnTo>
                <a:cubicBezTo>
                  <a:pt x="0" y="51577"/>
                  <a:pt x="51576" y="0"/>
                  <a:pt x="114590" y="0"/>
                </a:cubicBezTo>
                <a:lnTo>
                  <a:pt x="3742641" y="0"/>
                </a:lnTo>
                <a:cubicBezTo>
                  <a:pt x="3805655" y="0"/>
                  <a:pt x="3857236" y="51577"/>
                  <a:pt x="3857236" y="114590"/>
                </a:cubicBezTo>
                <a:lnTo>
                  <a:pt x="3857236" y="952704"/>
                </a:lnTo>
                <a:cubicBezTo>
                  <a:pt x="3857236" y="1015717"/>
                  <a:pt x="3805655" y="1067279"/>
                  <a:pt x="3742641" y="1067279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B4BEC8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740869" y="5269409"/>
            <a:ext cx="2631441" cy="657861"/>
          </a:xfrm>
          <a:custGeom>
            <a:avLst/>
            <a:gdLst/>
            <a:ahLst/>
            <a:cxnLst/>
            <a:rect l="0" t="0" r="0" b="0"/>
            <a:pathLst>
              <a:path w="2631441" h="657861">
                <a:moveTo>
                  <a:pt x="0" y="117475"/>
                </a:moveTo>
                <a:lnTo>
                  <a:pt x="0" y="540385"/>
                </a:lnTo>
                <a:cubicBezTo>
                  <a:pt x="0" y="605265"/>
                  <a:pt x="52595" y="657860"/>
                  <a:pt x="117475" y="657860"/>
                </a:cubicBezTo>
                <a:lnTo>
                  <a:pt x="2513965" y="657860"/>
                </a:lnTo>
                <a:cubicBezTo>
                  <a:pt x="2578845" y="657860"/>
                  <a:pt x="2631440" y="605265"/>
                  <a:pt x="2631440" y="540385"/>
                </a:cubicBezTo>
                <a:lnTo>
                  <a:pt x="2631440" y="117475"/>
                </a:lnTo>
                <a:cubicBezTo>
                  <a:pt x="2631440" y="52595"/>
                  <a:pt x="2578845" y="0"/>
                  <a:pt x="2513965" y="0"/>
                </a:cubicBezTo>
                <a:lnTo>
                  <a:pt x="117475" y="0"/>
                </a:lnTo>
                <a:cubicBezTo>
                  <a:pt x="52595" y="0"/>
                  <a:pt x="0" y="52595"/>
                  <a:pt x="0" y="117475"/>
                </a:cubicBezTo>
                <a:close/>
              </a:path>
            </a:pathLst>
          </a:custGeom>
          <a:gradFill flip="none" rotWithShape="1">
            <a:gsLst>
              <a:gs pos="0">
                <a:srgbClr val="B4BEC8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49989" y="5425088"/>
            <a:ext cx="295721" cy="368807"/>
          </a:xfrm>
          <a:custGeom>
            <a:avLst/>
            <a:gdLst/>
            <a:ahLst/>
            <a:cxnLst/>
            <a:rect l="0" t="0" r="0" b="0"/>
            <a:pathLst>
              <a:path w="295721" h="368807">
                <a:moveTo>
                  <a:pt x="82036" y="98217"/>
                </a:moveTo>
                <a:lnTo>
                  <a:pt x="116622" y="98217"/>
                </a:lnTo>
                <a:lnTo>
                  <a:pt x="116622" y="38069"/>
                </a:lnTo>
                <a:lnTo>
                  <a:pt x="82036" y="38069"/>
                </a:lnTo>
                <a:lnTo>
                  <a:pt x="82036" y="98217"/>
                </a:lnTo>
                <a:lnTo>
                  <a:pt x="130529" y="98217"/>
                </a:lnTo>
                <a:lnTo>
                  <a:pt x="165116" y="98217"/>
                </a:lnTo>
                <a:lnTo>
                  <a:pt x="165116" y="38069"/>
                </a:lnTo>
                <a:lnTo>
                  <a:pt x="130529" y="38069"/>
                </a:lnTo>
                <a:lnTo>
                  <a:pt x="130529" y="98217"/>
                </a:lnTo>
                <a:lnTo>
                  <a:pt x="82036" y="98217"/>
                </a:lnTo>
                <a:lnTo>
                  <a:pt x="179023" y="98217"/>
                </a:lnTo>
                <a:lnTo>
                  <a:pt x="213609" y="98217"/>
                </a:lnTo>
                <a:lnTo>
                  <a:pt x="213609" y="38069"/>
                </a:lnTo>
                <a:lnTo>
                  <a:pt x="179023" y="38069"/>
                </a:lnTo>
                <a:lnTo>
                  <a:pt x="179023" y="98217"/>
                </a:lnTo>
                <a:lnTo>
                  <a:pt x="82036" y="98217"/>
                </a:lnTo>
                <a:lnTo>
                  <a:pt x="227518" y="98217"/>
                </a:lnTo>
                <a:lnTo>
                  <a:pt x="262104" y="98217"/>
                </a:lnTo>
                <a:lnTo>
                  <a:pt x="262104" y="38069"/>
                </a:lnTo>
                <a:lnTo>
                  <a:pt x="227518" y="38069"/>
                </a:lnTo>
                <a:lnTo>
                  <a:pt x="227518" y="98217"/>
                </a:lnTo>
                <a:lnTo>
                  <a:pt x="82036" y="98217"/>
                </a:lnTo>
                <a:lnTo>
                  <a:pt x="33542" y="137312"/>
                </a:lnTo>
                <a:lnTo>
                  <a:pt x="68128" y="137312"/>
                </a:lnTo>
                <a:lnTo>
                  <a:pt x="68128" y="77166"/>
                </a:lnTo>
                <a:lnTo>
                  <a:pt x="33542" y="77166"/>
                </a:lnTo>
                <a:lnTo>
                  <a:pt x="33542" y="137312"/>
                </a:lnTo>
                <a:lnTo>
                  <a:pt x="82036" y="98217"/>
                </a:lnTo>
                <a:lnTo>
                  <a:pt x="77128" y="15789"/>
                </a:lnTo>
                <a:cubicBezTo>
                  <a:pt x="75840" y="15789"/>
                  <a:pt x="74579" y="16310"/>
                  <a:pt x="73670" y="17219"/>
                </a:cubicBezTo>
                <a:lnTo>
                  <a:pt x="17221" y="73668"/>
                </a:lnTo>
                <a:cubicBezTo>
                  <a:pt x="16310" y="74579"/>
                  <a:pt x="15789" y="75840"/>
                  <a:pt x="15789" y="77126"/>
                </a:cubicBezTo>
                <a:lnTo>
                  <a:pt x="15789" y="348125"/>
                </a:lnTo>
                <a:cubicBezTo>
                  <a:pt x="15789" y="350827"/>
                  <a:pt x="17984" y="353018"/>
                  <a:pt x="20681" y="353018"/>
                </a:cubicBezTo>
                <a:lnTo>
                  <a:pt x="275039" y="353018"/>
                </a:lnTo>
                <a:cubicBezTo>
                  <a:pt x="277737" y="353018"/>
                  <a:pt x="279931" y="350827"/>
                  <a:pt x="279931" y="348125"/>
                </a:cubicBezTo>
                <a:lnTo>
                  <a:pt x="279931" y="213799"/>
                </a:lnTo>
                <a:cubicBezTo>
                  <a:pt x="272615" y="213059"/>
                  <a:pt x="266991" y="206965"/>
                  <a:pt x="266991" y="199587"/>
                </a:cubicBezTo>
                <a:lnTo>
                  <a:pt x="266991" y="124722"/>
                </a:lnTo>
                <a:cubicBezTo>
                  <a:pt x="266991" y="117294"/>
                  <a:pt x="272682" y="111177"/>
                  <a:pt x="279931" y="110496"/>
                </a:cubicBezTo>
                <a:lnTo>
                  <a:pt x="279931" y="20681"/>
                </a:lnTo>
                <a:cubicBezTo>
                  <a:pt x="279931" y="17984"/>
                  <a:pt x="277737" y="15789"/>
                  <a:pt x="275039" y="15789"/>
                </a:cubicBezTo>
                <a:lnTo>
                  <a:pt x="77128" y="15789"/>
                </a:lnTo>
                <a:lnTo>
                  <a:pt x="82036" y="98217"/>
                </a:lnTo>
                <a:lnTo>
                  <a:pt x="275039" y="368806"/>
                </a:lnTo>
                <a:lnTo>
                  <a:pt x="20681" y="368806"/>
                </a:lnTo>
                <a:cubicBezTo>
                  <a:pt x="9277" y="368806"/>
                  <a:pt x="0" y="359531"/>
                  <a:pt x="0" y="348125"/>
                </a:cubicBezTo>
                <a:lnTo>
                  <a:pt x="0" y="77126"/>
                </a:lnTo>
                <a:cubicBezTo>
                  <a:pt x="0" y="71681"/>
                  <a:pt x="2209" y="66351"/>
                  <a:pt x="6061" y="62503"/>
                </a:cubicBezTo>
                <a:lnTo>
                  <a:pt x="62503" y="6059"/>
                </a:lnTo>
                <a:cubicBezTo>
                  <a:pt x="66407" y="2152"/>
                  <a:pt x="71602" y="0"/>
                  <a:pt x="77128" y="0"/>
                </a:cubicBezTo>
                <a:lnTo>
                  <a:pt x="275039" y="0"/>
                </a:lnTo>
                <a:cubicBezTo>
                  <a:pt x="286443" y="0"/>
                  <a:pt x="295720" y="9277"/>
                  <a:pt x="295720" y="20681"/>
                </a:cubicBezTo>
                <a:lnTo>
                  <a:pt x="295720" y="111933"/>
                </a:lnTo>
                <a:cubicBezTo>
                  <a:pt x="295720" y="119358"/>
                  <a:pt x="290029" y="125477"/>
                  <a:pt x="282780" y="126156"/>
                </a:cubicBezTo>
                <a:lnTo>
                  <a:pt x="282780" y="198159"/>
                </a:lnTo>
                <a:cubicBezTo>
                  <a:pt x="290097" y="198899"/>
                  <a:pt x="295720" y="204991"/>
                  <a:pt x="295720" y="212373"/>
                </a:cubicBezTo>
                <a:lnTo>
                  <a:pt x="295720" y="348125"/>
                </a:lnTo>
                <a:cubicBezTo>
                  <a:pt x="295720" y="359531"/>
                  <a:pt x="286443" y="368806"/>
                  <a:pt x="275039" y="368806"/>
                </a:cubicBezTo>
                <a:lnTo>
                  <a:pt x="82036" y="98217"/>
                </a:lnTo>
                <a:lnTo>
                  <a:pt x="284440" y="172338"/>
                </a:lnTo>
                <a:lnTo>
                  <a:pt x="274883" y="172338"/>
                </a:lnTo>
                <a:lnTo>
                  <a:pt x="274883" y="131299"/>
                </a:lnTo>
                <a:lnTo>
                  <a:pt x="284440" y="131299"/>
                </a:lnTo>
                <a:cubicBezTo>
                  <a:pt x="287970" y="131299"/>
                  <a:pt x="290832" y="134161"/>
                  <a:pt x="290832" y="137691"/>
                </a:cubicBezTo>
                <a:lnTo>
                  <a:pt x="290832" y="165944"/>
                </a:lnTo>
                <a:cubicBezTo>
                  <a:pt x="290832" y="169473"/>
                  <a:pt x="287970" y="172338"/>
                  <a:pt x="284440" y="172338"/>
                </a:cubicBez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894993" y="5478388"/>
            <a:ext cx="353084" cy="257224"/>
          </a:xfrm>
          <a:custGeom>
            <a:avLst/>
            <a:gdLst/>
            <a:ahLst/>
            <a:cxnLst/>
            <a:rect l="0" t="0" r="0" b="0"/>
            <a:pathLst>
              <a:path w="353084" h="257224">
                <a:moveTo>
                  <a:pt x="78614" y="257223"/>
                </a:moveTo>
                <a:cubicBezTo>
                  <a:pt x="61949" y="257223"/>
                  <a:pt x="47750" y="252124"/>
                  <a:pt x="36018" y="241928"/>
                </a:cubicBezTo>
                <a:cubicBezTo>
                  <a:pt x="24286" y="231731"/>
                  <a:pt x="15350" y="217038"/>
                  <a:pt x="9210" y="197851"/>
                </a:cubicBezTo>
                <a:cubicBezTo>
                  <a:pt x="3070" y="178663"/>
                  <a:pt x="0" y="155584"/>
                  <a:pt x="0" y="128611"/>
                </a:cubicBezTo>
                <a:lnTo>
                  <a:pt x="0" y="128611"/>
                </a:lnTo>
                <a:cubicBezTo>
                  <a:pt x="0" y="101639"/>
                  <a:pt x="3070" y="78559"/>
                  <a:pt x="9210" y="59371"/>
                </a:cubicBezTo>
                <a:cubicBezTo>
                  <a:pt x="15350" y="40184"/>
                  <a:pt x="24286" y="25492"/>
                  <a:pt x="36018" y="15295"/>
                </a:cubicBezTo>
                <a:cubicBezTo>
                  <a:pt x="47750" y="5098"/>
                  <a:pt x="61949" y="0"/>
                  <a:pt x="78614" y="0"/>
                </a:cubicBezTo>
                <a:lnTo>
                  <a:pt x="78614" y="0"/>
                </a:lnTo>
                <a:cubicBezTo>
                  <a:pt x="95280" y="0"/>
                  <a:pt x="109479" y="5208"/>
                  <a:pt x="121211" y="15624"/>
                </a:cubicBezTo>
                <a:cubicBezTo>
                  <a:pt x="132943" y="26040"/>
                  <a:pt x="141879" y="40842"/>
                  <a:pt x="148019" y="60029"/>
                </a:cubicBezTo>
                <a:cubicBezTo>
                  <a:pt x="154159" y="79217"/>
                  <a:pt x="157229" y="102078"/>
                  <a:pt x="157229" y="128611"/>
                </a:cubicBezTo>
                <a:lnTo>
                  <a:pt x="157229" y="128611"/>
                </a:lnTo>
                <a:cubicBezTo>
                  <a:pt x="157229" y="155145"/>
                  <a:pt x="154159" y="178006"/>
                  <a:pt x="148019" y="197193"/>
                </a:cubicBezTo>
                <a:cubicBezTo>
                  <a:pt x="141879" y="216381"/>
                  <a:pt x="132943" y="231183"/>
                  <a:pt x="121211" y="241599"/>
                </a:cubicBezTo>
                <a:cubicBezTo>
                  <a:pt x="109479" y="252015"/>
                  <a:pt x="95280" y="257223"/>
                  <a:pt x="78614" y="257223"/>
                </a:cubicBezTo>
                <a:lnTo>
                  <a:pt x="78614" y="223014"/>
                </a:lnTo>
                <a:cubicBezTo>
                  <a:pt x="88702" y="223014"/>
                  <a:pt x="97034" y="218902"/>
                  <a:pt x="103613" y="210679"/>
                </a:cubicBezTo>
                <a:cubicBezTo>
                  <a:pt x="110192" y="202456"/>
                  <a:pt x="115126" y="191218"/>
                  <a:pt x="118415" y="176964"/>
                </a:cubicBezTo>
                <a:cubicBezTo>
                  <a:pt x="121704" y="162710"/>
                  <a:pt x="123349" y="146593"/>
                  <a:pt x="123349" y="128611"/>
                </a:cubicBezTo>
                <a:lnTo>
                  <a:pt x="123349" y="128611"/>
                </a:lnTo>
                <a:cubicBezTo>
                  <a:pt x="123349" y="110630"/>
                  <a:pt x="121704" y="94512"/>
                  <a:pt x="118415" y="80258"/>
                </a:cubicBezTo>
                <a:cubicBezTo>
                  <a:pt x="115126" y="66005"/>
                  <a:pt x="110192" y="54712"/>
                  <a:pt x="103613" y="46379"/>
                </a:cubicBezTo>
                <a:cubicBezTo>
                  <a:pt x="97034" y="38046"/>
                  <a:pt x="88702" y="33880"/>
                  <a:pt x="78614" y="33880"/>
                </a:cubicBezTo>
                <a:lnTo>
                  <a:pt x="78614" y="33880"/>
                </a:lnTo>
                <a:cubicBezTo>
                  <a:pt x="68527" y="33880"/>
                  <a:pt x="60194" y="37991"/>
                  <a:pt x="53616" y="46214"/>
                </a:cubicBezTo>
                <a:cubicBezTo>
                  <a:pt x="47037" y="54438"/>
                  <a:pt x="42103" y="65676"/>
                  <a:pt x="38814" y="79930"/>
                </a:cubicBezTo>
                <a:cubicBezTo>
                  <a:pt x="35525" y="94184"/>
                  <a:pt x="33880" y="110410"/>
                  <a:pt x="33880" y="128611"/>
                </a:cubicBezTo>
                <a:lnTo>
                  <a:pt x="33880" y="128611"/>
                </a:lnTo>
                <a:cubicBezTo>
                  <a:pt x="33880" y="146812"/>
                  <a:pt x="35525" y="163039"/>
                  <a:pt x="38814" y="177293"/>
                </a:cubicBezTo>
                <a:cubicBezTo>
                  <a:pt x="42103" y="191547"/>
                  <a:pt x="47092" y="202730"/>
                  <a:pt x="53780" y="210844"/>
                </a:cubicBezTo>
                <a:cubicBezTo>
                  <a:pt x="60468" y="218957"/>
                  <a:pt x="68746" y="223014"/>
                  <a:pt x="78614" y="223014"/>
                </a:cubicBezTo>
                <a:lnTo>
                  <a:pt x="78614" y="223014"/>
                </a:lnTo>
                <a:lnTo>
                  <a:pt x="78614" y="257223"/>
                </a:lnTo>
                <a:lnTo>
                  <a:pt x="269206" y="257223"/>
                </a:lnTo>
                <a:cubicBezTo>
                  <a:pt x="253417" y="257223"/>
                  <a:pt x="239218" y="253550"/>
                  <a:pt x="226609" y="246204"/>
                </a:cubicBezTo>
                <a:cubicBezTo>
                  <a:pt x="214000" y="238858"/>
                  <a:pt x="204023" y="228825"/>
                  <a:pt x="196677" y="216107"/>
                </a:cubicBezTo>
                <a:cubicBezTo>
                  <a:pt x="189331" y="203388"/>
                  <a:pt x="185658" y="189134"/>
                  <a:pt x="185658" y="173346"/>
                </a:cubicBezTo>
                <a:lnTo>
                  <a:pt x="185658" y="173346"/>
                </a:lnTo>
                <a:cubicBezTo>
                  <a:pt x="185658" y="168522"/>
                  <a:pt x="187193" y="164520"/>
                  <a:pt x="190263" y="161340"/>
                </a:cubicBezTo>
                <a:cubicBezTo>
                  <a:pt x="193333" y="158160"/>
                  <a:pt x="197280" y="156570"/>
                  <a:pt x="202104" y="156570"/>
                </a:cubicBezTo>
                <a:lnTo>
                  <a:pt x="202104" y="156570"/>
                </a:lnTo>
                <a:cubicBezTo>
                  <a:pt x="206928" y="156570"/>
                  <a:pt x="210985" y="158160"/>
                  <a:pt x="214274" y="161340"/>
                </a:cubicBezTo>
                <a:cubicBezTo>
                  <a:pt x="217564" y="164520"/>
                  <a:pt x="219208" y="168522"/>
                  <a:pt x="219208" y="173346"/>
                </a:cubicBezTo>
                <a:lnTo>
                  <a:pt x="219208" y="173346"/>
                </a:lnTo>
                <a:cubicBezTo>
                  <a:pt x="219208" y="182775"/>
                  <a:pt x="221401" y="191327"/>
                  <a:pt x="225787" y="199002"/>
                </a:cubicBezTo>
                <a:cubicBezTo>
                  <a:pt x="230173" y="206677"/>
                  <a:pt x="236148" y="212708"/>
                  <a:pt x="243714" y="217094"/>
                </a:cubicBezTo>
                <a:cubicBezTo>
                  <a:pt x="251279" y="221479"/>
                  <a:pt x="259776" y="223672"/>
                  <a:pt x="269206" y="223672"/>
                </a:cubicBezTo>
                <a:lnTo>
                  <a:pt x="269206" y="223672"/>
                </a:lnTo>
                <a:cubicBezTo>
                  <a:pt x="278854" y="223672"/>
                  <a:pt x="287461" y="221479"/>
                  <a:pt x="295027" y="217094"/>
                </a:cubicBezTo>
                <a:cubicBezTo>
                  <a:pt x="302592" y="212708"/>
                  <a:pt x="308568" y="206677"/>
                  <a:pt x="312953" y="199002"/>
                </a:cubicBezTo>
                <a:cubicBezTo>
                  <a:pt x="317339" y="191327"/>
                  <a:pt x="319532" y="182775"/>
                  <a:pt x="319532" y="173346"/>
                </a:cubicBezTo>
                <a:lnTo>
                  <a:pt x="319532" y="173346"/>
                </a:lnTo>
                <a:cubicBezTo>
                  <a:pt x="319532" y="163697"/>
                  <a:pt x="317339" y="155090"/>
                  <a:pt x="312953" y="147525"/>
                </a:cubicBezTo>
                <a:cubicBezTo>
                  <a:pt x="308568" y="139959"/>
                  <a:pt x="302592" y="133984"/>
                  <a:pt x="295027" y="129598"/>
                </a:cubicBezTo>
                <a:cubicBezTo>
                  <a:pt x="287461" y="125212"/>
                  <a:pt x="278854" y="123019"/>
                  <a:pt x="269206" y="123019"/>
                </a:cubicBezTo>
                <a:lnTo>
                  <a:pt x="269206" y="123019"/>
                </a:lnTo>
                <a:lnTo>
                  <a:pt x="214274" y="123019"/>
                </a:lnTo>
                <a:cubicBezTo>
                  <a:pt x="209450" y="123019"/>
                  <a:pt x="205503" y="121430"/>
                  <a:pt x="202433" y="118250"/>
                </a:cubicBezTo>
                <a:cubicBezTo>
                  <a:pt x="199363" y="115070"/>
                  <a:pt x="197828" y="111068"/>
                  <a:pt x="197828" y="106244"/>
                </a:cubicBezTo>
                <a:lnTo>
                  <a:pt x="197828" y="106244"/>
                </a:lnTo>
                <a:lnTo>
                  <a:pt x="197828" y="17433"/>
                </a:lnTo>
                <a:cubicBezTo>
                  <a:pt x="197828" y="12609"/>
                  <a:pt x="199363" y="8552"/>
                  <a:pt x="202433" y="5263"/>
                </a:cubicBezTo>
                <a:cubicBezTo>
                  <a:pt x="205503" y="1973"/>
                  <a:pt x="209450" y="328"/>
                  <a:pt x="214274" y="328"/>
                </a:cubicBezTo>
                <a:lnTo>
                  <a:pt x="214274" y="328"/>
                </a:lnTo>
                <a:lnTo>
                  <a:pt x="324137" y="328"/>
                </a:lnTo>
                <a:cubicBezTo>
                  <a:pt x="328742" y="328"/>
                  <a:pt x="332689" y="2028"/>
                  <a:pt x="335979" y="5427"/>
                </a:cubicBezTo>
                <a:cubicBezTo>
                  <a:pt x="339268" y="8826"/>
                  <a:pt x="340913" y="12828"/>
                  <a:pt x="340913" y="17433"/>
                </a:cubicBezTo>
                <a:lnTo>
                  <a:pt x="340913" y="17433"/>
                </a:lnTo>
                <a:cubicBezTo>
                  <a:pt x="340913" y="21819"/>
                  <a:pt x="339323" y="25656"/>
                  <a:pt x="336143" y="28946"/>
                </a:cubicBezTo>
                <a:cubicBezTo>
                  <a:pt x="332963" y="32235"/>
                  <a:pt x="328961" y="33880"/>
                  <a:pt x="324137" y="33880"/>
                </a:cubicBezTo>
                <a:lnTo>
                  <a:pt x="324137" y="33880"/>
                </a:lnTo>
                <a:lnTo>
                  <a:pt x="231050" y="33880"/>
                </a:lnTo>
                <a:lnTo>
                  <a:pt x="231050" y="89469"/>
                </a:lnTo>
                <a:lnTo>
                  <a:pt x="269206" y="89469"/>
                </a:lnTo>
                <a:cubicBezTo>
                  <a:pt x="285214" y="89469"/>
                  <a:pt x="299522" y="93142"/>
                  <a:pt x="312131" y="100488"/>
                </a:cubicBezTo>
                <a:cubicBezTo>
                  <a:pt x="324740" y="107834"/>
                  <a:pt x="334718" y="117812"/>
                  <a:pt x="342064" y="130421"/>
                </a:cubicBezTo>
                <a:cubicBezTo>
                  <a:pt x="349410" y="143029"/>
                  <a:pt x="353083" y="157338"/>
                  <a:pt x="353083" y="173346"/>
                </a:cubicBezTo>
                <a:lnTo>
                  <a:pt x="353083" y="173346"/>
                </a:lnTo>
                <a:cubicBezTo>
                  <a:pt x="353083" y="189134"/>
                  <a:pt x="349410" y="203388"/>
                  <a:pt x="342064" y="216107"/>
                </a:cubicBezTo>
                <a:cubicBezTo>
                  <a:pt x="334718" y="228825"/>
                  <a:pt x="324740" y="238858"/>
                  <a:pt x="312131" y="246204"/>
                </a:cubicBezTo>
                <a:cubicBezTo>
                  <a:pt x="299522" y="253550"/>
                  <a:pt x="285214" y="257223"/>
                  <a:pt x="269206" y="257223"/>
                </a:cubicBezTo>
                <a:lnTo>
                  <a:pt x="269206" y="257223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895175" y="5389243"/>
            <a:ext cx="1909440" cy="140835"/>
          </a:xfrm>
          <a:custGeom>
            <a:avLst/>
            <a:gdLst/>
            <a:ahLst/>
            <a:cxnLst/>
            <a:rect l="0" t="0" r="0" b="0"/>
            <a:pathLst>
              <a:path w="1909440" h="140835">
                <a:moveTo>
                  <a:pt x="0" y="138611"/>
                </a:moveTo>
                <a:lnTo>
                  <a:pt x="30510" y="138611"/>
                </a:lnTo>
                <a:lnTo>
                  <a:pt x="30510" y="85066"/>
                </a:lnTo>
                <a:lnTo>
                  <a:pt x="39603" y="85066"/>
                </a:lnTo>
                <a:cubicBezTo>
                  <a:pt x="52333" y="85268"/>
                  <a:pt x="58192" y="89713"/>
                  <a:pt x="62031" y="106888"/>
                </a:cubicBezTo>
                <a:cubicBezTo>
                  <a:pt x="65870" y="123659"/>
                  <a:pt x="69305" y="134570"/>
                  <a:pt x="71326" y="138611"/>
                </a:cubicBezTo>
                <a:lnTo>
                  <a:pt x="102847" y="138611"/>
                </a:lnTo>
                <a:cubicBezTo>
                  <a:pt x="100220" y="133358"/>
                  <a:pt x="96179" y="115577"/>
                  <a:pt x="91936" y="100018"/>
                </a:cubicBezTo>
                <a:cubicBezTo>
                  <a:pt x="88501" y="87491"/>
                  <a:pt x="83247" y="78600"/>
                  <a:pt x="73751" y="74761"/>
                </a:cubicBezTo>
                <a:lnTo>
                  <a:pt x="73751" y="74155"/>
                </a:lnTo>
                <a:cubicBezTo>
                  <a:pt x="85470" y="69912"/>
                  <a:pt x="97795" y="57990"/>
                  <a:pt x="97795" y="40816"/>
                </a:cubicBezTo>
                <a:cubicBezTo>
                  <a:pt x="97795" y="28288"/>
                  <a:pt x="93350" y="18589"/>
                  <a:pt x="85066" y="12124"/>
                </a:cubicBezTo>
                <a:cubicBezTo>
                  <a:pt x="75367" y="4445"/>
                  <a:pt x="61223" y="1414"/>
                  <a:pt x="41017" y="1414"/>
                </a:cubicBezTo>
                <a:cubicBezTo>
                  <a:pt x="24449" y="1414"/>
                  <a:pt x="9901" y="2627"/>
                  <a:pt x="0" y="4243"/>
                </a:cubicBezTo>
                <a:lnTo>
                  <a:pt x="0" y="138611"/>
                </a:lnTo>
                <a:lnTo>
                  <a:pt x="30510" y="25459"/>
                </a:lnTo>
                <a:cubicBezTo>
                  <a:pt x="32733" y="24853"/>
                  <a:pt x="36976" y="24449"/>
                  <a:pt x="44452" y="24449"/>
                </a:cubicBezTo>
                <a:cubicBezTo>
                  <a:pt x="58596" y="24449"/>
                  <a:pt x="67083" y="30915"/>
                  <a:pt x="67083" y="43240"/>
                </a:cubicBezTo>
                <a:cubicBezTo>
                  <a:pt x="67083" y="55162"/>
                  <a:pt x="57990" y="62840"/>
                  <a:pt x="42634" y="62840"/>
                </a:cubicBezTo>
                <a:lnTo>
                  <a:pt x="30510" y="62840"/>
                </a:lnTo>
                <a:lnTo>
                  <a:pt x="30510" y="25459"/>
                </a:lnTo>
                <a:lnTo>
                  <a:pt x="0" y="138611"/>
                </a:lnTo>
                <a:lnTo>
                  <a:pt x="200844" y="55970"/>
                </a:lnTo>
                <a:lnTo>
                  <a:pt x="150734" y="55970"/>
                </a:lnTo>
                <a:lnTo>
                  <a:pt x="150734" y="27682"/>
                </a:lnTo>
                <a:lnTo>
                  <a:pt x="203875" y="27682"/>
                </a:lnTo>
                <a:lnTo>
                  <a:pt x="203875" y="2425"/>
                </a:lnTo>
                <a:lnTo>
                  <a:pt x="120022" y="2425"/>
                </a:lnTo>
                <a:lnTo>
                  <a:pt x="120022" y="138611"/>
                </a:lnTo>
                <a:lnTo>
                  <a:pt x="206704" y="138611"/>
                </a:lnTo>
                <a:lnTo>
                  <a:pt x="206704" y="113354"/>
                </a:lnTo>
                <a:lnTo>
                  <a:pt x="150734" y="113354"/>
                </a:lnTo>
                <a:lnTo>
                  <a:pt x="150734" y="81025"/>
                </a:lnTo>
                <a:lnTo>
                  <a:pt x="200844" y="81025"/>
                </a:lnTo>
                <a:lnTo>
                  <a:pt x="200844" y="55970"/>
                </a:lnTo>
                <a:lnTo>
                  <a:pt x="0" y="138611"/>
                </a:lnTo>
                <a:lnTo>
                  <a:pt x="298438" y="103655"/>
                </a:lnTo>
                <a:lnTo>
                  <a:pt x="308945" y="138611"/>
                </a:lnTo>
                <a:lnTo>
                  <a:pt x="342284" y="138611"/>
                </a:lnTo>
                <a:lnTo>
                  <a:pt x="299852" y="2425"/>
                </a:lnTo>
                <a:lnTo>
                  <a:pt x="259441" y="2425"/>
                </a:lnTo>
                <a:lnTo>
                  <a:pt x="218019" y="138611"/>
                </a:lnTo>
                <a:lnTo>
                  <a:pt x="249742" y="138611"/>
                </a:lnTo>
                <a:lnTo>
                  <a:pt x="259441" y="103655"/>
                </a:lnTo>
                <a:lnTo>
                  <a:pt x="298438" y="103655"/>
                </a:lnTo>
                <a:lnTo>
                  <a:pt x="0" y="138611"/>
                </a:lnTo>
                <a:lnTo>
                  <a:pt x="263886" y="80621"/>
                </a:lnTo>
                <a:lnTo>
                  <a:pt x="271969" y="51727"/>
                </a:lnTo>
                <a:cubicBezTo>
                  <a:pt x="274191" y="43846"/>
                  <a:pt x="276212" y="33542"/>
                  <a:pt x="278232" y="25459"/>
                </a:cubicBezTo>
                <a:lnTo>
                  <a:pt x="278636" y="25459"/>
                </a:lnTo>
                <a:cubicBezTo>
                  <a:pt x="280657" y="33542"/>
                  <a:pt x="283082" y="43644"/>
                  <a:pt x="285506" y="51727"/>
                </a:cubicBezTo>
                <a:lnTo>
                  <a:pt x="293993" y="80621"/>
                </a:lnTo>
                <a:lnTo>
                  <a:pt x="263886" y="80621"/>
                </a:lnTo>
                <a:lnTo>
                  <a:pt x="0" y="138611"/>
                </a:lnTo>
                <a:lnTo>
                  <a:pt x="360267" y="138005"/>
                </a:lnTo>
                <a:cubicBezTo>
                  <a:pt x="367744" y="139015"/>
                  <a:pt x="379261" y="140025"/>
                  <a:pt x="395223" y="140025"/>
                </a:cubicBezTo>
                <a:cubicBezTo>
                  <a:pt x="421895" y="140025"/>
                  <a:pt x="443919" y="134368"/>
                  <a:pt x="458265" y="122447"/>
                </a:cubicBezTo>
                <a:cubicBezTo>
                  <a:pt x="471197" y="111333"/>
                  <a:pt x="480693" y="93350"/>
                  <a:pt x="480693" y="67285"/>
                </a:cubicBezTo>
                <a:cubicBezTo>
                  <a:pt x="480693" y="43240"/>
                  <a:pt x="471803" y="26470"/>
                  <a:pt x="457659" y="15962"/>
                </a:cubicBezTo>
                <a:cubicBezTo>
                  <a:pt x="444727" y="6264"/>
                  <a:pt x="427754" y="1414"/>
                  <a:pt x="401689" y="1414"/>
                </a:cubicBezTo>
                <a:cubicBezTo>
                  <a:pt x="386333" y="1414"/>
                  <a:pt x="371583" y="2627"/>
                  <a:pt x="360267" y="4445"/>
                </a:cubicBezTo>
                <a:lnTo>
                  <a:pt x="360267" y="138005"/>
                </a:lnTo>
                <a:lnTo>
                  <a:pt x="0" y="138611"/>
                </a:lnTo>
                <a:lnTo>
                  <a:pt x="390980" y="26267"/>
                </a:lnTo>
                <a:cubicBezTo>
                  <a:pt x="393607" y="25661"/>
                  <a:pt x="398254" y="25055"/>
                  <a:pt x="404922" y="25055"/>
                </a:cubicBezTo>
                <a:cubicBezTo>
                  <a:pt x="431594" y="25055"/>
                  <a:pt x="448162" y="40007"/>
                  <a:pt x="448162" y="68295"/>
                </a:cubicBezTo>
                <a:cubicBezTo>
                  <a:pt x="448162" y="100826"/>
                  <a:pt x="429775" y="116183"/>
                  <a:pt x="401689" y="115981"/>
                </a:cubicBezTo>
                <a:cubicBezTo>
                  <a:pt x="398052" y="115981"/>
                  <a:pt x="393607" y="115981"/>
                  <a:pt x="390980" y="115375"/>
                </a:cubicBezTo>
                <a:lnTo>
                  <a:pt x="390980" y="26267"/>
                </a:lnTo>
                <a:lnTo>
                  <a:pt x="0" y="138611"/>
                </a:lnTo>
                <a:lnTo>
                  <a:pt x="541917" y="138611"/>
                </a:lnTo>
                <a:lnTo>
                  <a:pt x="572629" y="138611"/>
                </a:lnTo>
                <a:lnTo>
                  <a:pt x="572629" y="83854"/>
                </a:lnTo>
                <a:lnTo>
                  <a:pt x="621527" y="83854"/>
                </a:lnTo>
                <a:lnTo>
                  <a:pt x="621527" y="58799"/>
                </a:lnTo>
                <a:lnTo>
                  <a:pt x="572629" y="58799"/>
                </a:lnTo>
                <a:lnTo>
                  <a:pt x="572629" y="27682"/>
                </a:lnTo>
                <a:lnTo>
                  <a:pt x="624962" y="27682"/>
                </a:lnTo>
                <a:lnTo>
                  <a:pt x="624962" y="2425"/>
                </a:lnTo>
                <a:lnTo>
                  <a:pt x="541917" y="2425"/>
                </a:lnTo>
                <a:lnTo>
                  <a:pt x="541917" y="138611"/>
                </a:lnTo>
                <a:lnTo>
                  <a:pt x="0" y="138611"/>
                </a:lnTo>
                <a:lnTo>
                  <a:pt x="648199" y="138611"/>
                </a:lnTo>
                <a:lnTo>
                  <a:pt x="678709" y="138611"/>
                </a:lnTo>
                <a:lnTo>
                  <a:pt x="678709" y="85066"/>
                </a:lnTo>
                <a:lnTo>
                  <a:pt x="687802" y="85066"/>
                </a:lnTo>
                <a:cubicBezTo>
                  <a:pt x="700531" y="85268"/>
                  <a:pt x="706391" y="89713"/>
                  <a:pt x="710230" y="106888"/>
                </a:cubicBezTo>
                <a:cubicBezTo>
                  <a:pt x="714069" y="123659"/>
                  <a:pt x="717504" y="134570"/>
                  <a:pt x="719525" y="138611"/>
                </a:cubicBezTo>
                <a:lnTo>
                  <a:pt x="751046" y="138611"/>
                </a:lnTo>
                <a:cubicBezTo>
                  <a:pt x="748419" y="133358"/>
                  <a:pt x="744378" y="115577"/>
                  <a:pt x="740135" y="100018"/>
                </a:cubicBezTo>
                <a:cubicBezTo>
                  <a:pt x="736700" y="87491"/>
                  <a:pt x="731446" y="78600"/>
                  <a:pt x="721949" y="74761"/>
                </a:cubicBezTo>
                <a:lnTo>
                  <a:pt x="721949" y="74155"/>
                </a:lnTo>
                <a:cubicBezTo>
                  <a:pt x="733669" y="69912"/>
                  <a:pt x="745994" y="57990"/>
                  <a:pt x="745994" y="40816"/>
                </a:cubicBezTo>
                <a:cubicBezTo>
                  <a:pt x="745994" y="28288"/>
                  <a:pt x="741549" y="18589"/>
                  <a:pt x="733265" y="12124"/>
                </a:cubicBezTo>
                <a:cubicBezTo>
                  <a:pt x="723566" y="4445"/>
                  <a:pt x="709422" y="1414"/>
                  <a:pt x="689216" y="1414"/>
                </a:cubicBezTo>
                <a:cubicBezTo>
                  <a:pt x="672648" y="1414"/>
                  <a:pt x="658099" y="2627"/>
                  <a:pt x="648199" y="4243"/>
                </a:cubicBezTo>
                <a:lnTo>
                  <a:pt x="648199" y="138611"/>
                </a:lnTo>
                <a:lnTo>
                  <a:pt x="0" y="138611"/>
                </a:lnTo>
                <a:lnTo>
                  <a:pt x="678709" y="25459"/>
                </a:lnTo>
                <a:cubicBezTo>
                  <a:pt x="680932" y="24853"/>
                  <a:pt x="685175" y="24449"/>
                  <a:pt x="692651" y="24449"/>
                </a:cubicBezTo>
                <a:cubicBezTo>
                  <a:pt x="706795" y="24449"/>
                  <a:pt x="715282" y="30915"/>
                  <a:pt x="715282" y="43240"/>
                </a:cubicBezTo>
                <a:cubicBezTo>
                  <a:pt x="715282" y="55162"/>
                  <a:pt x="706189" y="62840"/>
                  <a:pt x="690833" y="62840"/>
                </a:cubicBezTo>
                <a:lnTo>
                  <a:pt x="678709" y="62840"/>
                </a:lnTo>
                <a:lnTo>
                  <a:pt x="678709" y="25459"/>
                </a:lnTo>
                <a:lnTo>
                  <a:pt x="0" y="138611"/>
                </a:lnTo>
                <a:lnTo>
                  <a:pt x="827221" y="0"/>
                </a:lnTo>
                <a:cubicBezTo>
                  <a:pt x="787214" y="0"/>
                  <a:pt x="760946" y="30510"/>
                  <a:pt x="760946" y="71326"/>
                </a:cubicBezTo>
                <a:cubicBezTo>
                  <a:pt x="760946" y="110323"/>
                  <a:pt x="784789" y="140834"/>
                  <a:pt x="824999" y="140834"/>
                </a:cubicBezTo>
                <a:cubicBezTo>
                  <a:pt x="865006" y="140834"/>
                  <a:pt x="891879" y="113960"/>
                  <a:pt x="891879" y="69103"/>
                </a:cubicBezTo>
                <a:cubicBezTo>
                  <a:pt x="891879" y="31319"/>
                  <a:pt x="869047" y="0"/>
                  <a:pt x="827221" y="0"/>
                </a:cubicBezTo>
                <a:lnTo>
                  <a:pt x="827221" y="0"/>
                </a:lnTo>
                <a:lnTo>
                  <a:pt x="0" y="138611"/>
                </a:lnTo>
                <a:lnTo>
                  <a:pt x="826615" y="24449"/>
                </a:lnTo>
                <a:cubicBezTo>
                  <a:pt x="847831" y="24449"/>
                  <a:pt x="859348" y="45463"/>
                  <a:pt x="859348" y="70114"/>
                </a:cubicBezTo>
                <a:cubicBezTo>
                  <a:pt x="859348" y="96583"/>
                  <a:pt x="847427" y="116385"/>
                  <a:pt x="826615" y="116385"/>
                </a:cubicBezTo>
                <a:cubicBezTo>
                  <a:pt x="806005" y="116385"/>
                  <a:pt x="793478" y="97594"/>
                  <a:pt x="793478" y="70720"/>
                </a:cubicBezTo>
                <a:cubicBezTo>
                  <a:pt x="793478" y="44251"/>
                  <a:pt x="805601" y="24449"/>
                  <a:pt x="826615" y="24449"/>
                </a:cubicBezTo>
                <a:lnTo>
                  <a:pt x="826615" y="24449"/>
                </a:lnTo>
                <a:lnTo>
                  <a:pt x="0" y="138611"/>
                </a:lnTo>
                <a:lnTo>
                  <a:pt x="1029480" y="138611"/>
                </a:lnTo>
                <a:lnTo>
                  <a:pt x="1059385" y="138611"/>
                </a:lnTo>
                <a:lnTo>
                  <a:pt x="1052111" y="2425"/>
                </a:lnTo>
                <a:lnTo>
                  <a:pt x="1011699" y="2425"/>
                </a:lnTo>
                <a:lnTo>
                  <a:pt x="997353" y="47685"/>
                </a:lnTo>
                <a:cubicBezTo>
                  <a:pt x="992706" y="62840"/>
                  <a:pt x="988059" y="80823"/>
                  <a:pt x="984422" y="96583"/>
                </a:cubicBezTo>
                <a:lnTo>
                  <a:pt x="983613" y="96583"/>
                </a:lnTo>
                <a:cubicBezTo>
                  <a:pt x="980582" y="80621"/>
                  <a:pt x="976541" y="63648"/>
                  <a:pt x="972096" y="47888"/>
                </a:cubicBezTo>
                <a:lnTo>
                  <a:pt x="958760" y="2425"/>
                </a:lnTo>
                <a:lnTo>
                  <a:pt x="917743" y="2425"/>
                </a:lnTo>
                <a:lnTo>
                  <a:pt x="909054" y="138611"/>
                </a:lnTo>
                <a:lnTo>
                  <a:pt x="937544" y="138611"/>
                </a:lnTo>
                <a:lnTo>
                  <a:pt x="940171" y="86884"/>
                </a:lnTo>
                <a:cubicBezTo>
                  <a:pt x="940979" y="69912"/>
                  <a:pt x="941788" y="48898"/>
                  <a:pt x="942394" y="30510"/>
                </a:cubicBezTo>
                <a:lnTo>
                  <a:pt x="942798" y="30510"/>
                </a:lnTo>
                <a:cubicBezTo>
                  <a:pt x="946233" y="48291"/>
                  <a:pt x="950678" y="67689"/>
                  <a:pt x="955123" y="83854"/>
                </a:cubicBezTo>
                <a:lnTo>
                  <a:pt x="969671" y="136388"/>
                </a:lnTo>
                <a:lnTo>
                  <a:pt x="993716" y="136388"/>
                </a:lnTo>
                <a:lnTo>
                  <a:pt x="1010285" y="83247"/>
                </a:lnTo>
                <a:cubicBezTo>
                  <a:pt x="1015538" y="67285"/>
                  <a:pt x="1021196" y="47888"/>
                  <a:pt x="1025641" y="30510"/>
                </a:cubicBezTo>
                <a:lnTo>
                  <a:pt x="1026045" y="30510"/>
                </a:lnTo>
                <a:cubicBezTo>
                  <a:pt x="1026045" y="50312"/>
                  <a:pt x="1026651" y="70114"/>
                  <a:pt x="1027258" y="86480"/>
                </a:cubicBezTo>
                <a:lnTo>
                  <a:pt x="1029480" y="138611"/>
                </a:lnTo>
                <a:lnTo>
                  <a:pt x="0" y="138611"/>
                </a:lnTo>
                <a:lnTo>
                  <a:pt x="1118587" y="132145"/>
                </a:lnTo>
                <a:cubicBezTo>
                  <a:pt x="1126265" y="136388"/>
                  <a:pt x="1141622" y="140632"/>
                  <a:pt x="1157180" y="140632"/>
                </a:cubicBezTo>
                <a:cubicBezTo>
                  <a:pt x="1194561" y="140632"/>
                  <a:pt x="1211938" y="121234"/>
                  <a:pt x="1211938" y="98402"/>
                </a:cubicBezTo>
                <a:cubicBezTo>
                  <a:pt x="1211938" y="79206"/>
                  <a:pt x="1200824" y="66679"/>
                  <a:pt x="1176780" y="57788"/>
                </a:cubicBezTo>
                <a:cubicBezTo>
                  <a:pt x="1158999" y="51120"/>
                  <a:pt x="1151523" y="47281"/>
                  <a:pt x="1151523" y="38593"/>
                </a:cubicBezTo>
                <a:cubicBezTo>
                  <a:pt x="1151523" y="31723"/>
                  <a:pt x="1157989" y="25459"/>
                  <a:pt x="1171324" y="25459"/>
                </a:cubicBezTo>
                <a:cubicBezTo>
                  <a:pt x="1184458" y="25459"/>
                  <a:pt x="1194359" y="29298"/>
                  <a:pt x="1199612" y="31925"/>
                </a:cubicBezTo>
                <a:lnTo>
                  <a:pt x="1206482" y="7274"/>
                </a:lnTo>
                <a:cubicBezTo>
                  <a:pt x="1198400" y="3435"/>
                  <a:pt x="1187287" y="404"/>
                  <a:pt x="1171728" y="404"/>
                </a:cubicBezTo>
                <a:cubicBezTo>
                  <a:pt x="1139803" y="404"/>
                  <a:pt x="1120204" y="17983"/>
                  <a:pt x="1120204" y="41219"/>
                </a:cubicBezTo>
                <a:cubicBezTo>
                  <a:pt x="1120204" y="61021"/>
                  <a:pt x="1135156" y="73549"/>
                  <a:pt x="1157786" y="81631"/>
                </a:cubicBezTo>
                <a:cubicBezTo>
                  <a:pt x="1174153" y="87289"/>
                  <a:pt x="1180619" y="92138"/>
                  <a:pt x="1180619" y="100624"/>
                </a:cubicBezTo>
                <a:cubicBezTo>
                  <a:pt x="1180619" y="109515"/>
                  <a:pt x="1173143" y="115375"/>
                  <a:pt x="1158999" y="115375"/>
                </a:cubicBezTo>
                <a:cubicBezTo>
                  <a:pt x="1145865" y="115375"/>
                  <a:pt x="1132933" y="111131"/>
                  <a:pt x="1124851" y="106888"/>
                </a:cubicBezTo>
                <a:lnTo>
                  <a:pt x="1118587" y="132145"/>
                </a:lnTo>
                <a:lnTo>
                  <a:pt x="0" y="138611"/>
                </a:lnTo>
                <a:lnTo>
                  <a:pt x="1232952" y="138005"/>
                </a:lnTo>
                <a:cubicBezTo>
                  <a:pt x="1240428" y="139015"/>
                  <a:pt x="1251945" y="140025"/>
                  <a:pt x="1267907" y="140025"/>
                </a:cubicBezTo>
                <a:cubicBezTo>
                  <a:pt x="1294579" y="140025"/>
                  <a:pt x="1316603" y="134368"/>
                  <a:pt x="1330949" y="122447"/>
                </a:cubicBezTo>
                <a:cubicBezTo>
                  <a:pt x="1343881" y="111333"/>
                  <a:pt x="1353378" y="93350"/>
                  <a:pt x="1353378" y="67285"/>
                </a:cubicBezTo>
                <a:cubicBezTo>
                  <a:pt x="1353378" y="43240"/>
                  <a:pt x="1344487" y="26470"/>
                  <a:pt x="1330343" y="15962"/>
                </a:cubicBezTo>
                <a:cubicBezTo>
                  <a:pt x="1317411" y="6264"/>
                  <a:pt x="1300439" y="1414"/>
                  <a:pt x="1274373" y="1414"/>
                </a:cubicBezTo>
                <a:cubicBezTo>
                  <a:pt x="1259017" y="1414"/>
                  <a:pt x="1244267" y="2627"/>
                  <a:pt x="1232952" y="4445"/>
                </a:cubicBezTo>
                <a:lnTo>
                  <a:pt x="1232952" y="138005"/>
                </a:lnTo>
                <a:lnTo>
                  <a:pt x="0" y="138611"/>
                </a:lnTo>
                <a:lnTo>
                  <a:pt x="1263664" y="26267"/>
                </a:lnTo>
                <a:cubicBezTo>
                  <a:pt x="1266291" y="25661"/>
                  <a:pt x="1270938" y="25055"/>
                  <a:pt x="1277606" y="25055"/>
                </a:cubicBezTo>
                <a:cubicBezTo>
                  <a:pt x="1304278" y="25055"/>
                  <a:pt x="1320846" y="40007"/>
                  <a:pt x="1320846" y="68295"/>
                </a:cubicBezTo>
                <a:cubicBezTo>
                  <a:pt x="1320846" y="100826"/>
                  <a:pt x="1302459" y="116183"/>
                  <a:pt x="1274373" y="115981"/>
                </a:cubicBezTo>
                <a:cubicBezTo>
                  <a:pt x="1270736" y="115981"/>
                  <a:pt x="1266291" y="115981"/>
                  <a:pt x="1263664" y="115375"/>
                </a:cubicBezTo>
                <a:lnTo>
                  <a:pt x="1263664" y="26267"/>
                </a:lnTo>
                <a:lnTo>
                  <a:pt x="0" y="138611"/>
                </a:lnTo>
                <a:lnTo>
                  <a:pt x="1509770" y="110727"/>
                </a:lnTo>
                <a:cubicBezTo>
                  <a:pt x="1503506" y="113354"/>
                  <a:pt x="1493403" y="115172"/>
                  <a:pt x="1483906" y="115172"/>
                </a:cubicBezTo>
                <a:cubicBezTo>
                  <a:pt x="1456629" y="115172"/>
                  <a:pt x="1440464" y="97998"/>
                  <a:pt x="1440464" y="70720"/>
                </a:cubicBezTo>
                <a:cubicBezTo>
                  <a:pt x="1440464" y="40411"/>
                  <a:pt x="1459458" y="25661"/>
                  <a:pt x="1483704" y="25661"/>
                </a:cubicBezTo>
                <a:cubicBezTo>
                  <a:pt x="1494818" y="25661"/>
                  <a:pt x="1503506" y="28086"/>
                  <a:pt x="1509568" y="30713"/>
                </a:cubicBezTo>
                <a:lnTo>
                  <a:pt x="1516034" y="6466"/>
                </a:lnTo>
                <a:cubicBezTo>
                  <a:pt x="1510578" y="3435"/>
                  <a:pt x="1498455" y="404"/>
                  <a:pt x="1482492" y="404"/>
                </a:cubicBezTo>
                <a:cubicBezTo>
                  <a:pt x="1441272" y="404"/>
                  <a:pt x="1408135" y="26065"/>
                  <a:pt x="1408135" y="72538"/>
                </a:cubicBezTo>
                <a:cubicBezTo>
                  <a:pt x="1408135" y="111333"/>
                  <a:pt x="1432382" y="140834"/>
                  <a:pt x="1479461" y="140834"/>
                </a:cubicBezTo>
                <a:cubicBezTo>
                  <a:pt x="1495828" y="140834"/>
                  <a:pt x="1508760" y="137601"/>
                  <a:pt x="1514215" y="134974"/>
                </a:cubicBezTo>
                <a:lnTo>
                  <a:pt x="1509770" y="110727"/>
                </a:lnTo>
                <a:lnTo>
                  <a:pt x="0" y="138611"/>
                </a:lnTo>
                <a:lnTo>
                  <a:pt x="1607363" y="103655"/>
                </a:lnTo>
                <a:lnTo>
                  <a:pt x="1617870" y="138611"/>
                </a:lnTo>
                <a:lnTo>
                  <a:pt x="1651210" y="138611"/>
                </a:lnTo>
                <a:lnTo>
                  <a:pt x="1608778" y="2425"/>
                </a:lnTo>
                <a:lnTo>
                  <a:pt x="1568366" y="2425"/>
                </a:lnTo>
                <a:lnTo>
                  <a:pt x="1526944" y="138611"/>
                </a:lnTo>
                <a:lnTo>
                  <a:pt x="1558668" y="138611"/>
                </a:lnTo>
                <a:lnTo>
                  <a:pt x="1568366" y="103655"/>
                </a:lnTo>
                <a:lnTo>
                  <a:pt x="1607363" y="103655"/>
                </a:lnTo>
                <a:lnTo>
                  <a:pt x="0" y="138611"/>
                </a:lnTo>
                <a:lnTo>
                  <a:pt x="1572811" y="80621"/>
                </a:lnTo>
                <a:lnTo>
                  <a:pt x="1580894" y="51727"/>
                </a:lnTo>
                <a:cubicBezTo>
                  <a:pt x="1583116" y="43846"/>
                  <a:pt x="1585137" y="33542"/>
                  <a:pt x="1587157" y="25459"/>
                </a:cubicBezTo>
                <a:lnTo>
                  <a:pt x="1587562" y="25459"/>
                </a:lnTo>
                <a:cubicBezTo>
                  <a:pt x="1589582" y="33542"/>
                  <a:pt x="1592007" y="43644"/>
                  <a:pt x="1594432" y="51727"/>
                </a:cubicBezTo>
                <a:lnTo>
                  <a:pt x="1602918" y="80621"/>
                </a:lnTo>
                <a:lnTo>
                  <a:pt x="1572811" y="80621"/>
                </a:lnTo>
                <a:lnTo>
                  <a:pt x="0" y="138611"/>
                </a:lnTo>
                <a:lnTo>
                  <a:pt x="1669193" y="138611"/>
                </a:lnTo>
                <a:lnTo>
                  <a:pt x="1699703" y="138611"/>
                </a:lnTo>
                <a:lnTo>
                  <a:pt x="1699703" y="85066"/>
                </a:lnTo>
                <a:lnTo>
                  <a:pt x="1708796" y="85066"/>
                </a:lnTo>
                <a:cubicBezTo>
                  <a:pt x="1721526" y="85268"/>
                  <a:pt x="1727385" y="89713"/>
                  <a:pt x="1731224" y="106888"/>
                </a:cubicBezTo>
                <a:cubicBezTo>
                  <a:pt x="1735063" y="123659"/>
                  <a:pt x="1738498" y="134570"/>
                  <a:pt x="1740519" y="138611"/>
                </a:cubicBezTo>
                <a:lnTo>
                  <a:pt x="1772040" y="138611"/>
                </a:lnTo>
                <a:cubicBezTo>
                  <a:pt x="1769413" y="133358"/>
                  <a:pt x="1765372" y="115577"/>
                  <a:pt x="1761129" y="100018"/>
                </a:cubicBezTo>
                <a:cubicBezTo>
                  <a:pt x="1757694" y="87491"/>
                  <a:pt x="1752440" y="78600"/>
                  <a:pt x="1742944" y="74761"/>
                </a:cubicBezTo>
                <a:lnTo>
                  <a:pt x="1742944" y="74155"/>
                </a:lnTo>
                <a:cubicBezTo>
                  <a:pt x="1754663" y="69912"/>
                  <a:pt x="1766988" y="57990"/>
                  <a:pt x="1766988" y="40816"/>
                </a:cubicBezTo>
                <a:cubicBezTo>
                  <a:pt x="1766988" y="28288"/>
                  <a:pt x="1762543" y="18589"/>
                  <a:pt x="1754259" y="12124"/>
                </a:cubicBezTo>
                <a:cubicBezTo>
                  <a:pt x="1744560" y="4445"/>
                  <a:pt x="1730416" y="1414"/>
                  <a:pt x="1710210" y="1414"/>
                </a:cubicBezTo>
                <a:cubicBezTo>
                  <a:pt x="1693642" y="1414"/>
                  <a:pt x="1679094" y="2627"/>
                  <a:pt x="1669193" y="4243"/>
                </a:cubicBezTo>
                <a:lnTo>
                  <a:pt x="1669193" y="138611"/>
                </a:lnTo>
                <a:lnTo>
                  <a:pt x="0" y="138611"/>
                </a:lnTo>
                <a:lnTo>
                  <a:pt x="1699703" y="25459"/>
                </a:lnTo>
                <a:cubicBezTo>
                  <a:pt x="1701926" y="24853"/>
                  <a:pt x="1706169" y="24449"/>
                  <a:pt x="1713645" y="24449"/>
                </a:cubicBezTo>
                <a:cubicBezTo>
                  <a:pt x="1727789" y="24449"/>
                  <a:pt x="1736276" y="30915"/>
                  <a:pt x="1736276" y="43240"/>
                </a:cubicBezTo>
                <a:cubicBezTo>
                  <a:pt x="1736276" y="55162"/>
                  <a:pt x="1727183" y="62840"/>
                  <a:pt x="1711827" y="62840"/>
                </a:cubicBezTo>
                <a:lnTo>
                  <a:pt x="1699703" y="62840"/>
                </a:lnTo>
                <a:lnTo>
                  <a:pt x="1699703" y="25459"/>
                </a:lnTo>
                <a:lnTo>
                  <a:pt x="0" y="138611"/>
                </a:lnTo>
                <a:lnTo>
                  <a:pt x="1789013" y="138005"/>
                </a:lnTo>
                <a:cubicBezTo>
                  <a:pt x="1796488" y="139015"/>
                  <a:pt x="1808006" y="140025"/>
                  <a:pt x="1823968" y="140025"/>
                </a:cubicBezTo>
                <a:cubicBezTo>
                  <a:pt x="1850640" y="140025"/>
                  <a:pt x="1872664" y="134368"/>
                  <a:pt x="1887010" y="122447"/>
                </a:cubicBezTo>
                <a:cubicBezTo>
                  <a:pt x="1899942" y="111333"/>
                  <a:pt x="1909439" y="93350"/>
                  <a:pt x="1909439" y="67285"/>
                </a:cubicBezTo>
                <a:cubicBezTo>
                  <a:pt x="1909439" y="43240"/>
                  <a:pt x="1900548" y="26470"/>
                  <a:pt x="1886404" y="15962"/>
                </a:cubicBezTo>
                <a:cubicBezTo>
                  <a:pt x="1873472" y="6264"/>
                  <a:pt x="1856500" y="1414"/>
                  <a:pt x="1830434" y="1414"/>
                </a:cubicBezTo>
                <a:cubicBezTo>
                  <a:pt x="1815078" y="1414"/>
                  <a:pt x="1800328" y="2627"/>
                  <a:pt x="1789013" y="4445"/>
                </a:cubicBezTo>
                <a:lnTo>
                  <a:pt x="1789013" y="138005"/>
                </a:lnTo>
                <a:lnTo>
                  <a:pt x="0" y="138611"/>
                </a:lnTo>
                <a:lnTo>
                  <a:pt x="1819725" y="26267"/>
                </a:lnTo>
                <a:cubicBezTo>
                  <a:pt x="1822352" y="25661"/>
                  <a:pt x="1826999" y="25055"/>
                  <a:pt x="1833667" y="25055"/>
                </a:cubicBezTo>
                <a:cubicBezTo>
                  <a:pt x="1860339" y="25055"/>
                  <a:pt x="1876907" y="40007"/>
                  <a:pt x="1876907" y="68295"/>
                </a:cubicBezTo>
                <a:cubicBezTo>
                  <a:pt x="1876907" y="100826"/>
                  <a:pt x="1858520" y="116183"/>
                  <a:pt x="1830434" y="115981"/>
                </a:cubicBezTo>
                <a:cubicBezTo>
                  <a:pt x="1826797" y="115981"/>
                  <a:pt x="1822352" y="115981"/>
                  <a:pt x="1819725" y="115375"/>
                </a:cubicBezTo>
                <a:lnTo>
                  <a:pt x="1819725" y="26267"/>
                </a:lnTo>
                <a:close/>
              </a:path>
            </a:pathLst>
          </a:custGeom>
          <a:solidFill>
            <a:srgbClr val="374D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7181" y="5600170"/>
            <a:ext cx="1777460" cy="273516"/>
          </a:xfrm>
          <a:custGeom>
            <a:avLst/>
            <a:gdLst/>
            <a:ahLst/>
            <a:cxnLst/>
            <a:rect l="0" t="0" r="0" b="0"/>
            <a:pathLst>
              <a:path w="1777460" h="273516">
                <a:moveTo>
                  <a:pt x="5341" y="101543"/>
                </a:moveTo>
                <a:lnTo>
                  <a:pt x="17621" y="101543"/>
                </a:lnTo>
                <a:lnTo>
                  <a:pt x="17621" y="60408"/>
                </a:lnTo>
                <a:lnTo>
                  <a:pt x="29130" y="60408"/>
                </a:lnTo>
                <a:cubicBezTo>
                  <a:pt x="34636" y="60573"/>
                  <a:pt x="38876" y="62115"/>
                  <a:pt x="41850" y="64923"/>
                </a:cubicBezTo>
                <a:cubicBezTo>
                  <a:pt x="44769" y="67622"/>
                  <a:pt x="46916" y="72247"/>
                  <a:pt x="48293" y="78855"/>
                </a:cubicBezTo>
                <a:cubicBezTo>
                  <a:pt x="50991" y="91410"/>
                  <a:pt x="52974" y="98844"/>
                  <a:pt x="54515" y="101543"/>
                </a:cubicBezTo>
                <a:lnTo>
                  <a:pt x="67180" y="101543"/>
                </a:lnTo>
                <a:cubicBezTo>
                  <a:pt x="65749" y="98844"/>
                  <a:pt x="63381" y="90144"/>
                  <a:pt x="59857" y="75496"/>
                </a:cubicBezTo>
                <a:cubicBezTo>
                  <a:pt x="57434" y="65198"/>
                  <a:pt x="52974" y="58756"/>
                  <a:pt x="46035" y="56333"/>
                </a:cubicBezTo>
                <a:lnTo>
                  <a:pt x="46035" y="55948"/>
                </a:lnTo>
                <a:cubicBezTo>
                  <a:pt x="51266" y="54075"/>
                  <a:pt x="55617" y="51157"/>
                  <a:pt x="58866" y="46916"/>
                </a:cubicBezTo>
                <a:cubicBezTo>
                  <a:pt x="62115" y="42842"/>
                  <a:pt x="63822" y="37775"/>
                  <a:pt x="63822" y="31829"/>
                </a:cubicBezTo>
                <a:cubicBezTo>
                  <a:pt x="63822" y="24229"/>
                  <a:pt x="61233" y="18172"/>
                  <a:pt x="56332" y="13656"/>
                </a:cubicBezTo>
                <a:cubicBezTo>
                  <a:pt x="50550" y="8480"/>
                  <a:pt x="41409" y="5947"/>
                  <a:pt x="28854" y="5947"/>
                </a:cubicBezTo>
                <a:cubicBezTo>
                  <a:pt x="20429" y="5947"/>
                  <a:pt x="12555" y="6663"/>
                  <a:pt x="5341" y="7930"/>
                </a:cubicBezTo>
                <a:lnTo>
                  <a:pt x="5341" y="101543"/>
                </a:lnTo>
                <a:lnTo>
                  <a:pt x="5341" y="101543"/>
                </a:lnTo>
                <a:lnTo>
                  <a:pt x="17621" y="16520"/>
                </a:lnTo>
                <a:cubicBezTo>
                  <a:pt x="19989" y="15804"/>
                  <a:pt x="24063" y="15529"/>
                  <a:pt x="29735" y="15529"/>
                </a:cubicBezTo>
                <a:cubicBezTo>
                  <a:pt x="36453" y="15529"/>
                  <a:pt x="41850" y="16905"/>
                  <a:pt x="45650" y="19879"/>
                </a:cubicBezTo>
                <a:cubicBezTo>
                  <a:pt x="49559" y="22853"/>
                  <a:pt x="51542" y="27203"/>
                  <a:pt x="51542" y="33095"/>
                </a:cubicBezTo>
                <a:cubicBezTo>
                  <a:pt x="51542" y="38601"/>
                  <a:pt x="49559" y="42952"/>
                  <a:pt x="45650" y="46201"/>
                </a:cubicBezTo>
                <a:cubicBezTo>
                  <a:pt x="41850" y="49450"/>
                  <a:pt x="36619" y="51157"/>
                  <a:pt x="30121" y="51157"/>
                </a:cubicBezTo>
                <a:lnTo>
                  <a:pt x="17621" y="51157"/>
                </a:lnTo>
                <a:lnTo>
                  <a:pt x="17621" y="16520"/>
                </a:lnTo>
                <a:lnTo>
                  <a:pt x="5341" y="101543"/>
                </a:lnTo>
                <a:lnTo>
                  <a:pt x="135532" y="69714"/>
                </a:lnTo>
                <a:cubicBezTo>
                  <a:pt x="135807" y="68337"/>
                  <a:pt x="135972" y="66355"/>
                  <a:pt x="135972" y="63932"/>
                </a:cubicBezTo>
                <a:cubicBezTo>
                  <a:pt x="135972" y="60408"/>
                  <a:pt x="135532" y="57049"/>
                  <a:pt x="134706" y="53690"/>
                </a:cubicBezTo>
                <a:cubicBezTo>
                  <a:pt x="133715" y="50165"/>
                  <a:pt x="132338" y="46752"/>
                  <a:pt x="130355" y="43392"/>
                </a:cubicBezTo>
                <a:cubicBezTo>
                  <a:pt x="128373" y="40033"/>
                  <a:pt x="125399" y="37335"/>
                  <a:pt x="121490" y="35077"/>
                </a:cubicBezTo>
                <a:cubicBezTo>
                  <a:pt x="117690" y="33095"/>
                  <a:pt x="113009" y="31994"/>
                  <a:pt x="107833" y="31994"/>
                </a:cubicBezTo>
                <a:cubicBezTo>
                  <a:pt x="98086" y="31994"/>
                  <a:pt x="90377" y="35518"/>
                  <a:pt x="84595" y="42401"/>
                </a:cubicBezTo>
                <a:cubicBezTo>
                  <a:pt x="78813" y="49284"/>
                  <a:pt x="75840" y="58040"/>
                  <a:pt x="75840" y="68613"/>
                </a:cubicBezTo>
                <a:cubicBezTo>
                  <a:pt x="75840" y="79021"/>
                  <a:pt x="78813" y="87335"/>
                  <a:pt x="84870" y="93668"/>
                </a:cubicBezTo>
                <a:cubicBezTo>
                  <a:pt x="90928" y="100001"/>
                  <a:pt x="99078" y="103084"/>
                  <a:pt x="109375" y="103084"/>
                </a:cubicBezTo>
                <a:cubicBezTo>
                  <a:pt x="118075" y="103084"/>
                  <a:pt x="125675" y="101708"/>
                  <a:pt x="132172" y="98734"/>
                </a:cubicBezTo>
                <a:lnTo>
                  <a:pt x="129915" y="89868"/>
                </a:lnTo>
                <a:cubicBezTo>
                  <a:pt x="124574" y="92237"/>
                  <a:pt x="118241" y="93392"/>
                  <a:pt x="111027" y="93392"/>
                </a:cubicBezTo>
                <a:cubicBezTo>
                  <a:pt x="104309" y="93392"/>
                  <a:pt x="98637" y="91410"/>
                  <a:pt x="94452" y="87445"/>
                </a:cubicBezTo>
                <a:cubicBezTo>
                  <a:pt x="89937" y="83646"/>
                  <a:pt x="87844" y="77754"/>
                  <a:pt x="87679" y="69714"/>
                </a:cubicBezTo>
                <a:lnTo>
                  <a:pt x="135532" y="69714"/>
                </a:lnTo>
                <a:lnTo>
                  <a:pt x="5341" y="101543"/>
                </a:lnTo>
                <a:lnTo>
                  <a:pt x="87844" y="60849"/>
                </a:lnTo>
                <a:cubicBezTo>
                  <a:pt x="88395" y="55617"/>
                  <a:pt x="90212" y="51157"/>
                  <a:pt x="93461" y="46916"/>
                </a:cubicBezTo>
                <a:cubicBezTo>
                  <a:pt x="96710" y="42952"/>
                  <a:pt x="101060" y="40859"/>
                  <a:pt x="106842" y="40859"/>
                </a:cubicBezTo>
                <a:cubicBezTo>
                  <a:pt x="113009" y="40859"/>
                  <a:pt x="117525" y="42952"/>
                  <a:pt x="120058" y="47192"/>
                </a:cubicBezTo>
                <a:cubicBezTo>
                  <a:pt x="122867" y="51267"/>
                  <a:pt x="124133" y="55948"/>
                  <a:pt x="124023" y="60849"/>
                </a:cubicBezTo>
                <a:lnTo>
                  <a:pt x="87844" y="60849"/>
                </a:lnTo>
                <a:lnTo>
                  <a:pt x="5341" y="101543"/>
                </a:lnTo>
                <a:lnTo>
                  <a:pt x="199271" y="59747"/>
                </a:lnTo>
                <a:cubicBezTo>
                  <a:pt x="199271" y="51708"/>
                  <a:pt x="197289" y="45099"/>
                  <a:pt x="193489" y="39868"/>
                </a:cubicBezTo>
                <a:cubicBezTo>
                  <a:pt x="189579" y="34637"/>
                  <a:pt x="182806" y="31994"/>
                  <a:pt x="173390" y="31994"/>
                </a:cubicBezTo>
                <a:cubicBezTo>
                  <a:pt x="164635" y="31994"/>
                  <a:pt x="157200" y="33976"/>
                  <a:pt x="150812" y="37886"/>
                </a:cubicBezTo>
                <a:lnTo>
                  <a:pt x="153676" y="46201"/>
                </a:lnTo>
                <a:cubicBezTo>
                  <a:pt x="158577" y="42842"/>
                  <a:pt x="164635" y="41135"/>
                  <a:pt x="171518" y="41135"/>
                </a:cubicBezTo>
                <a:cubicBezTo>
                  <a:pt x="174766" y="41135"/>
                  <a:pt x="177575" y="41685"/>
                  <a:pt x="179723" y="42676"/>
                </a:cubicBezTo>
                <a:cubicBezTo>
                  <a:pt x="181980" y="43668"/>
                  <a:pt x="183632" y="45099"/>
                  <a:pt x="184513" y="46916"/>
                </a:cubicBezTo>
                <a:cubicBezTo>
                  <a:pt x="185615" y="48734"/>
                  <a:pt x="186165" y="50276"/>
                  <a:pt x="186441" y="51982"/>
                </a:cubicBezTo>
                <a:cubicBezTo>
                  <a:pt x="186881" y="53359"/>
                  <a:pt x="187046" y="55066"/>
                  <a:pt x="187046" y="56774"/>
                </a:cubicBezTo>
                <a:lnTo>
                  <a:pt x="187046" y="58150"/>
                </a:lnTo>
                <a:cubicBezTo>
                  <a:pt x="173940" y="58040"/>
                  <a:pt x="163808" y="60132"/>
                  <a:pt x="156595" y="64648"/>
                </a:cubicBezTo>
                <a:cubicBezTo>
                  <a:pt x="149546" y="68888"/>
                  <a:pt x="146022" y="75221"/>
                  <a:pt x="146022" y="83536"/>
                </a:cubicBezTo>
                <a:cubicBezTo>
                  <a:pt x="146022" y="88877"/>
                  <a:pt x="147894" y="93503"/>
                  <a:pt x="151529" y="97302"/>
                </a:cubicBezTo>
                <a:cubicBezTo>
                  <a:pt x="155218" y="101102"/>
                  <a:pt x="160284" y="103084"/>
                  <a:pt x="166892" y="103084"/>
                </a:cubicBezTo>
                <a:cubicBezTo>
                  <a:pt x="171518" y="103084"/>
                  <a:pt x="175593" y="102093"/>
                  <a:pt x="179117" y="100110"/>
                </a:cubicBezTo>
                <a:cubicBezTo>
                  <a:pt x="182806" y="98294"/>
                  <a:pt x="185615" y="95926"/>
                  <a:pt x="187707" y="92952"/>
                </a:cubicBezTo>
                <a:lnTo>
                  <a:pt x="188148" y="92952"/>
                </a:lnTo>
                <a:lnTo>
                  <a:pt x="189139" y="101543"/>
                </a:lnTo>
                <a:lnTo>
                  <a:pt x="200262" y="101543"/>
                </a:lnTo>
                <a:cubicBezTo>
                  <a:pt x="199546" y="97192"/>
                  <a:pt x="199271" y="91850"/>
                  <a:pt x="199271" y="85188"/>
                </a:cubicBezTo>
                <a:lnTo>
                  <a:pt x="199271" y="59747"/>
                </a:lnTo>
                <a:lnTo>
                  <a:pt x="5341" y="101543"/>
                </a:lnTo>
                <a:lnTo>
                  <a:pt x="187322" y="78580"/>
                </a:lnTo>
                <a:cubicBezTo>
                  <a:pt x="187322" y="80012"/>
                  <a:pt x="187156" y="81278"/>
                  <a:pt x="186716" y="82545"/>
                </a:cubicBezTo>
                <a:cubicBezTo>
                  <a:pt x="185615" y="85793"/>
                  <a:pt x="183632" y="88437"/>
                  <a:pt x="180714" y="90584"/>
                </a:cubicBezTo>
                <a:cubicBezTo>
                  <a:pt x="177740" y="92787"/>
                  <a:pt x="174216" y="93943"/>
                  <a:pt x="169976" y="93943"/>
                </a:cubicBezTo>
                <a:cubicBezTo>
                  <a:pt x="166727" y="93943"/>
                  <a:pt x="163918" y="92952"/>
                  <a:pt x="161660" y="90859"/>
                </a:cubicBezTo>
                <a:cubicBezTo>
                  <a:pt x="159568" y="88877"/>
                  <a:pt x="158467" y="85904"/>
                  <a:pt x="158467" y="82104"/>
                </a:cubicBezTo>
                <a:cubicBezTo>
                  <a:pt x="158467" y="71531"/>
                  <a:pt x="167993" y="66355"/>
                  <a:pt x="187322" y="66741"/>
                </a:cubicBezTo>
                <a:lnTo>
                  <a:pt x="187322" y="78580"/>
                </a:lnTo>
                <a:lnTo>
                  <a:pt x="5341" y="101543"/>
                </a:lnTo>
                <a:lnTo>
                  <a:pt x="265778" y="1542"/>
                </a:lnTo>
                <a:lnTo>
                  <a:pt x="265778" y="42236"/>
                </a:lnTo>
                <a:lnTo>
                  <a:pt x="265502" y="42236"/>
                </a:lnTo>
                <a:cubicBezTo>
                  <a:pt x="263850" y="39317"/>
                  <a:pt x="261152" y="36895"/>
                  <a:pt x="257793" y="34967"/>
                </a:cubicBezTo>
                <a:cubicBezTo>
                  <a:pt x="254103" y="32985"/>
                  <a:pt x="249918" y="31994"/>
                  <a:pt x="244963" y="31994"/>
                </a:cubicBezTo>
                <a:cubicBezTo>
                  <a:pt x="236372" y="31994"/>
                  <a:pt x="229213" y="35353"/>
                  <a:pt x="223156" y="41961"/>
                </a:cubicBezTo>
                <a:cubicBezTo>
                  <a:pt x="217209" y="48624"/>
                  <a:pt x="214290" y="57489"/>
                  <a:pt x="214401" y="68448"/>
                </a:cubicBezTo>
                <a:cubicBezTo>
                  <a:pt x="214401" y="78745"/>
                  <a:pt x="217209" y="87060"/>
                  <a:pt x="222881" y="93392"/>
                </a:cubicBezTo>
                <a:cubicBezTo>
                  <a:pt x="228332" y="99835"/>
                  <a:pt x="235381" y="103084"/>
                  <a:pt x="243696" y="103084"/>
                </a:cubicBezTo>
                <a:cubicBezTo>
                  <a:pt x="249038" y="103084"/>
                  <a:pt x="253718" y="101818"/>
                  <a:pt x="257793" y="99285"/>
                </a:cubicBezTo>
                <a:cubicBezTo>
                  <a:pt x="261868" y="96917"/>
                  <a:pt x="264841" y="93668"/>
                  <a:pt x="266659" y="89703"/>
                </a:cubicBezTo>
                <a:lnTo>
                  <a:pt x="267099" y="89703"/>
                </a:lnTo>
                <a:lnTo>
                  <a:pt x="267650" y="101543"/>
                </a:lnTo>
                <a:lnTo>
                  <a:pt x="278608" y="101543"/>
                </a:lnTo>
                <a:cubicBezTo>
                  <a:pt x="278223" y="95320"/>
                  <a:pt x="278057" y="89428"/>
                  <a:pt x="278057" y="83921"/>
                </a:cubicBezTo>
                <a:lnTo>
                  <a:pt x="278057" y="1542"/>
                </a:lnTo>
                <a:lnTo>
                  <a:pt x="265778" y="1542"/>
                </a:lnTo>
                <a:lnTo>
                  <a:pt x="5341" y="101543"/>
                </a:lnTo>
                <a:lnTo>
                  <a:pt x="265778" y="72963"/>
                </a:lnTo>
                <a:cubicBezTo>
                  <a:pt x="265778" y="75055"/>
                  <a:pt x="265667" y="76763"/>
                  <a:pt x="265227" y="78304"/>
                </a:cubicBezTo>
                <a:cubicBezTo>
                  <a:pt x="264126" y="82820"/>
                  <a:pt x="261868" y="86344"/>
                  <a:pt x="258509" y="89153"/>
                </a:cubicBezTo>
                <a:cubicBezTo>
                  <a:pt x="255095" y="91686"/>
                  <a:pt x="251295" y="93117"/>
                  <a:pt x="247055" y="93117"/>
                </a:cubicBezTo>
                <a:cubicBezTo>
                  <a:pt x="240722" y="93117"/>
                  <a:pt x="235821" y="90694"/>
                  <a:pt x="232132" y="85904"/>
                </a:cubicBezTo>
                <a:cubicBezTo>
                  <a:pt x="228773" y="81113"/>
                  <a:pt x="226956" y="75055"/>
                  <a:pt x="226956" y="67897"/>
                </a:cubicBezTo>
                <a:cubicBezTo>
                  <a:pt x="226956" y="60298"/>
                  <a:pt x="228773" y="53965"/>
                  <a:pt x="232407" y="49174"/>
                </a:cubicBezTo>
                <a:cubicBezTo>
                  <a:pt x="236097" y="44108"/>
                  <a:pt x="240997" y="41685"/>
                  <a:pt x="247385" y="41685"/>
                </a:cubicBezTo>
                <a:cubicBezTo>
                  <a:pt x="251845" y="41685"/>
                  <a:pt x="255811" y="43117"/>
                  <a:pt x="258894" y="45760"/>
                </a:cubicBezTo>
                <a:cubicBezTo>
                  <a:pt x="262308" y="48458"/>
                  <a:pt x="264235" y="51818"/>
                  <a:pt x="265227" y="55948"/>
                </a:cubicBezTo>
                <a:cubicBezTo>
                  <a:pt x="265667" y="57324"/>
                  <a:pt x="265778" y="59031"/>
                  <a:pt x="265778" y="61124"/>
                </a:cubicBezTo>
                <a:lnTo>
                  <a:pt x="265778" y="72963"/>
                </a:lnTo>
                <a:lnTo>
                  <a:pt x="5341" y="101543"/>
                </a:lnTo>
                <a:lnTo>
                  <a:pt x="402783" y="59747"/>
                </a:lnTo>
                <a:cubicBezTo>
                  <a:pt x="402783" y="51708"/>
                  <a:pt x="400800" y="45099"/>
                  <a:pt x="397001" y="39868"/>
                </a:cubicBezTo>
                <a:cubicBezTo>
                  <a:pt x="393091" y="34637"/>
                  <a:pt x="386318" y="31994"/>
                  <a:pt x="376901" y="31994"/>
                </a:cubicBezTo>
                <a:cubicBezTo>
                  <a:pt x="368146" y="31994"/>
                  <a:pt x="360712" y="33976"/>
                  <a:pt x="354324" y="37886"/>
                </a:cubicBezTo>
                <a:lnTo>
                  <a:pt x="357188" y="46201"/>
                </a:lnTo>
                <a:cubicBezTo>
                  <a:pt x="362089" y="42842"/>
                  <a:pt x="368146" y="41135"/>
                  <a:pt x="375029" y="41135"/>
                </a:cubicBezTo>
                <a:cubicBezTo>
                  <a:pt x="378278" y="41135"/>
                  <a:pt x="381086" y="41685"/>
                  <a:pt x="383234" y="42676"/>
                </a:cubicBezTo>
                <a:cubicBezTo>
                  <a:pt x="385492" y="43668"/>
                  <a:pt x="387144" y="45099"/>
                  <a:pt x="388025" y="46916"/>
                </a:cubicBezTo>
                <a:cubicBezTo>
                  <a:pt x="389126" y="48734"/>
                  <a:pt x="389677" y="50276"/>
                  <a:pt x="389952" y="51982"/>
                </a:cubicBezTo>
                <a:cubicBezTo>
                  <a:pt x="390393" y="53359"/>
                  <a:pt x="390558" y="55066"/>
                  <a:pt x="390558" y="56774"/>
                </a:cubicBezTo>
                <a:lnTo>
                  <a:pt x="390558" y="58150"/>
                </a:lnTo>
                <a:cubicBezTo>
                  <a:pt x="377452" y="58040"/>
                  <a:pt x="367320" y="60132"/>
                  <a:pt x="360106" y="64648"/>
                </a:cubicBezTo>
                <a:cubicBezTo>
                  <a:pt x="353058" y="68888"/>
                  <a:pt x="349534" y="75221"/>
                  <a:pt x="349534" y="83536"/>
                </a:cubicBezTo>
                <a:cubicBezTo>
                  <a:pt x="349534" y="88877"/>
                  <a:pt x="351406" y="93503"/>
                  <a:pt x="355040" y="97302"/>
                </a:cubicBezTo>
                <a:cubicBezTo>
                  <a:pt x="358729" y="101102"/>
                  <a:pt x="363795" y="103084"/>
                  <a:pt x="370404" y="103084"/>
                </a:cubicBezTo>
                <a:cubicBezTo>
                  <a:pt x="375029" y="103084"/>
                  <a:pt x="379104" y="102093"/>
                  <a:pt x="382629" y="100110"/>
                </a:cubicBezTo>
                <a:cubicBezTo>
                  <a:pt x="386318" y="98294"/>
                  <a:pt x="389126" y="95926"/>
                  <a:pt x="391219" y="92952"/>
                </a:cubicBezTo>
                <a:lnTo>
                  <a:pt x="391659" y="92952"/>
                </a:lnTo>
                <a:lnTo>
                  <a:pt x="392651" y="101543"/>
                </a:lnTo>
                <a:lnTo>
                  <a:pt x="403774" y="101543"/>
                </a:lnTo>
                <a:cubicBezTo>
                  <a:pt x="403058" y="97192"/>
                  <a:pt x="402783" y="91850"/>
                  <a:pt x="402783" y="85188"/>
                </a:cubicBezTo>
                <a:lnTo>
                  <a:pt x="402783" y="59747"/>
                </a:lnTo>
                <a:lnTo>
                  <a:pt x="5341" y="101543"/>
                </a:lnTo>
                <a:lnTo>
                  <a:pt x="390833" y="78580"/>
                </a:lnTo>
                <a:cubicBezTo>
                  <a:pt x="390833" y="80012"/>
                  <a:pt x="390668" y="81278"/>
                  <a:pt x="390227" y="82545"/>
                </a:cubicBezTo>
                <a:cubicBezTo>
                  <a:pt x="389126" y="85793"/>
                  <a:pt x="387144" y="88437"/>
                  <a:pt x="384225" y="90584"/>
                </a:cubicBezTo>
                <a:cubicBezTo>
                  <a:pt x="381252" y="92787"/>
                  <a:pt x="377728" y="93943"/>
                  <a:pt x="373487" y="93943"/>
                </a:cubicBezTo>
                <a:cubicBezTo>
                  <a:pt x="370238" y="93943"/>
                  <a:pt x="367430" y="92952"/>
                  <a:pt x="365172" y="90859"/>
                </a:cubicBezTo>
                <a:cubicBezTo>
                  <a:pt x="363080" y="88877"/>
                  <a:pt x="361978" y="85904"/>
                  <a:pt x="361978" y="82104"/>
                </a:cubicBezTo>
                <a:cubicBezTo>
                  <a:pt x="361978" y="71531"/>
                  <a:pt x="371505" y="66355"/>
                  <a:pt x="390833" y="66741"/>
                </a:cubicBezTo>
                <a:lnTo>
                  <a:pt x="390833" y="78580"/>
                </a:lnTo>
                <a:lnTo>
                  <a:pt x="5341" y="101543"/>
                </a:lnTo>
                <a:lnTo>
                  <a:pt x="492433" y="101543"/>
                </a:lnTo>
                <a:lnTo>
                  <a:pt x="492433" y="42842"/>
                </a:lnTo>
                <a:lnTo>
                  <a:pt x="508898" y="42842"/>
                </a:lnTo>
                <a:lnTo>
                  <a:pt x="508898" y="33370"/>
                </a:lnTo>
                <a:lnTo>
                  <a:pt x="492433" y="33370"/>
                </a:lnTo>
                <a:lnTo>
                  <a:pt x="492433" y="29736"/>
                </a:lnTo>
                <a:cubicBezTo>
                  <a:pt x="492433" y="16630"/>
                  <a:pt x="496779" y="10022"/>
                  <a:pt x="505702" y="10022"/>
                </a:cubicBezTo>
                <a:cubicBezTo>
                  <a:pt x="508621" y="10022"/>
                  <a:pt x="511318" y="10573"/>
                  <a:pt x="513578" y="11564"/>
                </a:cubicBezTo>
                <a:lnTo>
                  <a:pt x="515227" y="1982"/>
                </a:lnTo>
                <a:cubicBezTo>
                  <a:pt x="512037" y="716"/>
                  <a:pt x="508512" y="0"/>
                  <a:pt x="504711" y="0"/>
                </a:cubicBezTo>
                <a:cubicBezTo>
                  <a:pt x="497940" y="0"/>
                  <a:pt x="492433" y="2147"/>
                  <a:pt x="488081" y="6332"/>
                </a:cubicBezTo>
                <a:cubicBezTo>
                  <a:pt x="482851" y="11564"/>
                  <a:pt x="480206" y="19439"/>
                  <a:pt x="480206" y="30176"/>
                </a:cubicBezTo>
                <a:lnTo>
                  <a:pt x="480206" y="33370"/>
                </a:lnTo>
                <a:lnTo>
                  <a:pt x="470733" y="33370"/>
                </a:lnTo>
                <a:lnTo>
                  <a:pt x="470733" y="42842"/>
                </a:lnTo>
                <a:lnTo>
                  <a:pt x="480206" y="42842"/>
                </a:lnTo>
                <a:lnTo>
                  <a:pt x="480206" y="101543"/>
                </a:lnTo>
                <a:lnTo>
                  <a:pt x="492433" y="101543"/>
                </a:lnTo>
                <a:lnTo>
                  <a:pt x="5341" y="101543"/>
                </a:lnTo>
                <a:lnTo>
                  <a:pt x="532492" y="101543"/>
                </a:lnTo>
                <a:lnTo>
                  <a:pt x="532492" y="33370"/>
                </a:lnTo>
                <a:lnTo>
                  <a:pt x="520100" y="33370"/>
                </a:lnTo>
                <a:lnTo>
                  <a:pt x="520100" y="101543"/>
                </a:lnTo>
                <a:lnTo>
                  <a:pt x="532492" y="101543"/>
                </a:lnTo>
                <a:lnTo>
                  <a:pt x="5341" y="101543"/>
                </a:lnTo>
                <a:lnTo>
                  <a:pt x="526270" y="6498"/>
                </a:lnTo>
                <a:cubicBezTo>
                  <a:pt x="524010" y="6498"/>
                  <a:pt x="522196" y="7214"/>
                  <a:pt x="520763" y="8756"/>
                </a:cubicBezTo>
                <a:cubicBezTo>
                  <a:pt x="519222" y="10297"/>
                  <a:pt x="518559" y="12115"/>
                  <a:pt x="518559" y="14262"/>
                </a:cubicBezTo>
                <a:cubicBezTo>
                  <a:pt x="518559" y="16355"/>
                  <a:pt x="519222" y="18172"/>
                  <a:pt x="520485" y="19604"/>
                </a:cubicBezTo>
                <a:cubicBezTo>
                  <a:pt x="521919" y="21146"/>
                  <a:pt x="523737" y="21861"/>
                  <a:pt x="525993" y="21861"/>
                </a:cubicBezTo>
                <a:cubicBezTo>
                  <a:pt x="528417" y="21861"/>
                  <a:pt x="530344" y="21146"/>
                  <a:pt x="531777" y="19604"/>
                </a:cubicBezTo>
                <a:cubicBezTo>
                  <a:pt x="533154" y="18172"/>
                  <a:pt x="533868" y="16355"/>
                  <a:pt x="533868" y="14262"/>
                </a:cubicBezTo>
                <a:cubicBezTo>
                  <a:pt x="533868" y="12005"/>
                  <a:pt x="533154" y="10132"/>
                  <a:pt x="531777" y="8590"/>
                </a:cubicBezTo>
                <a:cubicBezTo>
                  <a:pt x="530344" y="7214"/>
                  <a:pt x="528525" y="6498"/>
                  <a:pt x="526270" y="6498"/>
                </a:cubicBezTo>
                <a:lnTo>
                  <a:pt x="5341" y="101543"/>
                </a:lnTo>
                <a:lnTo>
                  <a:pt x="553087" y="101543"/>
                </a:lnTo>
                <a:lnTo>
                  <a:pt x="565478" y="101543"/>
                </a:lnTo>
                <a:lnTo>
                  <a:pt x="565478" y="1542"/>
                </a:lnTo>
                <a:lnTo>
                  <a:pt x="553087" y="1542"/>
                </a:lnTo>
                <a:lnTo>
                  <a:pt x="553087" y="101543"/>
                </a:lnTo>
                <a:lnTo>
                  <a:pt x="5341" y="101543"/>
                </a:lnTo>
                <a:lnTo>
                  <a:pt x="638961" y="69714"/>
                </a:lnTo>
                <a:cubicBezTo>
                  <a:pt x="639239" y="68337"/>
                  <a:pt x="639403" y="66355"/>
                  <a:pt x="639403" y="63932"/>
                </a:cubicBezTo>
                <a:cubicBezTo>
                  <a:pt x="639403" y="60408"/>
                  <a:pt x="638961" y="57049"/>
                  <a:pt x="638134" y="53690"/>
                </a:cubicBezTo>
                <a:cubicBezTo>
                  <a:pt x="637148" y="50165"/>
                  <a:pt x="635771" y="46752"/>
                  <a:pt x="633788" y="43392"/>
                </a:cubicBezTo>
                <a:cubicBezTo>
                  <a:pt x="631805" y="40033"/>
                  <a:pt x="628830" y="37335"/>
                  <a:pt x="624921" y="35077"/>
                </a:cubicBezTo>
                <a:cubicBezTo>
                  <a:pt x="621119" y="33095"/>
                  <a:pt x="616439" y="31994"/>
                  <a:pt x="611265" y="31994"/>
                </a:cubicBezTo>
                <a:cubicBezTo>
                  <a:pt x="601515" y="31994"/>
                  <a:pt x="593809" y="35518"/>
                  <a:pt x="588024" y="42401"/>
                </a:cubicBezTo>
                <a:cubicBezTo>
                  <a:pt x="582244" y="49284"/>
                  <a:pt x="579270" y="58040"/>
                  <a:pt x="579270" y="68613"/>
                </a:cubicBezTo>
                <a:cubicBezTo>
                  <a:pt x="579270" y="79021"/>
                  <a:pt x="582244" y="87335"/>
                  <a:pt x="588301" y="93668"/>
                </a:cubicBezTo>
                <a:cubicBezTo>
                  <a:pt x="594358" y="100001"/>
                  <a:pt x="602507" y="103084"/>
                  <a:pt x="612807" y="103084"/>
                </a:cubicBezTo>
                <a:cubicBezTo>
                  <a:pt x="621505" y="103084"/>
                  <a:pt x="629108" y="101708"/>
                  <a:pt x="635602" y="98734"/>
                </a:cubicBezTo>
                <a:lnTo>
                  <a:pt x="633346" y="89868"/>
                </a:lnTo>
                <a:cubicBezTo>
                  <a:pt x="628003" y="92237"/>
                  <a:pt x="621674" y="93392"/>
                  <a:pt x="614456" y="93392"/>
                </a:cubicBezTo>
                <a:cubicBezTo>
                  <a:pt x="607741" y="93392"/>
                  <a:pt x="602070" y="91410"/>
                  <a:pt x="597883" y="87445"/>
                </a:cubicBezTo>
                <a:cubicBezTo>
                  <a:pt x="593367" y="83646"/>
                  <a:pt x="591276" y="77754"/>
                  <a:pt x="591111" y="69714"/>
                </a:cubicBezTo>
                <a:lnTo>
                  <a:pt x="638961" y="69714"/>
                </a:lnTo>
                <a:lnTo>
                  <a:pt x="5341" y="101543"/>
                </a:lnTo>
                <a:lnTo>
                  <a:pt x="591276" y="60849"/>
                </a:lnTo>
                <a:cubicBezTo>
                  <a:pt x="591826" y="55617"/>
                  <a:pt x="593644" y="51157"/>
                  <a:pt x="596891" y="46916"/>
                </a:cubicBezTo>
                <a:cubicBezTo>
                  <a:pt x="600143" y="42952"/>
                  <a:pt x="604490" y="40859"/>
                  <a:pt x="610274" y="40859"/>
                </a:cubicBezTo>
                <a:cubicBezTo>
                  <a:pt x="616439" y="40859"/>
                  <a:pt x="620955" y="42952"/>
                  <a:pt x="623488" y="47192"/>
                </a:cubicBezTo>
                <a:cubicBezTo>
                  <a:pt x="626298" y="51267"/>
                  <a:pt x="627562" y="55948"/>
                  <a:pt x="627454" y="60849"/>
                </a:cubicBezTo>
                <a:lnTo>
                  <a:pt x="591276" y="60849"/>
                </a:lnTo>
                <a:lnTo>
                  <a:pt x="5341" y="101543"/>
                </a:lnTo>
                <a:lnTo>
                  <a:pt x="723309" y="101543"/>
                </a:lnTo>
                <a:lnTo>
                  <a:pt x="723309" y="33370"/>
                </a:lnTo>
                <a:lnTo>
                  <a:pt x="710922" y="33370"/>
                </a:lnTo>
                <a:lnTo>
                  <a:pt x="710922" y="101543"/>
                </a:lnTo>
                <a:lnTo>
                  <a:pt x="723309" y="101543"/>
                </a:lnTo>
                <a:lnTo>
                  <a:pt x="5341" y="101543"/>
                </a:lnTo>
                <a:lnTo>
                  <a:pt x="717087" y="6498"/>
                </a:lnTo>
                <a:cubicBezTo>
                  <a:pt x="714832" y="6498"/>
                  <a:pt x="713013" y="7214"/>
                  <a:pt x="711580" y="8756"/>
                </a:cubicBezTo>
                <a:cubicBezTo>
                  <a:pt x="710038" y="10297"/>
                  <a:pt x="709381" y="12115"/>
                  <a:pt x="709381" y="14262"/>
                </a:cubicBezTo>
                <a:cubicBezTo>
                  <a:pt x="709381" y="16355"/>
                  <a:pt x="710038" y="18172"/>
                  <a:pt x="711307" y="19604"/>
                </a:cubicBezTo>
                <a:cubicBezTo>
                  <a:pt x="712736" y="21146"/>
                  <a:pt x="714554" y="21861"/>
                  <a:pt x="716814" y="21861"/>
                </a:cubicBezTo>
                <a:cubicBezTo>
                  <a:pt x="719234" y="21861"/>
                  <a:pt x="721161" y="21146"/>
                  <a:pt x="722594" y="19604"/>
                </a:cubicBezTo>
                <a:cubicBezTo>
                  <a:pt x="723971" y="18172"/>
                  <a:pt x="724685" y="16355"/>
                  <a:pt x="724685" y="14262"/>
                </a:cubicBezTo>
                <a:cubicBezTo>
                  <a:pt x="724685" y="12005"/>
                  <a:pt x="723971" y="10132"/>
                  <a:pt x="722594" y="8590"/>
                </a:cubicBezTo>
                <a:cubicBezTo>
                  <a:pt x="721161" y="7214"/>
                  <a:pt x="719347" y="6498"/>
                  <a:pt x="717087" y="6498"/>
                </a:cubicBezTo>
                <a:lnTo>
                  <a:pt x="5341" y="101543"/>
                </a:lnTo>
                <a:lnTo>
                  <a:pt x="741099" y="101543"/>
                </a:lnTo>
                <a:lnTo>
                  <a:pt x="753485" y="101543"/>
                </a:lnTo>
                <a:lnTo>
                  <a:pt x="753485" y="60573"/>
                </a:lnTo>
                <a:cubicBezTo>
                  <a:pt x="753485" y="58150"/>
                  <a:pt x="753763" y="56333"/>
                  <a:pt x="754312" y="54791"/>
                </a:cubicBezTo>
                <a:cubicBezTo>
                  <a:pt x="755581" y="51267"/>
                  <a:pt x="757672" y="48183"/>
                  <a:pt x="760647" y="45760"/>
                </a:cubicBezTo>
                <a:cubicBezTo>
                  <a:pt x="763621" y="43392"/>
                  <a:pt x="767145" y="42126"/>
                  <a:pt x="770942" y="42126"/>
                </a:cubicBezTo>
                <a:cubicBezTo>
                  <a:pt x="776393" y="42126"/>
                  <a:pt x="780359" y="43943"/>
                  <a:pt x="782892" y="47743"/>
                </a:cubicBezTo>
                <a:cubicBezTo>
                  <a:pt x="785425" y="51432"/>
                  <a:pt x="786693" y="56223"/>
                  <a:pt x="786693" y="62280"/>
                </a:cubicBezTo>
                <a:lnTo>
                  <a:pt x="786693" y="101543"/>
                </a:lnTo>
                <a:lnTo>
                  <a:pt x="799080" y="101543"/>
                </a:lnTo>
                <a:lnTo>
                  <a:pt x="799080" y="61014"/>
                </a:lnTo>
                <a:cubicBezTo>
                  <a:pt x="799080" y="55507"/>
                  <a:pt x="798257" y="50716"/>
                  <a:pt x="796716" y="46641"/>
                </a:cubicBezTo>
                <a:cubicBezTo>
                  <a:pt x="795170" y="42676"/>
                  <a:pt x="793023" y="39703"/>
                  <a:pt x="790490" y="37610"/>
                </a:cubicBezTo>
                <a:cubicBezTo>
                  <a:pt x="787957" y="35628"/>
                  <a:pt x="785425" y="34251"/>
                  <a:pt x="782892" y="33370"/>
                </a:cubicBezTo>
                <a:cubicBezTo>
                  <a:pt x="780251" y="32379"/>
                  <a:pt x="777718" y="31994"/>
                  <a:pt x="775016" y="31994"/>
                </a:cubicBezTo>
                <a:cubicBezTo>
                  <a:pt x="769786" y="31994"/>
                  <a:pt x="765162" y="33260"/>
                  <a:pt x="761197" y="35628"/>
                </a:cubicBezTo>
                <a:cubicBezTo>
                  <a:pt x="757287" y="38051"/>
                  <a:pt x="754312" y="41135"/>
                  <a:pt x="752494" y="44659"/>
                </a:cubicBezTo>
                <a:lnTo>
                  <a:pt x="752221" y="44659"/>
                </a:lnTo>
                <a:lnTo>
                  <a:pt x="751502" y="33370"/>
                </a:lnTo>
                <a:lnTo>
                  <a:pt x="740493" y="33370"/>
                </a:lnTo>
                <a:cubicBezTo>
                  <a:pt x="740930" y="38326"/>
                  <a:pt x="741099" y="44494"/>
                  <a:pt x="741099" y="51818"/>
                </a:cubicBezTo>
                <a:lnTo>
                  <a:pt x="741099" y="101543"/>
                </a:lnTo>
                <a:lnTo>
                  <a:pt x="5341" y="101543"/>
                </a:lnTo>
                <a:lnTo>
                  <a:pt x="878211" y="20705"/>
                </a:lnTo>
                <a:lnTo>
                  <a:pt x="878211" y="33370"/>
                </a:lnTo>
                <a:lnTo>
                  <a:pt x="867638" y="33370"/>
                </a:lnTo>
                <a:lnTo>
                  <a:pt x="867638" y="42842"/>
                </a:lnTo>
                <a:lnTo>
                  <a:pt x="878211" y="42842"/>
                </a:lnTo>
                <a:lnTo>
                  <a:pt x="878211" y="80012"/>
                </a:lnTo>
                <a:cubicBezTo>
                  <a:pt x="878211" y="88326"/>
                  <a:pt x="879752" y="94384"/>
                  <a:pt x="883004" y="97908"/>
                </a:cubicBezTo>
                <a:cubicBezTo>
                  <a:pt x="886251" y="101377"/>
                  <a:pt x="890602" y="103084"/>
                  <a:pt x="896382" y="103084"/>
                </a:cubicBezTo>
                <a:cubicBezTo>
                  <a:pt x="900461" y="103084"/>
                  <a:pt x="904093" y="102534"/>
                  <a:pt x="907340" y="101377"/>
                </a:cubicBezTo>
                <a:lnTo>
                  <a:pt x="906790" y="91961"/>
                </a:lnTo>
                <a:cubicBezTo>
                  <a:pt x="904977" y="92511"/>
                  <a:pt x="902552" y="92787"/>
                  <a:pt x="899577" y="92787"/>
                </a:cubicBezTo>
                <a:cubicBezTo>
                  <a:pt x="893412" y="92787"/>
                  <a:pt x="890325" y="88437"/>
                  <a:pt x="890325" y="79571"/>
                </a:cubicBezTo>
                <a:lnTo>
                  <a:pt x="890325" y="42842"/>
                </a:lnTo>
                <a:lnTo>
                  <a:pt x="908059" y="42842"/>
                </a:lnTo>
                <a:lnTo>
                  <a:pt x="908059" y="33370"/>
                </a:lnTo>
                <a:lnTo>
                  <a:pt x="890325" y="33370"/>
                </a:lnTo>
                <a:lnTo>
                  <a:pt x="890325" y="17071"/>
                </a:lnTo>
                <a:lnTo>
                  <a:pt x="878211" y="20705"/>
                </a:lnTo>
                <a:lnTo>
                  <a:pt x="5341" y="101543"/>
                </a:lnTo>
                <a:lnTo>
                  <a:pt x="922057" y="101543"/>
                </a:lnTo>
                <a:lnTo>
                  <a:pt x="934449" y="101543"/>
                </a:lnTo>
                <a:lnTo>
                  <a:pt x="934449" y="60408"/>
                </a:lnTo>
                <a:cubicBezTo>
                  <a:pt x="934449" y="58040"/>
                  <a:pt x="934726" y="56057"/>
                  <a:pt x="935276" y="54516"/>
                </a:cubicBezTo>
                <a:cubicBezTo>
                  <a:pt x="936540" y="50991"/>
                  <a:pt x="938636" y="48183"/>
                  <a:pt x="941605" y="45760"/>
                </a:cubicBezTo>
                <a:cubicBezTo>
                  <a:pt x="944580" y="43392"/>
                  <a:pt x="948104" y="42236"/>
                  <a:pt x="951905" y="42236"/>
                </a:cubicBezTo>
                <a:cubicBezTo>
                  <a:pt x="957356" y="42236"/>
                  <a:pt x="961322" y="44108"/>
                  <a:pt x="963855" y="47743"/>
                </a:cubicBezTo>
                <a:cubicBezTo>
                  <a:pt x="966388" y="51542"/>
                  <a:pt x="967652" y="56333"/>
                  <a:pt x="967652" y="62390"/>
                </a:cubicBezTo>
                <a:lnTo>
                  <a:pt x="967652" y="101543"/>
                </a:lnTo>
                <a:lnTo>
                  <a:pt x="980043" y="101543"/>
                </a:lnTo>
                <a:lnTo>
                  <a:pt x="980043" y="61014"/>
                </a:lnTo>
                <a:cubicBezTo>
                  <a:pt x="980043" y="56498"/>
                  <a:pt x="979493" y="52533"/>
                  <a:pt x="978502" y="49009"/>
                </a:cubicBezTo>
                <a:cubicBezTo>
                  <a:pt x="977402" y="45485"/>
                  <a:pt x="975969" y="42676"/>
                  <a:pt x="974263" y="40694"/>
                </a:cubicBezTo>
                <a:cubicBezTo>
                  <a:pt x="972722" y="38436"/>
                  <a:pt x="970739" y="36784"/>
                  <a:pt x="968643" y="35518"/>
                </a:cubicBezTo>
                <a:cubicBezTo>
                  <a:pt x="966388" y="34251"/>
                  <a:pt x="964297" y="33260"/>
                  <a:pt x="962149" y="32820"/>
                </a:cubicBezTo>
                <a:cubicBezTo>
                  <a:pt x="960218" y="32269"/>
                  <a:pt x="958240" y="31994"/>
                  <a:pt x="956257" y="31994"/>
                </a:cubicBezTo>
                <a:cubicBezTo>
                  <a:pt x="951741" y="31994"/>
                  <a:pt x="947498" y="33095"/>
                  <a:pt x="943588" y="35353"/>
                </a:cubicBezTo>
                <a:cubicBezTo>
                  <a:pt x="939791" y="37500"/>
                  <a:pt x="936817" y="40419"/>
                  <a:pt x="934726" y="44219"/>
                </a:cubicBezTo>
                <a:lnTo>
                  <a:pt x="934449" y="44219"/>
                </a:lnTo>
                <a:lnTo>
                  <a:pt x="934449" y="1542"/>
                </a:lnTo>
                <a:lnTo>
                  <a:pt x="922057" y="1542"/>
                </a:lnTo>
                <a:lnTo>
                  <a:pt x="922057" y="101543"/>
                </a:lnTo>
                <a:lnTo>
                  <a:pt x="5341" y="101543"/>
                </a:lnTo>
                <a:lnTo>
                  <a:pt x="1050791" y="69714"/>
                </a:lnTo>
                <a:cubicBezTo>
                  <a:pt x="1051064" y="68337"/>
                  <a:pt x="1051233" y="66355"/>
                  <a:pt x="1051233" y="63932"/>
                </a:cubicBezTo>
                <a:cubicBezTo>
                  <a:pt x="1051233" y="60408"/>
                  <a:pt x="1050791" y="57049"/>
                  <a:pt x="1049964" y="53690"/>
                </a:cubicBezTo>
                <a:cubicBezTo>
                  <a:pt x="1048973" y="50165"/>
                  <a:pt x="1047596" y="46752"/>
                  <a:pt x="1045613" y="43392"/>
                </a:cubicBezTo>
                <a:cubicBezTo>
                  <a:pt x="1043630" y="40033"/>
                  <a:pt x="1040660" y="37335"/>
                  <a:pt x="1036750" y="35077"/>
                </a:cubicBezTo>
                <a:cubicBezTo>
                  <a:pt x="1032949" y="33095"/>
                  <a:pt x="1028269" y="31994"/>
                  <a:pt x="1023091" y="31994"/>
                </a:cubicBezTo>
                <a:cubicBezTo>
                  <a:pt x="1013345" y="31994"/>
                  <a:pt x="1005634" y="35518"/>
                  <a:pt x="999854" y="42401"/>
                </a:cubicBezTo>
                <a:cubicBezTo>
                  <a:pt x="994074" y="49284"/>
                  <a:pt x="991100" y="58040"/>
                  <a:pt x="991100" y="68613"/>
                </a:cubicBezTo>
                <a:cubicBezTo>
                  <a:pt x="991100" y="79021"/>
                  <a:pt x="994074" y="87335"/>
                  <a:pt x="1000131" y="93668"/>
                </a:cubicBezTo>
                <a:cubicBezTo>
                  <a:pt x="1006188" y="100001"/>
                  <a:pt x="1014336" y="103084"/>
                  <a:pt x="1024632" y="103084"/>
                </a:cubicBezTo>
                <a:cubicBezTo>
                  <a:pt x="1033334" y="103084"/>
                  <a:pt x="1040933" y="101708"/>
                  <a:pt x="1047431" y="98734"/>
                </a:cubicBezTo>
                <a:lnTo>
                  <a:pt x="1045176" y="89868"/>
                </a:lnTo>
                <a:cubicBezTo>
                  <a:pt x="1039833" y="92237"/>
                  <a:pt x="1033499" y="93392"/>
                  <a:pt x="1026286" y="93392"/>
                </a:cubicBezTo>
                <a:cubicBezTo>
                  <a:pt x="1019566" y="93392"/>
                  <a:pt x="1013895" y="91410"/>
                  <a:pt x="1009713" y="87445"/>
                </a:cubicBezTo>
                <a:cubicBezTo>
                  <a:pt x="1005197" y="83646"/>
                  <a:pt x="1003101" y="77754"/>
                  <a:pt x="1002936" y="69714"/>
                </a:cubicBezTo>
                <a:lnTo>
                  <a:pt x="1050791" y="69714"/>
                </a:lnTo>
                <a:lnTo>
                  <a:pt x="5341" y="101543"/>
                </a:lnTo>
                <a:lnTo>
                  <a:pt x="1003101" y="60849"/>
                </a:lnTo>
                <a:cubicBezTo>
                  <a:pt x="1003655" y="55617"/>
                  <a:pt x="1005469" y="51157"/>
                  <a:pt x="1008721" y="46916"/>
                </a:cubicBezTo>
                <a:cubicBezTo>
                  <a:pt x="1011968" y="42952"/>
                  <a:pt x="1016319" y="40859"/>
                  <a:pt x="1022099" y="40859"/>
                </a:cubicBezTo>
                <a:cubicBezTo>
                  <a:pt x="1028269" y="40859"/>
                  <a:pt x="1032785" y="42952"/>
                  <a:pt x="1035317" y="47192"/>
                </a:cubicBezTo>
                <a:cubicBezTo>
                  <a:pt x="1038127" y="51267"/>
                  <a:pt x="1039391" y="55948"/>
                  <a:pt x="1039283" y="60849"/>
                </a:cubicBezTo>
                <a:lnTo>
                  <a:pt x="1003101" y="60849"/>
                </a:lnTo>
                <a:lnTo>
                  <a:pt x="5341" y="101543"/>
                </a:lnTo>
                <a:lnTo>
                  <a:pt x="1135138" y="101543"/>
                </a:lnTo>
                <a:lnTo>
                  <a:pt x="1135138" y="33370"/>
                </a:lnTo>
                <a:lnTo>
                  <a:pt x="1122747" y="33370"/>
                </a:lnTo>
                <a:lnTo>
                  <a:pt x="1122747" y="101543"/>
                </a:lnTo>
                <a:lnTo>
                  <a:pt x="1135138" y="101543"/>
                </a:lnTo>
                <a:lnTo>
                  <a:pt x="5341" y="101543"/>
                </a:lnTo>
                <a:lnTo>
                  <a:pt x="1128917" y="6498"/>
                </a:lnTo>
                <a:cubicBezTo>
                  <a:pt x="1126656" y="6498"/>
                  <a:pt x="1124843" y="7214"/>
                  <a:pt x="1123410" y="8756"/>
                </a:cubicBezTo>
                <a:cubicBezTo>
                  <a:pt x="1121868" y="10297"/>
                  <a:pt x="1121206" y="12115"/>
                  <a:pt x="1121206" y="14262"/>
                </a:cubicBezTo>
                <a:cubicBezTo>
                  <a:pt x="1121206" y="16355"/>
                  <a:pt x="1121868" y="18172"/>
                  <a:pt x="1123132" y="19604"/>
                </a:cubicBezTo>
                <a:cubicBezTo>
                  <a:pt x="1124565" y="21146"/>
                  <a:pt x="1126384" y="21861"/>
                  <a:pt x="1128639" y="21861"/>
                </a:cubicBezTo>
                <a:cubicBezTo>
                  <a:pt x="1131064" y="21861"/>
                  <a:pt x="1132991" y="21146"/>
                  <a:pt x="1134424" y="19604"/>
                </a:cubicBezTo>
                <a:cubicBezTo>
                  <a:pt x="1135801" y="18172"/>
                  <a:pt x="1136515" y="16355"/>
                  <a:pt x="1136515" y="14262"/>
                </a:cubicBezTo>
                <a:cubicBezTo>
                  <a:pt x="1136515" y="12005"/>
                  <a:pt x="1135801" y="10132"/>
                  <a:pt x="1134424" y="8590"/>
                </a:cubicBezTo>
                <a:cubicBezTo>
                  <a:pt x="1132991" y="7214"/>
                  <a:pt x="1131172" y="6498"/>
                  <a:pt x="1128917" y="6498"/>
                </a:cubicBezTo>
                <a:lnTo>
                  <a:pt x="5341" y="101543"/>
                </a:lnTo>
                <a:lnTo>
                  <a:pt x="1152910" y="101543"/>
                </a:lnTo>
                <a:lnTo>
                  <a:pt x="1165301" y="101543"/>
                </a:lnTo>
                <a:lnTo>
                  <a:pt x="1165301" y="60573"/>
                </a:lnTo>
                <a:cubicBezTo>
                  <a:pt x="1165301" y="58150"/>
                  <a:pt x="1165578" y="56333"/>
                  <a:pt x="1166128" y="54791"/>
                </a:cubicBezTo>
                <a:cubicBezTo>
                  <a:pt x="1167392" y="51267"/>
                  <a:pt x="1169488" y="48183"/>
                  <a:pt x="1172458" y="45760"/>
                </a:cubicBezTo>
                <a:cubicBezTo>
                  <a:pt x="1175432" y="43392"/>
                  <a:pt x="1178956" y="42126"/>
                  <a:pt x="1182758" y="42126"/>
                </a:cubicBezTo>
                <a:cubicBezTo>
                  <a:pt x="1188209" y="42126"/>
                  <a:pt x="1192175" y="43943"/>
                  <a:pt x="1194708" y="47743"/>
                </a:cubicBezTo>
                <a:cubicBezTo>
                  <a:pt x="1197240" y="51432"/>
                  <a:pt x="1198504" y="56223"/>
                  <a:pt x="1198504" y="62280"/>
                </a:cubicBezTo>
                <a:lnTo>
                  <a:pt x="1198504" y="101543"/>
                </a:lnTo>
                <a:lnTo>
                  <a:pt x="1210895" y="101543"/>
                </a:lnTo>
                <a:lnTo>
                  <a:pt x="1210895" y="61014"/>
                </a:lnTo>
                <a:cubicBezTo>
                  <a:pt x="1210895" y="55507"/>
                  <a:pt x="1210069" y="50716"/>
                  <a:pt x="1208527" y="46641"/>
                </a:cubicBezTo>
                <a:cubicBezTo>
                  <a:pt x="1206986" y="42676"/>
                  <a:pt x="1204838" y="39703"/>
                  <a:pt x="1202306" y="37610"/>
                </a:cubicBezTo>
                <a:cubicBezTo>
                  <a:pt x="1199773" y="35628"/>
                  <a:pt x="1197240" y="34251"/>
                  <a:pt x="1194708" y="33370"/>
                </a:cubicBezTo>
                <a:cubicBezTo>
                  <a:pt x="1192062" y="32379"/>
                  <a:pt x="1189529" y="31994"/>
                  <a:pt x="1186832" y="31994"/>
                </a:cubicBezTo>
                <a:cubicBezTo>
                  <a:pt x="1181602" y="31994"/>
                  <a:pt x="1176974" y="33260"/>
                  <a:pt x="1173012" y="35628"/>
                </a:cubicBezTo>
                <a:cubicBezTo>
                  <a:pt x="1169103" y="38051"/>
                  <a:pt x="1166128" y="41135"/>
                  <a:pt x="1164310" y="44659"/>
                </a:cubicBezTo>
                <a:lnTo>
                  <a:pt x="1164032" y="44659"/>
                </a:lnTo>
                <a:lnTo>
                  <a:pt x="1163318" y="33370"/>
                </a:lnTo>
                <a:lnTo>
                  <a:pt x="1152304" y="33370"/>
                </a:lnTo>
                <a:cubicBezTo>
                  <a:pt x="1152745" y="38326"/>
                  <a:pt x="1152910" y="44494"/>
                  <a:pt x="1152910" y="51818"/>
                </a:cubicBezTo>
                <a:lnTo>
                  <a:pt x="1152910" y="101543"/>
                </a:lnTo>
                <a:lnTo>
                  <a:pt x="5341" y="101543"/>
                </a:lnTo>
                <a:lnTo>
                  <a:pt x="1233954" y="20705"/>
                </a:lnTo>
                <a:lnTo>
                  <a:pt x="1233954" y="33370"/>
                </a:lnTo>
                <a:lnTo>
                  <a:pt x="1223381" y="33370"/>
                </a:lnTo>
                <a:lnTo>
                  <a:pt x="1223381" y="42842"/>
                </a:lnTo>
                <a:lnTo>
                  <a:pt x="1233954" y="42842"/>
                </a:lnTo>
                <a:lnTo>
                  <a:pt x="1233954" y="80012"/>
                </a:lnTo>
                <a:cubicBezTo>
                  <a:pt x="1233954" y="88326"/>
                  <a:pt x="1235495" y="94384"/>
                  <a:pt x="1238746" y="97908"/>
                </a:cubicBezTo>
                <a:cubicBezTo>
                  <a:pt x="1241993" y="101377"/>
                  <a:pt x="1246345" y="103084"/>
                  <a:pt x="1252129" y="103084"/>
                </a:cubicBezTo>
                <a:cubicBezTo>
                  <a:pt x="1256203" y="103084"/>
                  <a:pt x="1259836" y="102534"/>
                  <a:pt x="1263087" y="101377"/>
                </a:cubicBezTo>
                <a:lnTo>
                  <a:pt x="1262533" y="91961"/>
                </a:lnTo>
                <a:cubicBezTo>
                  <a:pt x="1260719" y="92511"/>
                  <a:pt x="1258294" y="92787"/>
                  <a:pt x="1255320" y="92787"/>
                </a:cubicBezTo>
                <a:cubicBezTo>
                  <a:pt x="1249155" y="92787"/>
                  <a:pt x="1246068" y="88437"/>
                  <a:pt x="1246068" y="79571"/>
                </a:cubicBezTo>
                <a:lnTo>
                  <a:pt x="1246068" y="42842"/>
                </a:lnTo>
                <a:lnTo>
                  <a:pt x="1263802" y="42842"/>
                </a:lnTo>
                <a:lnTo>
                  <a:pt x="1263802" y="33370"/>
                </a:lnTo>
                <a:lnTo>
                  <a:pt x="1246068" y="33370"/>
                </a:lnTo>
                <a:lnTo>
                  <a:pt x="1246068" y="17071"/>
                </a:lnTo>
                <a:lnTo>
                  <a:pt x="1233954" y="20705"/>
                </a:lnTo>
                <a:lnTo>
                  <a:pt x="5341" y="101543"/>
                </a:lnTo>
                <a:lnTo>
                  <a:pt x="1332539" y="69714"/>
                </a:lnTo>
                <a:cubicBezTo>
                  <a:pt x="1332811" y="68337"/>
                  <a:pt x="1332980" y="66355"/>
                  <a:pt x="1332980" y="63932"/>
                </a:cubicBezTo>
                <a:cubicBezTo>
                  <a:pt x="1332980" y="60408"/>
                  <a:pt x="1332539" y="57049"/>
                  <a:pt x="1331712" y="53690"/>
                </a:cubicBezTo>
                <a:cubicBezTo>
                  <a:pt x="1330720" y="50165"/>
                  <a:pt x="1329343" y="46752"/>
                  <a:pt x="1327360" y="43392"/>
                </a:cubicBezTo>
                <a:cubicBezTo>
                  <a:pt x="1325377" y="40033"/>
                  <a:pt x="1322407" y="37335"/>
                  <a:pt x="1318498" y="35077"/>
                </a:cubicBezTo>
                <a:cubicBezTo>
                  <a:pt x="1314696" y="33095"/>
                  <a:pt x="1310016" y="31994"/>
                  <a:pt x="1304838" y="31994"/>
                </a:cubicBezTo>
                <a:cubicBezTo>
                  <a:pt x="1295092" y="31994"/>
                  <a:pt x="1287381" y="35518"/>
                  <a:pt x="1281601" y="42401"/>
                </a:cubicBezTo>
                <a:cubicBezTo>
                  <a:pt x="1275822" y="49284"/>
                  <a:pt x="1272847" y="58040"/>
                  <a:pt x="1272847" y="68613"/>
                </a:cubicBezTo>
                <a:cubicBezTo>
                  <a:pt x="1272847" y="79021"/>
                  <a:pt x="1275822" y="87335"/>
                  <a:pt x="1281879" y="93668"/>
                </a:cubicBezTo>
                <a:cubicBezTo>
                  <a:pt x="1287936" y="100001"/>
                  <a:pt x="1296084" y="103084"/>
                  <a:pt x="1306379" y="103084"/>
                </a:cubicBezTo>
                <a:cubicBezTo>
                  <a:pt x="1315082" y="103084"/>
                  <a:pt x="1322680" y="101708"/>
                  <a:pt x="1329179" y="98734"/>
                </a:cubicBezTo>
                <a:lnTo>
                  <a:pt x="1326923" y="89868"/>
                </a:lnTo>
                <a:cubicBezTo>
                  <a:pt x="1321580" y="92237"/>
                  <a:pt x="1315246" y="93392"/>
                  <a:pt x="1308033" y="93392"/>
                </a:cubicBezTo>
                <a:cubicBezTo>
                  <a:pt x="1301314" y="93392"/>
                  <a:pt x="1295642" y="91410"/>
                  <a:pt x="1291460" y="87445"/>
                </a:cubicBezTo>
                <a:cubicBezTo>
                  <a:pt x="1286944" y="83646"/>
                  <a:pt x="1284848" y="77754"/>
                  <a:pt x="1284684" y="69714"/>
                </a:cubicBezTo>
                <a:lnTo>
                  <a:pt x="1332539" y="69714"/>
                </a:lnTo>
                <a:lnTo>
                  <a:pt x="5341" y="101543"/>
                </a:lnTo>
                <a:lnTo>
                  <a:pt x="1284848" y="60849"/>
                </a:lnTo>
                <a:cubicBezTo>
                  <a:pt x="1285403" y="55617"/>
                  <a:pt x="1287217" y="51157"/>
                  <a:pt x="1290468" y="46916"/>
                </a:cubicBezTo>
                <a:cubicBezTo>
                  <a:pt x="1293715" y="42952"/>
                  <a:pt x="1298067" y="40859"/>
                  <a:pt x="1303846" y="40859"/>
                </a:cubicBezTo>
                <a:cubicBezTo>
                  <a:pt x="1310016" y="40859"/>
                  <a:pt x="1314532" y="42952"/>
                  <a:pt x="1317065" y="47192"/>
                </a:cubicBezTo>
                <a:cubicBezTo>
                  <a:pt x="1319875" y="51267"/>
                  <a:pt x="1321139" y="55948"/>
                  <a:pt x="1321031" y="60849"/>
                </a:cubicBezTo>
                <a:lnTo>
                  <a:pt x="1284848" y="60849"/>
                </a:lnTo>
                <a:lnTo>
                  <a:pt x="5341" y="101543"/>
                </a:lnTo>
                <a:lnTo>
                  <a:pt x="1347021" y="101543"/>
                </a:lnTo>
                <a:lnTo>
                  <a:pt x="1359412" y="101543"/>
                </a:lnTo>
                <a:lnTo>
                  <a:pt x="1359412" y="65198"/>
                </a:lnTo>
                <a:cubicBezTo>
                  <a:pt x="1359412" y="63106"/>
                  <a:pt x="1359520" y="61124"/>
                  <a:pt x="1359797" y="59417"/>
                </a:cubicBezTo>
                <a:cubicBezTo>
                  <a:pt x="1360676" y="54791"/>
                  <a:pt x="1362659" y="50991"/>
                  <a:pt x="1365469" y="48018"/>
                </a:cubicBezTo>
                <a:cubicBezTo>
                  <a:pt x="1368552" y="45099"/>
                  <a:pt x="1372076" y="43668"/>
                  <a:pt x="1376427" y="43668"/>
                </a:cubicBezTo>
                <a:cubicBezTo>
                  <a:pt x="1378410" y="43668"/>
                  <a:pt x="1379787" y="43833"/>
                  <a:pt x="1380666" y="43943"/>
                </a:cubicBezTo>
                <a:lnTo>
                  <a:pt x="1380666" y="32269"/>
                </a:lnTo>
                <a:cubicBezTo>
                  <a:pt x="1379124" y="32104"/>
                  <a:pt x="1377968" y="31994"/>
                  <a:pt x="1377249" y="31994"/>
                </a:cubicBezTo>
                <a:cubicBezTo>
                  <a:pt x="1373067" y="31994"/>
                  <a:pt x="1369266" y="33370"/>
                  <a:pt x="1365742" y="36069"/>
                </a:cubicBezTo>
                <a:cubicBezTo>
                  <a:pt x="1362217" y="38767"/>
                  <a:pt x="1359797" y="42401"/>
                  <a:pt x="1358251" y="46916"/>
                </a:cubicBezTo>
                <a:lnTo>
                  <a:pt x="1357866" y="46916"/>
                </a:lnTo>
                <a:lnTo>
                  <a:pt x="1357265" y="33370"/>
                </a:lnTo>
                <a:lnTo>
                  <a:pt x="1346415" y="33370"/>
                </a:lnTo>
                <a:cubicBezTo>
                  <a:pt x="1346856" y="39042"/>
                  <a:pt x="1347021" y="46090"/>
                  <a:pt x="1347021" y="54626"/>
                </a:cubicBezTo>
                <a:lnTo>
                  <a:pt x="1347021" y="101543"/>
                </a:lnTo>
                <a:lnTo>
                  <a:pt x="5341" y="101543"/>
                </a:lnTo>
                <a:lnTo>
                  <a:pt x="1393109" y="101543"/>
                </a:lnTo>
                <a:lnTo>
                  <a:pt x="1405500" y="101543"/>
                </a:lnTo>
                <a:lnTo>
                  <a:pt x="1405500" y="60573"/>
                </a:lnTo>
                <a:cubicBezTo>
                  <a:pt x="1405500" y="58150"/>
                  <a:pt x="1405777" y="56333"/>
                  <a:pt x="1406327" y="54791"/>
                </a:cubicBezTo>
                <a:cubicBezTo>
                  <a:pt x="1407591" y="51267"/>
                  <a:pt x="1409687" y="48183"/>
                  <a:pt x="1412661" y="45760"/>
                </a:cubicBezTo>
                <a:cubicBezTo>
                  <a:pt x="1415631" y="43392"/>
                  <a:pt x="1419155" y="42126"/>
                  <a:pt x="1422957" y="42126"/>
                </a:cubicBezTo>
                <a:cubicBezTo>
                  <a:pt x="1428408" y="42126"/>
                  <a:pt x="1432373" y="43943"/>
                  <a:pt x="1434906" y="47743"/>
                </a:cubicBezTo>
                <a:cubicBezTo>
                  <a:pt x="1437439" y="51432"/>
                  <a:pt x="1438708" y="56223"/>
                  <a:pt x="1438708" y="62280"/>
                </a:cubicBezTo>
                <a:lnTo>
                  <a:pt x="1438708" y="101543"/>
                </a:lnTo>
                <a:lnTo>
                  <a:pt x="1451094" y="101543"/>
                </a:lnTo>
                <a:lnTo>
                  <a:pt x="1451094" y="61014"/>
                </a:lnTo>
                <a:cubicBezTo>
                  <a:pt x="1451094" y="55507"/>
                  <a:pt x="1450272" y="50716"/>
                  <a:pt x="1448726" y="46641"/>
                </a:cubicBezTo>
                <a:cubicBezTo>
                  <a:pt x="1447185" y="42676"/>
                  <a:pt x="1445037" y="39703"/>
                  <a:pt x="1442505" y="37610"/>
                </a:cubicBezTo>
                <a:cubicBezTo>
                  <a:pt x="1439972" y="35628"/>
                  <a:pt x="1437439" y="34251"/>
                  <a:pt x="1434906" y="33370"/>
                </a:cubicBezTo>
                <a:cubicBezTo>
                  <a:pt x="1432261" y="32379"/>
                  <a:pt x="1429728" y="31994"/>
                  <a:pt x="1427031" y="31994"/>
                </a:cubicBezTo>
                <a:cubicBezTo>
                  <a:pt x="1421801" y="31994"/>
                  <a:pt x="1417177" y="33260"/>
                  <a:pt x="1413211" y="35628"/>
                </a:cubicBezTo>
                <a:cubicBezTo>
                  <a:pt x="1409301" y="38051"/>
                  <a:pt x="1406327" y="41135"/>
                  <a:pt x="1404508" y="44659"/>
                </a:cubicBezTo>
                <a:lnTo>
                  <a:pt x="1404236" y="44659"/>
                </a:lnTo>
                <a:lnTo>
                  <a:pt x="1403517" y="33370"/>
                </a:lnTo>
                <a:lnTo>
                  <a:pt x="1392507" y="33370"/>
                </a:lnTo>
                <a:cubicBezTo>
                  <a:pt x="1392944" y="38326"/>
                  <a:pt x="1393109" y="44494"/>
                  <a:pt x="1393109" y="51818"/>
                </a:cubicBezTo>
                <a:lnTo>
                  <a:pt x="1393109" y="101543"/>
                </a:lnTo>
                <a:lnTo>
                  <a:pt x="5341" y="101543"/>
                </a:lnTo>
                <a:lnTo>
                  <a:pt x="1517797" y="59747"/>
                </a:lnTo>
                <a:cubicBezTo>
                  <a:pt x="1517797" y="51708"/>
                  <a:pt x="1515814" y="45099"/>
                  <a:pt x="1512012" y="39868"/>
                </a:cubicBezTo>
                <a:cubicBezTo>
                  <a:pt x="1508103" y="34637"/>
                  <a:pt x="1501331" y="31994"/>
                  <a:pt x="1491915" y="31994"/>
                </a:cubicBezTo>
                <a:cubicBezTo>
                  <a:pt x="1483160" y="31994"/>
                  <a:pt x="1475726" y="33976"/>
                  <a:pt x="1469336" y="37886"/>
                </a:cubicBezTo>
                <a:lnTo>
                  <a:pt x="1472202" y="46201"/>
                </a:lnTo>
                <a:cubicBezTo>
                  <a:pt x="1477099" y="42842"/>
                  <a:pt x="1483160" y="41135"/>
                  <a:pt x="1490040" y="41135"/>
                </a:cubicBezTo>
                <a:cubicBezTo>
                  <a:pt x="1493291" y="41135"/>
                  <a:pt x="1496097" y="41685"/>
                  <a:pt x="1498244" y="42676"/>
                </a:cubicBezTo>
                <a:cubicBezTo>
                  <a:pt x="1500504" y="43668"/>
                  <a:pt x="1502158" y="45099"/>
                  <a:pt x="1503037" y="46916"/>
                </a:cubicBezTo>
                <a:cubicBezTo>
                  <a:pt x="1504137" y="48734"/>
                  <a:pt x="1504691" y="50276"/>
                  <a:pt x="1504964" y="51982"/>
                </a:cubicBezTo>
                <a:cubicBezTo>
                  <a:pt x="1505405" y="53359"/>
                  <a:pt x="1505570" y="55066"/>
                  <a:pt x="1505570" y="56774"/>
                </a:cubicBezTo>
                <a:lnTo>
                  <a:pt x="1505570" y="58150"/>
                </a:lnTo>
                <a:cubicBezTo>
                  <a:pt x="1492464" y="58040"/>
                  <a:pt x="1482333" y="60132"/>
                  <a:pt x="1475120" y="64648"/>
                </a:cubicBezTo>
                <a:cubicBezTo>
                  <a:pt x="1468072" y="68888"/>
                  <a:pt x="1464547" y="75221"/>
                  <a:pt x="1464547" y="83536"/>
                </a:cubicBezTo>
                <a:cubicBezTo>
                  <a:pt x="1464547" y="88877"/>
                  <a:pt x="1466418" y="93503"/>
                  <a:pt x="1470050" y="97302"/>
                </a:cubicBezTo>
                <a:cubicBezTo>
                  <a:pt x="1473743" y="101102"/>
                  <a:pt x="1478809" y="103084"/>
                  <a:pt x="1485416" y="103084"/>
                </a:cubicBezTo>
                <a:cubicBezTo>
                  <a:pt x="1490040" y="103084"/>
                  <a:pt x="1494118" y="102093"/>
                  <a:pt x="1497642" y="100110"/>
                </a:cubicBezTo>
                <a:cubicBezTo>
                  <a:pt x="1501331" y="98294"/>
                  <a:pt x="1504137" y="95926"/>
                  <a:pt x="1506232" y="92952"/>
                </a:cubicBezTo>
                <a:lnTo>
                  <a:pt x="1506669" y="92952"/>
                </a:lnTo>
                <a:lnTo>
                  <a:pt x="1507661" y="101543"/>
                </a:lnTo>
                <a:lnTo>
                  <a:pt x="1518788" y="101543"/>
                </a:lnTo>
                <a:cubicBezTo>
                  <a:pt x="1518069" y="97192"/>
                  <a:pt x="1517797" y="91850"/>
                  <a:pt x="1517797" y="85188"/>
                </a:cubicBezTo>
                <a:lnTo>
                  <a:pt x="1517797" y="59747"/>
                </a:lnTo>
                <a:lnTo>
                  <a:pt x="5341" y="101543"/>
                </a:lnTo>
                <a:lnTo>
                  <a:pt x="1505847" y="78580"/>
                </a:lnTo>
                <a:cubicBezTo>
                  <a:pt x="1505847" y="80012"/>
                  <a:pt x="1505683" y="81278"/>
                  <a:pt x="1505241" y="82545"/>
                </a:cubicBezTo>
                <a:cubicBezTo>
                  <a:pt x="1504137" y="85793"/>
                  <a:pt x="1502158" y="88437"/>
                  <a:pt x="1499236" y="90584"/>
                </a:cubicBezTo>
                <a:cubicBezTo>
                  <a:pt x="1496266" y="92787"/>
                  <a:pt x="1492741" y="93943"/>
                  <a:pt x="1488498" y="93943"/>
                </a:cubicBezTo>
                <a:cubicBezTo>
                  <a:pt x="1485251" y="93943"/>
                  <a:pt x="1482441" y="92952"/>
                  <a:pt x="1480186" y="90859"/>
                </a:cubicBezTo>
                <a:cubicBezTo>
                  <a:pt x="1478090" y="88877"/>
                  <a:pt x="1476990" y="85904"/>
                  <a:pt x="1476990" y="82104"/>
                </a:cubicBezTo>
                <a:cubicBezTo>
                  <a:pt x="1476990" y="71531"/>
                  <a:pt x="1486515" y="66355"/>
                  <a:pt x="1505847" y="66741"/>
                </a:cubicBezTo>
                <a:lnTo>
                  <a:pt x="1505847" y="78580"/>
                </a:lnTo>
                <a:lnTo>
                  <a:pt x="5341" y="101543"/>
                </a:lnTo>
                <a:lnTo>
                  <a:pt x="1537880" y="101543"/>
                </a:lnTo>
                <a:lnTo>
                  <a:pt x="1550271" y="101543"/>
                </a:lnTo>
                <a:lnTo>
                  <a:pt x="1550271" y="1542"/>
                </a:lnTo>
                <a:lnTo>
                  <a:pt x="1537880" y="1542"/>
                </a:lnTo>
                <a:lnTo>
                  <a:pt x="1537880" y="101543"/>
                </a:lnTo>
                <a:lnTo>
                  <a:pt x="5341" y="101543"/>
                </a:lnTo>
                <a:lnTo>
                  <a:pt x="1622805" y="96917"/>
                </a:lnTo>
                <a:cubicBezTo>
                  <a:pt x="1625507" y="98734"/>
                  <a:pt x="1629031" y="100110"/>
                  <a:pt x="1633542" y="101267"/>
                </a:cubicBezTo>
                <a:cubicBezTo>
                  <a:pt x="1638058" y="102534"/>
                  <a:pt x="1642522" y="103084"/>
                  <a:pt x="1647038" y="103084"/>
                </a:cubicBezTo>
                <a:cubicBezTo>
                  <a:pt x="1657775" y="103084"/>
                  <a:pt x="1665923" y="100441"/>
                  <a:pt x="1671538" y="95210"/>
                </a:cubicBezTo>
                <a:cubicBezTo>
                  <a:pt x="1677323" y="89979"/>
                  <a:pt x="1680133" y="83370"/>
                  <a:pt x="1680133" y="75606"/>
                </a:cubicBezTo>
                <a:cubicBezTo>
                  <a:pt x="1680133" y="68888"/>
                  <a:pt x="1678150" y="63381"/>
                  <a:pt x="1674349" y="59031"/>
                </a:cubicBezTo>
                <a:cubicBezTo>
                  <a:pt x="1670439" y="54626"/>
                  <a:pt x="1664382" y="50991"/>
                  <a:pt x="1656065" y="47743"/>
                </a:cubicBezTo>
                <a:cubicBezTo>
                  <a:pt x="1649185" y="45099"/>
                  <a:pt x="1644392" y="42566"/>
                  <a:pt x="1641418" y="39868"/>
                </a:cubicBezTo>
                <a:cubicBezTo>
                  <a:pt x="1638613" y="37170"/>
                  <a:pt x="1637179" y="33811"/>
                  <a:pt x="1637179" y="29461"/>
                </a:cubicBezTo>
                <a:cubicBezTo>
                  <a:pt x="1637179" y="25661"/>
                  <a:pt x="1638721" y="22412"/>
                  <a:pt x="1641695" y="19604"/>
                </a:cubicBezTo>
                <a:cubicBezTo>
                  <a:pt x="1644670" y="16630"/>
                  <a:pt x="1649185" y="15253"/>
                  <a:pt x="1655073" y="15253"/>
                </a:cubicBezTo>
                <a:cubicBezTo>
                  <a:pt x="1662122" y="15253"/>
                  <a:pt x="1668014" y="16795"/>
                  <a:pt x="1672972" y="19714"/>
                </a:cubicBezTo>
                <a:lnTo>
                  <a:pt x="1676331" y="9747"/>
                </a:lnTo>
                <a:cubicBezTo>
                  <a:pt x="1671101" y="6663"/>
                  <a:pt x="1664105" y="5066"/>
                  <a:pt x="1655515" y="5066"/>
                </a:cubicBezTo>
                <a:cubicBezTo>
                  <a:pt x="1646319" y="5066"/>
                  <a:pt x="1638998" y="7489"/>
                  <a:pt x="1633270" y="12280"/>
                </a:cubicBezTo>
                <a:cubicBezTo>
                  <a:pt x="1627598" y="17181"/>
                  <a:pt x="1624788" y="23403"/>
                  <a:pt x="1624788" y="30837"/>
                </a:cubicBezTo>
                <a:cubicBezTo>
                  <a:pt x="1624788" y="42842"/>
                  <a:pt x="1633105" y="51818"/>
                  <a:pt x="1649843" y="57875"/>
                </a:cubicBezTo>
                <a:cubicBezTo>
                  <a:pt x="1656177" y="60298"/>
                  <a:pt x="1660858" y="62941"/>
                  <a:pt x="1663668" y="65804"/>
                </a:cubicBezTo>
                <a:cubicBezTo>
                  <a:pt x="1666365" y="68723"/>
                  <a:pt x="1667742" y="72247"/>
                  <a:pt x="1667742" y="76597"/>
                </a:cubicBezTo>
                <a:cubicBezTo>
                  <a:pt x="1667742" y="81553"/>
                  <a:pt x="1665923" y="85353"/>
                  <a:pt x="1662512" y="88326"/>
                </a:cubicBezTo>
                <a:cubicBezTo>
                  <a:pt x="1658875" y="91410"/>
                  <a:pt x="1654086" y="92787"/>
                  <a:pt x="1647917" y="92787"/>
                </a:cubicBezTo>
                <a:cubicBezTo>
                  <a:pt x="1639877" y="92787"/>
                  <a:pt x="1632556" y="90694"/>
                  <a:pt x="1626057" y="86619"/>
                </a:cubicBezTo>
                <a:lnTo>
                  <a:pt x="1622805" y="96917"/>
                </a:lnTo>
                <a:lnTo>
                  <a:pt x="5341" y="101543"/>
                </a:lnTo>
                <a:lnTo>
                  <a:pt x="1697092" y="101267"/>
                </a:lnTo>
                <a:cubicBezTo>
                  <a:pt x="1703755" y="101983"/>
                  <a:pt x="1711024" y="102368"/>
                  <a:pt x="1719337" y="102368"/>
                </a:cubicBezTo>
                <a:cubicBezTo>
                  <a:pt x="1738062" y="102368"/>
                  <a:pt x="1752159" y="97908"/>
                  <a:pt x="1761463" y="88712"/>
                </a:cubicBezTo>
                <a:cubicBezTo>
                  <a:pt x="1770603" y="79571"/>
                  <a:pt x="1775118" y="67346"/>
                  <a:pt x="1775118" y="51818"/>
                </a:cubicBezTo>
                <a:cubicBezTo>
                  <a:pt x="1775118" y="37335"/>
                  <a:pt x="1770603" y="25936"/>
                  <a:pt x="1761576" y="17786"/>
                </a:cubicBezTo>
                <a:cubicBezTo>
                  <a:pt x="1752982" y="9857"/>
                  <a:pt x="1740210" y="5947"/>
                  <a:pt x="1723138" y="5947"/>
                </a:cubicBezTo>
                <a:cubicBezTo>
                  <a:pt x="1713998" y="5947"/>
                  <a:pt x="1705404" y="6663"/>
                  <a:pt x="1697092" y="8040"/>
                </a:cubicBezTo>
                <a:lnTo>
                  <a:pt x="1697092" y="101267"/>
                </a:lnTo>
                <a:lnTo>
                  <a:pt x="5341" y="101543"/>
                </a:lnTo>
                <a:lnTo>
                  <a:pt x="1709370" y="16905"/>
                </a:lnTo>
                <a:cubicBezTo>
                  <a:pt x="1713172" y="16080"/>
                  <a:pt x="1717960" y="15639"/>
                  <a:pt x="1723744" y="15639"/>
                </a:cubicBezTo>
                <a:cubicBezTo>
                  <a:pt x="1736408" y="15639"/>
                  <a:pt x="1745990" y="18888"/>
                  <a:pt x="1752596" y="25386"/>
                </a:cubicBezTo>
                <a:cubicBezTo>
                  <a:pt x="1759039" y="31829"/>
                  <a:pt x="1762290" y="40859"/>
                  <a:pt x="1762178" y="52258"/>
                </a:cubicBezTo>
                <a:cubicBezTo>
                  <a:pt x="1762178" y="65089"/>
                  <a:pt x="1758653" y="75055"/>
                  <a:pt x="1751717" y="82104"/>
                </a:cubicBezTo>
                <a:cubicBezTo>
                  <a:pt x="1744833" y="88987"/>
                  <a:pt x="1734867" y="92511"/>
                  <a:pt x="1721762" y="92511"/>
                </a:cubicBezTo>
                <a:cubicBezTo>
                  <a:pt x="1716254" y="92511"/>
                  <a:pt x="1712016" y="92401"/>
                  <a:pt x="1709370" y="91961"/>
                </a:cubicBezTo>
                <a:lnTo>
                  <a:pt x="1709370" y="16905"/>
                </a:lnTo>
                <a:lnTo>
                  <a:pt x="5341" y="101543"/>
                </a:lnTo>
                <a:lnTo>
                  <a:pt x="51376" y="230838"/>
                </a:lnTo>
                <a:cubicBezTo>
                  <a:pt x="46475" y="232931"/>
                  <a:pt x="41409" y="234088"/>
                  <a:pt x="36178" y="234088"/>
                </a:cubicBezTo>
                <a:cubicBezTo>
                  <a:pt x="29295" y="234088"/>
                  <a:pt x="23678" y="231830"/>
                  <a:pt x="19163" y="227149"/>
                </a:cubicBezTo>
                <a:cubicBezTo>
                  <a:pt x="14812" y="222523"/>
                  <a:pt x="12555" y="216301"/>
                  <a:pt x="12555" y="208592"/>
                </a:cubicBezTo>
                <a:cubicBezTo>
                  <a:pt x="12555" y="201268"/>
                  <a:pt x="14647" y="195210"/>
                  <a:pt x="18887" y="190144"/>
                </a:cubicBezTo>
                <a:cubicBezTo>
                  <a:pt x="23237" y="185354"/>
                  <a:pt x="29130" y="182821"/>
                  <a:pt x="36619" y="182821"/>
                </a:cubicBezTo>
                <a:cubicBezTo>
                  <a:pt x="42125" y="182821"/>
                  <a:pt x="46916" y="183922"/>
                  <a:pt x="50991" y="186070"/>
                </a:cubicBezTo>
                <a:lnTo>
                  <a:pt x="53799" y="176598"/>
                </a:lnTo>
                <a:cubicBezTo>
                  <a:pt x="49284" y="174230"/>
                  <a:pt x="43502" y="172963"/>
                  <a:pt x="36619" y="172963"/>
                </a:cubicBezTo>
                <a:cubicBezTo>
                  <a:pt x="25660" y="172963"/>
                  <a:pt x="16740" y="176323"/>
                  <a:pt x="10132" y="183096"/>
                </a:cubicBezTo>
                <a:cubicBezTo>
                  <a:pt x="3414" y="189979"/>
                  <a:pt x="0" y="198735"/>
                  <a:pt x="0" y="209307"/>
                </a:cubicBezTo>
                <a:cubicBezTo>
                  <a:pt x="0" y="219715"/>
                  <a:pt x="3083" y="228140"/>
                  <a:pt x="9306" y="234473"/>
                </a:cubicBezTo>
                <a:cubicBezTo>
                  <a:pt x="15473" y="240805"/>
                  <a:pt x="23678" y="244054"/>
                  <a:pt x="33920" y="244054"/>
                </a:cubicBezTo>
                <a:cubicBezTo>
                  <a:pt x="41409" y="244054"/>
                  <a:pt x="48018" y="242788"/>
                  <a:pt x="53524" y="240145"/>
                </a:cubicBezTo>
                <a:lnTo>
                  <a:pt x="51376" y="230838"/>
                </a:lnTo>
                <a:lnTo>
                  <a:pt x="5341" y="101543"/>
                </a:lnTo>
                <a:lnTo>
                  <a:pt x="115956" y="200717"/>
                </a:lnTo>
                <a:cubicBezTo>
                  <a:pt x="115956" y="192678"/>
                  <a:pt x="113973" y="186070"/>
                  <a:pt x="110174" y="180838"/>
                </a:cubicBezTo>
                <a:cubicBezTo>
                  <a:pt x="106264" y="175607"/>
                  <a:pt x="99491" y="172963"/>
                  <a:pt x="90075" y="172963"/>
                </a:cubicBezTo>
                <a:cubicBezTo>
                  <a:pt x="81319" y="172963"/>
                  <a:pt x="73885" y="174946"/>
                  <a:pt x="67497" y="178856"/>
                </a:cubicBezTo>
                <a:lnTo>
                  <a:pt x="70361" y="187171"/>
                </a:lnTo>
                <a:cubicBezTo>
                  <a:pt x="75261" y="183812"/>
                  <a:pt x="81319" y="182105"/>
                  <a:pt x="88202" y="182105"/>
                </a:cubicBezTo>
                <a:cubicBezTo>
                  <a:pt x="91451" y="182105"/>
                  <a:pt x="94259" y="182655"/>
                  <a:pt x="96407" y="183646"/>
                </a:cubicBezTo>
                <a:cubicBezTo>
                  <a:pt x="98665" y="184637"/>
                  <a:pt x="100317" y="186070"/>
                  <a:pt x="101198" y="187886"/>
                </a:cubicBezTo>
                <a:cubicBezTo>
                  <a:pt x="102299" y="189703"/>
                  <a:pt x="102850" y="191246"/>
                  <a:pt x="103125" y="192952"/>
                </a:cubicBezTo>
                <a:cubicBezTo>
                  <a:pt x="103566" y="194329"/>
                  <a:pt x="103731" y="196036"/>
                  <a:pt x="103731" y="197744"/>
                </a:cubicBezTo>
                <a:lnTo>
                  <a:pt x="103731" y="199120"/>
                </a:lnTo>
                <a:cubicBezTo>
                  <a:pt x="90625" y="199010"/>
                  <a:pt x="80493" y="201102"/>
                  <a:pt x="73279" y="205618"/>
                </a:cubicBezTo>
                <a:cubicBezTo>
                  <a:pt x="66230" y="209858"/>
                  <a:pt x="62706" y="216191"/>
                  <a:pt x="62706" y="224506"/>
                </a:cubicBezTo>
                <a:cubicBezTo>
                  <a:pt x="62706" y="229847"/>
                  <a:pt x="64579" y="234473"/>
                  <a:pt x="68213" y="238273"/>
                </a:cubicBezTo>
                <a:cubicBezTo>
                  <a:pt x="71903" y="242072"/>
                  <a:pt x="76969" y="244054"/>
                  <a:pt x="83577" y="244054"/>
                </a:cubicBezTo>
                <a:cubicBezTo>
                  <a:pt x="88202" y="244054"/>
                  <a:pt x="92277" y="243063"/>
                  <a:pt x="95801" y="241081"/>
                </a:cubicBezTo>
                <a:cubicBezTo>
                  <a:pt x="99491" y="239264"/>
                  <a:pt x="102299" y="236896"/>
                  <a:pt x="104391" y="233922"/>
                </a:cubicBezTo>
                <a:lnTo>
                  <a:pt x="104832" y="233922"/>
                </a:lnTo>
                <a:lnTo>
                  <a:pt x="105823" y="242512"/>
                </a:lnTo>
                <a:lnTo>
                  <a:pt x="116947" y="242512"/>
                </a:lnTo>
                <a:cubicBezTo>
                  <a:pt x="116231" y="238162"/>
                  <a:pt x="115956" y="232821"/>
                  <a:pt x="115956" y="226158"/>
                </a:cubicBezTo>
                <a:lnTo>
                  <a:pt x="115956" y="200717"/>
                </a:lnTo>
                <a:lnTo>
                  <a:pt x="5341" y="101543"/>
                </a:lnTo>
                <a:lnTo>
                  <a:pt x="104006" y="219550"/>
                </a:lnTo>
                <a:cubicBezTo>
                  <a:pt x="104006" y="220981"/>
                  <a:pt x="103841" y="222248"/>
                  <a:pt x="103400" y="223515"/>
                </a:cubicBezTo>
                <a:cubicBezTo>
                  <a:pt x="102299" y="226764"/>
                  <a:pt x="100317" y="229407"/>
                  <a:pt x="97398" y="231554"/>
                </a:cubicBezTo>
                <a:cubicBezTo>
                  <a:pt x="94424" y="233757"/>
                  <a:pt x="90900" y="234913"/>
                  <a:pt x="86660" y="234913"/>
                </a:cubicBezTo>
                <a:cubicBezTo>
                  <a:pt x="83411" y="234913"/>
                  <a:pt x="80603" y="233922"/>
                  <a:pt x="78345" y="231830"/>
                </a:cubicBezTo>
                <a:cubicBezTo>
                  <a:pt x="76253" y="229847"/>
                  <a:pt x="75151" y="226874"/>
                  <a:pt x="75151" y="223074"/>
                </a:cubicBezTo>
                <a:cubicBezTo>
                  <a:pt x="75151" y="212501"/>
                  <a:pt x="84678" y="207325"/>
                  <a:pt x="104006" y="207710"/>
                </a:cubicBezTo>
                <a:lnTo>
                  <a:pt x="104006" y="219550"/>
                </a:lnTo>
                <a:lnTo>
                  <a:pt x="5341" y="101543"/>
                </a:lnTo>
                <a:lnTo>
                  <a:pt x="136041" y="242512"/>
                </a:lnTo>
                <a:lnTo>
                  <a:pt x="148431" y="242512"/>
                </a:lnTo>
                <a:lnTo>
                  <a:pt x="148431" y="206168"/>
                </a:lnTo>
                <a:cubicBezTo>
                  <a:pt x="148431" y="204076"/>
                  <a:pt x="148541" y="202094"/>
                  <a:pt x="148816" y="200387"/>
                </a:cubicBezTo>
                <a:cubicBezTo>
                  <a:pt x="149697" y="195761"/>
                  <a:pt x="151680" y="191961"/>
                  <a:pt x="154488" y="188988"/>
                </a:cubicBezTo>
                <a:cubicBezTo>
                  <a:pt x="157572" y="186070"/>
                  <a:pt x="161096" y="184637"/>
                  <a:pt x="165446" y="184637"/>
                </a:cubicBezTo>
                <a:cubicBezTo>
                  <a:pt x="167429" y="184637"/>
                  <a:pt x="168805" y="184803"/>
                  <a:pt x="169686" y="184913"/>
                </a:cubicBezTo>
                <a:lnTo>
                  <a:pt x="169686" y="173239"/>
                </a:lnTo>
                <a:cubicBezTo>
                  <a:pt x="168145" y="173074"/>
                  <a:pt x="166988" y="172963"/>
                  <a:pt x="166273" y="172963"/>
                </a:cubicBezTo>
                <a:cubicBezTo>
                  <a:pt x="162088" y="172963"/>
                  <a:pt x="158288" y="174340"/>
                  <a:pt x="154764" y="177038"/>
                </a:cubicBezTo>
                <a:cubicBezTo>
                  <a:pt x="151240" y="179737"/>
                  <a:pt x="148816" y="183371"/>
                  <a:pt x="147275" y="187886"/>
                </a:cubicBezTo>
                <a:lnTo>
                  <a:pt x="146889" y="187886"/>
                </a:lnTo>
                <a:lnTo>
                  <a:pt x="146284" y="174340"/>
                </a:lnTo>
                <a:lnTo>
                  <a:pt x="135435" y="174340"/>
                </a:lnTo>
                <a:cubicBezTo>
                  <a:pt x="135876" y="180012"/>
                  <a:pt x="136041" y="187061"/>
                  <a:pt x="136041" y="195596"/>
                </a:cubicBezTo>
                <a:lnTo>
                  <a:pt x="136041" y="242512"/>
                </a:lnTo>
                <a:lnTo>
                  <a:pt x="5341" y="101543"/>
                </a:lnTo>
                <a:lnTo>
                  <a:pt x="228553" y="142512"/>
                </a:lnTo>
                <a:lnTo>
                  <a:pt x="228553" y="183206"/>
                </a:lnTo>
                <a:lnTo>
                  <a:pt x="228277" y="183206"/>
                </a:lnTo>
                <a:cubicBezTo>
                  <a:pt x="226625" y="180287"/>
                  <a:pt x="223927" y="177865"/>
                  <a:pt x="220568" y="175937"/>
                </a:cubicBezTo>
                <a:cubicBezTo>
                  <a:pt x="216878" y="173955"/>
                  <a:pt x="212693" y="172963"/>
                  <a:pt x="207738" y="172963"/>
                </a:cubicBezTo>
                <a:cubicBezTo>
                  <a:pt x="199147" y="172963"/>
                  <a:pt x="191988" y="176323"/>
                  <a:pt x="185931" y="182931"/>
                </a:cubicBezTo>
                <a:cubicBezTo>
                  <a:pt x="179984" y="189594"/>
                  <a:pt x="177066" y="198459"/>
                  <a:pt x="177176" y="209418"/>
                </a:cubicBezTo>
                <a:cubicBezTo>
                  <a:pt x="177176" y="219715"/>
                  <a:pt x="179984" y="228030"/>
                  <a:pt x="185656" y="234362"/>
                </a:cubicBezTo>
                <a:cubicBezTo>
                  <a:pt x="191107" y="240805"/>
                  <a:pt x="198156" y="244054"/>
                  <a:pt x="206471" y="244054"/>
                </a:cubicBezTo>
                <a:cubicBezTo>
                  <a:pt x="211812" y="244054"/>
                  <a:pt x="216493" y="242788"/>
                  <a:pt x="220568" y="240255"/>
                </a:cubicBezTo>
                <a:cubicBezTo>
                  <a:pt x="224643" y="237887"/>
                  <a:pt x="227617" y="234638"/>
                  <a:pt x="229434" y="230673"/>
                </a:cubicBezTo>
                <a:lnTo>
                  <a:pt x="229874" y="230673"/>
                </a:lnTo>
                <a:lnTo>
                  <a:pt x="230425" y="242512"/>
                </a:lnTo>
                <a:lnTo>
                  <a:pt x="241383" y="242512"/>
                </a:lnTo>
                <a:cubicBezTo>
                  <a:pt x="240997" y="236290"/>
                  <a:pt x="240833" y="230398"/>
                  <a:pt x="240833" y="224891"/>
                </a:cubicBezTo>
                <a:lnTo>
                  <a:pt x="240833" y="142512"/>
                </a:lnTo>
                <a:lnTo>
                  <a:pt x="228553" y="142512"/>
                </a:lnTo>
                <a:lnTo>
                  <a:pt x="5341" y="101543"/>
                </a:lnTo>
                <a:lnTo>
                  <a:pt x="228553" y="213933"/>
                </a:lnTo>
                <a:cubicBezTo>
                  <a:pt x="228553" y="216025"/>
                  <a:pt x="228443" y="217733"/>
                  <a:pt x="228002" y="219274"/>
                </a:cubicBezTo>
                <a:cubicBezTo>
                  <a:pt x="226900" y="223790"/>
                  <a:pt x="224643" y="227314"/>
                  <a:pt x="221284" y="230123"/>
                </a:cubicBezTo>
                <a:cubicBezTo>
                  <a:pt x="217870" y="232656"/>
                  <a:pt x="214070" y="234088"/>
                  <a:pt x="209830" y="234088"/>
                </a:cubicBezTo>
                <a:cubicBezTo>
                  <a:pt x="203498" y="234088"/>
                  <a:pt x="198596" y="231664"/>
                  <a:pt x="194907" y="226874"/>
                </a:cubicBezTo>
                <a:cubicBezTo>
                  <a:pt x="191548" y="222083"/>
                  <a:pt x="189731" y="216025"/>
                  <a:pt x="189731" y="208867"/>
                </a:cubicBezTo>
                <a:cubicBezTo>
                  <a:pt x="189731" y="201268"/>
                  <a:pt x="191548" y="194935"/>
                  <a:pt x="195182" y="190144"/>
                </a:cubicBezTo>
                <a:cubicBezTo>
                  <a:pt x="198872" y="185079"/>
                  <a:pt x="203773" y="182655"/>
                  <a:pt x="210160" y="182655"/>
                </a:cubicBezTo>
                <a:cubicBezTo>
                  <a:pt x="214621" y="182655"/>
                  <a:pt x="218585" y="184087"/>
                  <a:pt x="221669" y="186730"/>
                </a:cubicBezTo>
                <a:cubicBezTo>
                  <a:pt x="225083" y="189428"/>
                  <a:pt x="227011" y="192788"/>
                  <a:pt x="228002" y="196917"/>
                </a:cubicBezTo>
                <a:cubicBezTo>
                  <a:pt x="228443" y="198294"/>
                  <a:pt x="228553" y="200001"/>
                  <a:pt x="228553" y="202094"/>
                </a:cubicBezTo>
                <a:lnTo>
                  <a:pt x="228553" y="213933"/>
                </a:lnTo>
                <a:lnTo>
                  <a:pt x="5341" y="101543"/>
                </a:lnTo>
                <a:lnTo>
                  <a:pt x="344137" y="200717"/>
                </a:lnTo>
                <a:cubicBezTo>
                  <a:pt x="344137" y="192678"/>
                  <a:pt x="342155" y="186070"/>
                  <a:pt x="338355" y="180838"/>
                </a:cubicBezTo>
                <a:cubicBezTo>
                  <a:pt x="334445" y="175607"/>
                  <a:pt x="327672" y="172963"/>
                  <a:pt x="318256" y="172963"/>
                </a:cubicBezTo>
                <a:cubicBezTo>
                  <a:pt x="309500" y="172963"/>
                  <a:pt x="302066" y="174946"/>
                  <a:pt x="295678" y="178856"/>
                </a:cubicBezTo>
                <a:lnTo>
                  <a:pt x="298542" y="187171"/>
                </a:lnTo>
                <a:cubicBezTo>
                  <a:pt x="303443" y="183812"/>
                  <a:pt x="309500" y="182105"/>
                  <a:pt x="316384" y="182105"/>
                </a:cubicBezTo>
                <a:cubicBezTo>
                  <a:pt x="319632" y="182105"/>
                  <a:pt x="322441" y="182655"/>
                  <a:pt x="324589" y="183646"/>
                </a:cubicBezTo>
                <a:cubicBezTo>
                  <a:pt x="326846" y="184637"/>
                  <a:pt x="328498" y="186070"/>
                  <a:pt x="329379" y="187886"/>
                </a:cubicBezTo>
                <a:cubicBezTo>
                  <a:pt x="330480" y="189703"/>
                  <a:pt x="331031" y="191246"/>
                  <a:pt x="331307" y="192952"/>
                </a:cubicBezTo>
                <a:cubicBezTo>
                  <a:pt x="331747" y="194329"/>
                  <a:pt x="331912" y="196036"/>
                  <a:pt x="331912" y="197744"/>
                </a:cubicBezTo>
                <a:lnTo>
                  <a:pt x="331912" y="199120"/>
                </a:lnTo>
                <a:cubicBezTo>
                  <a:pt x="318806" y="199010"/>
                  <a:pt x="308674" y="201102"/>
                  <a:pt x="301460" y="205618"/>
                </a:cubicBezTo>
                <a:cubicBezTo>
                  <a:pt x="294412" y="209858"/>
                  <a:pt x="290888" y="216191"/>
                  <a:pt x="290888" y="224506"/>
                </a:cubicBezTo>
                <a:cubicBezTo>
                  <a:pt x="290888" y="229847"/>
                  <a:pt x="292760" y="234473"/>
                  <a:pt x="296395" y="238273"/>
                </a:cubicBezTo>
                <a:cubicBezTo>
                  <a:pt x="300084" y="242072"/>
                  <a:pt x="305150" y="244054"/>
                  <a:pt x="311758" y="244054"/>
                </a:cubicBezTo>
                <a:cubicBezTo>
                  <a:pt x="316384" y="244054"/>
                  <a:pt x="320459" y="243063"/>
                  <a:pt x="323983" y="241081"/>
                </a:cubicBezTo>
                <a:cubicBezTo>
                  <a:pt x="327672" y="239264"/>
                  <a:pt x="330480" y="236896"/>
                  <a:pt x="332573" y="233922"/>
                </a:cubicBezTo>
                <a:lnTo>
                  <a:pt x="333014" y="233922"/>
                </a:lnTo>
                <a:lnTo>
                  <a:pt x="334005" y="242512"/>
                </a:lnTo>
                <a:lnTo>
                  <a:pt x="345128" y="242512"/>
                </a:lnTo>
                <a:cubicBezTo>
                  <a:pt x="344412" y="238162"/>
                  <a:pt x="344137" y="232821"/>
                  <a:pt x="344137" y="226158"/>
                </a:cubicBezTo>
                <a:lnTo>
                  <a:pt x="344137" y="200717"/>
                </a:lnTo>
                <a:lnTo>
                  <a:pt x="5341" y="101543"/>
                </a:lnTo>
                <a:lnTo>
                  <a:pt x="332188" y="219550"/>
                </a:lnTo>
                <a:cubicBezTo>
                  <a:pt x="332188" y="220981"/>
                  <a:pt x="332022" y="222248"/>
                  <a:pt x="331582" y="223515"/>
                </a:cubicBezTo>
                <a:cubicBezTo>
                  <a:pt x="330480" y="226764"/>
                  <a:pt x="328498" y="229407"/>
                  <a:pt x="325580" y="231554"/>
                </a:cubicBezTo>
                <a:cubicBezTo>
                  <a:pt x="322606" y="233757"/>
                  <a:pt x="319082" y="234913"/>
                  <a:pt x="314842" y="234913"/>
                </a:cubicBezTo>
                <a:cubicBezTo>
                  <a:pt x="311593" y="234913"/>
                  <a:pt x="308784" y="233922"/>
                  <a:pt x="306526" y="231830"/>
                </a:cubicBezTo>
                <a:cubicBezTo>
                  <a:pt x="304434" y="229847"/>
                  <a:pt x="303333" y="226874"/>
                  <a:pt x="303333" y="223074"/>
                </a:cubicBezTo>
                <a:cubicBezTo>
                  <a:pt x="303333" y="212501"/>
                  <a:pt x="312859" y="207325"/>
                  <a:pt x="332188" y="207710"/>
                </a:cubicBezTo>
                <a:lnTo>
                  <a:pt x="332188" y="219550"/>
                </a:lnTo>
                <a:lnTo>
                  <a:pt x="5341" y="101543"/>
                </a:lnTo>
                <a:lnTo>
                  <a:pt x="364223" y="242512"/>
                </a:lnTo>
                <a:lnTo>
                  <a:pt x="376612" y="242512"/>
                </a:lnTo>
                <a:lnTo>
                  <a:pt x="376612" y="201543"/>
                </a:lnTo>
                <a:cubicBezTo>
                  <a:pt x="376612" y="199120"/>
                  <a:pt x="376888" y="197303"/>
                  <a:pt x="377439" y="195761"/>
                </a:cubicBezTo>
                <a:cubicBezTo>
                  <a:pt x="378705" y="192237"/>
                  <a:pt x="380797" y="189153"/>
                  <a:pt x="383771" y="186730"/>
                </a:cubicBezTo>
                <a:cubicBezTo>
                  <a:pt x="386744" y="184362"/>
                  <a:pt x="390269" y="183096"/>
                  <a:pt x="394068" y="183096"/>
                </a:cubicBezTo>
                <a:cubicBezTo>
                  <a:pt x="399520" y="183096"/>
                  <a:pt x="403485" y="184913"/>
                  <a:pt x="406018" y="188712"/>
                </a:cubicBezTo>
                <a:cubicBezTo>
                  <a:pt x="408551" y="192402"/>
                  <a:pt x="409817" y="197193"/>
                  <a:pt x="409817" y="203250"/>
                </a:cubicBezTo>
                <a:lnTo>
                  <a:pt x="409817" y="242512"/>
                </a:lnTo>
                <a:lnTo>
                  <a:pt x="422207" y="242512"/>
                </a:lnTo>
                <a:lnTo>
                  <a:pt x="422207" y="201984"/>
                </a:lnTo>
                <a:cubicBezTo>
                  <a:pt x="422207" y="196477"/>
                  <a:pt x="421381" y="191686"/>
                  <a:pt x="419839" y="187611"/>
                </a:cubicBezTo>
                <a:cubicBezTo>
                  <a:pt x="418298" y="183646"/>
                  <a:pt x="416150" y="180673"/>
                  <a:pt x="413617" y="178580"/>
                </a:cubicBezTo>
                <a:cubicBezTo>
                  <a:pt x="411084" y="176598"/>
                  <a:pt x="408551" y="175221"/>
                  <a:pt x="406018" y="174340"/>
                </a:cubicBezTo>
                <a:cubicBezTo>
                  <a:pt x="403375" y="173349"/>
                  <a:pt x="400841" y="172963"/>
                  <a:pt x="398143" y="172963"/>
                </a:cubicBezTo>
                <a:cubicBezTo>
                  <a:pt x="392912" y="172963"/>
                  <a:pt x="388287" y="174230"/>
                  <a:pt x="384322" y="176598"/>
                </a:cubicBezTo>
                <a:cubicBezTo>
                  <a:pt x="380412" y="179021"/>
                  <a:pt x="377439" y="182105"/>
                  <a:pt x="375621" y="185629"/>
                </a:cubicBezTo>
                <a:lnTo>
                  <a:pt x="375346" y="185629"/>
                </a:lnTo>
                <a:lnTo>
                  <a:pt x="374630" y="174340"/>
                </a:lnTo>
                <a:lnTo>
                  <a:pt x="363617" y="174340"/>
                </a:lnTo>
                <a:cubicBezTo>
                  <a:pt x="364057" y="179296"/>
                  <a:pt x="364223" y="185464"/>
                  <a:pt x="364223" y="192788"/>
                </a:cubicBezTo>
                <a:lnTo>
                  <a:pt x="364223" y="242512"/>
                </a:lnTo>
                <a:lnTo>
                  <a:pt x="5341" y="101543"/>
                </a:lnTo>
                <a:lnTo>
                  <a:pt x="488880" y="142512"/>
                </a:lnTo>
                <a:lnTo>
                  <a:pt x="488880" y="183206"/>
                </a:lnTo>
                <a:lnTo>
                  <a:pt x="488603" y="183206"/>
                </a:lnTo>
                <a:cubicBezTo>
                  <a:pt x="486953" y="180287"/>
                  <a:pt x="484251" y="177865"/>
                  <a:pt x="480896" y="175937"/>
                </a:cubicBezTo>
                <a:cubicBezTo>
                  <a:pt x="477203" y="173955"/>
                  <a:pt x="473021" y="172963"/>
                  <a:pt x="468063" y="172963"/>
                </a:cubicBezTo>
                <a:cubicBezTo>
                  <a:pt x="459474" y="172963"/>
                  <a:pt x="452315" y="176323"/>
                  <a:pt x="446258" y="182931"/>
                </a:cubicBezTo>
                <a:cubicBezTo>
                  <a:pt x="440310" y="189594"/>
                  <a:pt x="437392" y="198459"/>
                  <a:pt x="437502" y="209418"/>
                </a:cubicBezTo>
                <a:cubicBezTo>
                  <a:pt x="437502" y="219715"/>
                  <a:pt x="440310" y="228030"/>
                  <a:pt x="445982" y="234362"/>
                </a:cubicBezTo>
                <a:cubicBezTo>
                  <a:pt x="451434" y="240805"/>
                  <a:pt x="458482" y="244054"/>
                  <a:pt x="466799" y="244054"/>
                </a:cubicBezTo>
                <a:cubicBezTo>
                  <a:pt x="472137" y="244054"/>
                  <a:pt x="476818" y="242788"/>
                  <a:pt x="480896" y="240255"/>
                </a:cubicBezTo>
                <a:cubicBezTo>
                  <a:pt x="484970" y="237887"/>
                  <a:pt x="487945" y="234638"/>
                  <a:pt x="489759" y="230673"/>
                </a:cubicBezTo>
                <a:lnTo>
                  <a:pt x="490201" y="230673"/>
                </a:lnTo>
                <a:lnTo>
                  <a:pt x="490750" y="242512"/>
                </a:lnTo>
                <a:lnTo>
                  <a:pt x="501708" y="242512"/>
                </a:lnTo>
                <a:cubicBezTo>
                  <a:pt x="501323" y="236290"/>
                  <a:pt x="501159" y="230398"/>
                  <a:pt x="501159" y="224891"/>
                </a:cubicBezTo>
                <a:lnTo>
                  <a:pt x="501159" y="142512"/>
                </a:lnTo>
                <a:lnTo>
                  <a:pt x="488880" y="142512"/>
                </a:lnTo>
                <a:lnTo>
                  <a:pt x="5341" y="101543"/>
                </a:lnTo>
                <a:lnTo>
                  <a:pt x="488880" y="213933"/>
                </a:lnTo>
                <a:cubicBezTo>
                  <a:pt x="488880" y="216025"/>
                  <a:pt x="488767" y="217733"/>
                  <a:pt x="488330" y="219274"/>
                </a:cubicBezTo>
                <a:cubicBezTo>
                  <a:pt x="487226" y="223790"/>
                  <a:pt x="484970" y="227314"/>
                  <a:pt x="481611" y="230123"/>
                </a:cubicBezTo>
                <a:cubicBezTo>
                  <a:pt x="478194" y="232656"/>
                  <a:pt x="474398" y="234088"/>
                  <a:pt x="470155" y="234088"/>
                </a:cubicBezTo>
                <a:cubicBezTo>
                  <a:pt x="463824" y="234088"/>
                  <a:pt x="458923" y="231664"/>
                  <a:pt x="455233" y="226874"/>
                </a:cubicBezTo>
                <a:cubicBezTo>
                  <a:pt x="451875" y="222083"/>
                  <a:pt x="450057" y="216025"/>
                  <a:pt x="450057" y="208867"/>
                </a:cubicBezTo>
                <a:cubicBezTo>
                  <a:pt x="450057" y="201268"/>
                  <a:pt x="451875" y="194935"/>
                  <a:pt x="455509" y="190144"/>
                </a:cubicBezTo>
                <a:cubicBezTo>
                  <a:pt x="459198" y="185079"/>
                  <a:pt x="464099" y="182655"/>
                  <a:pt x="470488" y="182655"/>
                </a:cubicBezTo>
                <a:cubicBezTo>
                  <a:pt x="474948" y="182655"/>
                  <a:pt x="478913" y="184087"/>
                  <a:pt x="481996" y="186730"/>
                </a:cubicBezTo>
                <a:cubicBezTo>
                  <a:pt x="485412" y="189428"/>
                  <a:pt x="487339" y="192788"/>
                  <a:pt x="488330" y="196917"/>
                </a:cubicBezTo>
                <a:cubicBezTo>
                  <a:pt x="488767" y="198294"/>
                  <a:pt x="488880" y="200001"/>
                  <a:pt x="488880" y="202094"/>
                </a:cubicBezTo>
                <a:lnTo>
                  <a:pt x="488880" y="213933"/>
                </a:lnTo>
                <a:lnTo>
                  <a:pt x="5341" y="101543"/>
                </a:lnTo>
                <a:lnTo>
                  <a:pt x="603033" y="230838"/>
                </a:lnTo>
                <a:cubicBezTo>
                  <a:pt x="598132" y="232931"/>
                  <a:pt x="593066" y="234088"/>
                  <a:pt x="587832" y="234088"/>
                </a:cubicBezTo>
                <a:cubicBezTo>
                  <a:pt x="580952" y="234088"/>
                  <a:pt x="575332" y="231830"/>
                  <a:pt x="570817" y="227149"/>
                </a:cubicBezTo>
                <a:cubicBezTo>
                  <a:pt x="566470" y="222523"/>
                  <a:pt x="564210" y="216301"/>
                  <a:pt x="564210" y="208592"/>
                </a:cubicBezTo>
                <a:cubicBezTo>
                  <a:pt x="564210" y="201268"/>
                  <a:pt x="566301" y="195210"/>
                  <a:pt x="570544" y="190144"/>
                </a:cubicBezTo>
                <a:cubicBezTo>
                  <a:pt x="574890" y="185354"/>
                  <a:pt x="580783" y="182821"/>
                  <a:pt x="588273" y="182821"/>
                </a:cubicBezTo>
                <a:cubicBezTo>
                  <a:pt x="593781" y="182821"/>
                  <a:pt x="598574" y="183922"/>
                  <a:pt x="602648" y="186070"/>
                </a:cubicBezTo>
                <a:lnTo>
                  <a:pt x="605453" y="176598"/>
                </a:lnTo>
                <a:cubicBezTo>
                  <a:pt x="600937" y="174230"/>
                  <a:pt x="595157" y="172963"/>
                  <a:pt x="588273" y="172963"/>
                </a:cubicBezTo>
                <a:cubicBezTo>
                  <a:pt x="577315" y="172963"/>
                  <a:pt x="568397" y="176323"/>
                  <a:pt x="561785" y="183096"/>
                </a:cubicBezTo>
                <a:cubicBezTo>
                  <a:pt x="555070" y="189979"/>
                  <a:pt x="551654" y="198735"/>
                  <a:pt x="551654" y="209307"/>
                </a:cubicBezTo>
                <a:cubicBezTo>
                  <a:pt x="551654" y="219715"/>
                  <a:pt x="554736" y="228140"/>
                  <a:pt x="560963" y="234473"/>
                </a:cubicBezTo>
                <a:cubicBezTo>
                  <a:pt x="567128" y="240805"/>
                  <a:pt x="575332" y="244054"/>
                  <a:pt x="585576" y="244054"/>
                </a:cubicBezTo>
                <a:cubicBezTo>
                  <a:pt x="593066" y="244054"/>
                  <a:pt x="599673" y="242788"/>
                  <a:pt x="605180" y="240145"/>
                </a:cubicBezTo>
                <a:lnTo>
                  <a:pt x="603033" y="230838"/>
                </a:lnTo>
                <a:lnTo>
                  <a:pt x="5341" y="101543"/>
                </a:lnTo>
                <a:lnTo>
                  <a:pt x="648613" y="172963"/>
                </a:lnTo>
                <a:cubicBezTo>
                  <a:pt x="638867" y="172963"/>
                  <a:pt x="630884" y="176212"/>
                  <a:pt x="624385" y="182821"/>
                </a:cubicBezTo>
                <a:cubicBezTo>
                  <a:pt x="618051" y="189263"/>
                  <a:pt x="614804" y="198019"/>
                  <a:pt x="614804" y="208977"/>
                </a:cubicBezTo>
                <a:cubicBezTo>
                  <a:pt x="614804" y="219550"/>
                  <a:pt x="617887" y="228030"/>
                  <a:pt x="624108" y="234362"/>
                </a:cubicBezTo>
                <a:cubicBezTo>
                  <a:pt x="630278" y="240805"/>
                  <a:pt x="638041" y="244054"/>
                  <a:pt x="647457" y="244054"/>
                </a:cubicBezTo>
                <a:cubicBezTo>
                  <a:pt x="656653" y="244054"/>
                  <a:pt x="664529" y="240970"/>
                  <a:pt x="671300" y="234748"/>
                </a:cubicBezTo>
                <a:cubicBezTo>
                  <a:pt x="678019" y="228581"/>
                  <a:pt x="681431" y="219550"/>
                  <a:pt x="681431" y="207876"/>
                </a:cubicBezTo>
                <a:cubicBezTo>
                  <a:pt x="681431" y="197578"/>
                  <a:pt x="678461" y="189153"/>
                  <a:pt x="672235" y="182655"/>
                </a:cubicBezTo>
                <a:cubicBezTo>
                  <a:pt x="666342" y="176212"/>
                  <a:pt x="658302" y="172963"/>
                  <a:pt x="648613" y="172963"/>
                </a:cubicBezTo>
                <a:lnTo>
                  <a:pt x="5341" y="101543"/>
                </a:lnTo>
                <a:lnTo>
                  <a:pt x="648336" y="182270"/>
                </a:lnTo>
                <a:cubicBezTo>
                  <a:pt x="655055" y="182270"/>
                  <a:pt x="660177" y="184913"/>
                  <a:pt x="663537" y="190254"/>
                </a:cubicBezTo>
                <a:cubicBezTo>
                  <a:pt x="667061" y="195596"/>
                  <a:pt x="668767" y="201653"/>
                  <a:pt x="668767" y="208316"/>
                </a:cubicBezTo>
                <a:cubicBezTo>
                  <a:pt x="668767" y="215915"/>
                  <a:pt x="666784" y="222248"/>
                  <a:pt x="662818" y="227314"/>
                </a:cubicBezTo>
                <a:cubicBezTo>
                  <a:pt x="658909" y="232215"/>
                  <a:pt x="653956" y="234748"/>
                  <a:pt x="648063" y="234748"/>
                </a:cubicBezTo>
                <a:cubicBezTo>
                  <a:pt x="642006" y="234748"/>
                  <a:pt x="637049" y="232215"/>
                  <a:pt x="633247" y="227314"/>
                </a:cubicBezTo>
                <a:cubicBezTo>
                  <a:pt x="629451" y="222358"/>
                  <a:pt x="627468" y="216025"/>
                  <a:pt x="627468" y="208592"/>
                </a:cubicBezTo>
                <a:cubicBezTo>
                  <a:pt x="627468" y="201378"/>
                  <a:pt x="629338" y="195210"/>
                  <a:pt x="632810" y="190144"/>
                </a:cubicBezTo>
                <a:cubicBezTo>
                  <a:pt x="636335" y="184803"/>
                  <a:pt x="641565" y="182270"/>
                  <a:pt x="648336" y="182270"/>
                </a:cubicBezTo>
                <a:lnTo>
                  <a:pt x="5341" y="101543"/>
                </a:lnTo>
                <a:lnTo>
                  <a:pt x="697140" y="270376"/>
                </a:lnTo>
                <a:lnTo>
                  <a:pt x="709367" y="270376"/>
                </a:lnTo>
                <a:lnTo>
                  <a:pt x="709367" y="233371"/>
                </a:lnTo>
                <a:lnTo>
                  <a:pt x="709639" y="233371"/>
                </a:lnTo>
                <a:cubicBezTo>
                  <a:pt x="711787" y="236731"/>
                  <a:pt x="714596" y="239429"/>
                  <a:pt x="718398" y="241246"/>
                </a:cubicBezTo>
                <a:cubicBezTo>
                  <a:pt x="722030" y="243063"/>
                  <a:pt x="726104" y="244054"/>
                  <a:pt x="730620" y="244054"/>
                </a:cubicBezTo>
                <a:cubicBezTo>
                  <a:pt x="739210" y="244054"/>
                  <a:pt x="746536" y="240805"/>
                  <a:pt x="752757" y="234473"/>
                </a:cubicBezTo>
                <a:cubicBezTo>
                  <a:pt x="758650" y="228140"/>
                  <a:pt x="761732" y="219164"/>
                  <a:pt x="761732" y="207435"/>
                </a:cubicBezTo>
                <a:cubicBezTo>
                  <a:pt x="761732" y="197193"/>
                  <a:pt x="758927" y="188878"/>
                  <a:pt x="753584" y="182545"/>
                </a:cubicBezTo>
                <a:cubicBezTo>
                  <a:pt x="747969" y="176212"/>
                  <a:pt x="741028" y="172963"/>
                  <a:pt x="732767" y="172963"/>
                </a:cubicBezTo>
                <a:cubicBezTo>
                  <a:pt x="721753" y="172963"/>
                  <a:pt x="713713" y="177314"/>
                  <a:pt x="708540" y="186070"/>
                </a:cubicBezTo>
                <a:lnTo>
                  <a:pt x="708262" y="186070"/>
                </a:lnTo>
                <a:lnTo>
                  <a:pt x="707548" y="174340"/>
                </a:lnTo>
                <a:lnTo>
                  <a:pt x="696534" y="174340"/>
                </a:lnTo>
                <a:cubicBezTo>
                  <a:pt x="696975" y="182931"/>
                  <a:pt x="697140" y="190420"/>
                  <a:pt x="697140" y="196587"/>
                </a:cubicBezTo>
                <a:lnTo>
                  <a:pt x="697140" y="270376"/>
                </a:lnTo>
                <a:lnTo>
                  <a:pt x="5341" y="101543"/>
                </a:lnTo>
                <a:lnTo>
                  <a:pt x="709367" y="202920"/>
                </a:lnTo>
                <a:cubicBezTo>
                  <a:pt x="709367" y="201653"/>
                  <a:pt x="709639" y="200111"/>
                  <a:pt x="710189" y="198019"/>
                </a:cubicBezTo>
                <a:cubicBezTo>
                  <a:pt x="711350" y="193393"/>
                  <a:pt x="713605" y="189703"/>
                  <a:pt x="717237" y="187061"/>
                </a:cubicBezTo>
                <a:cubicBezTo>
                  <a:pt x="720653" y="184197"/>
                  <a:pt x="724563" y="182821"/>
                  <a:pt x="728971" y="182821"/>
                </a:cubicBezTo>
                <a:cubicBezTo>
                  <a:pt x="735300" y="182821"/>
                  <a:pt x="740201" y="185188"/>
                  <a:pt x="743726" y="190144"/>
                </a:cubicBezTo>
                <a:cubicBezTo>
                  <a:pt x="747414" y="194935"/>
                  <a:pt x="749233" y="200827"/>
                  <a:pt x="749233" y="208041"/>
                </a:cubicBezTo>
                <a:cubicBezTo>
                  <a:pt x="749233" y="216025"/>
                  <a:pt x="747414" y="222358"/>
                  <a:pt x="743726" y="227149"/>
                </a:cubicBezTo>
                <a:cubicBezTo>
                  <a:pt x="740093" y="231940"/>
                  <a:pt x="735028" y="234362"/>
                  <a:pt x="728529" y="234362"/>
                </a:cubicBezTo>
                <a:cubicBezTo>
                  <a:pt x="724178" y="234362"/>
                  <a:pt x="720212" y="232931"/>
                  <a:pt x="716688" y="230398"/>
                </a:cubicBezTo>
                <a:cubicBezTo>
                  <a:pt x="713328" y="227589"/>
                  <a:pt x="711072" y="224230"/>
                  <a:pt x="709916" y="219825"/>
                </a:cubicBezTo>
                <a:cubicBezTo>
                  <a:pt x="709531" y="218448"/>
                  <a:pt x="709367" y="216741"/>
                  <a:pt x="709367" y="214759"/>
                </a:cubicBezTo>
                <a:lnTo>
                  <a:pt x="709367" y="202920"/>
                </a:lnTo>
                <a:lnTo>
                  <a:pt x="5341" y="101543"/>
                </a:lnTo>
                <a:lnTo>
                  <a:pt x="768316" y="174340"/>
                </a:lnTo>
                <a:lnTo>
                  <a:pt x="793371" y="237171"/>
                </a:lnTo>
                <a:cubicBezTo>
                  <a:pt x="794085" y="238548"/>
                  <a:pt x="794362" y="239704"/>
                  <a:pt x="794362" y="240420"/>
                </a:cubicBezTo>
                <a:cubicBezTo>
                  <a:pt x="794362" y="240805"/>
                  <a:pt x="794085" y="241797"/>
                  <a:pt x="793371" y="243339"/>
                </a:cubicBezTo>
                <a:cubicBezTo>
                  <a:pt x="790725" y="249285"/>
                  <a:pt x="787201" y="253911"/>
                  <a:pt x="782962" y="257160"/>
                </a:cubicBezTo>
                <a:cubicBezTo>
                  <a:pt x="779711" y="259969"/>
                  <a:pt x="776078" y="261951"/>
                  <a:pt x="772112" y="263218"/>
                </a:cubicBezTo>
                <a:lnTo>
                  <a:pt x="775195" y="273515"/>
                </a:lnTo>
                <a:cubicBezTo>
                  <a:pt x="780152" y="272524"/>
                  <a:pt x="785218" y="269991"/>
                  <a:pt x="790396" y="265585"/>
                </a:cubicBezTo>
                <a:cubicBezTo>
                  <a:pt x="794527" y="261951"/>
                  <a:pt x="798323" y="256885"/>
                  <a:pt x="801683" y="250552"/>
                </a:cubicBezTo>
                <a:cubicBezTo>
                  <a:pt x="805207" y="244219"/>
                  <a:pt x="809173" y="234913"/>
                  <a:pt x="813797" y="222964"/>
                </a:cubicBezTo>
                <a:lnTo>
                  <a:pt x="832353" y="174340"/>
                </a:lnTo>
                <a:lnTo>
                  <a:pt x="819304" y="174340"/>
                </a:lnTo>
                <a:lnTo>
                  <a:pt x="805757" y="214373"/>
                </a:lnTo>
                <a:cubicBezTo>
                  <a:pt x="805043" y="216301"/>
                  <a:pt x="804216" y="219164"/>
                  <a:pt x="803116" y="222799"/>
                </a:cubicBezTo>
                <a:cubicBezTo>
                  <a:pt x="802125" y="226323"/>
                  <a:pt x="801519" y="228305"/>
                  <a:pt x="801411" y="228581"/>
                </a:cubicBezTo>
                <a:lnTo>
                  <a:pt x="801133" y="228581"/>
                </a:lnTo>
                <a:cubicBezTo>
                  <a:pt x="799865" y="223625"/>
                  <a:pt x="798323" y="218999"/>
                  <a:pt x="796618" y="214649"/>
                </a:cubicBezTo>
                <a:lnTo>
                  <a:pt x="781806" y="174340"/>
                </a:lnTo>
                <a:lnTo>
                  <a:pt x="768316" y="174340"/>
                </a:lnTo>
                <a:lnTo>
                  <a:pt x="5341" y="101543"/>
                </a:lnTo>
                <a:lnTo>
                  <a:pt x="890767" y="242512"/>
                </a:lnTo>
                <a:lnTo>
                  <a:pt x="890767" y="174340"/>
                </a:lnTo>
                <a:lnTo>
                  <a:pt x="878375" y="174340"/>
                </a:lnTo>
                <a:lnTo>
                  <a:pt x="878375" y="242512"/>
                </a:lnTo>
                <a:lnTo>
                  <a:pt x="890767" y="242512"/>
                </a:lnTo>
                <a:lnTo>
                  <a:pt x="5341" y="101543"/>
                </a:lnTo>
                <a:lnTo>
                  <a:pt x="884545" y="147468"/>
                </a:lnTo>
                <a:cubicBezTo>
                  <a:pt x="882285" y="147468"/>
                  <a:pt x="880471" y="148184"/>
                  <a:pt x="879038" y="149725"/>
                </a:cubicBezTo>
                <a:cubicBezTo>
                  <a:pt x="877497" y="151268"/>
                  <a:pt x="876834" y="153085"/>
                  <a:pt x="876834" y="155232"/>
                </a:cubicBezTo>
                <a:cubicBezTo>
                  <a:pt x="876834" y="157325"/>
                  <a:pt x="877497" y="159142"/>
                  <a:pt x="878761" y="160573"/>
                </a:cubicBezTo>
                <a:cubicBezTo>
                  <a:pt x="880194" y="162115"/>
                  <a:pt x="882012" y="162831"/>
                  <a:pt x="884268" y="162831"/>
                </a:cubicBezTo>
                <a:cubicBezTo>
                  <a:pt x="886693" y="162831"/>
                  <a:pt x="888619" y="162115"/>
                  <a:pt x="890052" y="160573"/>
                </a:cubicBezTo>
                <a:cubicBezTo>
                  <a:pt x="891429" y="159142"/>
                  <a:pt x="892144" y="157325"/>
                  <a:pt x="892144" y="155232"/>
                </a:cubicBezTo>
                <a:cubicBezTo>
                  <a:pt x="892144" y="152974"/>
                  <a:pt x="891429" y="151102"/>
                  <a:pt x="890052" y="149561"/>
                </a:cubicBezTo>
                <a:cubicBezTo>
                  <a:pt x="888619" y="148184"/>
                  <a:pt x="886801" y="147468"/>
                  <a:pt x="884545" y="147468"/>
                </a:cubicBezTo>
                <a:lnTo>
                  <a:pt x="5341" y="101543"/>
                </a:lnTo>
                <a:lnTo>
                  <a:pt x="914172" y="161675"/>
                </a:lnTo>
                <a:lnTo>
                  <a:pt x="914172" y="174340"/>
                </a:lnTo>
                <a:lnTo>
                  <a:pt x="903600" y="174340"/>
                </a:lnTo>
                <a:lnTo>
                  <a:pt x="903600" y="183812"/>
                </a:lnTo>
                <a:lnTo>
                  <a:pt x="914172" y="183812"/>
                </a:lnTo>
                <a:lnTo>
                  <a:pt x="914172" y="220981"/>
                </a:lnTo>
                <a:cubicBezTo>
                  <a:pt x="914172" y="229296"/>
                  <a:pt x="915714" y="235354"/>
                  <a:pt x="918961" y="238878"/>
                </a:cubicBezTo>
                <a:cubicBezTo>
                  <a:pt x="922213" y="242348"/>
                  <a:pt x="926559" y="244054"/>
                  <a:pt x="932343" y="244054"/>
                </a:cubicBezTo>
                <a:cubicBezTo>
                  <a:pt x="936417" y="244054"/>
                  <a:pt x="940050" y="243504"/>
                  <a:pt x="943302" y="242348"/>
                </a:cubicBezTo>
                <a:lnTo>
                  <a:pt x="942752" y="232931"/>
                </a:lnTo>
                <a:cubicBezTo>
                  <a:pt x="940933" y="233481"/>
                  <a:pt x="938509" y="233757"/>
                  <a:pt x="935534" y="233757"/>
                </a:cubicBezTo>
                <a:cubicBezTo>
                  <a:pt x="929369" y="233757"/>
                  <a:pt x="926286" y="229407"/>
                  <a:pt x="926286" y="220541"/>
                </a:cubicBezTo>
                <a:lnTo>
                  <a:pt x="926286" y="183812"/>
                </a:lnTo>
                <a:lnTo>
                  <a:pt x="944016" y="183812"/>
                </a:lnTo>
                <a:lnTo>
                  <a:pt x="944016" y="174340"/>
                </a:lnTo>
                <a:lnTo>
                  <a:pt x="926286" y="174340"/>
                </a:lnTo>
                <a:lnTo>
                  <a:pt x="926286" y="158041"/>
                </a:lnTo>
                <a:lnTo>
                  <a:pt x="914172" y="161675"/>
                </a:lnTo>
                <a:lnTo>
                  <a:pt x="5341" y="101543"/>
                </a:lnTo>
                <a:lnTo>
                  <a:pt x="995475" y="161675"/>
                </a:lnTo>
                <a:lnTo>
                  <a:pt x="995475" y="174340"/>
                </a:lnTo>
                <a:lnTo>
                  <a:pt x="984902" y="174340"/>
                </a:lnTo>
                <a:lnTo>
                  <a:pt x="984902" y="183812"/>
                </a:lnTo>
                <a:lnTo>
                  <a:pt x="995475" y="183812"/>
                </a:lnTo>
                <a:lnTo>
                  <a:pt x="995475" y="220981"/>
                </a:lnTo>
                <a:cubicBezTo>
                  <a:pt x="995475" y="229296"/>
                  <a:pt x="997016" y="235354"/>
                  <a:pt x="1000268" y="238878"/>
                </a:cubicBezTo>
                <a:cubicBezTo>
                  <a:pt x="1003515" y="242348"/>
                  <a:pt x="1007866" y="244054"/>
                  <a:pt x="1013650" y="244054"/>
                </a:cubicBezTo>
                <a:cubicBezTo>
                  <a:pt x="1017724" y="244054"/>
                  <a:pt x="1021357" y="243504"/>
                  <a:pt x="1024608" y="242348"/>
                </a:cubicBezTo>
                <a:lnTo>
                  <a:pt x="1024054" y="232931"/>
                </a:lnTo>
                <a:cubicBezTo>
                  <a:pt x="1022240" y="233481"/>
                  <a:pt x="1019815" y="233757"/>
                  <a:pt x="1016841" y="233757"/>
                </a:cubicBezTo>
                <a:cubicBezTo>
                  <a:pt x="1010676" y="233757"/>
                  <a:pt x="1007588" y="229407"/>
                  <a:pt x="1007588" y="220541"/>
                </a:cubicBezTo>
                <a:lnTo>
                  <a:pt x="1007588" y="183812"/>
                </a:lnTo>
                <a:lnTo>
                  <a:pt x="1025323" y="183812"/>
                </a:lnTo>
                <a:lnTo>
                  <a:pt x="1025323" y="174340"/>
                </a:lnTo>
                <a:lnTo>
                  <a:pt x="1007588" y="174340"/>
                </a:lnTo>
                <a:lnTo>
                  <a:pt x="1007588" y="158041"/>
                </a:lnTo>
                <a:lnTo>
                  <a:pt x="995475" y="161675"/>
                </a:lnTo>
                <a:lnTo>
                  <a:pt x="5341" y="101543"/>
                </a:lnTo>
                <a:lnTo>
                  <a:pt x="1065353" y="172963"/>
                </a:lnTo>
                <a:cubicBezTo>
                  <a:pt x="1055608" y="172963"/>
                  <a:pt x="1047624" y="176212"/>
                  <a:pt x="1041125" y="182821"/>
                </a:cubicBezTo>
                <a:cubicBezTo>
                  <a:pt x="1034796" y="189263"/>
                  <a:pt x="1031544" y="198019"/>
                  <a:pt x="1031544" y="208977"/>
                </a:cubicBezTo>
                <a:cubicBezTo>
                  <a:pt x="1031544" y="219550"/>
                  <a:pt x="1034627" y="228030"/>
                  <a:pt x="1040853" y="234362"/>
                </a:cubicBezTo>
                <a:cubicBezTo>
                  <a:pt x="1047018" y="240805"/>
                  <a:pt x="1054781" y="244054"/>
                  <a:pt x="1064197" y="244054"/>
                </a:cubicBezTo>
                <a:cubicBezTo>
                  <a:pt x="1073393" y="244054"/>
                  <a:pt x="1081269" y="240970"/>
                  <a:pt x="1088045" y="234748"/>
                </a:cubicBezTo>
                <a:cubicBezTo>
                  <a:pt x="1094760" y="228581"/>
                  <a:pt x="1098176" y="219550"/>
                  <a:pt x="1098176" y="207876"/>
                </a:cubicBezTo>
                <a:cubicBezTo>
                  <a:pt x="1098176" y="197578"/>
                  <a:pt x="1095201" y="189153"/>
                  <a:pt x="1088980" y="182655"/>
                </a:cubicBezTo>
                <a:cubicBezTo>
                  <a:pt x="1083087" y="176212"/>
                  <a:pt x="1075047" y="172963"/>
                  <a:pt x="1065353" y="172963"/>
                </a:cubicBezTo>
                <a:lnTo>
                  <a:pt x="5341" y="101543"/>
                </a:lnTo>
                <a:lnTo>
                  <a:pt x="1065081" y="182270"/>
                </a:lnTo>
                <a:cubicBezTo>
                  <a:pt x="1071800" y="182270"/>
                  <a:pt x="1076918" y="184913"/>
                  <a:pt x="1080277" y="190254"/>
                </a:cubicBezTo>
                <a:cubicBezTo>
                  <a:pt x="1083802" y="195596"/>
                  <a:pt x="1085512" y="201653"/>
                  <a:pt x="1085512" y="208316"/>
                </a:cubicBezTo>
                <a:cubicBezTo>
                  <a:pt x="1085512" y="215915"/>
                  <a:pt x="1083529" y="222248"/>
                  <a:pt x="1079563" y="227314"/>
                </a:cubicBezTo>
                <a:cubicBezTo>
                  <a:pt x="1075654" y="232215"/>
                  <a:pt x="1070696" y="234748"/>
                  <a:pt x="1064804" y="234748"/>
                </a:cubicBezTo>
                <a:cubicBezTo>
                  <a:pt x="1058747" y="234748"/>
                  <a:pt x="1053794" y="232215"/>
                  <a:pt x="1049992" y="227314"/>
                </a:cubicBezTo>
                <a:cubicBezTo>
                  <a:pt x="1046191" y="222358"/>
                  <a:pt x="1044208" y="216025"/>
                  <a:pt x="1044208" y="208592"/>
                </a:cubicBezTo>
                <a:cubicBezTo>
                  <a:pt x="1044208" y="201378"/>
                  <a:pt x="1046083" y="195210"/>
                  <a:pt x="1049551" y="190144"/>
                </a:cubicBezTo>
                <a:cubicBezTo>
                  <a:pt x="1053075" y="184803"/>
                  <a:pt x="1058305" y="182270"/>
                  <a:pt x="1065081" y="182270"/>
                </a:cubicBezTo>
                <a:lnTo>
                  <a:pt x="5341" y="101543"/>
                </a:lnTo>
                <a:lnTo>
                  <a:pt x="1151340" y="161675"/>
                </a:lnTo>
                <a:lnTo>
                  <a:pt x="1151340" y="174340"/>
                </a:lnTo>
                <a:lnTo>
                  <a:pt x="1140768" y="174340"/>
                </a:lnTo>
                <a:lnTo>
                  <a:pt x="1140768" y="183812"/>
                </a:lnTo>
                <a:lnTo>
                  <a:pt x="1151340" y="183812"/>
                </a:lnTo>
                <a:lnTo>
                  <a:pt x="1151340" y="220981"/>
                </a:lnTo>
                <a:cubicBezTo>
                  <a:pt x="1151340" y="229296"/>
                  <a:pt x="1152882" y="235354"/>
                  <a:pt x="1156133" y="238878"/>
                </a:cubicBezTo>
                <a:cubicBezTo>
                  <a:pt x="1159380" y="242348"/>
                  <a:pt x="1163732" y="244054"/>
                  <a:pt x="1169511" y="244054"/>
                </a:cubicBezTo>
                <a:cubicBezTo>
                  <a:pt x="1173590" y="244054"/>
                  <a:pt x="1177223" y="243504"/>
                  <a:pt x="1180469" y="242348"/>
                </a:cubicBezTo>
                <a:lnTo>
                  <a:pt x="1179920" y="232931"/>
                </a:lnTo>
                <a:cubicBezTo>
                  <a:pt x="1178106" y="233481"/>
                  <a:pt x="1175681" y="233757"/>
                  <a:pt x="1172707" y="233757"/>
                </a:cubicBezTo>
                <a:cubicBezTo>
                  <a:pt x="1166542" y="233757"/>
                  <a:pt x="1163454" y="229407"/>
                  <a:pt x="1163454" y="220541"/>
                </a:cubicBezTo>
                <a:lnTo>
                  <a:pt x="1163454" y="183812"/>
                </a:lnTo>
                <a:lnTo>
                  <a:pt x="1181188" y="183812"/>
                </a:lnTo>
                <a:lnTo>
                  <a:pt x="1181188" y="174340"/>
                </a:lnTo>
                <a:lnTo>
                  <a:pt x="1163454" y="174340"/>
                </a:lnTo>
                <a:lnTo>
                  <a:pt x="1163454" y="158041"/>
                </a:lnTo>
                <a:lnTo>
                  <a:pt x="1151340" y="161675"/>
                </a:lnTo>
                <a:lnTo>
                  <a:pt x="5341" y="101543"/>
                </a:lnTo>
                <a:lnTo>
                  <a:pt x="1195187" y="242512"/>
                </a:lnTo>
                <a:lnTo>
                  <a:pt x="1207578" y="242512"/>
                </a:lnTo>
                <a:lnTo>
                  <a:pt x="1207578" y="201378"/>
                </a:lnTo>
                <a:cubicBezTo>
                  <a:pt x="1207578" y="199010"/>
                  <a:pt x="1207855" y="197027"/>
                  <a:pt x="1208405" y="195486"/>
                </a:cubicBezTo>
                <a:cubicBezTo>
                  <a:pt x="1209669" y="191961"/>
                  <a:pt x="1211765" y="189153"/>
                  <a:pt x="1214735" y="186730"/>
                </a:cubicBezTo>
                <a:cubicBezTo>
                  <a:pt x="1217709" y="184362"/>
                  <a:pt x="1221233" y="183206"/>
                  <a:pt x="1225035" y="183206"/>
                </a:cubicBezTo>
                <a:cubicBezTo>
                  <a:pt x="1230486" y="183206"/>
                  <a:pt x="1234452" y="185079"/>
                  <a:pt x="1236984" y="188712"/>
                </a:cubicBezTo>
                <a:cubicBezTo>
                  <a:pt x="1239517" y="192512"/>
                  <a:pt x="1240781" y="197303"/>
                  <a:pt x="1240781" y="203360"/>
                </a:cubicBezTo>
                <a:lnTo>
                  <a:pt x="1240781" y="242512"/>
                </a:lnTo>
                <a:lnTo>
                  <a:pt x="1253172" y="242512"/>
                </a:lnTo>
                <a:lnTo>
                  <a:pt x="1253172" y="201984"/>
                </a:lnTo>
                <a:cubicBezTo>
                  <a:pt x="1253172" y="197468"/>
                  <a:pt x="1252623" y="193503"/>
                  <a:pt x="1251631" y="189979"/>
                </a:cubicBezTo>
                <a:cubicBezTo>
                  <a:pt x="1250532" y="186455"/>
                  <a:pt x="1249098" y="183646"/>
                  <a:pt x="1247393" y="181664"/>
                </a:cubicBezTo>
                <a:cubicBezTo>
                  <a:pt x="1245851" y="179406"/>
                  <a:pt x="1243868" y="177755"/>
                  <a:pt x="1241773" y="176488"/>
                </a:cubicBezTo>
                <a:cubicBezTo>
                  <a:pt x="1239517" y="175221"/>
                  <a:pt x="1237426" y="174230"/>
                  <a:pt x="1235279" y="173790"/>
                </a:cubicBezTo>
                <a:cubicBezTo>
                  <a:pt x="1233347" y="173239"/>
                  <a:pt x="1231369" y="172963"/>
                  <a:pt x="1229386" y="172963"/>
                </a:cubicBezTo>
                <a:cubicBezTo>
                  <a:pt x="1224870" y="172963"/>
                  <a:pt x="1220627" y="174065"/>
                  <a:pt x="1216718" y="176323"/>
                </a:cubicBezTo>
                <a:cubicBezTo>
                  <a:pt x="1212921" y="178470"/>
                  <a:pt x="1209946" y="181389"/>
                  <a:pt x="1207855" y="185188"/>
                </a:cubicBezTo>
                <a:lnTo>
                  <a:pt x="1207578" y="185188"/>
                </a:lnTo>
                <a:lnTo>
                  <a:pt x="1207578" y="142512"/>
                </a:lnTo>
                <a:lnTo>
                  <a:pt x="1195187" y="142512"/>
                </a:lnTo>
                <a:lnTo>
                  <a:pt x="1195187" y="242512"/>
                </a:lnTo>
                <a:lnTo>
                  <a:pt x="5341" y="101543"/>
                </a:lnTo>
                <a:lnTo>
                  <a:pt x="1323935" y="210684"/>
                </a:lnTo>
                <a:cubicBezTo>
                  <a:pt x="1324207" y="209307"/>
                  <a:pt x="1324376" y="207325"/>
                  <a:pt x="1324376" y="204902"/>
                </a:cubicBezTo>
                <a:cubicBezTo>
                  <a:pt x="1324376" y="201378"/>
                  <a:pt x="1323935" y="198019"/>
                  <a:pt x="1323108" y="194660"/>
                </a:cubicBezTo>
                <a:cubicBezTo>
                  <a:pt x="1322116" y="191136"/>
                  <a:pt x="1320739" y="187721"/>
                  <a:pt x="1318756" y="184362"/>
                </a:cubicBezTo>
                <a:cubicBezTo>
                  <a:pt x="1316773" y="181004"/>
                  <a:pt x="1313804" y="178305"/>
                  <a:pt x="1309889" y="176047"/>
                </a:cubicBezTo>
                <a:cubicBezTo>
                  <a:pt x="1306093" y="174065"/>
                  <a:pt x="1301412" y="172963"/>
                  <a:pt x="1296234" y="172963"/>
                </a:cubicBezTo>
                <a:cubicBezTo>
                  <a:pt x="1286488" y="172963"/>
                  <a:pt x="1278777" y="176488"/>
                  <a:pt x="1272997" y="183371"/>
                </a:cubicBezTo>
                <a:cubicBezTo>
                  <a:pt x="1267213" y="190254"/>
                  <a:pt x="1264243" y="199010"/>
                  <a:pt x="1264243" y="209583"/>
                </a:cubicBezTo>
                <a:cubicBezTo>
                  <a:pt x="1264243" y="219990"/>
                  <a:pt x="1267213" y="228305"/>
                  <a:pt x="1273275" y="234638"/>
                </a:cubicBezTo>
                <a:cubicBezTo>
                  <a:pt x="1279332" y="240970"/>
                  <a:pt x="1287480" y="244054"/>
                  <a:pt x="1297775" y="244054"/>
                </a:cubicBezTo>
                <a:cubicBezTo>
                  <a:pt x="1306478" y="244054"/>
                  <a:pt x="1314076" y="242678"/>
                  <a:pt x="1320575" y="239704"/>
                </a:cubicBezTo>
                <a:lnTo>
                  <a:pt x="1318315" y="230838"/>
                </a:lnTo>
                <a:cubicBezTo>
                  <a:pt x="1312977" y="233207"/>
                  <a:pt x="1306642" y="234362"/>
                  <a:pt x="1299429" y="234362"/>
                </a:cubicBezTo>
                <a:cubicBezTo>
                  <a:pt x="1292710" y="234362"/>
                  <a:pt x="1287038" y="232380"/>
                  <a:pt x="1282856" y="228415"/>
                </a:cubicBezTo>
                <a:cubicBezTo>
                  <a:pt x="1278340" y="224616"/>
                  <a:pt x="1276244" y="218724"/>
                  <a:pt x="1276080" y="210684"/>
                </a:cubicBezTo>
                <a:lnTo>
                  <a:pt x="1323935" y="210684"/>
                </a:lnTo>
                <a:lnTo>
                  <a:pt x="5341" y="101543"/>
                </a:lnTo>
                <a:lnTo>
                  <a:pt x="1276244" y="201819"/>
                </a:lnTo>
                <a:cubicBezTo>
                  <a:pt x="1276799" y="196587"/>
                  <a:pt x="1278613" y="192127"/>
                  <a:pt x="1281865" y="187886"/>
                </a:cubicBezTo>
                <a:cubicBezTo>
                  <a:pt x="1285111" y="183922"/>
                  <a:pt x="1289463" y="181829"/>
                  <a:pt x="1295242" y="181829"/>
                </a:cubicBezTo>
                <a:cubicBezTo>
                  <a:pt x="1301412" y="181829"/>
                  <a:pt x="1305928" y="183922"/>
                  <a:pt x="1308461" y="188162"/>
                </a:cubicBezTo>
                <a:cubicBezTo>
                  <a:pt x="1311266" y="192237"/>
                  <a:pt x="1312535" y="196917"/>
                  <a:pt x="1312427" y="201819"/>
                </a:cubicBezTo>
                <a:lnTo>
                  <a:pt x="1276244" y="201819"/>
                </a:lnTo>
                <a:lnTo>
                  <a:pt x="5341" y="101543"/>
                </a:lnTo>
                <a:lnTo>
                  <a:pt x="1420894" y="142512"/>
                </a:lnTo>
                <a:lnTo>
                  <a:pt x="1420894" y="183206"/>
                </a:lnTo>
                <a:lnTo>
                  <a:pt x="1420617" y="183206"/>
                </a:lnTo>
                <a:cubicBezTo>
                  <a:pt x="1418963" y="180287"/>
                  <a:pt x="1416265" y="177865"/>
                  <a:pt x="1412905" y="175937"/>
                </a:cubicBezTo>
                <a:cubicBezTo>
                  <a:pt x="1409217" y="173955"/>
                  <a:pt x="1405035" y="172963"/>
                  <a:pt x="1400077" y="172963"/>
                </a:cubicBezTo>
                <a:cubicBezTo>
                  <a:pt x="1391487" y="172963"/>
                  <a:pt x="1384326" y="176323"/>
                  <a:pt x="1378269" y="182931"/>
                </a:cubicBezTo>
                <a:cubicBezTo>
                  <a:pt x="1372325" y="189594"/>
                  <a:pt x="1369407" y="198459"/>
                  <a:pt x="1369515" y="209418"/>
                </a:cubicBezTo>
                <a:cubicBezTo>
                  <a:pt x="1369515" y="219715"/>
                  <a:pt x="1372325" y="228030"/>
                  <a:pt x="1377997" y="234362"/>
                </a:cubicBezTo>
                <a:cubicBezTo>
                  <a:pt x="1383447" y="240805"/>
                  <a:pt x="1390496" y="244054"/>
                  <a:pt x="1398809" y="244054"/>
                </a:cubicBezTo>
                <a:cubicBezTo>
                  <a:pt x="1404151" y="244054"/>
                  <a:pt x="1408831" y="242788"/>
                  <a:pt x="1412905" y="240255"/>
                </a:cubicBezTo>
                <a:cubicBezTo>
                  <a:pt x="1416984" y="237887"/>
                  <a:pt x="1419954" y="234638"/>
                  <a:pt x="1421773" y="230673"/>
                </a:cubicBezTo>
                <a:lnTo>
                  <a:pt x="1422214" y="230673"/>
                </a:lnTo>
                <a:lnTo>
                  <a:pt x="1422764" y="242512"/>
                </a:lnTo>
                <a:lnTo>
                  <a:pt x="1433722" y="242512"/>
                </a:lnTo>
                <a:cubicBezTo>
                  <a:pt x="1433337" y="236290"/>
                  <a:pt x="1433172" y="230398"/>
                  <a:pt x="1433172" y="224891"/>
                </a:cubicBezTo>
                <a:lnTo>
                  <a:pt x="1433172" y="142512"/>
                </a:lnTo>
                <a:lnTo>
                  <a:pt x="1420894" y="142512"/>
                </a:lnTo>
                <a:lnTo>
                  <a:pt x="5341" y="101543"/>
                </a:lnTo>
                <a:lnTo>
                  <a:pt x="1420894" y="213933"/>
                </a:lnTo>
                <a:cubicBezTo>
                  <a:pt x="1420894" y="216025"/>
                  <a:pt x="1420781" y="217733"/>
                  <a:pt x="1420339" y="219274"/>
                </a:cubicBezTo>
                <a:cubicBezTo>
                  <a:pt x="1419240" y="223790"/>
                  <a:pt x="1416984" y="227314"/>
                  <a:pt x="1413624" y="230123"/>
                </a:cubicBezTo>
                <a:cubicBezTo>
                  <a:pt x="1410208" y="232656"/>
                  <a:pt x="1406412" y="234088"/>
                  <a:pt x="1402168" y="234088"/>
                </a:cubicBezTo>
                <a:cubicBezTo>
                  <a:pt x="1395839" y="234088"/>
                  <a:pt x="1390938" y="231664"/>
                  <a:pt x="1387244" y="226874"/>
                </a:cubicBezTo>
                <a:cubicBezTo>
                  <a:pt x="1383889" y="222083"/>
                  <a:pt x="1382071" y="216025"/>
                  <a:pt x="1382071" y="208867"/>
                </a:cubicBezTo>
                <a:cubicBezTo>
                  <a:pt x="1382071" y="201268"/>
                  <a:pt x="1383889" y="194935"/>
                  <a:pt x="1387522" y="190144"/>
                </a:cubicBezTo>
                <a:cubicBezTo>
                  <a:pt x="1391210" y="185079"/>
                  <a:pt x="1396111" y="182655"/>
                  <a:pt x="1402497" y="182655"/>
                </a:cubicBezTo>
                <a:cubicBezTo>
                  <a:pt x="1406961" y="182655"/>
                  <a:pt x="1410923" y="184087"/>
                  <a:pt x="1414010" y="186730"/>
                </a:cubicBezTo>
                <a:cubicBezTo>
                  <a:pt x="1417421" y="189428"/>
                  <a:pt x="1419348" y="192788"/>
                  <a:pt x="1420339" y="196917"/>
                </a:cubicBezTo>
                <a:cubicBezTo>
                  <a:pt x="1420781" y="198294"/>
                  <a:pt x="1420894" y="200001"/>
                  <a:pt x="1420894" y="202094"/>
                </a:cubicBezTo>
                <a:lnTo>
                  <a:pt x="1420894" y="213933"/>
                </a:lnTo>
                <a:lnTo>
                  <a:pt x="5341" y="101543"/>
                </a:lnTo>
                <a:lnTo>
                  <a:pt x="1466361" y="242512"/>
                </a:lnTo>
                <a:lnTo>
                  <a:pt x="1466361" y="174340"/>
                </a:lnTo>
                <a:lnTo>
                  <a:pt x="1453975" y="174340"/>
                </a:lnTo>
                <a:lnTo>
                  <a:pt x="1453975" y="242512"/>
                </a:lnTo>
                <a:lnTo>
                  <a:pt x="1466361" y="242512"/>
                </a:lnTo>
                <a:lnTo>
                  <a:pt x="5341" y="101543"/>
                </a:lnTo>
                <a:lnTo>
                  <a:pt x="1460140" y="147468"/>
                </a:lnTo>
                <a:cubicBezTo>
                  <a:pt x="1457884" y="147468"/>
                  <a:pt x="1456066" y="148184"/>
                  <a:pt x="1454633" y="149725"/>
                </a:cubicBezTo>
                <a:cubicBezTo>
                  <a:pt x="1453091" y="151268"/>
                  <a:pt x="1452429" y="153085"/>
                  <a:pt x="1452429" y="155232"/>
                </a:cubicBezTo>
                <a:cubicBezTo>
                  <a:pt x="1452429" y="157325"/>
                  <a:pt x="1453091" y="159142"/>
                  <a:pt x="1454360" y="160573"/>
                </a:cubicBezTo>
                <a:cubicBezTo>
                  <a:pt x="1455789" y="162115"/>
                  <a:pt x="1457607" y="162831"/>
                  <a:pt x="1459867" y="162831"/>
                </a:cubicBezTo>
                <a:cubicBezTo>
                  <a:pt x="1462287" y="162831"/>
                  <a:pt x="1464214" y="162115"/>
                  <a:pt x="1465647" y="160573"/>
                </a:cubicBezTo>
                <a:cubicBezTo>
                  <a:pt x="1467024" y="159142"/>
                  <a:pt x="1467738" y="157325"/>
                  <a:pt x="1467738" y="155232"/>
                </a:cubicBezTo>
                <a:cubicBezTo>
                  <a:pt x="1467738" y="152974"/>
                  <a:pt x="1467024" y="151102"/>
                  <a:pt x="1465647" y="149561"/>
                </a:cubicBezTo>
                <a:cubicBezTo>
                  <a:pt x="1464214" y="148184"/>
                  <a:pt x="1462400" y="147468"/>
                  <a:pt x="1460140" y="147468"/>
                </a:cubicBezTo>
                <a:lnTo>
                  <a:pt x="5341" y="101543"/>
                </a:lnTo>
                <a:lnTo>
                  <a:pt x="1482277" y="239264"/>
                </a:lnTo>
                <a:cubicBezTo>
                  <a:pt x="1487784" y="242512"/>
                  <a:pt x="1494118" y="244054"/>
                  <a:pt x="1501439" y="244054"/>
                </a:cubicBezTo>
                <a:cubicBezTo>
                  <a:pt x="1509315" y="244054"/>
                  <a:pt x="1515536" y="242237"/>
                  <a:pt x="1520052" y="238437"/>
                </a:cubicBezTo>
                <a:cubicBezTo>
                  <a:pt x="1524512" y="234638"/>
                  <a:pt x="1526772" y="229682"/>
                  <a:pt x="1526772" y="223515"/>
                </a:cubicBezTo>
                <a:cubicBezTo>
                  <a:pt x="1526772" y="218559"/>
                  <a:pt x="1525395" y="214649"/>
                  <a:pt x="1522256" y="211235"/>
                </a:cubicBezTo>
                <a:cubicBezTo>
                  <a:pt x="1519446" y="208151"/>
                  <a:pt x="1514987" y="205343"/>
                  <a:pt x="1508930" y="203085"/>
                </a:cubicBezTo>
                <a:cubicBezTo>
                  <a:pt x="1504249" y="201268"/>
                  <a:pt x="1500890" y="199451"/>
                  <a:pt x="1498907" y="197854"/>
                </a:cubicBezTo>
                <a:cubicBezTo>
                  <a:pt x="1497088" y="196312"/>
                  <a:pt x="1496097" y="194054"/>
                  <a:pt x="1496097" y="191411"/>
                </a:cubicBezTo>
                <a:cubicBezTo>
                  <a:pt x="1496097" y="188712"/>
                  <a:pt x="1497088" y="186620"/>
                  <a:pt x="1499071" y="184803"/>
                </a:cubicBezTo>
                <a:cubicBezTo>
                  <a:pt x="1500998" y="182931"/>
                  <a:pt x="1503864" y="182105"/>
                  <a:pt x="1507332" y="182105"/>
                </a:cubicBezTo>
                <a:cubicBezTo>
                  <a:pt x="1512289" y="182105"/>
                  <a:pt x="1516913" y="183536"/>
                  <a:pt x="1521321" y="186179"/>
                </a:cubicBezTo>
                <a:lnTo>
                  <a:pt x="1524239" y="177204"/>
                </a:lnTo>
                <a:cubicBezTo>
                  <a:pt x="1519888" y="174340"/>
                  <a:pt x="1514380" y="172963"/>
                  <a:pt x="1507661" y="172963"/>
                </a:cubicBezTo>
                <a:cubicBezTo>
                  <a:pt x="1500612" y="172963"/>
                  <a:pt x="1494941" y="174946"/>
                  <a:pt x="1490594" y="178746"/>
                </a:cubicBezTo>
                <a:cubicBezTo>
                  <a:pt x="1486243" y="182545"/>
                  <a:pt x="1484147" y="187336"/>
                  <a:pt x="1484147" y="192952"/>
                </a:cubicBezTo>
                <a:cubicBezTo>
                  <a:pt x="1484147" y="201378"/>
                  <a:pt x="1490152" y="207876"/>
                  <a:pt x="1502266" y="212226"/>
                </a:cubicBezTo>
                <a:cubicBezTo>
                  <a:pt x="1506947" y="213933"/>
                  <a:pt x="1510194" y="215750"/>
                  <a:pt x="1512012" y="217457"/>
                </a:cubicBezTo>
                <a:cubicBezTo>
                  <a:pt x="1513831" y="219440"/>
                  <a:pt x="1514822" y="221697"/>
                  <a:pt x="1514822" y="224616"/>
                </a:cubicBezTo>
                <a:cubicBezTo>
                  <a:pt x="1514822" y="227589"/>
                  <a:pt x="1513718" y="230123"/>
                  <a:pt x="1511462" y="231940"/>
                </a:cubicBezTo>
                <a:cubicBezTo>
                  <a:pt x="1509207" y="233757"/>
                  <a:pt x="1505955" y="234748"/>
                  <a:pt x="1501717" y="234748"/>
                </a:cubicBezTo>
                <a:cubicBezTo>
                  <a:pt x="1496097" y="234748"/>
                  <a:pt x="1490594" y="233207"/>
                  <a:pt x="1485251" y="229957"/>
                </a:cubicBezTo>
                <a:lnTo>
                  <a:pt x="1482277" y="239264"/>
                </a:lnTo>
                <a:lnTo>
                  <a:pt x="5341" y="101543"/>
                </a:lnTo>
                <a:lnTo>
                  <a:pt x="1542781" y="270376"/>
                </a:lnTo>
                <a:lnTo>
                  <a:pt x="1555008" y="270376"/>
                </a:lnTo>
                <a:lnTo>
                  <a:pt x="1555008" y="233371"/>
                </a:lnTo>
                <a:lnTo>
                  <a:pt x="1555281" y="233371"/>
                </a:lnTo>
                <a:cubicBezTo>
                  <a:pt x="1557428" y="236731"/>
                  <a:pt x="1560238" y="239429"/>
                  <a:pt x="1564035" y="241246"/>
                </a:cubicBezTo>
                <a:cubicBezTo>
                  <a:pt x="1567672" y="243063"/>
                  <a:pt x="1571746" y="244054"/>
                  <a:pt x="1576262" y="244054"/>
                </a:cubicBezTo>
                <a:cubicBezTo>
                  <a:pt x="1584851" y="244054"/>
                  <a:pt x="1592177" y="240805"/>
                  <a:pt x="1598399" y="234473"/>
                </a:cubicBezTo>
                <a:cubicBezTo>
                  <a:pt x="1604291" y="228140"/>
                  <a:pt x="1607374" y="219164"/>
                  <a:pt x="1607374" y="207435"/>
                </a:cubicBezTo>
                <a:cubicBezTo>
                  <a:pt x="1607374" y="197193"/>
                  <a:pt x="1604563" y="188878"/>
                  <a:pt x="1599226" y="182545"/>
                </a:cubicBezTo>
                <a:cubicBezTo>
                  <a:pt x="1593605" y="176212"/>
                  <a:pt x="1586670" y="172963"/>
                  <a:pt x="1578409" y="172963"/>
                </a:cubicBezTo>
                <a:cubicBezTo>
                  <a:pt x="1567395" y="172963"/>
                  <a:pt x="1559354" y="177314"/>
                  <a:pt x="1554181" y="186070"/>
                </a:cubicBezTo>
                <a:lnTo>
                  <a:pt x="1553904" y="186070"/>
                </a:lnTo>
                <a:lnTo>
                  <a:pt x="1553189" y="174340"/>
                </a:lnTo>
                <a:lnTo>
                  <a:pt x="1542175" y="174340"/>
                </a:lnTo>
                <a:cubicBezTo>
                  <a:pt x="1542617" y="182931"/>
                  <a:pt x="1542781" y="190420"/>
                  <a:pt x="1542781" y="196587"/>
                </a:cubicBezTo>
                <a:lnTo>
                  <a:pt x="1542781" y="270376"/>
                </a:lnTo>
                <a:lnTo>
                  <a:pt x="5341" y="101543"/>
                </a:lnTo>
                <a:lnTo>
                  <a:pt x="1555008" y="202920"/>
                </a:lnTo>
                <a:cubicBezTo>
                  <a:pt x="1555008" y="201653"/>
                  <a:pt x="1555281" y="200111"/>
                  <a:pt x="1555830" y="198019"/>
                </a:cubicBezTo>
                <a:cubicBezTo>
                  <a:pt x="1556986" y="193393"/>
                  <a:pt x="1559246" y="189703"/>
                  <a:pt x="1562879" y="187061"/>
                </a:cubicBezTo>
                <a:cubicBezTo>
                  <a:pt x="1566295" y="184197"/>
                  <a:pt x="1570205" y="182821"/>
                  <a:pt x="1574607" y="182821"/>
                </a:cubicBezTo>
                <a:cubicBezTo>
                  <a:pt x="1580942" y="182821"/>
                  <a:pt x="1585843" y="185188"/>
                  <a:pt x="1589367" y="190144"/>
                </a:cubicBezTo>
                <a:cubicBezTo>
                  <a:pt x="1593056" y="194935"/>
                  <a:pt x="1594874" y="200827"/>
                  <a:pt x="1594874" y="208041"/>
                </a:cubicBezTo>
                <a:cubicBezTo>
                  <a:pt x="1594874" y="216025"/>
                  <a:pt x="1593056" y="222358"/>
                  <a:pt x="1589367" y="227149"/>
                </a:cubicBezTo>
                <a:cubicBezTo>
                  <a:pt x="1585735" y="231940"/>
                  <a:pt x="1580669" y="234362"/>
                  <a:pt x="1574171" y="234362"/>
                </a:cubicBezTo>
                <a:cubicBezTo>
                  <a:pt x="1569819" y="234362"/>
                  <a:pt x="1565853" y="232931"/>
                  <a:pt x="1562329" y="230398"/>
                </a:cubicBezTo>
                <a:cubicBezTo>
                  <a:pt x="1558969" y="227589"/>
                  <a:pt x="1556714" y="224230"/>
                  <a:pt x="1555558" y="219825"/>
                </a:cubicBezTo>
                <a:cubicBezTo>
                  <a:pt x="1555173" y="218448"/>
                  <a:pt x="1555008" y="216741"/>
                  <a:pt x="1555008" y="214759"/>
                </a:cubicBezTo>
                <a:lnTo>
                  <a:pt x="1555008" y="202920"/>
                </a:lnTo>
                <a:lnTo>
                  <a:pt x="5341" y="101543"/>
                </a:lnTo>
                <a:lnTo>
                  <a:pt x="1622984" y="242512"/>
                </a:lnTo>
                <a:lnTo>
                  <a:pt x="1635375" y="242512"/>
                </a:lnTo>
                <a:lnTo>
                  <a:pt x="1635375" y="142512"/>
                </a:lnTo>
                <a:lnTo>
                  <a:pt x="1622984" y="142512"/>
                </a:lnTo>
                <a:lnTo>
                  <a:pt x="1622984" y="242512"/>
                </a:lnTo>
                <a:lnTo>
                  <a:pt x="5341" y="101543"/>
                </a:lnTo>
                <a:lnTo>
                  <a:pt x="1701278" y="200717"/>
                </a:lnTo>
                <a:cubicBezTo>
                  <a:pt x="1701278" y="192678"/>
                  <a:pt x="1699296" y="186070"/>
                  <a:pt x="1695494" y="180838"/>
                </a:cubicBezTo>
                <a:cubicBezTo>
                  <a:pt x="1691584" y="175607"/>
                  <a:pt x="1684813" y="172963"/>
                  <a:pt x="1675396" y="172963"/>
                </a:cubicBezTo>
                <a:cubicBezTo>
                  <a:pt x="1666637" y="172963"/>
                  <a:pt x="1659204" y="174946"/>
                  <a:pt x="1652818" y="178856"/>
                </a:cubicBezTo>
                <a:lnTo>
                  <a:pt x="1655679" y="187171"/>
                </a:lnTo>
                <a:cubicBezTo>
                  <a:pt x="1660580" y="183812"/>
                  <a:pt x="1666637" y="182105"/>
                  <a:pt x="1673521" y="182105"/>
                </a:cubicBezTo>
                <a:cubicBezTo>
                  <a:pt x="1676773" y="182105"/>
                  <a:pt x="1679578" y="182655"/>
                  <a:pt x="1681726" y="183646"/>
                </a:cubicBezTo>
                <a:cubicBezTo>
                  <a:pt x="1683986" y="184637"/>
                  <a:pt x="1685635" y="186070"/>
                  <a:pt x="1686519" y="187886"/>
                </a:cubicBezTo>
                <a:cubicBezTo>
                  <a:pt x="1687619" y="189703"/>
                  <a:pt x="1688168" y="191246"/>
                  <a:pt x="1688446" y="192952"/>
                </a:cubicBezTo>
                <a:cubicBezTo>
                  <a:pt x="1688887" y="194329"/>
                  <a:pt x="1689052" y="196036"/>
                  <a:pt x="1689052" y="197744"/>
                </a:cubicBezTo>
                <a:lnTo>
                  <a:pt x="1689052" y="199120"/>
                </a:lnTo>
                <a:cubicBezTo>
                  <a:pt x="1675946" y="199010"/>
                  <a:pt x="1665815" y="201102"/>
                  <a:pt x="1658597" y="205618"/>
                </a:cubicBezTo>
                <a:cubicBezTo>
                  <a:pt x="1651549" y="209858"/>
                  <a:pt x="1648025" y="216191"/>
                  <a:pt x="1648025" y="224506"/>
                </a:cubicBezTo>
                <a:cubicBezTo>
                  <a:pt x="1648025" y="229847"/>
                  <a:pt x="1649899" y="234473"/>
                  <a:pt x="1653532" y="238273"/>
                </a:cubicBezTo>
                <a:cubicBezTo>
                  <a:pt x="1657225" y="242072"/>
                  <a:pt x="1662291" y="244054"/>
                  <a:pt x="1668898" y="244054"/>
                </a:cubicBezTo>
                <a:cubicBezTo>
                  <a:pt x="1673521" y="244054"/>
                  <a:pt x="1677595" y="243063"/>
                  <a:pt x="1681120" y="241081"/>
                </a:cubicBezTo>
                <a:cubicBezTo>
                  <a:pt x="1684813" y="239264"/>
                  <a:pt x="1687619" y="236896"/>
                  <a:pt x="1689714" y="233922"/>
                </a:cubicBezTo>
                <a:lnTo>
                  <a:pt x="1690151" y="233922"/>
                </a:lnTo>
                <a:lnTo>
                  <a:pt x="1691143" y="242512"/>
                </a:lnTo>
                <a:lnTo>
                  <a:pt x="1702265" y="242512"/>
                </a:lnTo>
                <a:cubicBezTo>
                  <a:pt x="1701551" y="238162"/>
                  <a:pt x="1701278" y="232821"/>
                  <a:pt x="1701278" y="226158"/>
                </a:cubicBezTo>
                <a:lnTo>
                  <a:pt x="1701278" y="200717"/>
                </a:lnTo>
                <a:lnTo>
                  <a:pt x="5341" y="101543"/>
                </a:lnTo>
                <a:lnTo>
                  <a:pt x="1689329" y="219550"/>
                </a:lnTo>
                <a:cubicBezTo>
                  <a:pt x="1689329" y="220981"/>
                  <a:pt x="1689160" y="222248"/>
                  <a:pt x="1688723" y="223515"/>
                </a:cubicBezTo>
                <a:cubicBezTo>
                  <a:pt x="1687619" y="226764"/>
                  <a:pt x="1685635" y="229407"/>
                  <a:pt x="1682717" y="231554"/>
                </a:cubicBezTo>
                <a:cubicBezTo>
                  <a:pt x="1679743" y="233757"/>
                  <a:pt x="1676219" y="234913"/>
                  <a:pt x="1671980" y="234913"/>
                </a:cubicBezTo>
                <a:cubicBezTo>
                  <a:pt x="1668733" y="234913"/>
                  <a:pt x="1665923" y="233922"/>
                  <a:pt x="1663668" y="231830"/>
                </a:cubicBezTo>
                <a:cubicBezTo>
                  <a:pt x="1661572" y="229847"/>
                  <a:pt x="1660472" y="226874"/>
                  <a:pt x="1660472" y="223074"/>
                </a:cubicBezTo>
                <a:cubicBezTo>
                  <a:pt x="1660472" y="212501"/>
                  <a:pt x="1669997" y="207325"/>
                  <a:pt x="1689329" y="207710"/>
                </a:cubicBezTo>
                <a:lnTo>
                  <a:pt x="1689329" y="219550"/>
                </a:lnTo>
                <a:lnTo>
                  <a:pt x="5341" y="101543"/>
                </a:lnTo>
                <a:lnTo>
                  <a:pt x="1712330" y="174340"/>
                </a:lnTo>
                <a:lnTo>
                  <a:pt x="1737385" y="237171"/>
                </a:lnTo>
                <a:cubicBezTo>
                  <a:pt x="1738100" y="238548"/>
                  <a:pt x="1738377" y="239704"/>
                  <a:pt x="1738377" y="240420"/>
                </a:cubicBezTo>
                <a:cubicBezTo>
                  <a:pt x="1738377" y="240805"/>
                  <a:pt x="1738100" y="241797"/>
                  <a:pt x="1737385" y="243339"/>
                </a:cubicBezTo>
                <a:cubicBezTo>
                  <a:pt x="1734745" y="249285"/>
                  <a:pt x="1731220" y="253911"/>
                  <a:pt x="1726978" y="257160"/>
                </a:cubicBezTo>
                <a:cubicBezTo>
                  <a:pt x="1723730" y="259969"/>
                  <a:pt x="1720093" y="261951"/>
                  <a:pt x="1716132" y="263218"/>
                </a:cubicBezTo>
                <a:lnTo>
                  <a:pt x="1719214" y="273515"/>
                </a:lnTo>
                <a:cubicBezTo>
                  <a:pt x="1724172" y="272524"/>
                  <a:pt x="1729237" y="269991"/>
                  <a:pt x="1734411" y="265585"/>
                </a:cubicBezTo>
                <a:cubicBezTo>
                  <a:pt x="1738542" y="261951"/>
                  <a:pt x="1742343" y="256885"/>
                  <a:pt x="1745703" y="250552"/>
                </a:cubicBezTo>
                <a:cubicBezTo>
                  <a:pt x="1749227" y="244219"/>
                  <a:pt x="1753188" y="234913"/>
                  <a:pt x="1757817" y="222964"/>
                </a:cubicBezTo>
                <a:lnTo>
                  <a:pt x="1776373" y="174340"/>
                </a:lnTo>
                <a:lnTo>
                  <a:pt x="1763324" y="174340"/>
                </a:lnTo>
                <a:lnTo>
                  <a:pt x="1749777" y="214373"/>
                </a:lnTo>
                <a:cubicBezTo>
                  <a:pt x="1749058" y="216301"/>
                  <a:pt x="1748236" y="219164"/>
                  <a:pt x="1747131" y="222799"/>
                </a:cubicBezTo>
                <a:cubicBezTo>
                  <a:pt x="1746140" y="226323"/>
                  <a:pt x="1745534" y="228305"/>
                  <a:pt x="1745426" y="228581"/>
                </a:cubicBezTo>
                <a:lnTo>
                  <a:pt x="1745148" y="228581"/>
                </a:lnTo>
                <a:cubicBezTo>
                  <a:pt x="1743884" y="223625"/>
                  <a:pt x="1742343" y="218999"/>
                  <a:pt x="1740633" y="214649"/>
                </a:cubicBezTo>
                <a:lnTo>
                  <a:pt x="1725821" y="174340"/>
                </a:lnTo>
                <a:lnTo>
                  <a:pt x="1712330" y="174340"/>
                </a:lnTo>
                <a:lnTo>
                  <a:pt x="5341" y="101543"/>
                </a:lnTo>
                <a:lnTo>
                  <a:pt x="1777459" y="242512"/>
                </a:lnTo>
              </a:path>
            </a:pathLst>
          </a:custGeom>
          <a:solidFill>
            <a:srgbClr val="374D6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2021-05-05T02:08:33Z</dcterms:created>
  <dcterms:modified xsi:type="dcterms:W3CDTF">2021-05-05T02:09:56Z</dcterms:modified>
</cp:coreProperties>
</file>