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06" r:id="rId3"/>
    <p:sldId id="307" r:id="rId4"/>
    <p:sldId id="308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AC90F-7928-45FD-93AF-EE65C004C5D6}" v="2" dt="2022-11-10T01:55:46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borty, Nilotpal" userId="0ed1dd3c-45fd-4da5-b5d9-fac8532638f1" providerId="ADAL" clId="{7B1AC90F-7928-45FD-93AF-EE65C004C5D6}"/>
    <pc:docChg chg="custSel addSld delSld modSld">
      <pc:chgData name="Chakraborty, Nilotpal" userId="0ed1dd3c-45fd-4da5-b5d9-fac8532638f1" providerId="ADAL" clId="{7B1AC90F-7928-45FD-93AF-EE65C004C5D6}" dt="2022-11-10T01:56:13.745" v="13" actId="478"/>
      <pc:docMkLst>
        <pc:docMk/>
      </pc:docMkLst>
      <pc:sldChg chg="del">
        <pc:chgData name="Chakraborty, Nilotpal" userId="0ed1dd3c-45fd-4da5-b5d9-fac8532638f1" providerId="ADAL" clId="{7B1AC90F-7928-45FD-93AF-EE65C004C5D6}" dt="2022-11-10T01:55:10.771" v="1" actId="47"/>
        <pc:sldMkLst>
          <pc:docMk/>
          <pc:sldMk cId="1519626449" sldId="256"/>
        </pc:sldMkLst>
      </pc:sldChg>
      <pc:sldChg chg="add">
        <pc:chgData name="Chakraborty, Nilotpal" userId="0ed1dd3c-45fd-4da5-b5d9-fac8532638f1" providerId="ADAL" clId="{7B1AC90F-7928-45FD-93AF-EE65C004C5D6}" dt="2022-11-10T01:55:07.896" v="0"/>
        <pc:sldMkLst>
          <pc:docMk/>
          <pc:sldMk cId="2502431810" sldId="306"/>
        </pc:sldMkLst>
      </pc:sldChg>
      <pc:sldChg chg="add">
        <pc:chgData name="Chakraborty, Nilotpal" userId="0ed1dd3c-45fd-4da5-b5d9-fac8532638f1" providerId="ADAL" clId="{7B1AC90F-7928-45FD-93AF-EE65C004C5D6}" dt="2022-11-10T01:55:07.896" v="0"/>
        <pc:sldMkLst>
          <pc:docMk/>
          <pc:sldMk cId="3548679415" sldId="307"/>
        </pc:sldMkLst>
      </pc:sldChg>
      <pc:sldChg chg="delSp add mod">
        <pc:chgData name="Chakraborty, Nilotpal" userId="0ed1dd3c-45fd-4da5-b5d9-fac8532638f1" providerId="ADAL" clId="{7B1AC90F-7928-45FD-93AF-EE65C004C5D6}" dt="2022-11-10T01:56:13.745" v="13" actId="478"/>
        <pc:sldMkLst>
          <pc:docMk/>
          <pc:sldMk cId="2583040472" sldId="308"/>
        </pc:sldMkLst>
        <pc:spChg chg="del">
          <ac:chgData name="Chakraborty, Nilotpal" userId="0ed1dd3c-45fd-4da5-b5d9-fac8532638f1" providerId="ADAL" clId="{7B1AC90F-7928-45FD-93AF-EE65C004C5D6}" dt="2022-11-10T01:56:13.745" v="13" actId="478"/>
          <ac:spMkLst>
            <pc:docMk/>
            <pc:sldMk cId="2583040472" sldId="308"/>
            <ac:spMk id="4" creationId="{1422B273-9D3A-B5DD-5923-44AB7F33ED32}"/>
          </ac:spMkLst>
        </pc:spChg>
      </pc:sldChg>
      <pc:sldChg chg="addSp delSp modSp add mod">
        <pc:chgData name="Chakraborty, Nilotpal" userId="0ed1dd3c-45fd-4da5-b5d9-fac8532638f1" providerId="ADAL" clId="{7B1AC90F-7928-45FD-93AF-EE65C004C5D6}" dt="2022-11-10T01:56:08.452" v="12" actId="478"/>
        <pc:sldMkLst>
          <pc:docMk/>
          <pc:sldMk cId="1933348118" sldId="309"/>
        </pc:sldMkLst>
        <pc:spChg chg="del">
          <ac:chgData name="Chakraborty, Nilotpal" userId="0ed1dd3c-45fd-4da5-b5d9-fac8532638f1" providerId="ADAL" clId="{7B1AC90F-7928-45FD-93AF-EE65C004C5D6}" dt="2022-11-10T01:56:08.452" v="12" actId="478"/>
          <ac:spMkLst>
            <pc:docMk/>
            <pc:sldMk cId="1933348118" sldId="309"/>
            <ac:spMk id="4" creationId="{94C46773-CEC0-05F3-02BF-C4FDA649CBA2}"/>
          </ac:spMkLst>
        </pc:spChg>
        <pc:picChg chg="add mod">
          <ac:chgData name="Chakraborty, Nilotpal" userId="0ed1dd3c-45fd-4da5-b5d9-fac8532638f1" providerId="ADAL" clId="{7B1AC90F-7928-45FD-93AF-EE65C004C5D6}" dt="2022-11-10T01:56:05.358" v="11" actId="1076"/>
          <ac:picMkLst>
            <pc:docMk/>
            <pc:sldMk cId="1933348118" sldId="309"/>
            <ac:picMk id="5" creationId="{EFF19EB6-1447-95AC-E4EA-4339B03E13D1}"/>
          </ac:picMkLst>
        </pc:picChg>
        <pc:picChg chg="del">
          <ac:chgData name="Chakraborty, Nilotpal" userId="0ed1dd3c-45fd-4da5-b5d9-fac8532638f1" providerId="ADAL" clId="{7B1AC90F-7928-45FD-93AF-EE65C004C5D6}" dt="2022-11-10T01:55:32.704" v="3" actId="478"/>
          <ac:picMkLst>
            <pc:docMk/>
            <pc:sldMk cId="1933348118" sldId="309"/>
            <ac:picMk id="6" creationId="{E6EF2AAC-2844-E022-2695-5757D9F4FE5D}"/>
          </ac:picMkLst>
        </pc:picChg>
      </pc:sldChg>
      <pc:sldChg chg="add del">
        <pc:chgData name="Chakraborty, Nilotpal" userId="0ed1dd3c-45fd-4da5-b5d9-fac8532638f1" providerId="ADAL" clId="{7B1AC90F-7928-45FD-93AF-EE65C004C5D6}" dt="2022-11-10T01:55:29.087" v="2" actId="47"/>
        <pc:sldMkLst>
          <pc:docMk/>
          <pc:sldMk cId="1288072133" sldId="310"/>
        </pc:sldMkLst>
      </pc:sldChg>
      <pc:sldChg chg="add">
        <pc:chgData name="Chakraborty, Nilotpal" userId="0ed1dd3c-45fd-4da5-b5d9-fac8532638f1" providerId="ADAL" clId="{7B1AC90F-7928-45FD-93AF-EE65C004C5D6}" dt="2022-11-10T01:55:07.896" v="0"/>
        <pc:sldMkLst>
          <pc:docMk/>
          <pc:sldMk cId="3821497141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6805-8C45-0BFF-AB2E-E4A803959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951B1-9261-52F3-F8E6-7DF5C1559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EA805-7818-E99E-DB6F-0A1D1E07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03F2-6D30-A7B5-08CB-AEF191FC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BC452-A183-666B-B534-D8AD5D7E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02B1-49EF-EFF4-B1B6-3EE92D05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04CE7-2E38-81DC-D7A9-E6889846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2994-899C-C665-8CCA-18A583A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74D1-57E6-BB60-ED9F-43C6EF06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9BCD-D471-D37E-27A4-506B74B5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CF85C-9DE1-7CE8-777F-8E39C1501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6AE9D-E916-E055-8186-15C013911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6992-709D-ADC6-8A0C-19F5B424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BA15-9971-8F1B-83B2-38C61089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AD2A-8F6F-D20E-F90F-ACDE8F73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75C4-1B50-7EFF-0548-8C45B1D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442A-0107-ECB0-DD96-D52DE693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E1E7-54B4-A175-3DBB-AAFDBB07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8FBB-3B61-0420-5699-08B8F739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B3D6-7EC4-76BB-21FF-23789086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132F-8EAA-95CC-799C-BE18D82F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52D08-3417-2B1A-64F8-CD2092EE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935A-2867-4F83-AA71-7B76FE7A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52D9-EC84-184A-4135-E6E251BF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1AC1-8C8F-C62D-6ACC-E2DFF1E7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276D-6634-6673-A560-D02DFB8E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BA56-1F3B-9AF3-E1C2-4813730C3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47E7A-27A2-A14A-55CF-9E19D5E92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A28EC-6B82-7B58-D109-E00CD804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B0C5-7A55-EAD8-7D38-9AB00358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7C3E-FE22-D00A-51B3-023B16E1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FDB4-F9FF-C91D-8CAA-7D20AE06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4289C-7B69-23FC-7E79-B3CD5760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A8D6B-ED7E-51C1-42BD-E1B634C89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F3259-7993-A80A-30AA-775858B0D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798A2-8A60-25F3-B006-3808C34A9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CF7E-A234-3359-4C79-9F687506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99FF7-2025-4C7A-566E-529A89D5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9B66A-8DC7-C591-B151-C7BAD88A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4416-BF0F-88A6-9DE4-5CDEC757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09989-C7E5-654F-2ED9-02E3E32E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39EBF-B0B9-0DBB-0666-38217476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9C4DB-4F4D-7B73-27BB-D96CB9D8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CFFB7-FCC2-929C-A2BC-27DBCED7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08908-F72D-528D-99C2-6A7AF425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2197F-C0F3-CC8F-20B3-48E2C004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3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80DF-0C25-3471-A055-D5C80A09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282A-21B5-8682-DE37-B1E09448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9273-1B18-554F-6667-4DAB936DC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C2827-F523-556E-E993-6497E2E5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01012-A716-8B3F-B777-FFF303A5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EE124-D15E-9756-CBFA-F011AA7F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40AE-6D90-5433-500A-028A0A5B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AF221-649F-D850-E4B5-512990741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AE6B8-A3C7-C9AF-516F-EC0810C9C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BC960-B6DD-85E7-2FA0-45E0D167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FE097-268C-0922-8C21-9198497B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6AF0-E4DF-FCDA-F147-E71350E3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4DE27-9A68-9052-7BC7-D680447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F5A71-39A5-78C6-3D4A-6627606F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73E7-3CA7-0686-6873-F185B723D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5F70-89C0-41D2-B9DE-4AE59E207397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174A-4A15-CD17-DFC8-8A905F963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1D-9390-3F61-D198-AC1E4B986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9DC8-F83C-4983-BE5B-FA998EE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9457-D62F-4E0A-8780-504AABE4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0D9B-ECDA-451F-A328-EED59010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Case Study 1: Find fitting parameters for NCOR for normal impact</a:t>
            </a:r>
          </a:p>
          <a:p>
            <a:pPr marL="0" indent="0">
              <a:buNone/>
            </a:pPr>
            <a:r>
              <a:rPr lang="en-US" sz="2600" dirty="0"/>
              <a:t>Case Study 2: Use wall NCOR correlations for oblique impact </a:t>
            </a:r>
          </a:p>
          <a:p>
            <a:pPr marL="0" indent="0">
              <a:buNone/>
            </a:pPr>
            <a:r>
              <a:rPr lang="en-US" sz="2600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0518A-6852-4F97-9EA7-5C2760CE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382149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45EC-4A31-18A3-89DA-CA0839D7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parameter for NCOR – a case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903C9-3ED3-E608-97B5-9D34EE3FF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Particle – Alumina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Wall – Aluminum alloy</a:t>
                </a:r>
              </a:p>
              <a:p>
                <a:r>
                  <a:rPr lang="en-US" dirty="0"/>
                  <a:t>Normal impact</a:t>
                </a:r>
              </a:p>
              <a:p>
                <a:r>
                  <a:rPr lang="en-US" dirty="0"/>
                  <a:t>Range of impact velocities &lt; yield velocity of </a:t>
                </a:r>
                <a:r>
                  <a:rPr lang="en-US" dirty="0" err="1"/>
                  <a:t>Aluminium</a:t>
                </a:r>
                <a:r>
                  <a:rPr lang="en-US" dirty="0"/>
                  <a:t> alloy</a:t>
                </a:r>
              </a:p>
              <a:p>
                <a:r>
                  <a:rPr lang="en-US" dirty="0"/>
                  <a:t>Ch (Levy) 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903C9-3ED3-E608-97B5-9D34EE3FF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6A55-4F6E-DD79-6BE9-2A045855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50243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E6EF-BD30-ACB4-091C-ABE8C6DF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4989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D4AD-E4B0-3486-1474-A09D2B6A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4/9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72C3171-7423-CFB9-B17F-5C1301EC8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326"/>
            <a:ext cx="10990101" cy="5357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4863E5-6AC7-194F-FD99-606FC1F998A1}"/>
              </a:ext>
            </a:extLst>
          </p:cNvPr>
          <p:cNvSpPr txBox="1"/>
          <p:nvPr/>
        </p:nvSpPr>
        <p:spPr>
          <a:xfrm>
            <a:off x="1310937" y="1079506"/>
            <a:ext cx="34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Levy’s Ch =1</a:t>
            </a:r>
          </a:p>
          <a:p>
            <a:r>
              <a:rPr lang="en-US" dirty="0"/>
              <a:t>Fitted Ch = 0.8266</a:t>
            </a:r>
          </a:p>
        </p:txBody>
      </p:sp>
    </p:spTree>
    <p:extLst>
      <p:ext uri="{BB962C8B-B14F-4D97-AF65-F5344CB8AC3E}">
        <p14:creationId xmlns:p14="http://schemas.microsoft.com/office/powerpoint/2010/main" val="354867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AA8D-3228-8316-F33E-1DFEBC66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wall NCOR correlation for other materials – 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6E30-7273-297D-122C-83C829AE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 – Hardened steel ball</a:t>
            </a:r>
          </a:p>
          <a:p>
            <a:r>
              <a:rPr lang="en-US" dirty="0"/>
              <a:t>Material properties of hardened steel not available, so mild steel is used</a:t>
            </a:r>
          </a:p>
          <a:p>
            <a:r>
              <a:rPr lang="en-US" dirty="0"/>
              <a:t>Wall – 301 SS</a:t>
            </a:r>
          </a:p>
          <a:p>
            <a:r>
              <a:rPr lang="en-US" dirty="0"/>
              <a:t>Oblique impact – four impact angles considered</a:t>
            </a:r>
          </a:p>
          <a:p>
            <a:r>
              <a:rPr lang="en-US" dirty="0"/>
              <a:t>Range of impact velocities above and below yield velocity</a:t>
            </a:r>
          </a:p>
          <a:p>
            <a:r>
              <a:rPr lang="en-US" dirty="0"/>
              <a:t>Only Ch (Levy) = 66 used, no fitting of parameters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8265-D7FD-97E2-4284-1265ECD6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358468"/>
            <a:ext cx="10515600" cy="49379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FF19EB6-1447-95AC-E4EA-4339B03E1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9" y="973436"/>
            <a:ext cx="10568522" cy="51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4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Outline</vt:lpstr>
      <vt:lpstr>Fitting parameter for NCOR – a case study</vt:lpstr>
      <vt:lpstr>Results</vt:lpstr>
      <vt:lpstr>Using the wall NCOR correlation for other materials – a case study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 Nilotpal</dc:creator>
  <cp:lastModifiedBy>Chakraborty, Nilotpal</cp:lastModifiedBy>
  <cp:revision>1</cp:revision>
  <dcterms:created xsi:type="dcterms:W3CDTF">2022-11-10T01:53:54Z</dcterms:created>
  <dcterms:modified xsi:type="dcterms:W3CDTF">2022-11-10T01:56:14Z</dcterms:modified>
</cp:coreProperties>
</file>