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7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9EA0-591C-4967-88F1-8E7AA72E63D3}" v="1" dt="2022-11-10T15:51:2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, Nilotpal" userId="0ed1dd3c-45fd-4da5-b5d9-fac8532638f1" providerId="ADAL" clId="{A5FE9EA0-591C-4967-88F1-8E7AA72E63D3}"/>
    <pc:docChg chg="addSld delSld modSld">
      <pc:chgData name="Chakraborty, Nilotpal" userId="0ed1dd3c-45fd-4da5-b5d9-fac8532638f1" providerId="ADAL" clId="{A5FE9EA0-591C-4967-88F1-8E7AA72E63D3}" dt="2022-11-10T15:51:29.897" v="1" actId="47"/>
      <pc:docMkLst>
        <pc:docMk/>
      </pc:docMkLst>
      <pc:sldChg chg="del">
        <pc:chgData name="Chakraborty, Nilotpal" userId="0ed1dd3c-45fd-4da5-b5d9-fac8532638f1" providerId="ADAL" clId="{A5FE9EA0-591C-4967-88F1-8E7AA72E63D3}" dt="2022-11-10T15:51:29.897" v="1" actId="47"/>
        <pc:sldMkLst>
          <pc:docMk/>
          <pc:sldMk cId="3290681471" sldId="256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2496526354" sldId="286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721892424" sldId="287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50744354" sldId="288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3372377430" sldId="289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2310014087" sldId="290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705582310" sldId="291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3137158109" sldId="292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1936843925" sldId="293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3841945045" sldId="295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855858587" sldId="297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4152619827" sldId="299"/>
        </pc:sldMkLst>
      </pc:sldChg>
      <pc:sldChg chg="add">
        <pc:chgData name="Chakraborty, Nilotpal" userId="0ed1dd3c-45fd-4da5-b5d9-fac8532638f1" providerId="ADAL" clId="{A5FE9EA0-591C-4967-88F1-8E7AA72E63D3}" dt="2022-11-10T15:51:26.934" v="0"/>
        <pc:sldMkLst>
          <pc:docMk/>
          <pc:sldMk cId="989647968" sldId="3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4:32.9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 24575,'0'20'0,"1"0"0,1 1 0,0-1 0,2 0 0,10 33 0,-9-39 0,1-1 0,0 0 0,1 0 0,0 0 0,1-1 0,0 0 0,1-1 0,19 19 0,-21-23 0,1 0 0,0 0 0,0-1 0,1 0 0,0-1 0,0 0 0,11 4 0,-17-7 0,1-1 0,0 0 0,-1 0 0,1 0 0,0 0 0,0-1 0,0 1 0,-1-1 0,1 0 0,0 0 0,0-1 0,0 1 0,0-1 0,-1 0 0,1 1 0,0-2 0,0 1 0,-1 0 0,1-1 0,-1 0 0,7-4 0,1-3 0,-1 0 0,1-1 0,-2 0 0,1-1 0,-2 0 0,1 0 0,-2-1 0,13-24 0,-3 7 0,-12 22 0,-1 1 0,0-1 0,0-1 0,-1 1 0,0 0 0,0-1 0,-1 0 0,3-12 0,-4 14 0,0 0 0,-1 0 0,0 1 0,0-1 0,0 0 0,-1 0 0,0 0 0,0 0 0,-1 0 0,1 1 0,-1-1 0,-3-6 0,3 8 0,-1 1 0,1 0 0,-1 0 0,1 0 0,-1 0 0,0 0 0,0 0 0,0 1 0,0 0 0,0-1 0,-1 1 0,1 0 0,-1 1 0,1-1 0,-1 1 0,0-1 0,0 1 0,0 0 0,-5 0 0,4 0 0,1 1 0,0 0 0,-1 1 0,1-1 0,0 1 0,0 0 0,-1 0 0,1 0 0,0 0 0,0 1 0,-5 2 0,7-3 0,1-1 0,0 0 0,0 1 0,0-1 0,0 1 0,0 0 0,1-1 0,-1 1 0,0 0 0,0 0 0,0 0 0,1-1 0,-1 1 0,0 0 0,1 0 0,-1 0 0,0 0 0,1 0 0,-1 0 0,1 0 0,0 0 0,-1 0 0,1 1 0,0-1 0,0 0 0,0 0 0,0 0 0,0 0 0,0 0 0,0 0 0,0 1 0,0-1 0,0 0 0,1 0 0,-1 0 0,0 0 0,1 0 0,-1 0 0,1 0 0,-1 0 0,1 0 0,-1 0 0,1 0 0,0 0 0,0 0 0,-1 0 0,1-1 0,1 2 0,2 1 4,0-1 0,0 1 0,0-1-1,0 0 1,1 0 0,-1 0 0,1 0 0,-1-1 0,1 0-1,0 0 1,-1 0 0,1 0 0,0-1 0,6 0-1,25 5-1425,-18 0-5404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4:45:1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79 161 24575,'-2'0'0,"1"1"0,0-1 0,0 1 0,0-1 0,0 1 0,0 0 0,0-1 0,0 1 0,0 0 0,0 0 0,0 0 0,0 0 0,0 0 0,1 0 0,-1 0 0,0 0 0,1 0 0,-1 0 0,1 0 0,-1 0 0,1 0 0,-1 0 0,1 1 0,0-1 0,0 0 0,-1 0 0,1 3 0,-5 39 0,5-38 0,-3 64 0,6 101 0,-2-166 0,0 0 0,0 0 0,0 0 0,0 0 0,0 0 0,1-1 0,0 1 0,-1 0 0,2-1 0,-1 1 0,0-1 0,1 0 0,-1 0 0,1 0 0,0 0 0,0 0 0,0-1 0,0 1 0,0-1 0,1 0 0,-1 0 0,6 2 0,7 3 0,2 0 0,-1-1 0,32 5 0,-8-1 0,-7-3 0,-1-1 0,1-3 0,0 0 0,0-2 0,42-5 0,6 2 0,-64 2 0,18-1 0,0 2 0,0 2 0,57 10 0,-65-8 0,-1-2 0,1 0 0,45-3 0,-44-1 0,0 2 0,0 1 0,32 6 0,5 1 0,1-2 0,0-3 0,96-6 0,-37-1 0,433 3 0,-536-1 0,0-1 0,28-7 0,26-2 0,346 6 0,-234 7 0,-155-2 0,-4-1 0,-1 1 0,0 1 0,0 2 0,0 1 0,36 10 0,-24-4 0,-1-1 0,52 4 0,-43-6 0,51 12 0,-57-9 0,0-2 0,84 4 0,91-13 0,-86-2 0,-24 5 0,121-4 0,-48-23 0,-156 23 0,38-10 0,-41 7 0,0 1 0,30-1 0,-10 3 0,73-12 0,-39 6 0,-55 7 0,0-1 0,35-8 0,-17 3 0,1 1 0,0 2 0,0 2 0,69 4 0,-24 0 0,907-2 0,-975 1 0,0 1 0,-1 0 0,19 6 0,-16-4 0,0 0 0,21 1 0,449-2 0,-248-6 0,3796 3 0,-4005-1 0,57-11 0,-54 6 0,43-1 0,548 5 0,-302 4 0,-286-4 0,1-2 0,-1-2 0,68-20 0,-59 14 0,81-12 0,242 18 0,-211 8 0,-88-2 0,148 4 0,-176-1 0,-1 3 0,0 1 0,49 15 0,-60-12 0,0-2 0,1-1 0,0-2 0,41 2 0,81 6 0,39 0 0,357-14 0,-524 0 0,-1-2 0,32-6 0,-29 4 0,44-3 0,515 6 0,-284 4 0,-178-1 0,330-12 0,-330 0 0,421-20 0,11 31 0,-537 2 0,-1-1 0,35 10 0,-33-7 0,0 0 0,26 1 0,506-4 0,-266-3 0,2126 2 0,-2236 14 0,8-1 0,286-14 0,-446 3 0,-1 0 0,30 7 0,36 4 0,383-10 0,-244-6 0,290 3 0,-486-1 0,55-11 0,14 0 0,372 9 0,-245 5 0,4815-2 0,-5039 0 0,0 0 0,1 0 0,-1-1 0,0 0 0,0 0 0,1 0 0,-1-1 0,0 1 0,0-1 0,-1 0 0,1-1 0,0 1 0,-1-1 0,1 0 0,-1-1 0,8-6 0,-8 5 0,0 0 0,0-1 0,0 0 0,0 1 0,-1-1 0,0-1 0,0 1 0,-1 0 0,0-1 0,0 1 0,0-1 0,1-13 0,-2 9 0,1-1 0,-1 0 0,-1 0 0,0 1 0,-1-1 0,0 0 0,-1 0 0,0 1 0,-1-1 0,0 1 0,-1 0 0,0 0 0,-1 0 0,-6-11 0,7 14 0,0 1 0,-1-1 0,0 1 0,0 1 0,-1-1 0,0 1 0,0 0 0,0 0 0,-1 0 0,0 1 0,0 0 0,0 0 0,0 1 0,-1 0 0,0 0 0,0 1 0,0 0 0,0 1 0,0-1 0,-1 2 0,1-1 0,-1 1 0,-13 0 0,-298 1 0,139 2 0,-578-2 0,733-1 0,0-2 0,-31-6 0,29 3 0,-44-2 0,44 8 0,-213-15 0,137 6 0,-48-8 0,12-10 0,105 22 0,1 1 0,-1 1 0,0 2 0,-35 3 0,1 0 0,46-1 0,0 2 0,-30 6 0,-31 4 0,66-11 0,0 1 0,0 0 0,1 2 0,-1 0 0,1 1 0,-17 9 0,-36 12 0,-84 10 0,62-18 0,53-13 0,1-1 0,-1-2 0,0-2 0,-46-4 0,-5 0 0,53 3 0,-19 1 0,0-3 0,-83-13 0,105 11 0,0 1 0,-50 1 0,53 3 0,-1-2 0,1-1 0,-37-8 0,-116-23 0,130 26 0,0 2 0,-110 6 0,59 1 0,-532-2 0,606-2 0,0 0 0,1-3 0,-1 0 0,-53-18 0,15-3 0,51 18 0,1 1 0,-1 0 0,0 2 0,-1 0 0,0 1 0,-21-2 0,-358 5 0,193 3 0,87-4 0,-131 5 0,233-1 0,0 1 0,-1 1 0,-30 12 0,30-10 0,0 0 0,0-1 0,-21 3 0,-35 4 0,48-6 0,0-2 0,-32 2 0,-116 5 0,17 1 0,-249-10 0,247-2 0,137-2 0,0 0 0,1-1 0,-1-1 0,-31-11 0,30 8 0,-1 1 0,0 1 0,-35-3 0,-85-5 0,-55-1 0,-976 16 0,646-3 0,508 0 0,-1-1 0,-29-7 0,-24-2 0,-249 7 0,181 5 0,120-2 0,1-1 0,-35-8 0,31 4 0,-37-2 0,-288 6 0,181 4 0,150-1 0,0 1 0,0 1 0,-18 5 0,17-4 0,-1 0 0,-27 2 0,-26-6 0,43-1 0,1 1 0,-1 1 0,-39 8 0,-23 8 0,0-4 0,-97 1 0,-191-13 0,169-4 0,-155 3 0,340-1 0,0-2 0,-27-6 0,23 4 0,-33-2 0,-10 5 0,41 3 0,0-2 0,0-2 0,-48-9 0,42 6 0,0 1 0,-1 2 0,0 2 0,-44 4 0,-2-1 0,-359-2 0,420 2 0,1 0 0,0 2 0,0 1 0,-25 8 0,19-5 0,-56 9 0,-5-7 0,-70 5 0,142-14 0,-455-1 0,370-15 0,39 5 0,-126-17 0,-21-12 0,42 5 0,103 28 0,-128 5 0,84 3 0,83-2 0,1 1 0,-1 1 0,1 2 0,0 0 0,0 2 0,-32 11 0,37-10 0,-1-2 0,-46 7 0,43-9 0,-42 11 0,23-4 0,-1-1 0,1-3 0,-1-2 0,0-1 0,-49-5 0,90 2 0,-891-1 0,462 2 0,262-14 0,-5-1 0,60 17 0,-129-6 0,183-9 0,47 8 0,-1 1 0,-19-2 0,-331 2 0,190 5 0,-690-2 0,834-2 0,-58-10 0,-12-1 0,33 12 0,34 1 0,-69-10 0,-48-6 0,4 0 0,78 8 0,-1 3 0,-104 7 0,54 0 0,119-2 0,-39-1 0,-1 1 0,1 3 0,0 1 0,-74 18 0,87-15 0,-1-1 0,-1-2 0,-53 2 0,25-3 0,-26 9 0,56-6 0,-43 2 0,-57 4 0,-12 2 0,-442-15 0,533-1 0,-53-10 0,-45-1 0,121 11 0,1 0 0,-27-7 0,25 3 0,-45-2 0,0 8 0,42 1 0,1-1 0,-1-1 0,-40-8 0,8-1 0,-1 3 0,0 3 0,-96 7 0,40-1 0,-1609-2 0,1704-1 0,-1-2 0,-30-6 0,28 3 0,-47-2 0,-351 10 0,279 10 0,-55 2 0,-1353-15 0,1532 2 0,-1 2 0,1 1 0,0 0 0,-29 11 0,28-8 0,0-1 0,0-1 0,-46 4 0,54-8 23,0 1 0,-26 7 0,6-1-1457,17-5-5392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4:46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295 709 24575,'919'0'0,"-896"1"0,0 1 0,31 8 0,-28-5 0,35 2 0,9-5 0,-21-1 0,85 13 0,-71-6 0,0-3 0,120-5 0,-72-2 0,886 2 0,-971 1 0,1 2 0,29 6 0,-27-3 0,44 1 0,283-7 0,-319-2 0,54-9 0,20-2 0,490 11 0,-310 4 0,265-2 0,-492-4 0,-1-2 0,103-24 0,-98 15 0,137-10 0,213 24 0,-198 3 0,-200-1 0,-1 1 0,36 8 0,-34-5 0,0-2 0,25 2 0,-3-3 0,72 12 0,-53-7 0,1-2 0,114-5 0,-72-2 0,328 2 0,-389 2 0,54 9 0,22 2 0,-16-13 0,26 2 0,-61 10 0,-50-8 0,0 0 0,21 0 0,25-3 0,-1-3 0,70-12 0,-19 5 0,176 6 0,-144 5 0,1192-2 0,-1319 1 0,0 1 0,35 8 0,-34-5 0,1-1 0,25 0 0,621-2 0,-324-4 0,714 2 0,-1034 1 0,1 2 0,29 6 0,35 3 0,279-9 0,-185-5 0,124-25 0,-9 0 0,473 29 0,-744-1 0,1 2 0,26 6 0,-23-4 0,34 2 0,462-4 0,-270-5 0,-99 4 0,173-5 0,-198-8 0,92-4 0,917 14 0,-552 3 0,-422 11 0,1 1 0,-118-13 0,89 13 0,-58-6 0,0-3 0,94-6 0,-53-1 0,107-12 0,-18 1 0,927 12 0,-550 3 0,861-2 0,-1412-3 0,0-1 0,-1-2 0,71-20 0,-39 9 0,30-3 0,0 6 0,1 3 0,175 5 0,583 8 0,-506-2 0,-65-14 0,-21 1 0,507 13 0,-361 1 0,-266 4 0,230 38 0,-296-30 0,143 5 0,-102-20 0,119 3 0,-141 16 0,-44-7 0,45 13 0,-64-14 0,0-1 0,36 2 0,66-4 0,64 6 0,-86-2 0,181-8 0,-143-4 0,187 2 0,-330 0 0,1-1 0,-1 0 0,0-1 0,0 0 0,1-1 0,-1 0 0,-1-1 0,1 0 0,-1-1 0,1 0 0,-1-1 0,15-10 0,-22 12 0,0 1 0,0 0 0,0-1 0,-1 0 0,0 1 0,0-1 0,0 0 0,0 0 0,0-1 0,-1 1 0,0 0 0,0 0 0,0-1 0,0 1 0,-1-6 0,2-11 0,-5-42 0,2 32 0,1-83 0,-3-61 0,2 163 0,-1 0 0,0-1 0,-1 1 0,-1 0 0,0 0 0,0 1 0,-1-1 0,-1 1 0,0 0 0,0 0 0,-13-16 0,13 20 0,-1 0 0,1 1 0,-1-1 0,0 1 0,-1 0 0,0 1 0,1 0 0,-2 0 0,1 1 0,0 0 0,-1 1 0,0-1 0,0 1 0,0 1 0,0 0 0,-10-1 0,-8 1 0,1 0 0,-1 2 0,0 1 0,1 2 0,-1 0 0,1 1 0,-1 2 0,2 1 0,-1 1 0,-26 12 0,51-20 0,-19 11 0,-1-2 0,0-1 0,-1 0 0,0-2 0,0 0 0,0-2 0,-37 3 0,-918-7 0,409-2 0,547 1 0,-1-2 0,1 0 0,0-1 0,-30-11 0,28 8 0,0 1 0,0 1 0,-33-3 0,31 6 0,-38-10 0,40 7 0,0 2 0,-27-2 0,-82 5 0,69 2 0,1-3 0,-73-10 0,-120-21 0,62 5 0,151 23 0,-70-1 0,70 5 0,-80-10 0,33-1 0,-1 4 0,-140 7 0,92 2 0,-331-2 0,443 2 0,0 0 0,-30 8 0,28-5 0,-45 3 0,30-7 0,-71 13 0,26-2 0,-18 3 0,80-11 0,-39 3 0,-17 2 0,6 1 0,-1-3 0,-141-7 0,91-2 0,-2858 2 0,2969 1 0,-1 1 0,0 1 0,1 0 0,0 2 0,-24 8 0,22-7 0,1 0 0,-1-1 0,0-1 0,-24 2 0,-320-7 0,208-12 0,-72-1 0,-366 15 0,565 1 0,1 1 0,-1 1 0,-45 14 0,43-11 0,0 0 0,-55 5 0,6-11 0,37-2 0,-78 11 0,-139 22 0,186-24 0,-1-3 0,-102-7 0,55 0 0,-9 4 0,-135-4 0,156-11 0,-17 0 0,17 14 0,-50-2 0,132-3 0,-1-1 0,-33-11 0,35 8 0,0 2 0,-38-5 0,-16 1 0,0-4 0,1-3 0,-91-32 0,137 41 0,-1 3 0,0 0 0,0 2 0,0 1 0,-1 2 0,-54 7 0,69-4 0,0 0 0,0 2 0,-25 9 0,26-7 0,1-2 0,-1 0 0,0-1 0,-20 2 0,-7-1 0,1 2 0,-58 17 0,74-17 0,-22 4 0,-1-2 0,-65 3 0,-103-8 0,203-4 0,-1 2 0,-26 6 0,-17 2 0,-488-2 0,314-11 0,147 4 0,19 1 0,1-3 0,-75-11 0,92 4 0,-34-7 0,-132-5 0,-763 19 0,450 3 0,483-2 0,-63 2 0,1-6 0,-141-22 0,173 14 0,-118-3 0,-79 15 0,111 2 0,-430-2 0,577 1 0,-1 1 0,0 0 0,-21 7 0,18-5 0,-35 5 0,40-7 0,0 0 0,0 1 0,0 1 0,1 0 0,-17 7 0,-12 5 0,20-11 0,0-1 0,0-1 0,0-1 0,0-1 0,-36-3 0,14 1 0,-651-1 0,667 1 0,0-2 0,-28-6 0,26 4 0,-48-3 0,-678 6 0,365 4 0,360 0 0,-51 8 0,-6 2 0,-283-8 0,205-6 0,60-3 0,1-5 0,-154-35 0,132 24 0,-173-5 0,155 15 0,-87-3 0,-632 15 0,770 3 0,-103 19 0,-69 3 0,-464-24 0,353-5 0,338 3 0,-224 4 0,187 1 0,-109 21 0,130-17 0,-105 4 0,-57-14 0,74-2 0,-693 3 0,816-1 0,0-1 0,-34-8 0,33 5 0,-1 2 0,-24-2 0,29 4 0,-12 1 0,0-2 0,-1 0 0,-33-9 0,25 4 0,-1 3 0,0 0 0,-1 3 0,-47 4 0,0-1 0,-7-3 0,-99 3 0,175 1 0,0 1 0,0 0 0,1 1 0,0 1 0,0 1 0,-31 17 0,34-13 0,-1 0 0,1 2 0,1 0 0,0 0 0,1 1 0,1 0 0,-11 18 0,18-23 0,0-1 0,0 1 0,1-1 0,0 1 0,0 0 0,1 0 0,1 0 0,-1 1 0,1 17 0,1 6 0,6 46 0,-4-70 6,-1-1 0,2 1-1,-1 0 1,1-1 0,1 1-1,-1-1 1,1 0 0,1 0 0,-1 0-1,1-1 1,1 1 0,0-1-1,0-1 1,0 1 0,0-1-1,1 0 1,0 0 0,1-1 0,-1 0-1,15 7 1,-4-3-171,1-1 0,0-1 0,0-1 0,1 0 0,-1-1 0,1-2 0,0 0 0,24 1 0,-21-4-6661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4:35.5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1 225 24575,'1'-5'0,"0"1"0,1-1 0,-1 1 0,1-1 0,0 1 0,1 0 0,-1-1 0,5-5 0,6-11 0,-5 6 0,-1-1 0,-1 0 0,0 0 0,-1 0 0,0-1 0,-1 0 0,2-28 0,-5 56 0,0-1 0,0 1 0,1-1 0,1 1 0,0-1 0,6 15 0,35 70 0,-41-90-72,1 0 1,-1-1-1,1 1 0,0 0 0,0-1 0,0 0 0,0 0 0,1 0 1,-1-1-1,1 0 0,0 1 0,0-2 0,1 1 0,-1 0 0,0-1 1,1 0-1,0-1 0,6 2 0,7 0-6754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4:39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47 24575,'1'-1'0,"1"1"0,-1 0 0,1 0 0,-1 0 0,1 0 0,-1 0 0,1 0 0,-1 1 0,1-1 0,-1 1 0,1-1 0,-1 1 0,1-1 0,-1 1 0,0-1 0,1 1 0,-1 0 0,0 0 0,0 0 0,1 0 0,-1 0 0,0 0 0,0 0 0,0 0 0,0 1 0,-1-1 0,1 0 0,0 0 0,0 1 0,-1-1 0,1 1 0,0 1 0,-3-9 0,3-14 0,-1 19 0,0 1 0,0-1 0,0 1 0,0-1 0,0 1 0,0-1 0,-1 1 0,1-1 0,0 1 0,0-1 0,0 1 0,-1 0 0,1-1 0,0 1 0,-1-1 0,1 1 0,0 0 0,-1-1 0,1 1 0,0 0 0,-1 0 0,1-1 0,-1 1 0,1 0 0,-1 0 0,1-1 0,0 1 0,-1 0 0,1 0 0,-1 0 0,1 0 0,-1 0 0,1 0 0,-2 0 0,-9-6 0,11 5 0,0 1 0,0-1 0,0 0 0,0 1 0,0-1 0,0 1 0,0-1 0,1 1 0,-1-1 0,0 0 0,0 1 0,0-1 0,1 1 0,-1-1 0,0 1 0,0-1 0,1 1 0,-1-1 0,1 1 0,-1 0 0,0-1 0,1 1 0,-1-1 0,1 1 0,-1 0 0,1-1 0,0 1 0,11-8-1365,2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6:24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6:29.5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632 1 24575,'-5'1'0,"-1"0"0,1 1 0,0 0 0,0 0 0,0 0 0,1 1 0,-1 0 0,1 0 0,-8 5 0,-7 5 0,-40 18 0,42-23 0,0 0 0,1 1 0,0 1 0,0 1 0,1 0 0,0 1 0,1 0 0,-17 19 0,-29 37 0,34-41 0,-23 32 0,34-34 0,2 0 0,0 1 0,2 1 0,0 0 0,2 1 0,-7 36 0,-3 7 0,2-13 0,-10 67 0,16-69 0,6-34 0,1 0 0,-1 25 0,3-16 0,0 17 0,-11 67 0,6-52 0,2-1 0,5 118 0,3-67 0,-4 44-1365,1-135-5461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6:32.3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762 1 24575,'-1'6'0,"1"0"0,-2 0 0,1 0 0,-1 0 0,0 0 0,-2 6 0,-4 11 0,-8 26 0,-40 86 0,40-100 0,-2 10 0,-16 31 0,4-29 0,-42 52 0,20-29 0,43-57 0,-1 0 0,-1-1 0,1 0 0,-2-1 0,0 0 0,0-1 0,-1 0 0,-25 14 0,31-20 0,0-1 0,0 0 0,0-1 0,0 1 0,-1-1 0,1-1 0,-1 0 0,0 0 0,1 0 0,-1-1 0,0 0 0,0 0 0,1-1 0,-1 0 0,1 0 0,-1-1 0,1 0 0,-1 0 0,1-1 0,-10-5 0,7 2 0,0-1 0,1 0 0,0 0 0,0-1 0,1 0 0,0 0 0,0-1 0,1 0 0,0-1 0,0 0 0,1 0 0,1 0 0,0 0 0,-5-14 0,2 3 0,1-1 0,1 0 0,1 0 0,1-1 0,1 1 0,-1-33 0,4 50 0,0 1 0,1-1 0,-1 0 0,1 1 0,0-1 0,0 1 0,0 0 0,1-1 0,0 1 0,0 0 0,0 0 0,0 0 0,1 0 0,-1 0 0,7-6 0,-5 5 0,2 1 0,-1-1 0,0 1 0,1 1 0,0-1 0,0 1 0,0 0 0,0 0 0,0 1 0,8-3 0,-4 2 0,1 1 0,0 0 0,0 1 0,0 0 0,0 0 0,0 1 0,0 1 0,0 0 0,0 0 0,0 1 0,0 0 0,0 1 0,13 6 0,-12-4 0,-1 1 0,0 1 0,0 0 0,0 1 0,-1 0 0,0 1 0,-1 0 0,16 18 0,-4 2 0,33 61 0,2 5 0,30 56 0,-75-130-682,25 33-1,-27-41-6143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3:56:36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24575,'0'5'0,"5"1"0,0 4 0,5 1 0,1 2 0,2 0 0,4-3 0,3-3 0,3-3 0,2-2 0,1 3 0,1 1 0,0-1 0,-1-1 0,-3-1-8191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4:44:0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04:43:5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82 24575,'0'447'0,"0"-444"0,0 1 0,0 0 0,0-1 0,1 1 0,-1 0 0,1-1 0,0 1 0,0 0 0,0-1 0,0 1 0,1-1 0,-1 0 0,1 1 0,0-1 0,3 3 0,-3-3 0,1-1 0,0 0 0,0 0 0,0 0 0,0-1 0,0 1 0,0-1 0,1 1 0,-1-1 0,0 0 0,1 0 0,-1 0 0,1-1 0,-1 0 0,1 1 0,3-1 0,185-2 0,-65-1 0,-60 2 0,75 3 0,-121 1 0,35 10 0,-26-6 0,11 4 0,-21-6 0,0 0 0,0-1 0,33 1 0,596-4 0,-302-3 0,1357 2 0,-1679-1 0,0-1 0,32-8 0,-28 4 0,33-1 0,368 4 0,-222 5 0,1049-2 0,-1237-1 0,0-1 0,34-8 0,-33 5 0,1 1 0,24 0 0,-8 3 0,-7 1 0,0-2 0,-1 0 0,34-9 0,-21 5 0,-1 1 0,1 2 0,0 2 0,43 4 0,8-1 0,517-2 0,-557 3 0,62 10 0,-25-1 0,161 26 0,-40-3 0,-118-28 0,135-7 0,-90-3 0,556 3 0,-671-1 0,0-2 0,0-1 0,-1 0 0,26-10 0,-21 6 0,0 2 0,38-5 0,289 7 0,-190 6 0,2087-2 0,-2246 0 0,0 0 0,-1 0 0,1 0 0,0-1 0,0 0 0,0-1 0,0 1 0,0-1 0,-1 0 0,8-4 0,-10 4 0,0 0 0,-1 0 0,1 0 0,-1-1 0,0 1 0,0-1 0,0 1 0,0-1 0,0 0 0,0 0 0,-1 1 0,1-1 0,-1-1 0,0 1 0,0 0 0,0 0 0,0 0 0,0 0 0,-1-1 0,1-3 0,1-15 0,-1 0 0,-1-1 0,-4-38 0,2 51 0,0 0 0,0 0 0,-1 0 0,0 0 0,-1 1 0,0-1 0,0 1 0,-1 0 0,0 0 0,-10-12 0,10 14 0,0-2 0,0 1 0,1 0 0,0-1 0,0 0 0,1 0 0,-3-12 0,-13-31 0,10 31 0,6 13 0,0 1 0,-1-1 0,0 1 0,-7-11 0,8 16 0,1-1 0,0 1 0,-1 0 0,1 0 0,-1 0 0,0 0 0,0 0 0,0 0 0,0 1 0,0-1 0,0 1 0,0 0 0,0 0 0,-7-1 0,-19-1 0,0 1 0,0 1 0,-44 5 0,-3-1 0,49-2 0,-53 11 0,51-6 0,-44 1 0,-79-8 0,-63 3 0,134 10 0,53-7 0,-46 3 0,42-5 0,-40 7 0,41-4 0,-43 1 0,-548-5 0,301-4 0,-2402 2 0,2697-2 0,0 0 0,-30-7 0,28 3 0,-47-2 0,-536 7 0,295 3 0,153-16 0,15 1 0,103 12 0,-88-13 0,-100-28 0,-2 0 0,165 35 0,-138 6 0,93 4 0,70-3 0,1 1 0,-77 14 0,87-8 0,-142 33 0,138-32 0,0-2 0,-1-2 0,0-1 0,0-2 0,-42-5 0,-11 2 0,-693 2 0,765-1 0,0-1 0,-34-8 0,33 5 0,-1 1 0,-24-1 0,16 5 0,0-3 0,-51-9 0,36 5 0,1 2 0,-1 3 0,-78 4 0,34 0 0,-2148-2 0,2222 1-286,1 1 0,-1 0-1,-27 8 1,40-9 66,-16 3-6606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FC37-E898-9DBF-2DCD-4B5FBE4F1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D9C7-2DDD-D257-8FA8-3D70D49A6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2C13-A072-551A-A9D4-BEC05B91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A81B-F510-D15F-157D-130A6625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06F5-072C-3988-194A-A108DA4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54C0-6610-C661-D752-4980D376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D2D4F-75B8-BAC7-BABC-7B98462D4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DC65-100A-26EB-B91D-2DD77D1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2B9C-DD96-F7B0-D4F1-3431CE43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89FD-D801-9242-E56E-1B910CEC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C22CA-79A9-855C-939D-635A6F22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538EE-3975-4BB4-41E2-D99A0527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6E5C-1E17-54B0-4415-71FF55A3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A4DC-13BA-E497-DBB4-0348428D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B7D5-9B10-02CC-39D7-B0BFA29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CFBC-11B6-E306-DE75-C2590B47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477E-C94D-9E7E-2C93-76762CCA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88C2-4AA8-973E-8DF5-353EC99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F704-7A9D-238E-F27A-5141267F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D711-6D20-8245-A795-4BD2D379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B98C-E8B2-00F5-6D01-7A2E208B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048D-3745-EDF3-BC9E-E17DA51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7456-5470-9AFB-C976-0DF2E810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3B3C-AC7F-39FF-B2A9-803A8A06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9B8F-1269-D522-0D25-82A42A87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A3CE-8C2C-5BA8-C981-733C9932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9AD6-E87F-1F6A-FACC-10EAE387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AF945-A712-1906-86FD-F4AE07A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E6FE-1111-3BC8-E46D-4018B34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585A1-66C3-762D-0B54-0E3B460D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F789-F3C0-5B31-18F7-9B11A9C4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474F-0C3A-D0FE-86D6-88916AD1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66F6-BD5C-475F-4C0F-BE538AE2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3F52-19EE-72EA-DC85-137347F6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9497-B4E3-3F46-59E7-E54F1F5F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BDEDF-3B19-FE1F-BB1C-530AFF5CA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9451-1EA2-761A-96AC-7047D06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23817-D075-7466-4CBC-1BEEFF01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47CAB-93C3-4275-AB70-6EAB0A8F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AA39-4D2D-D073-01BA-B4889D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B75F7-D8D0-831B-5654-D9217CB2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BA40A-9EA7-F73D-F679-CE6BA813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0C479-43A2-D48C-20F7-DB3E3D3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25906-C760-50CA-AE65-BF0F2491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F36FB-7BF2-D362-38FE-124EF1B5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1467-30E6-C0B2-9561-EF0E87D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ACF-1435-3A9E-D943-9642A1B4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038C-4388-32F6-425C-0351CCB5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F68D9-1720-FDA8-EAD6-5F8D0B80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6D86-EF16-673D-35D1-F9F31535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859A-49FF-70C9-757B-8BB438E6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1E51-9BD9-1054-D2A9-DE134E91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2AC-D9C8-148C-9C00-01B2315C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B0542-FECD-1B2B-0C60-6C7552DA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2F88-2677-F731-8A39-FD605D71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F0FA-AE3B-7F46-A8BE-D358482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7957A-9083-5BD7-F0FC-7E0EF5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2B63-11A3-633D-FD51-9A9DCF7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A847A-C910-ADFF-7B2B-AE8829BB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540B-F5F2-57DC-C430-9C45A526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E830-CE50-D88C-9D1C-891548BB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F23C-ADC3-46B0-8D5E-47C7427E5E4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CE6F-F428-88FD-160D-C0300581F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5459-3C54-DE35-6B80-12A0DBC5A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69AC-E256-4815-89FA-438ABDA9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60.png"/><Relationship Id="rId3" Type="http://schemas.openxmlformats.org/officeDocument/2006/relationships/image" Target="../media/image810.png"/><Relationship Id="rId7" Type="http://schemas.openxmlformats.org/officeDocument/2006/relationships/image" Target="../media/image8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50.png"/><Relationship Id="rId5" Type="http://schemas.openxmlformats.org/officeDocument/2006/relationships/image" Target="../media/image820.png"/><Relationship Id="rId15" Type="http://schemas.openxmlformats.org/officeDocument/2006/relationships/image" Target="../media/image87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40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0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customXml" Target="../ink/ink11.xml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61C7BE8-D430-48C0-9A50-C2CB9211F10A}"/>
              </a:ext>
            </a:extLst>
          </p:cNvPr>
          <p:cNvGraphicFramePr>
            <a:graphicFrameLocks noGrp="1"/>
          </p:cNvGraphicFramePr>
          <p:nvPr/>
        </p:nvGraphicFramePr>
        <p:xfrm>
          <a:off x="733044" y="1176037"/>
          <a:ext cx="10725912" cy="499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34">
                  <a:extLst>
                    <a:ext uri="{9D8B030D-6E8A-4147-A177-3AD203B41FA5}">
                      <a16:colId xmlns:a16="http://schemas.microsoft.com/office/drawing/2014/main" val="556877505"/>
                    </a:ext>
                  </a:extLst>
                </a:gridCol>
                <a:gridCol w="2684526">
                  <a:extLst>
                    <a:ext uri="{9D8B030D-6E8A-4147-A177-3AD203B41FA5}">
                      <a16:colId xmlns:a16="http://schemas.microsoft.com/office/drawing/2014/main" val="1003594549"/>
                    </a:ext>
                  </a:extLst>
                </a:gridCol>
                <a:gridCol w="2684526">
                  <a:extLst>
                    <a:ext uri="{9D8B030D-6E8A-4147-A177-3AD203B41FA5}">
                      <a16:colId xmlns:a16="http://schemas.microsoft.com/office/drawing/2014/main" val="4202483258"/>
                    </a:ext>
                  </a:extLst>
                </a:gridCol>
                <a:gridCol w="2684526">
                  <a:extLst>
                    <a:ext uri="{9D8B030D-6E8A-4147-A177-3AD203B41FA5}">
                      <a16:colId xmlns:a16="http://schemas.microsoft.com/office/drawing/2014/main" val="642727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Wall parameters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Particle parameters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parameters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 parameters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50464"/>
                  </a:ext>
                </a:extLst>
              </a:tr>
              <a:tr h="1198692">
                <a:tc>
                  <a:txBody>
                    <a:bodyPr/>
                    <a:lstStyle/>
                    <a:p>
                      <a:r>
                        <a:rPr lang="en-US" dirty="0"/>
                        <a:t>Poisson’s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Poisson’s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collision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 c3,c4 – account for deviation from experimental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95625"/>
                  </a:ext>
                </a:extLst>
              </a:tr>
              <a:tr h="1423447">
                <a:tc>
                  <a:txBody>
                    <a:bodyPr/>
                    <a:lstStyle/>
                    <a:p>
                      <a:r>
                        <a:rPr lang="en-US" dirty="0"/>
                        <a:t>Young’s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Young’s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Friction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25683"/>
                  </a:ext>
                </a:extLst>
              </a:tr>
              <a:tr h="299673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608840"/>
                  </a:ext>
                </a:extLst>
              </a:tr>
              <a:tr h="299673">
                <a:tc>
                  <a:txBody>
                    <a:bodyPr/>
                    <a:lstStyle/>
                    <a:p>
                      <a:r>
                        <a:rPr lang="en-US" dirty="0"/>
                        <a:t>Yield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Yield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92018"/>
                  </a:ext>
                </a:extLst>
              </a:tr>
              <a:tr h="299673">
                <a:tc>
                  <a:txBody>
                    <a:bodyPr/>
                    <a:lstStyle/>
                    <a:p>
                      <a:r>
                        <a:rPr lang="en-US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7708"/>
                  </a:ext>
                </a:extLst>
              </a:tr>
              <a:tr h="299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Coefficient Ch – accounts for heat dissipation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526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4B6BED-FCB3-4943-8E58-8D7562C036EE}"/>
              </a:ext>
            </a:extLst>
          </p:cNvPr>
          <p:cNvSpPr txBox="1"/>
          <p:nvPr/>
        </p:nvSpPr>
        <p:spPr>
          <a:xfrm>
            <a:off x="733044" y="235670"/>
            <a:ext cx="1011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all do we need to calculate our parameters?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3F33A-8810-4B16-AD3B-7A7784F3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496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8286-DADB-4411-80FF-09A6DA64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Expt. database of NCOR, TCOR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2D70F8-3407-4CF0-967D-CADF6D84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5" y="1325229"/>
            <a:ext cx="6950042" cy="3368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76D4F42-E78F-445A-9241-0D279DDE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6" y="2236362"/>
            <a:ext cx="9769687" cy="238526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3779086-680A-445A-AEF0-3B322D007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55" y="660721"/>
            <a:ext cx="5067739" cy="591363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95EBB3A-45BB-45CF-874D-23D57575D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73" y="1325229"/>
            <a:ext cx="5705132" cy="42075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50479-C667-47E9-A918-F2875C9A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10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8558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175F-5686-42EC-A347-643750C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for material properties and impact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74CFC-0317-48F8-B05A-7B67C57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6" y="1775250"/>
            <a:ext cx="10587627" cy="39430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C9FCF-D6E4-4F83-93C9-B4EA299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11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415261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1D4-C864-4069-80BF-5C78655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preliminary results on fitting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49B9337-447E-4AC9-8097-C633CF3205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62317" y="1822604"/>
              <a:ext cx="8205510" cy="395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485">
                      <a:extLst>
                        <a:ext uri="{9D8B030D-6E8A-4147-A177-3AD203B41FA5}">
                          <a16:colId xmlns:a16="http://schemas.microsoft.com/office/drawing/2014/main" val="172708463"/>
                        </a:ext>
                      </a:extLst>
                    </a:gridCol>
                    <a:gridCol w="1522672">
                      <a:extLst>
                        <a:ext uri="{9D8B030D-6E8A-4147-A177-3AD203B41FA5}">
                          <a16:colId xmlns:a16="http://schemas.microsoft.com/office/drawing/2014/main" val="2941004126"/>
                        </a:ext>
                      </a:extLst>
                    </a:gridCol>
                    <a:gridCol w="1449975">
                      <a:extLst>
                        <a:ext uri="{9D8B030D-6E8A-4147-A177-3AD203B41FA5}">
                          <a16:colId xmlns:a16="http://schemas.microsoft.com/office/drawing/2014/main" val="2899938159"/>
                        </a:ext>
                      </a:extLst>
                    </a:gridCol>
                    <a:gridCol w="2051378">
                      <a:extLst>
                        <a:ext uri="{9D8B030D-6E8A-4147-A177-3AD203B41FA5}">
                          <a16:colId xmlns:a16="http://schemas.microsoft.com/office/drawing/2014/main" val="3626415757"/>
                        </a:ext>
                      </a:extLst>
                    </a:gridCol>
                  </a:tblGrid>
                  <a:tr h="12761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Particle,wall</a:t>
                          </a:r>
                          <a:r>
                            <a:rPr lang="en-US" dirty="0"/>
                            <a:t>) 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Levy’s (c3,c4)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Fitted (c3,c4)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Deviation from Levy (c3,c4)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04626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𝑆𝑡𝑒𝑒𝑙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1.15</a:t>
                          </a:r>
                        </a:p>
                        <a:p>
                          <a:r>
                            <a:rPr lang="en-US" dirty="0"/>
                            <a:t>-0.3473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1.1275</a:t>
                          </a:r>
                        </a:p>
                        <a:p>
                          <a:r>
                            <a:rPr lang="en-US" dirty="0"/>
                            <a:t>-0.3288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1.95 %</a:t>
                          </a:r>
                        </a:p>
                        <a:p>
                          <a:r>
                            <a:rPr lang="en-US" dirty="0"/>
                            <a:t>5.32 %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478674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𝑆𝑜𝑑𝑖𝑢𝑚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𝑏𝑒𝑛𝑧𝑜𝑎𝑡𝑒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𝑆𝑡𝑒𝑒𝑙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2.0763</a:t>
                          </a:r>
                        </a:p>
                        <a:p>
                          <a:r>
                            <a:rPr lang="en-US" dirty="0"/>
                            <a:t>-0.6958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1.9815</a:t>
                          </a:r>
                        </a:p>
                        <a:p>
                          <a:r>
                            <a:rPr lang="en-US" dirty="0"/>
                            <a:t>-0.6952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4.5 %</a:t>
                          </a:r>
                        </a:p>
                        <a:p>
                          <a:r>
                            <a:rPr lang="en-US" dirty="0"/>
                            <a:t>0.08 %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197691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𝑍𝑒𝑜𝑙𝑖𝑡𝑒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𝑆𝑡𝑒𝑒𝑙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2.0817</a:t>
                          </a:r>
                        </a:p>
                        <a:p>
                          <a:r>
                            <a:rPr lang="en-US" dirty="0"/>
                            <a:t>-0.5669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1.9317</a:t>
                          </a:r>
                        </a:p>
                        <a:p>
                          <a:r>
                            <a:rPr lang="en-US" dirty="0"/>
                            <a:t>-0.5010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7.2 %</a:t>
                          </a:r>
                        </a:p>
                        <a:p>
                          <a:r>
                            <a:rPr lang="en-US" dirty="0"/>
                            <a:t>11.6 %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865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49B9337-447E-4AC9-8097-C633CF320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651831"/>
                  </p:ext>
                </p:extLst>
              </p:nvPr>
            </p:nvGraphicFramePr>
            <p:xfrm>
              <a:off x="1862317" y="1822604"/>
              <a:ext cx="8205510" cy="395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1485">
                      <a:extLst>
                        <a:ext uri="{9D8B030D-6E8A-4147-A177-3AD203B41FA5}">
                          <a16:colId xmlns:a16="http://schemas.microsoft.com/office/drawing/2014/main" val="172708463"/>
                        </a:ext>
                      </a:extLst>
                    </a:gridCol>
                    <a:gridCol w="1522672">
                      <a:extLst>
                        <a:ext uri="{9D8B030D-6E8A-4147-A177-3AD203B41FA5}">
                          <a16:colId xmlns:a16="http://schemas.microsoft.com/office/drawing/2014/main" val="2941004126"/>
                        </a:ext>
                      </a:extLst>
                    </a:gridCol>
                    <a:gridCol w="1449975">
                      <a:extLst>
                        <a:ext uri="{9D8B030D-6E8A-4147-A177-3AD203B41FA5}">
                          <a16:colId xmlns:a16="http://schemas.microsoft.com/office/drawing/2014/main" val="2899938159"/>
                        </a:ext>
                      </a:extLst>
                    </a:gridCol>
                    <a:gridCol w="2051378">
                      <a:extLst>
                        <a:ext uri="{9D8B030D-6E8A-4147-A177-3AD203B41FA5}">
                          <a16:colId xmlns:a16="http://schemas.microsoft.com/office/drawing/2014/main" val="3626415757"/>
                        </a:ext>
                      </a:extLst>
                    </a:gridCol>
                  </a:tblGrid>
                  <a:tr h="127613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Particle,wall</a:t>
                          </a:r>
                          <a:r>
                            <a:rPr lang="en-US" dirty="0"/>
                            <a:t>) 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Levy’s (c3,c4)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Fitted (c3,c4)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Deviation from Levy (c3,c4)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04626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147260" r="-158812" b="-203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1.15</a:t>
                          </a:r>
                        </a:p>
                        <a:p>
                          <a:r>
                            <a:rPr lang="en-US" dirty="0"/>
                            <a:t>-0.3473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1.1275</a:t>
                          </a:r>
                        </a:p>
                        <a:p>
                          <a:r>
                            <a:rPr lang="en-US" dirty="0"/>
                            <a:t>-0.3288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1.95 %</a:t>
                          </a:r>
                        </a:p>
                        <a:p>
                          <a:r>
                            <a:rPr lang="en-US" dirty="0"/>
                            <a:t>5.32 %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478674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245578" r="-15881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2.0763</a:t>
                          </a:r>
                        </a:p>
                        <a:p>
                          <a:r>
                            <a:rPr lang="en-US" dirty="0"/>
                            <a:t>-0.6958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1.9815</a:t>
                          </a:r>
                        </a:p>
                        <a:p>
                          <a:r>
                            <a:rPr lang="en-US" dirty="0"/>
                            <a:t>-0.6952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4.5 %</a:t>
                          </a:r>
                        </a:p>
                        <a:p>
                          <a:r>
                            <a:rPr lang="en-US" dirty="0"/>
                            <a:t>0.08 %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197691"/>
                      </a:ext>
                    </a:extLst>
                  </a:tr>
                  <a:tr h="893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345578" r="-15881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2.0817</a:t>
                          </a:r>
                        </a:p>
                        <a:p>
                          <a:r>
                            <a:rPr lang="en-US" dirty="0"/>
                            <a:t>-0.5669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1.9317</a:t>
                          </a:r>
                        </a:p>
                        <a:p>
                          <a:r>
                            <a:rPr lang="en-US" dirty="0"/>
                            <a:t>-0.5010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7.2 %</a:t>
                          </a:r>
                        </a:p>
                        <a:p>
                          <a:r>
                            <a:rPr lang="en-US" dirty="0"/>
                            <a:t>11.6 %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8657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A8686D-B735-4D97-A14B-47FE808056B6}"/>
              </a:ext>
            </a:extLst>
          </p:cNvPr>
          <p:cNvSpPr txBox="1"/>
          <p:nvPr/>
        </p:nvSpPr>
        <p:spPr>
          <a:xfrm>
            <a:off x="1121790" y="6033154"/>
            <a:ext cx="1033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Reference: </a:t>
            </a:r>
            <a:r>
              <a:rPr lang="en-US" b="0" i="1" dirty="0" err="1">
                <a:solidFill>
                  <a:srgbClr val="00B050"/>
                </a:solidFill>
                <a:effectLst/>
                <a:latin typeface="-apple-system"/>
              </a:rPr>
              <a:t>Antonyuk</a:t>
            </a:r>
            <a:r>
              <a:rPr lang="en-US" b="0" i="1" dirty="0">
                <a:solidFill>
                  <a:srgbClr val="00B050"/>
                </a:solidFill>
                <a:effectLst/>
                <a:latin typeface="-apple-system"/>
              </a:rPr>
              <a:t>, S., Heinrich, S., Tomas, J. et al. Energy absorption during compression and impact of dry elastic-plastic spherical granules. Granular Matter </a:t>
            </a:r>
            <a:r>
              <a:rPr lang="en-US" b="1" i="1" dirty="0">
                <a:solidFill>
                  <a:srgbClr val="00B050"/>
                </a:solidFill>
                <a:effectLst/>
                <a:latin typeface="-apple-system"/>
              </a:rPr>
              <a:t>12, </a:t>
            </a:r>
            <a:r>
              <a:rPr lang="en-US" b="0" i="1" dirty="0">
                <a:solidFill>
                  <a:srgbClr val="00B050"/>
                </a:solidFill>
                <a:effectLst/>
                <a:latin typeface="-apple-system"/>
              </a:rPr>
              <a:t>15–47 (2010).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D8F9C-8EDC-418F-AAFE-634D8B46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12</a:t>
            </a:fld>
            <a:r>
              <a:rPr lang="en-US" dirty="0"/>
              <a:t>/30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99F38BE-B026-481F-A133-83D323F5D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4065"/>
            <a:ext cx="12192000" cy="470881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00B5F1-B8EF-4AF8-8FD6-F1A4767D1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7088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0BEBFC9-2A89-450F-B9FB-A4FE2E811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604"/>
            <a:ext cx="11931588" cy="46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338C-FA6E-4762-AFA0-8936AFAD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: I will give impact velocity, impact angle and (wall,particle) pair, hit enter and close my eyes….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3EC741-2F59-496A-BFD8-17515279116E}"/>
              </a:ext>
            </a:extLst>
          </p:cNvPr>
          <p:cNvCxnSpPr/>
          <p:nvPr/>
        </p:nvCxnSpPr>
        <p:spPr>
          <a:xfrm>
            <a:off x="4678532" y="38795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96308-F5D3-4598-B1F7-E9175288171C}"/>
              </a:ext>
            </a:extLst>
          </p:cNvPr>
          <p:cNvCxnSpPr>
            <a:cxnSpLocks/>
          </p:cNvCxnSpPr>
          <p:nvPr/>
        </p:nvCxnSpPr>
        <p:spPr>
          <a:xfrm>
            <a:off x="3764133" y="4680752"/>
            <a:ext cx="391505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8966C2E-6E55-431C-B349-8362455624A4}"/>
              </a:ext>
            </a:extLst>
          </p:cNvPr>
          <p:cNvSpPr/>
          <p:nvPr/>
        </p:nvSpPr>
        <p:spPr>
          <a:xfrm rot="2425759">
            <a:off x="3822369" y="3068170"/>
            <a:ext cx="797032" cy="47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E1786-F77A-4A1C-AC8F-68879005B3F7}"/>
              </a:ext>
            </a:extLst>
          </p:cNvPr>
          <p:cNvCxnSpPr>
            <a:cxnSpLocks/>
          </p:cNvCxnSpPr>
          <p:nvPr/>
        </p:nvCxnSpPr>
        <p:spPr>
          <a:xfrm>
            <a:off x="4220885" y="3304712"/>
            <a:ext cx="626323" cy="6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quals 13">
            <a:extLst>
              <a:ext uri="{FF2B5EF4-FFF2-40B4-BE49-F238E27FC236}">
                <a16:creationId xmlns:a16="http://schemas.microsoft.com/office/drawing/2014/main" id="{0449269B-A04F-4886-B396-CF258C8B7612}"/>
              </a:ext>
            </a:extLst>
          </p:cNvPr>
          <p:cNvSpPr/>
          <p:nvPr/>
        </p:nvSpPr>
        <p:spPr>
          <a:xfrm>
            <a:off x="8832321" y="3161848"/>
            <a:ext cx="861134" cy="636967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3D912-13F1-4AE8-9923-D000FB4E48E2}"/>
              </a:ext>
            </a:extLst>
          </p:cNvPr>
          <p:cNvSpPr txBox="1"/>
          <p:nvPr/>
        </p:nvSpPr>
        <p:spPr>
          <a:xfrm>
            <a:off x="3076114" y="2741184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CCC55-6F34-492B-9145-F9A2685E62AE}"/>
              </a:ext>
            </a:extLst>
          </p:cNvPr>
          <p:cNvSpPr txBox="1"/>
          <p:nvPr/>
        </p:nvSpPr>
        <p:spPr>
          <a:xfrm>
            <a:off x="5424256" y="4838330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EBA6F-DEDF-465D-A192-8434C5C4AEA7}"/>
              </a:ext>
            </a:extLst>
          </p:cNvPr>
          <p:cNvGrpSpPr/>
          <p:nvPr/>
        </p:nvGrpSpPr>
        <p:grpSpPr>
          <a:xfrm>
            <a:off x="4769592" y="3487892"/>
            <a:ext cx="272160" cy="189000"/>
            <a:chOff x="4769592" y="3487892"/>
            <a:chExt cx="2721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14FBF8-F73E-4225-A0D9-C8B2E6754302}"/>
                    </a:ext>
                  </a:extLst>
                </p14:cNvPr>
                <p14:cNvContentPartPr/>
                <p14:nvPr/>
              </p14:nvContentPartPr>
              <p14:xfrm>
                <a:off x="4769592" y="3487892"/>
                <a:ext cx="151560" cy="133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14FBF8-F73E-4225-A0D9-C8B2E67543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60952" y="3478892"/>
                  <a:ext cx="169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C0CD09-4A92-4A9B-98AF-0578BCFC87F5}"/>
                    </a:ext>
                  </a:extLst>
                </p14:cNvPr>
                <p14:cNvContentPartPr/>
                <p14:nvPr/>
              </p14:nvContentPartPr>
              <p14:xfrm>
                <a:off x="4948512" y="3585812"/>
                <a:ext cx="93240" cy="91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C0CD09-4A92-4A9B-98AF-0578BCFC8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39872" y="3576812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ECA092-2A8D-4A42-AB96-080B1D801B75}"/>
                  </a:ext>
                </a:extLst>
              </p14:cNvPr>
              <p14:cNvContentPartPr/>
              <p14:nvPr/>
            </p14:nvContentPartPr>
            <p14:xfrm>
              <a:off x="4967232" y="3480332"/>
              <a:ext cx="18360" cy="2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ECA092-2A8D-4A42-AB96-080B1D801B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8592" y="3471692"/>
                <a:ext cx="36000" cy="43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579E5-8BBF-47B3-A8D2-7A542CD03881}"/>
              </a:ext>
            </a:extLst>
          </p:cNvPr>
          <p:cNvCxnSpPr>
            <a:cxnSpLocks/>
          </p:cNvCxnSpPr>
          <p:nvPr/>
        </p:nvCxnSpPr>
        <p:spPr>
          <a:xfrm>
            <a:off x="4845372" y="3941685"/>
            <a:ext cx="688528" cy="73906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68E242-8A8D-418A-A3E1-BF3D0089BE7D}"/>
                  </a:ext>
                </a:extLst>
              </p14:cNvPr>
              <p14:cNvContentPartPr/>
              <p14:nvPr/>
            </p14:nvContentPartPr>
            <p14:xfrm>
              <a:off x="-339528" y="45149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68E242-8A8D-418A-A3E1-BF3D0089BE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48528" y="45063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7D70208-7F5E-41D9-B8B8-B4CB8BA45CA0}"/>
              </a:ext>
            </a:extLst>
          </p:cNvPr>
          <p:cNvGrpSpPr/>
          <p:nvPr/>
        </p:nvGrpSpPr>
        <p:grpSpPr>
          <a:xfrm>
            <a:off x="4240752" y="4034372"/>
            <a:ext cx="717480" cy="649440"/>
            <a:chOff x="4240752" y="4034372"/>
            <a:chExt cx="717480" cy="6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D9DF92-E639-4EC9-A943-E02A17E4B5A1}"/>
                    </a:ext>
                  </a:extLst>
                </p14:cNvPr>
                <p14:cNvContentPartPr/>
                <p14:nvPr/>
              </p14:nvContentPartPr>
              <p14:xfrm>
                <a:off x="4730712" y="4053092"/>
                <a:ext cx="2275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D9DF92-E639-4EC9-A943-E02A17E4B5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2072" y="4044452"/>
                  <a:ext cx="2451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CB8CE5-4D00-421F-8AAE-E830A033BF98}"/>
                    </a:ext>
                  </a:extLst>
                </p14:cNvPr>
                <p14:cNvContentPartPr/>
                <p14:nvPr/>
              </p14:nvContentPartPr>
              <p14:xfrm>
                <a:off x="4240752" y="4034372"/>
                <a:ext cx="274680" cy="305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CB8CE5-4D00-421F-8AAE-E830A033BF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1752" y="4025732"/>
                  <a:ext cx="292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F1E0C-DFCA-418F-A5AC-816B1491AD08}"/>
                    </a:ext>
                  </a:extLst>
                </p14:cNvPr>
                <p14:cNvContentPartPr/>
                <p14:nvPr/>
              </p14:nvContentPartPr>
              <p14:xfrm>
                <a:off x="4468272" y="4307612"/>
                <a:ext cx="92880" cy="3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F1E0C-DFCA-418F-A5AC-816B1491AD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9272" y="4298612"/>
                  <a:ext cx="110520" cy="5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D90916-1143-42D2-9D0C-81AB2816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2</a:t>
            </a:fld>
            <a:r>
              <a:rPr lang="en-US" dirty="0"/>
              <a:t>/30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4F3CB-A878-4A81-84D2-D3A653903C35}"/>
              </a:ext>
            </a:extLst>
          </p:cNvPr>
          <p:cNvSpPr txBox="1"/>
          <p:nvPr/>
        </p:nvSpPr>
        <p:spPr>
          <a:xfrm>
            <a:off x="10085033" y="3126388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18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E19A-E42F-46FB-9088-1E06E4FF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listen to the user, what should input to code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EE50F-A7AF-4AA7-B943-C6382BEA3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input -----&gt;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𝑝𝑎𝑟𝑡𝑖𝑐𝑙𝑒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file1.txt</a:t>
                </a:r>
              </a:p>
              <a:p>
                <a:r>
                  <a:rPr lang="en-US" dirty="0"/>
                  <a:t>file2.txt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EE50F-A7AF-4AA7-B943-C6382BEA3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3EE76AC-0216-4F20-AF03-8A6DAD0AC902}"/>
              </a:ext>
            </a:extLst>
          </p:cNvPr>
          <p:cNvSpPr/>
          <p:nvPr/>
        </p:nvSpPr>
        <p:spPr>
          <a:xfrm>
            <a:off x="621384" y="2293069"/>
            <a:ext cx="2225511" cy="1135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47AF46-EB39-4D5A-8664-93B91948F2F7}"/>
              </a:ext>
            </a:extLst>
          </p:cNvPr>
          <p:cNvCxnSpPr>
            <a:cxnSpLocks/>
          </p:cNvCxnSpPr>
          <p:nvPr/>
        </p:nvCxnSpPr>
        <p:spPr>
          <a:xfrm>
            <a:off x="2846895" y="2861034"/>
            <a:ext cx="142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892150-7AA9-403A-8A63-1E62A032B931}"/>
              </a:ext>
            </a:extLst>
          </p:cNvPr>
          <p:cNvSpPr txBox="1"/>
          <p:nvPr/>
        </p:nvSpPr>
        <p:spPr>
          <a:xfrm>
            <a:off x="4317095" y="2630201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DD7E-8D9B-44DE-8F06-E3035AA0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3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507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5E9E-BCE2-4941-9AF7-911C5CE6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93" y="753930"/>
            <a:ext cx="10515600" cy="1325563"/>
          </a:xfrm>
        </p:spPr>
        <p:txBody>
          <a:bodyPr/>
          <a:lstStyle/>
          <a:p>
            <a:r>
              <a:rPr lang="en-US" dirty="0"/>
              <a:t>file1.txt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653A-7581-45AB-9DDE-307B1C180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493"/>
            <a:ext cx="7084251" cy="1061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55136-AB32-4DA6-87AE-A7D7010EED93}"/>
              </a:ext>
            </a:extLst>
          </p:cNvPr>
          <p:cNvSpPr txBox="1">
            <a:spLocks/>
          </p:cNvSpPr>
          <p:nvPr/>
        </p:nvSpPr>
        <p:spPr>
          <a:xfrm>
            <a:off x="762786" y="3245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file2.txt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65A44-AC2C-481D-9DE1-1C8A3FF2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1492"/>
            <a:ext cx="10953845" cy="1166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6BDFAB-FC42-4AB3-8613-F6C917532F27}"/>
                  </a:ext>
                </a:extLst>
              </p14:cNvPr>
              <p14:cNvContentPartPr/>
              <p14:nvPr/>
            </p14:nvContentPartPr>
            <p14:xfrm>
              <a:off x="4034472" y="45714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6BDFAB-FC42-4AB3-8613-F6C917532F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5472" y="45628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D5DA59-2384-42BC-BA80-3435D4B02B25}"/>
              </a:ext>
            </a:extLst>
          </p:cNvPr>
          <p:cNvSpPr txBox="1"/>
          <p:nvPr/>
        </p:nvSpPr>
        <p:spPr>
          <a:xfrm flipH="1">
            <a:off x="800493" y="143616"/>
            <a:ext cx="1107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should  file1.txt and file2.txt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6AF8-2176-414B-B3A2-0A685465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4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37237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76E8-DB2C-42C5-98BD-DED92094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3663-E407-4833-95AF-6C19B2CC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1: User gives (wall,particle) pair as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reads file1.txt and finds this (wall,particle) pair in the file.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code stores values of friction coefficient, c3, c4 in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stores the wall, particle strings in separate string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If (wall,particle)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wall_string =                             </a:t>
            </a:r>
          </a:p>
          <a:p>
            <a:pPr marL="0" indent="0">
              <a:buNone/>
            </a:pPr>
            <a:r>
              <a:rPr lang="en-US" dirty="0"/>
              <a:t>particle_string =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2A80B-CF69-46CE-B5A0-FA9A1387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20" y="4628805"/>
            <a:ext cx="2730354" cy="455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D7B8D-910C-43BD-A28B-5AA60B8B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83" y="5341493"/>
            <a:ext cx="2039340" cy="455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7958C-735C-41DC-B395-EAA2FE38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138" y="5703960"/>
            <a:ext cx="1076973" cy="45505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335A2F6-1B40-45B4-BA24-9FF2B4C60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855" y="920913"/>
            <a:ext cx="4538663" cy="680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334286-7545-46DB-9A8A-882FBACE5567}"/>
                  </a:ext>
                </a:extLst>
              </p14:cNvPr>
              <p14:cNvContentPartPr/>
              <p14:nvPr/>
            </p14:nvContentPartPr>
            <p14:xfrm>
              <a:off x="7178855" y="1082732"/>
              <a:ext cx="4368240" cy="247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334286-7545-46DB-9A8A-882FBACE55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855" y="1073732"/>
                <a:ext cx="43858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7518-9CE2-43D1-B847-CB694E4D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5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100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531C-E8D8-4816-817C-2520F6B3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21E7-1918-4A60-A23E-ECC14695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reads file2.txt and finds wall_string and particle_string in the file. </a:t>
            </a:r>
          </a:p>
          <a:p>
            <a:r>
              <a:rPr lang="en-US" dirty="0"/>
              <a:t>Stores material property values of wall and particle in separate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A0DCD-523E-449B-B348-F255FA16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" y="3934086"/>
            <a:ext cx="10953845" cy="1166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D16AF-D97D-4308-9223-9BD6C2946E88}"/>
                  </a:ext>
                </a:extLst>
              </p14:cNvPr>
              <p14:cNvContentPartPr/>
              <p14:nvPr/>
            </p14:nvContentPartPr>
            <p14:xfrm>
              <a:off x="778497" y="4117892"/>
              <a:ext cx="10720440" cy="2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D16AF-D97D-4308-9223-9BD6C2946E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857" y="4108892"/>
                <a:ext cx="107380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4FC60-8C22-4A13-82AA-377F81956E2A}"/>
                  </a:ext>
                </a:extLst>
              </p14:cNvPr>
              <p14:cNvContentPartPr/>
              <p14:nvPr/>
            </p14:nvContentPartPr>
            <p14:xfrm>
              <a:off x="713832" y="4778492"/>
              <a:ext cx="10760400" cy="3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4FC60-8C22-4A13-82AA-377F81956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832" y="4769492"/>
                <a:ext cx="10778040" cy="321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D812-A63B-4419-A8E0-064306DD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6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7055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D134-E9E7-402C-BC9D-86D99135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8BF13-7B12-47DF-9EA4-48309CE5A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2: User gives impact conditions,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The code calculates all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𝑒𝑡𝑐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8BF13-7B12-47DF-9EA4-48309CE5A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45332-6156-485D-9035-3600DBF7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7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13715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C81-4EAC-4334-8DF9-0323551D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857B-BB61-4E87-A37E-0D62C989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 to change file1.txt and file2.txt if additional (wall,particle) pair are to be simulated.</a:t>
            </a:r>
          </a:p>
          <a:p>
            <a:r>
              <a:rPr lang="en-US" dirty="0"/>
              <a:t>Simple text editor such as notepad is used over Excel, which gives more freedom to the user.</a:t>
            </a:r>
          </a:p>
          <a:p>
            <a:r>
              <a:rPr lang="en-US" dirty="0"/>
              <a:t>Same design idea can be incorporated in other programming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902A-D08B-43B7-AE72-EE652D5D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8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9368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71A6-8D77-4FEC-8DDF-82A64907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establishing fitting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F3E3B-2241-4EF7-886D-DE767657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59598"/>
            <a:ext cx="7482526" cy="4861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3C25F-3450-4EF6-BC1C-479320AB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5C4D-954A-4720-A4A6-C9D6AEAC2F96}" type="slidenum">
              <a:rPr lang="en-US" smtClean="0"/>
              <a:t>9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84194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User : I will give impact velocity, impact angle and (wall,particle) pair, hit enter and close my eyes…. </vt:lpstr>
      <vt:lpstr>If we listen to the user, what should input to code look like?</vt:lpstr>
      <vt:lpstr>file1.txt</vt:lpstr>
      <vt:lpstr>Code structure</vt:lpstr>
      <vt:lpstr>Code Structure (Contd)</vt:lpstr>
      <vt:lpstr>Code structure (Contd)</vt:lpstr>
      <vt:lpstr>Robustness of code</vt:lpstr>
      <vt:lpstr>Flowchart for establishing fitting parameters</vt:lpstr>
      <vt:lpstr>Expt. database of NCOR, TCOR</vt:lpstr>
      <vt:lpstr>Database for material properties and impact conditions</vt:lpstr>
      <vt:lpstr>Some preliminary results on fitting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Nilotpal</dc:creator>
  <cp:lastModifiedBy>Chakraborty, Nilotpal</cp:lastModifiedBy>
  <cp:revision>1</cp:revision>
  <dcterms:created xsi:type="dcterms:W3CDTF">2022-11-10T15:49:29Z</dcterms:created>
  <dcterms:modified xsi:type="dcterms:W3CDTF">2022-11-10T15:51:31Z</dcterms:modified>
</cp:coreProperties>
</file>