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8" r:id="rId2"/>
    <p:sldId id="479" r:id="rId3"/>
    <p:sldId id="480" r:id="rId4"/>
    <p:sldId id="481" r:id="rId5"/>
    <p:sldId id="482" r:id="rId6"/>
    <p:sldId id="484" r:id="rId7"/>
    <p:sldId id="4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kraborty, Nilotpal" userId="0ed1dd3c-45fd-4da5-b5d9-fac8532638f1" providerId="ADAL" clId="{C961C4A5-4817-482E-8A14-16461FD98C74}"/>
    <pc:docChg chg="custSel addSld delSld modSld">
      <pc:chgData name="Chakraborty, Nilotpal" userId="0ed1dd3c-45fd-4da5-b5d9-fac8532638f1" providerId="ADAL" clId="{C961C4A5-4817-482E-8A14-16461FD98C74}" dt="2022-11-10T17:11:27.783" v="60" actId="20577"/>
      <pc:docMkLst>
        <pc:docMk/>
      </pc:docMkLst>
      <pc:sldChg chg="del">
        <pc:chgData name="Chakraborty, Nilotpal" userId="0ed1dd3c-45fd-4da5-b5d9-fac8532638f1" providerId="ADAL" clId="{C961C4A5-4817-482E-8A14-16461FD98C74}" dt="2022-11-10T16:55:41.627" v="1" actId="47"/>
        <pc:sldMkLst>
          <pc:docMk/>
          <pc:sldMk cId="3876676053" sldId="256"/>
        </pc:sldMkLst>
      </pc:sldChg>
      <pc:sldChg chg="add">
        <pc:chgData name="Chakraborty, Nilotpal" userId="0ed1dd3c-45fd-4da5-b5d9-fac8532638f1" providerId="ADAL" clId="{C961C4A5-4817-482E-8A14-16461FD98C74}" dt="2022-11-10T16:55:34.472" v="0"/>
        <pc:sldMkLst>
          <pc:docMk/>
          <pc:sldMk cId="3684387009" sldId="478"/>
        </pc:sldMkLst>
      </pc:sldChg>
      <pc:sldChg chg="add">
        <pc:chgData name="Chakraborty, Nilotpal" userId="0ed1dd3c-45fd-4da5-b5d9-fac8532638f1" providerId="ADAL" clId="{C961C4A5-4817-482E-8A14-16461FD98C74}" dt="2022-11-10T16:55:34.472" v="0"/>
        <pc:sldMkLst>
          <pc:docMk/>
          <pc:sldMk cId="196991561" sldId="479"/>
        </pc:sldMkLst>
      </pc:sldChg>
      <pc:sldChg chg="add">
        <pc:chgData name="Chakraborty, Nilotpal" userId="0ed1dd3c-45fd-4da5-b5d9-fac8532638f1" providerId="ADAL" clId="{C961C4A5-4817-482E-8A14-16461FD98C74}" dt="2022-11-10T16:55:34.472" v="0"/>
        <pc:sldMkLst>
          <pc:docMk/>
          <pc:sldMk cId="508837300" sldId="480"/>
        </pc:sldMkLst>
      </pc:sldChg>
      <pc:sldChg chg="add">
        <pc:chgData name="Chakraborty, Nilotpal" userId="0ed1dd3c-45fd-4da5-b5d9-fac8532638f1" providerId="ADAL" clId="{C961C4A5-4817-482E-8A14-16461FD98C74}" dt="2022-11-10T16:55:34.472" v="0"/>
        <pc:sldMkLst>
          <pc:docMk/>
          <pc:sldMk cId="2719979209" sldId="481"/>
        </pc:sldMkLst>
      </pc:sldChg>
      <pc:sldChg chg="add">
        <pc:chgData name="Chakraborty, Nilotpal" userId="0ed1dd3c-45fd-4da5-b5d9-fac8532638f1" providerId="ADAL" clId="{C961C4A5-4817-482E-8A14-16461FD98C74}" dt="2022-11-10T16:55:34.472" v="0"/>
        <pc:sldMkLst>
          <pc:docMk/>
          <pc:sldMk cId="2523287166" sldId="482"/>
        </pc:sldMkLst>
      </pc:sldChg>
      <pc:sldChg chg="addSp delSp modSp add mod">
        <pc:chgData name="Chakraborty, Nilotpal" userId="0ed1dd3c-45fd-4da5-b5d9-fac8532638f1" providerId="ADAL" clId="{C961C4A5-4817-482E-8A14-16461FD98C74}" dt="2022-11-10T17:10:00.428" v="42" actId="20577"/>
        <pc:sldMkLst>
          <pc:docMk/>
          <pc:sldMk cId="1620660533" sldId="484"/>
        </pc:sldMkLst>
        <pc:spChg chg="add mod">
          <ac:chgData name="Chakraborty, Nilotpal" userId="0ed1dd3c-45fd-4da5-b5d9-fac8532638f1" providerId="ADAL" clId="{C961C4A5-4817-482E-8A14-16461FD98C74}" dt="2022-11-10T17:10:00.428" v="42" actId="20577"/>
          <ac:spMkLst>
            <pc:docMk/>
            <pc:sldMk cId="1620660533" sldId="484"/>
            <ac:spMk id="6" creationId="{8CB6F562-8BCB-B330-40BC-0F34A2E9EEF1}"/>
          </ac:spMkLst>
        </pc:spChg>
        <pc:spChg chg="del">
          <ac:chgData name="Chakraborty, Nilotpal" userId="0ed1dd3c-45fd-4da5-b5d9-fac8532638f1" providerId="ADAL" clId="{C961C4A5-4817-482E-8A14-16461FD98C74}" dt="2022-11-10T17:09:02.646" v="6" actId="478"/>
          <ac:spMkLst>
            <pc:docMk/>
            <pc:sldMk cId="1620660533" sldId="484"/>
            <ac:spMk id="8" creationId="{9D6E69DF-D80E-B7F8-92AC-2100E6D4E02A}"/>
          </ac:spMkLst>
        </pc:spChg>
        <pc:picChg chg="del">
          <ac:chgData name="Chakraborty, Nilotpal" userId="0ed1dd3c-45fd-4da5-b5d9-fac8532638f1" providerId="ADAL" clId="{C961C4A5-4817-482E-8A14-16461FD98C74}" dt="2022-11-10T17:08:57.765" v="5" actId="478"/>
          <ac:picMkLst>
            <pc:docMk/>
            <pc:sldMk cId="1620660533" sldId="484"/>
            <ac:picMk id="4" creationId="{8A135965-8AEF-4558-812D-DE7FC06A0A4F}"/>
          </ac:picMkLst>
        </pc:picChg>
        <pc:picChg chg="add mod">
          <ac:chgData name="Chakraborty, Nilotpal" userId="0ed1dd3c-45fd-4da5-b5d9-fac8532638f1" providerId="ADAL" clId="{C961C4A5-4817-482E-8A14-16461FD98C74}" dt="2022-11-10T17:09:42.888" v="13" actId="1076"/>
          <ac:picMkLst>
            <pc:docMk/>
            <pc:sldMk cId="1620660533" sldId="484"/>
            <ac:picMk id="5" creationId="{AA861252-53BE-7740-22A0-B1BAC3CB1597}"/>
          </ac:picMkLst>
        </pc:picChg>
        <pc:picChg chg="del">
          <ac:chgData name="Chakraborty, Nilotpal" userId="0ed1dd3c-45fd-4da5-b5d9-fac8532638f1" providerId="ADAL" clId="{C961C4A5-4817-482E-8A14-16461FD98C74}" dt="2022-11-10T17:08:51.638" v="4" actId="478"/>
          <ac:picMkLst>
            <pc:docMk/>
            <pc:sldMk cId="1620660533" sldId="484"/>
            <ac:picMk id="9" creationId="{01CFA210-17BD-B95C-0552-4DCCF062623F}"/>
          </ac:picMkLst>
        </pc:picChg>
      </pc:sldChg>
      <pc:sldChg chg="addSp delSp modSp add mod">
        <pc:chgData name="Chakraborty, Nilotpal" userId="0ed1dd3c-45fd-4da5-b5d9-fac8532638f1" providerId="ADAL" clId="{C961C4A5-4817-482E-8A14-16461FD98C74}" dt="2022-11-10T17:11:27.783" v="60" actId="20577"/>
        <pc:sldMkLst>
          <pc:docMk/>
          <pc:sldMk cId="4157529574" sldId="487"/>
        </pc:sldMkLst>
        <pc:spChg chg="mod">
          <ac:chgData name="Chakraborty, Nilotpal" userId="0ed1dd3c-45fd-4da5-b5d9-fac8532638f1" providerId="ADAL" clId="{C961C4A5-4817-482E-8A14-16461FD98C74}" dt="2022-11-10T16:56:23.553" v="3" actId="20577"/>
          <ac:spMkLst>
            <pc:docMk/>
            <pc:sldMk cId="4157529574" sldId="487"/>
            <ac:spMk id="2" creationId="{F444A3C3-456F-5A8B-2A18-BA00D8BE015E}"/>
          </ac:spMkLst>
        </pc:spChg>
        <pc:spChg chg="add mod">
          <ac:chgData name="Chakraborty, Nilotpal" userId="0ed1dd3c-45fd-4da5-b5d9-fac8532638f1" providerId="ADAL" clId="{C961C4A5-4817-482E-8A14-16461FD98C74}" dt="2022-11-10T17:11:27.783" v="60" actId="20577"/>
          <ac:spMkLst>
            <pc:docMk/>
            <pc:sldMk cId="4157529574" sldId="487"/>
            <ac:spMk id="6" creationId="{2E0B71CC-F525-F1F9-2C7A-35EB942D72B4}"/>
          </ac:spMkLst>
        </pc:spChg>
        <pc:spChg chg="del">
          <ac:chgData name="Chakraborty, Nilotpal" userId="0ed1dd3c-45fd-4da5-b5d9-fac8532638f1" providerId="ADAL" clId="{C961C4A5-4817-482E-8A14-16461FD98C74}" dt="2022-11-10T17:10:11.700" v="46" actId="478"/>
          <ac:spMkLst>
            <pc:docMk/>
            <pc:sldMk cId="4157529574" sldId="487"/>
            <ac:spMk id="7" creationId="{0ACABF3E-6D47-A1ED-EDF2-DCF7373BD680}"/>
          </ac:spMkLst>
        </pc:spChg>
        <pc:picChg chg="del">
          <ac:chgData name="Chakraborty, Nilotpal" userId="0ed1dd3c-45fd-4da5-b5d9-fac8532638f1" providerId="ADAL" clId="{C961C4A5-4817-482E-8A14-16461FD98C74}" dt="2022-11-10T17:10:08.629" v="45" actId="478"/>
          <ac:picMkLst>
            <pc:docMk/>
            <pc:sldMk cId="4157529574" sldId="487"/>
            <ac:picMk id="4" creationId="{D34810AF-C565-7310-D6D0-CA3829904078}"/>
          </ac:picMkLst>
        </pc:picChg>
        <pc:picChg chg="add mod">
          <ac:chgData name="Chakraborty, Nilotpal" userId="0ed1dd3c-45fd-4da5-b5d9-fac8532638f1" providerId="ADAL" clId="{C961C4A5-4817-482E-8A14-16461FD98C74}" dt="2022-11-10T17:11:09.133" v="54" actId="1076"/>
          <ac:picMkLst>
            <pc:docMk/>
            <pc:sldMk cId="4157529574" sldId="487"/>
            <ac:picMk id="5" creationId="{298FCFF9-902F-2479-4785-3A8BD2D1D30E}"/>
          </ac:picMkLst>
        </pc:picChg>
        <pc:picChg chg="del mod">
          <ac:chgData name="Chakraborty, Nilotpal" userId="0ed1dd3c-45fd-4da5-b5d9-fac8532638f1" providerId="ADAL" clId="{C961C4A5-4817-482E-8A14-16461FD98C74}" dt="2022-11-10T17:10:06.898" v="44" actId="478"/>
          <ac:picMkLst>
            <pc:docMk/>
            <pc:sldMk cId="4157529574" sldId="487"/>
            <ac:picMk id="9" creationId="{DA22DEC9-31FB-AEC2-81F8-19287996FAA5}"/>
          </ac:picMkLst>
        </pc:picChg>
      </pc:sldChg>
    </pc:docChg>
  </pc:docChgLst>
  <pc:docChgLst>
    <pc:chgData name="Chakraborty, Nilotpal" userId="0ed1dd3c-45fd-4da5-b5d9-fac8532638f1" providerId="ADAL" clId="{CD2279A0-FBD8-4667-A6D0-E070AB3D7D01}"/>
    <pc:docChg chg="modSld">
      <pc:chgData name="Chakraborty, Nilotpal" userId="0ed1dd3c-45fd-4da5-b5d9-fac8532638f1" providerId="ADAL" clId="{CD2279A0-FBD8-4667-A6D0-E070AB3D7D01}" dt="2022-12-08T23:50:41.912" v="0" actId="1076"/>
      <pc:docMkLst>
        <pc:docMk/>
      </pc:docMkLst>
      <pc:sldChg chg="modSp mod">
        <pc:chgData name="Chakraborty, Nilotpal" userId="0ed1dd3c-45fd-4da5-b5d9-fac8532638f1" providerId="ADAL" clId="{CD2279A0-FBD8-4667-A6D0-E070AB3D7D01}" dt="2022-12-08T23:50:41.912" v="0" actId="1076"/>
        <pc:sldMkLst>
          <pc:docMk/>
          <pc:sldMk cId="3684387009" sldId="478"/>
        </pc:sldMkLst>
        <pc:inkChg chg="mod">
          <ac:chgData name="Chakraborty, Nilotpal" userId="0ed1dd3c-45fd-4da5-b5d9-fac8532638f1" providerId="ADAL" clId="{CD2279A0-FBD8-4667-A6D0-E070AB3D7D01}" dt="2022-12-08T23:50:41.912" v="0" actId="1076"/>
          <ac:inkMkLst>
            <pc:docMk/>
            <pc:sldMk cId="3684387009" sldId="478"/>
            <ac:inkMk id="9" creationId="{A94280A8-A850-92A7-108F-33AAAF11A51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3:35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0 484 24575,'1'-2'0,"-1"0"0,1-1 0,0 1 0,0 0 0,0 0 0,0 0 0,0-1 0,0 1 0,0 0 0,1 0 0,-1 1 0,1-1 0,3-3 0,27-24 0,-25 23 0,69-59 0,-17 13 0,99-67 0,-146 110 0,0 0 0,-1-1 0,13-13 0,-15 13 0,0 1 0,0 0 0,1 1 0,21-13 0,-26 19 0,-1-1 0,1 1 0,-1-1 0,1 0 0,-1 0 0,0-1 0,0 1 0,0-1 0,-1 0 0,1 0 0,-1 0 0,0-1 0,0 1 0,-1-1 0,1 0 0,3-9 0,-6 14 0,0 0 0,1-1 0,-1 1 0,0 0 0,1 0 0,-1 0 0,0 0 0,1 0 0,-1 0 0,0 0 0,1 0 0,-1 0 0,0 0 0,1 0 0,-1 0 0,0 0 0,1 0 0,-1 1 0,0-1 0,1 0 0,-1 0 0,0 0 0,0 0 0,1 0 0,-1 1 0,0-1 0,1 0 0,-1 0 0,0 1 0,0-1 0,0 0 0,1 0 0,-1 1 0,16 14 0,-8-9 0,33 23 0,1-2 0,55 26 0,-40-22 0,-41-21 0,29 23 0,-32-22 0,1-1 0,0-1 0,15 9 0,-8-9-119,-9-4-37,-1 1 0,1 0 1,-1 0-1,0 1 0,-1 0 0,0 1 1,13 13-1,-13-10-6670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4:21.4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0 122 24575,'5'0'0,"0"-4"0,4-2 0,5-3 0,5-1 0,2-2 0,2 0 0,2 3 0,0-2 0,1 1 0,-1 3 0,1 2 0,-1-2 0,0 0 0,0 1 0,-1 2 0,-3 1-8191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0:27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76 24575,'0'1'0,"0"-1"0,0 1 0,1-1 0,-1 1 0,0-1 0,0 1 0,0-1 0,1 1 0,-1-1 0,0 1 0,1-1 0,-1 1 0,0-1 0,1 1 0,-1-1 0,0 0 0,1 1 0,-1-1 0,1 0 0,-1 1 0,1-1 0,-1 0 0,1 0 0,-1 1 0,1-1 0,-1 0 0,1 0 0,-1 0 0,1 0 0,0 0 0,-1 0 0,1 0 0,-1 0 0,1 0 0,0 0 0,26-2 0,-20 1 0,188-30 0,-19 3 0,-109 18 0,-32 4 0,62-2 0,272 9-1365,-348-1-5461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0:44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81 24575,'4'-46'0,"-3"44"0,-1 0 0,0 0 0,1 0 0,-1 1 0,1-1 0,-1 0 0,1 1 0,0-1 0,0 0 0,0 1 0,0-1 0,0 1 0,0-1 0,0 1 0,0 0 0,1-1 0,-1 1 0,1 0 0,-1 0 0,1 0 0,-1 0 0,3-1 0,-3 2 0,-1 0 0,1 0 0,0 0 0,-1 1 0,1-1 0,0 0 0,0 0 0,-1 0 0,1 1 0,-1-1 0,1 0 0,0 1 0,-1-1 0,1 1 0,-1-1 0,1 1 0,0-1 0,-1 1 0,0-1 0,1 1 0,-1-1 0,1 1 0,-1 0 0,0-1 0,1 1 0,-1 0 0,0-1 0,1 1 0,-1 0 0,0-1 0,0 1 0,0 0 0,0-1 0,0 3 0,4 28 0,-3-29 0,2 23 0,1-1 0,1 1 0,12 33 0,-7-25 0,-5-9 0,-1 0 0,-1 0 0,-1 1 0,-1 0 0,-4 33 0,1-1 0,1-38 0,-1 0 0,-7 30 0,4-29 0,2 1 0,-2 23 0,5 47 0,-5 63 0,3-133 0,-1-1 0,-2 1 0,0-1 0,0 0 0,-14 28 0,12-32 0,-4 7 0,1 1 0,1 0 0,-9 37 0,9-12 0,2 1 0,-2 98 0,9-144 0,2 47 0,-3 1 0,-14 87 0,-11-6 0,23-113 0,0-1 0,1 1 0,1 33 0,2-34 0,-2 0 0,0 0 0,-1 0 0,-5 20 0,0 3 0,1-1 0,1 1 0,3 0 0,5 73 0,0-17 0,-2-3 0,-3 106 0,-10-136 0,9-53 0,0 1 0,1 0 0,0 0 0,1 0 0,0 21 0,2-33 0,-1 0 0,0-1 0,1 1 0,-1 0 0,0 0 0,1 0 0,-1 0 0,1-1 0,0 1 0,-1 0 0,1-1 0,-1 1 0,1 0 0,0-1 0,0 1 0,-1-1 0,1 1 0,0-1 0,0 1 0,0-1 0,0 1 0,0-1 0,-1 0 0,1 0 0,0 1 0,0-1 0,0 0 0,0 0 0,0 0 0,2 0 0,34-2 0,-27 1 0,90-14 0,-70 9 0,-1 2 0,38-2 0,-33 5 0,1-1 0,44-9 0,119-14 0,-138 18 0,-1 2 0,108 6 0,-59 1 0,558-2 0,-647 2 0,-1 0 0,0 1 0,0 0 0,33 12 0,-33-9 0,1 0 0,-1-2 0,1 0 0,29 1 0,428-4 0,-211-3 0,-241 3 0,-1 2 0,31 6 0,-37-5 0,-1-1 0,1-1 0,0 0 0,0-2 0,0 1 0,28-5 0,44-7 0,-1 3 0,122 6 0,-129 2 0,-68 1 0,1 0 0,21 6 0,-25-5 0,0 0 0,-1-1 0,1 0 0,0 0 0,0-1 0,17-1 0,20-7-1365,-25 5-5461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0:45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24575,'0'0'0,"0"0"0,0 0 0,0-1 0,0 1 0,0 0 0,1 0 0,-1 0 0,0-1 0,0 1 0,0 0 0,0 0 0,0 0 0,0 0 0,0-1 0,0 1 0,1 0 0,-1 0 0,0 0 0,0 0 0,0 0 0,0-1 0,1 1 0,-1 0 0,0 0 0,0 0 0,0 0 0,0 0 0,1 0 0,-1 0 0,0 0 0,0 0 0,0 0 0,1 0 0,-1 0 0,0 0 0,0 0 0,0 0 0,1 0 0,-1 0 0,0 0 0,0 0 0,1 0 0,14 5 0,16 11 0,-27-14 0,210 109 0,-208-108 0,-1 0 0,0 0 0,0 1 0,0 0 0,-1 0 0,1 0 0,-1 0 0,0 1 0,0-1 0,-1 1 0,1 0 0,-1 0 0,0 1 0,0-1 0,2 9 0,-2-6 0,-2 0 0,1 0 0,-1 0 0,0 1 0,-1-1 0,0 0 0,0 0 0,-1 1 0,0-1 0,-2 10 0,-3 2 0,0-1 0,-1 0 0,-1-1 0,-1 1 0,0-2 0,-2 1 0,0-1 0,-20 24 0,-59 83 0,30-38 0,50-75-1365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0:46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0 653 24575,'4'-1'0,"0"-1"0,-1 1 0,1-1 0,-1 1 0,0-1 0,1 0 0,-1-1 0,0 1 0,0 0 0,0-1 0,3-4 0,10-6 0,9-5 0,-1-1 0,-1-1 0,0-1 0,-2-1 0,25-32 0,91-99 0,-10 12 0,-37 33 0,-87 103 0,1 0 0,0 0 0,0 0 0,1 1 0,-1 0 0,1-1 0,0 2 0,0-1 0,7-3 0,-9 5 0,0 1 0,-1 0 0,1 0 0,0 0 0,0 0 0,0 1 0,0-1 0,0 1 0,0-1 0,1 1 0,-1 0 0,0 1 0,0-1 0,0 0 0,0 1 0,0 0 0,0 0 0,0-1 0,-1 2 0,5 1 0,57 32 0,-1 3 0,62 50 0,-71-48 0,-8-7 0,54 52 0,-87-73-341,1-2 0,-1 0-1,27 15 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0:55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324 210 24575,'-1'-13'0,"-2"0"0,1 0 0,-2 1 0,0-1 0,0 1 0,-1-1 0,-9-14 0,0-3 0,-6-8 0,19 36 0,0 0 0,-1 0 0,1 1 0,0-1 0,0 0 0,-1 1 0,1-1 0,-1 1 0,1 0 0,-1-1 0,0 1 0,0 0 0,1 0 0,-1 0 0,0 0 0,0 1 0,-4-2 0,5 2 0,0 0 0,0 0 0,1 1 0,-1-1 0,0 0 0,0 1 0,0-1 0,1 1 0,-1-1 0,0 1 0,0-1 0,1 1 0,-1-1 0,0 1 0,1 0 0,-1-1 0,1 1 0,-1 0 0,1 0 0,-1-1 0,1 1 0,-1 0 0,1 0 0,0 0 0,-1 0 0,1-1 0,0 1 0,0 0 0,0 2 0,-4 30 0,4-30 0,-1 322 0,3-149 0,-2 538 0,-2-683 0,-1 1 0,-2 0 0,-10 36 0,7-35 0,2 0 0,-5 58 0,13 55 0,-4 77 0,0-205 0,-2 0 0,0-1 0,-10 26 0,9-28 0,0 1 0,0 0 0,2 0 0,-3 23 0,5 40 0,2-52 0,-1 1 0,-2-1 0,-6 34 0,-23 97 0,27-136 0,1 1 0,1-1 0,1 34 0,1-32 0,-1 1 0,-7 40 0,3-32 0,-3 67 0,5-36 0,-8 20 0,5-53 0,-1 51 0,6-55 0,0-16 0,1 1 0,0-1 0,0 1 0,4 18 0,-3-28 0,-1 1 0,1-1 0,0 0 0,0 1 0,0-1 0,0 0 0,0 0 0,0 1 0,1-1 0,-1 0 0,1 0 0,0-1 0,-1 1 0,1 0 0,0 0 0,0-1 0,0 1 0,0-1 0,0 0 0,0 0 0,1 0 0,-1 0 0,0 0 0,1 0 0,-1 0 0,4 0 0,12 1 0,0-1 0,0-1 0,0-1 0,0 0 0,0-1 0,31-8 0,33-4 0,10 1 0,-50 7 0,51-3 0,-66 9 0,0-1 0,0-2 0,30-7 0,-16 4 0,-1 1 0,1 2 0,81 6 0,-31-1 0,-76-2 0,37 0 0,0-1 0,76-13 0,69-11 0,-165 21 0,0 1 0,35 1 0,-37 3 0,-1-2 0,52-9 0,-20 1 0,0 3 0,0 2 0,87 6 0,-35 0 0,-97-2 0,35 0 0,1 1 0,76 13 0,-113-12 0,1-1 0,-1-1 0,1 0 0,0-1 0,27-6 0,24-1 0,131-10 0,-147 13 0,83 3 0,10-1 0,-61-9 0,-53 7 0,54-3 0,-7 10 0,-42-1 0,0 0 0,0-3 0,54-8 0,32-7 0,-20 3 0,-92 13 0,0 0 0,0 0 0,0 0 0,0 1 0,0 1 0,0-1 0,0 2 0,0-1 0,-1 1 0,1 0 0,0 1 0,-1 0 0,0 1 0,10 4 0,30 9 0,-47-17 1,-1 0-1,0 0 0,0 0 1,0 0-1,1 0 0,-1 0 1,0 1-1,0-1 1,0 0-1,1 0 0,-1 0 1,0 0-1,0 0 0,0 0 1,0 0-1,1 0 0,-1 0 1,0 1-1,0-1 1,0 0-1,0 0 0,0 0 1,0 0-1,1 0 0,-1 1 1,0-1-1,0 0 0,0 0 1,0 0-1,0 0 1,0 1-1,0-1 0,0 0 1,0 0-1,0 0 0,0 1 1,0-1-1,0 0 0,0 0 1,0 0-1,0 1 1,0-1-1,0 0 0,0 0 1,0 0-1,0 0 0,0 1 1,-1-1-1,-9 5-1383,-10 1-5443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0:55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 24575,'-10'-1'0,"2"3"0,11 14 0,1-5 0,0-1 0,1 1 0,1-1 0,-1 0 0,2 0 0,-1-1 0,1 0 0,1 0 0,13 12 0,7 3 0,50 34 0,-70-53 0,0 1 0,0 1 0,0 0 0,-1 0 0,0 0 0,-1 1 0,1 0 0,-1 0 0,-1 0 0,0 1 0,8 16 0,-11-17 0,1-1 0,-1 1 0,-1 0 0,1-1 0,-1 1 0,-1 0 0,0 0 0,0 0 0,0 0 0,-1-1 0,0 1 0,0 0 0,-1 0 0,0-1 0,-6 13 0,1-4 0,0-1 0,-2 1 0,0-2 0,0 1 0,-15 16 0,-63 58 0,65-68 0,-158 166 0,179-186-96,1-1 66,0 1 0,0-1 0,0 1-1,-1-1 1,1 1 0,0-1 0,0 0-1,0 1 1,-1-1 0,1 1 0,0-1 0,-1 0-1,1 1 1,0-1 0,-1 0 0,1 0-1,0 1 1,-1-1 0,1 0 0,-1 0 0,1 0-1,-1 1 1,1-1 0,0 0 0,-1 0-1,1 0 1,-1 0 0,1 0 0,-1 0 0,1 0-1,-1 0 1,1 0 0,-1 0 0,1 0-1,0 0 1,-1 0 0,1 0 0,-1 0 0,1-1-1,-1 1 1,0 0 0,-3-9-6796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0:57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15 345 24575,'0'7'0,"0"0"0,-1 1 0,0-1 0,0 0 0,-1 0 0,0 0 0,0-1 0,-3 8 0,34-39 0,-8 6 0,44-31 0,-8 8 0,-46 32 0,24-17 0,-1-2 0,-1-1 0,-2-2 0,33-43 0,-56 66 0,0-1 0,1 1 0,0 1 0,1 0 0,17-13 0,-15 13 0,-11 8 0,0-1 0,0 1 0,0-1 0,0 1 0,0 0 0,0 0 0,0-1 0,0 1 0,0 0 0,0 0 0,0 0 0,0 0 0,1 0 0,-1 1 0,0-1 0,0 0 0,0 0 0,0 1 0,0-1 0,0 0 0,0 1 0,0-1 0,0 1 0,0 0 0,0-1 0,0 1 0,-1 0 0,1-1 0,0 1 0,0 0 0,0 1 0,30 36 0,-19-21 0,137 133 0,-125-128-195,0 0 0,1-2 0,0-1 0,2-1 0,1-1 0,45 21 0,-63-35-6631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1:00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1 24575,'0'963'0,"-1"-944"0,-1-1 0,-7 34 0,4-32 0,2 0 0,-2 23 0,4 5 0,1-5 0,-3 0 0,-7 46 0,-41 182 0,16-24 0,30-219 0,0 1 0,-2 0 0,-12 33 0,10-38 0,2 1 0,0-1 0,2 1 0,-4 49 0,9 379 0,1-191 0,-2-250 0,0 0 0,-1 0 0,-6 19 0,5-24 0,1 0 0,0 1 0,0-1 0,1 1 0,0-1 0,1 1 0,-1-1 0,1 1 0,1-1 0,-1 1 0,3 10 0,-2-16 0,0-1 0,-1 0 0,1 1 0,0-1 0,0 0 0,0 0 0,0 0 0,0 1 0,0-1 0,0 0 0,1-1 0,-1 1 0,0 0 0,1 0 0,-1 0 0,0-1 0,1 1 0,-1-1 0,1 1 0,-1-1 0,1 1 0,-1-1 0,1 0 0,-1 0 0,1 0 0,-1 0 0,3 0 0,50-8 0,-28 3 0,145-26 0,-68 10 0,44-6 0,-90 17 0,-37 5 0,0 1 0,32-1 0,-25 4 0,0 0 0,52-11 0,-38 5 0,0 3 0,1 1 0,79 5 0,-30 0 0,-24-2 0,117-15 0,-104 7 0,1 3 0,96 7 0,-51 0 0,1127-2 0,-1216-2 0,53-9 0,-52 5 0,49-1 0,627 8 0,-700-2 32,-1 0 1,0-1-1,22-6 0,15-3-1526,-31 9-5332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1:01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43 24575,'-1'-1'0,"-1"1"0,1-1 0,-1 1 0,1-1 0,0 1 0,0-1 0,-1 0 0,1 0 0,0 1 0,0-1 0,0 0 0,0 0 0,-1 0 0,2-1 0,-1 1 0,0 0 0,0 0 0,0 0 0,0-1 0,1 1 0,-2-3 0,2 3 0,-1 0 0,0-1 0,1 1 0,-1 0 0,0-1 0,0 1 0,0 0 0,0 0 0,0 0 0,0 0 0,0 0 0,-1 0 0,1 0 0,0 0 0,-3-1 0,12 25 0,8 6 0,1-1 0,1 0 0,2-2 0,0 0 0,32 30 0,28 37 0,-75-87 0,3 3 0,-2 0 0,1 0 0,-1 0 0,-1 1 0,6 11 0,-10-16 0,0-1 0,0 0 0,0 0 0,-1 0 0,1 0 0,-1 1 0,0-1 0,0 0 0,-1 0 0,1 1 0,-1-1 0,0 0 0,0 0 0,0 0 0,-1 0 0,1 0 0,-3 4 0,-10 16 0,-2 0 0,0-1 0,-1-1 0,-35 35 0,-15 19 0,57-62 0,7-10 0,0 1 0,-1 0 0,0-1 0,0 0 0,-6 6 0,4-9-1365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1:03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0 354 24575,'3'2'0,"-1"-1"0,0 1 0,0-1 0,1 1 0,-1 0 0,0-1 0,0 1 0,-1 0 0,1 0 0,0 1 0,-1-1 0,1 0 0,-1 1 0,2 2 0,11 15 0,-12-18 0,0 0 0,1-1 0,-1 1 0,1-1 0,-1 1 0,1-1 0,-1 0 0,1 0 0,-1 0 0,1 0 0,0-1 0,0 1 0,-1-1 0,1 1 0,0-1 0,3 0 0,0-1 0,-1 0 0,0 0 0,1 0 0,-1 0 0,0-1 0,0 0 0,10-5 0,3-4 0,0-1 0,0-1 0,20-21 0,-26 24 0,196-183 0,-197 180 0,0 0 0,-1-1 0,13-21 0,11-14 0,-33 48 0,0 0 0,0 0 0,0 0 0,0 1 0,0-1 0,0 0 0,0 1 0,0-1 0,0 1 0,0-1 0,0 1 0,1 0 0,-1-1 0,0 1 0,0 0 0,0 0 0,1 0 0,-1 0 0,0 0 0,0 0 0,1 0 0,-1 0 0,0 0 0,0 1 0,0-1 0,1 0 0,-1 1 0,0-1 0,0 1 0,0 0 0,0-1 0,0 1 0,1 1 0,41 31 0,-27-19 0,169 105 0,10 7 0,-87-40-1365,-96-76-5461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4:22.2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51 24575,'4'0'0,"6"0"0,1-5 0,3-1 0,3 1 0,3 0 0,2 2 0,2 1 0,1 1 0,0 1 0,0-4 0,1-2 0,-1 1 0,0 1 0,0 1 0,-5 2-8191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1:16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1516 24575,'2'-7'0,"0"-1"0,0 0 0,0 0 0,1 1 0,0-1 0,0 1 0,6-9 0,4-9 0,-3 1 0,-1 0 0,8-34 0,-8 22 0,-4 19 0,-1-1 0,3-33 0,-6 36 0,1 0 0,1 0 0,0 0 0,1 1 0,8-22 0,37-68 0,-10 23 0,-24 49 0,57-157 0,-43 63 0,-21 80 0,25-75 0,-27 107 0,0 0 0,0 0 0,1 1 0,1-1 0,0 2 0,1-1 0,0 1 0,1 1 0,15-14 0,9-6 0,3 1 0,0 2 0,2 2 0,0 1 0,53-23 0,-54 35 0,0 1 0,1 2 0,55-6 0,-82 14 0,-5 1 0,-1 0 0,0 1 0,0 0 0,1 1 0,-1-1 0,0 1 0,1 0 0,-1 1 0,0 0 0,11 4 0,2 3 0,35 22 0,-10-5 0,-11-8 0,-1 2 0,-1 0 0,-1 2 0,0 2 0,-2 0 0,-1 2 0,29 35 0,-10-13 0,-36-38 0,1 0 0,-1 1 0,-1 0 0,0 1 0,0 0 0,7 13 0,99 212 0,-109-222 0,-1 0 0,-1 0 0,0 1 0,1 20 0,3 8 0,12 36 0,13 78 0,-29-120 0,-2 0 0,-4 46 0,0-41 0,5 49 0,1-76-1365,1-5-5461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1:1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1085 24575,'2'-11'0,"0"1"0,0 0 0,1-1 0,1 1 0,-1 0 0,2 1 0,-1-1 0,1 1 0,1-1 0,6-8 0,19-36 0,-3-11 0,155-338 0,-116 237 0,-62 157 0,0 0 0,1-1 0,0 2 0,1-1 0,0 1 0,15-14 0,54-37 0,-19 17 0,32-18 0,-76 53 0,1 1 0,0 0 0,0 1 0,0 0 0,1 1 0,-1 1 0,1 0 0,0 1 0,0 1 0,18 0 0,-17 4 0,0 0 0,0 1 0,-1 0 0,1 1 0,-1 1 0,0 1 0,-1 0 0,0 0 0,19 14 0,-13-8 0,1-1 0,1-2 0,23 9 0,-18-10 0,1-1 0,35 4 0,-32-5 0,-1 1 0,0 2 0,0 1 0,0 1 0,40 24 0,-10-6 0,-34-18 0,0 1 0,-1 0 0,0 2 0,-1 2 0,-1 0 0,35 33 0,-39-32 0,1-1 0,1-1 0,25 16 0,-22-17 0,-1 1 0,33 31 0,115 102 0,-149-125 0,22 32 0,-32-39 0,1 0 0,1-1 0,0 0 0,1-1 0,27 20 0,-12-14 0,-1 1 0,35 34 0,-23-25-1365,-29-22-5461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1:24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1115 24575,'-1'7'0,"3"4"0,-2-11 0,1 0 0,0 0 0,0 0 0,-1 0 0,1 0 0,0 0 0,0 0 0,-1 0 0,1 0 0,0 0 0,-1-1 0,1 1 0,0 0 0,-1 0 0,1-1 0,0 1 0,-1 0 0,1-1 0,0 1 0,0-1 0,48-29 0,72-58 0,11-25 0,-99 87 0,-2-3 0,46-51 0,-13 12 0,-38 44 0,2 2 0,0 2 0,43-25 0,-39 26 0,-1-1 0,52-45 0,-59 43 0,56-35 0,-54 40 0,-2 0 0,37-34 0,-48 40 0,1 0 0,0 1 0,0 1 0,1 0 0,0 1 0,1 1 0,27-10 0,-23 10 0,-1-1 0,1-1 0,-1-1 0,26-18 0,14-20 0,72-50 0,-123 94 0,1 0 0,-1 0 0,1 1 0,0 0 0,0 1 0,0 0 0,0 1 0,0-1 0,14 1 0,7 1 0,46 6 0,-67-5 0,-1 1 0,1 0 0,-1 1 0,0 0 0,1 0 0,-1 1 0,0 0 0,10 7 0,8 7 0,24 23 0,-12-10 0,13 6 0,94 50 0,-135-81 0,0 1 0,0 0 0,-1 0 0,0 1 0,0 0 0,11 15 0,40 62 0,-30-42 0,-4-2 0,-15-24 0,0 0 0,26 29 0,-17-25 0,-1 1 0,-1 0 0,-1 2 0,0 0 0,-2 1 0,17 39 0,-10-20 0,29 41 0,12 25 0,-45-72-85,-8-16-235,1 0 0,1 0 0,20 27 0,-20-35-6506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7:03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25 124 24575,'-1'-1'0,"1"1"0,-1 0 0,0 0 0,0 0 0,0 0 0,0 0 0,0 0 0,0 0 0,0 0 0,0 0 0,0 0 0,1 0 0,-1 0 0,0 1 0,0-1 0,0 0 0,0 1 0,0-1 0,1 1 0,-1-1 0,0 1 0,0-1 0,1 1 0,-1-1 0,0 1 0,1 0 0,-1 0 0,1-1 0,-2 3 0,3-3 0,-1 1 0,1 0 0,0 0 0,-1 0 0,1 0 0,0 0 0,0-1 0,-1 1 0,1 0 0,0-1 0,0 1 0,0 0 0,0-1 0,0 1 0,0-1 0,0 0 0,0 1 0,0-1 0,0 0 0,0 1 0,0-1 0,1 0 0,-1 0 0,2 0 0,73 6 0,-49-5 0,-1 1 0,29 6 0,-44-6 0,1 0 0,-1-1 0,1-1 0,-1 0 0,1 0 0,0-2 0,-1 1 0,17-5 0,-5 2 0,6 0 0,1 1 0,38 3 0,-42 0 0,0 0 0,1-2 0,34-6 0,111-23 0,-134 26 0,0 1 0,63 3 0,-63 2 0,1-1 0,57-9 0,-11-2 0,1 4 0,143 7 0,-91 3 0,775-3 0,-889-2 0,0 0 0,28-6 0,36-4 0,78 13 0,46-3 0,-146-10 0,-47 8 0,-1 0 0,27-1 0,101-7 0,30-1 0,933 14 0,-1090 0 0,-1 1 0,33 8 0,-31-6 0,0 0 0,24 0 0,-21-3-1365,-1-1-5461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7:05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 24575,'-1'0'0,"1"0"0,-1 0 0,0 0 0,0 1 0,1-1 0,-1 0 0,0 0 0,1 1 0,-1-1 0,0 0 0,1 1 0,-1-1 0,1 0 0,-1 1 0,1-1 0,-1 1 0,1 0 0,-1-1 0,1 1 0,-1-1 0,1 1 0,-1-1 0,1 1 0,0 0 0,-1-1 0,1 1 0,0 0 0,0 0 0,0-1 0,0 1 0,-1 0 0,1-1 0,0 1 0,0 0 0,0 0 0,0-1 0,0 1 0,1 0 0,-1 0 0,0-1 0,1 2 0,9 31 0,9-4 0,2 0 0,1-2 0,44 43 0,-36-41 0,2-2 0,41 27 0,-34-27 0,41 39 0,-73-60 0,1 0 0,-1-1 0,1 0 0,14 6 0,12 8 0,-34-19 0,0 1 0,1-1 0,-1 0 0,1 1 0,-1-1 0,0 1 0,1-1 0,-1 1 0,0-1 0,1 1 0,-1 0 0,0-1 0,0 1 0,0-1 0,0 1 0,1-1 0,-1 1 0,0 0 0,0-1 0,0 1 0,0-1 0,0 1 0,0 0 0,-1-1 0,1 1 0,0-1 0,0 1 0,0 0 0,0-1 0,-1 1 0,1-1 0,0 1 0,-1-1 0,1 1 0,0-1 0,-1 1 0,1-1 0,-1 1 0,1-1 0,0 0 0,-1 1 0,1-1 0,-1 0 0,1 1 0,-1-1 0,0 0 0,1 0 0,-1 1 0,-31 18 0,29-17 0,-65 33 0,17-10 0,1 2 0,-60 45 0,44-23 0,32-26 0,1 2 0,1 2 0,-38 41 0,43-38 0,15-18 0,0 1 0,1 0 0,1 1 0,-17 29 0,1 6-1365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7:07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10 24575,'0'0'0,"0"0"0,0-1 0,0 1 0,0 0 0,1 0 0,-1-1 0,0 1 0,0 0 0,0 0 0,0-1 0,0 1 0,0 0 0,0 0 0,0-1 0,0 1 0,0 0 0,0 0 0,0-1 0,0 1 0,0 0 0,0 0 0,0-1 0,0 1 0,-1 0 0,1 0 0,0-1 0,0 1 0,0 0 0,0 0 0,0 0 0,-1-1 0,1 1 0,0 0 0,0 0 0,0 0 0,-1-1 0,1 1 0,0 0 0,0 0 0,0 0 0,-1 0 0,1 0 0,0 0 0,0 0 0,-1 0 0,1 0 0,0-1 0,0 1 0,-1 0 0,1 0 0,0 0 0,-1 0 0,1 0 0,0 1 0,0-1 0,-1 0 0,1 0 0,0 0 0,0 0 0,-1 0 0,1 0 0,0 0 0,0 0 0,0 0 0,-1 1 0,1-1 0,-12 16 0,-31 120 0,27-78 0,-70 235 0,86-293-16,-1 4-96,0 0-1,-1 0 1,1 0-1,-1 0 1,0 0 0,0 0-1,0-1 1,0 1-1,-1-1 1,1 1-1,-6 3 1,-2 0-6714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7:07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251 144 24575,'-1'0'0,"0"0"0,0 0 0,0 0 0,1-1 0,-1 1 0,0-1 0,0 1 0,0-1 0,0 1 0,1-1 0,-1 1 0,0-1 0,0 0 0,1 1 0,-1-1 0,1 0 0,-1 1 0,0-1 0,1 0 0,-1 0 0,1 0 0,0 0 0,-1 0 0,1 1 0,0-1 0,0 0 0,-1 0 0,1 0 0,0 0 0,0 0 0,0 0 0,0 0 0,0-2 0,0-1 0,0 0 0,0 0 0,1 0 0,-1 0 0,1 0 0,2-7 0,-2 8 0,1-1 0,0 1 0,0 0 0,0 0 0,0 0 0,1 0 0,-1 0 0,1 0 0,0 0 0,0 1 0,0 0 0,0-1 0,0 1 0,1 0 0,-1 1 0,5-3 0,6-1 0,1 0 0,26-5 0,-9 2 0,-25 6 0,1 0 0,-1 1 0,1-1 0,0 1 0,-1 1 0,1 0 0,0 0 0,-1 0 0,1 1 0,9 2 0,-13-2 0,-1 0 0,1 1 0,-1-1 0,0 1 0,1 0 0,-1 0 0,0 0 0,0 0 0,0 0 0,0 1 0,-1-1 0,1 1 0,-1 0 0,1 0 0,-1 0 0,0 0 0,0 0 0,0 0 0,-1 1 0,1-1 0,-1 1 0,0-1 0,1 4 0,1 2 0,-1-1 0,-1 1 0,1-1 0,-2 1 0,1 0 0,-1 0 0,0-1 0,-1 1 0,0 0 0,-1-1 0,1 1 0,-1-1 0,-4 9 0,2-8 0,-1 1 0,0-1 0,-1 0 0,0 0 0,0-1 0,-1 0 0,0 0 0,0 0 0,-1-1 0,-11 9 0,12-11 0,-2 2 0,0 0 0,0 0 0,0-1 0,-1 0 0,0-1 0,-15 6 0,25-11 0,0 0 0,0 1 0,0-1 0,-1 0 0,1 0 0,0 0 0,0 0 0,0 0 0,0 0 0,-1 0 0,1 0 0,0 0 0,0 0 0,0 0 0,-1 0 0,1 0 0,0 0 0,0 0 0,0 0 0,0 0 0,-1 0 0,1 0 0,0 0 0,0 0 0,0 0 0,-1 0 0,1 0 0,0 0 0,0 0 0,0-1 0,0 1 0,0 0 0,-1 0 0,1 0 0,0 0 0,0 0 0,0 0 0,0-1 0,0 1 0,0 0 0,0 0 0,-1 0 0,1 0 0,0-1 0,0 1 0,0 0 0,0 0 0,0 0 0,0-1 0,6-11 0,13-11 0,-12 18 0,0 0 0,0 0 0,1 0 0,-1 1 0,1 0 0,0 1 0,0 0 0,1 0 0,-1 1 0,1 0 0,-1 0 0,1 1 0,0 0 0,-1 0 0,13 1 0,-17 1 0,1-1 0,-1 0 0,1 1 0,-1 0 0,0 0 0,1 0 0,-1 0 0,0 1 0,0 0 0,1 0 0,-1 0 0,-1 0 0,1 1 0,0-1 0,-1 1 0,1 0 0,-1 0 0,0 0 0,0 1 0,0-1 0,0 1 0,0 0 0,-1-1 0,0 1 0,0 0 0,0 1 0,0-1 0,-1 0 0,1 0 0,-1 1 0,0 5 0,0-5 0,-1-1 0,-1 1 0,1 0 0,-1-1 0,0 1 0,0-1 0,0 1 0,-1-1 0,1 1 0,-1-1 0,0 0 0,0 0 0,-1 0 0,1 0 0,-1 0 0,0 0 0,0-1 0,0 0 0,-1 1 0,1-1 0,-1 0 0,-6 4 0,-10 7 0,0-2 0,-44 21 0,63-33 0,-18 9 0,-37 18 0,-62 19 0,101-40 0,0-1 0,-1-1 0,0-1 0,1 0 0,-1-1 0,0-1 0,0-1 0,-25-3 0,38 3-45,1-1-1,-1-1 1,0 1-1,1 0 1,-1-1-1,0 0 1,1 0-1,0-1 1,0 1-1,0-1 1,0 0-1,0 0 1,0 0-1,1 0 1,-1-1-1,1 1 1,0-1-1,0 0 1,0 0-1,1 0 1,-1-1-1,1 1 1,0 0-1,0-1 0,1 0 1,-1 1-1,1-1 1,0 0-1,0-4 1,-1-13-6781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7:09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1 464 24575,'0'1'0,"0"0"0,0 0 0,-1 0 0,1-1 0,0 1 0,0 0 0,1 0 0,-1 0 0,0 0 0,0 0 0,0 0 0,0 0 0,1 0 0,-1-1 0,1 1 0,-1 0 0,0 0 0,1 0 0,-1-1 0,1 1 0,0 0 0,-1 0 0,1-1 0,-1 1 0,1-1 0,0 1 0,0-1 0,-1 1 0,2 0 0,0-1 0,-1 0 0,1 0 0,0 0 0,-1-1 0,1 1 0,-1 0 0,1-1 0,-1 1 0,1-1 0,-1 0 0,1 0 0,-1 1 0,0-1 0,1 0 0,-1 0 0,0 0 0,2-2 0,10-9 0,0-1 0,-1-1 0,0 0 0,-1 0 0,0-1 0,-2 0 0,0-1 0,0 0 0,-2-1 0,8-23 0,-5 11 0,-2-1 0,-1-1 0,-2 1 0,-1-1 0,0-40 0,-4 66 0,1 2 0,-1 0 0,0 0 0,0 0 0,0 0 0,0 0 0,-1-1 0,1 1 0,-1 0 0,0 0 0,1 0 0,-1 1 0,-1-1 0,1 0 0,-3-4 0,4 7 0,0 0 0,-1 0 0,1 0 0,0 0 0,-1 0 0,1-1 0,0 1 0,-1 0 0,1 1 0,0-1 0,-1 0 0,1 0 0,0 0 0,0 0 0,-1 0 0,1 0 0,0 0 0,-1 0 0,1 0 0,0 1 0,0-1 0,-1 0 0,1 0 0,0 0 0,0 1 0,-1-1 0,1 0 0,0 0 0,0 1 0,0-1 0,0 0 0,-1 0 0,1 1 0,0-1 0,0 0 0,0 1 0,0-1 0,0 0 0,0 0 0,0 1 0,0-1 0,0 0 0,0 1 0,0-1 0,0 0 0,0 1 0,0-1 0,-4 18 0,3-14 0,1 0 0,-1 0 0,1 0 0,0 0 0,0 0 0,1 0 0,-1 0 0,1 0 0,0 0 0,0 0 0,0 0 0,0 0 0,1-1 0,-1 1 0,1 0 0,0-1 0,0 1 0,4 3 0,-3-4 0,1 0 0,-1 0 0,1 0 0,-1-1 0,1 1 0,0-1 0,0 0 0,1-1 0,-1 1 0,0 0 0,0-1 0,1 0 0,-1 0 0,1-1 0,-1 1 0,7-1 0,27-1 0,-27 0 0,-1 0 0,1 1 0,-1 0 0,20 4 0,-28-4 0,0 1 0,0-1 0,0 1 0,1 0 0,-1 0 0,0 0 0,0 0 0,0 0 0,0 0 0,-1 1 0,1-1 0,0 1 0,0-1 0,-1 1 0,1 0 0,-1 0 0,1 0 0,-1-1 0,0 1 0,0 0 0,0 1 0,0-1 0,0 0 0,0 0 0,-1 0 0,1 4 0,3 40 0,-4-33 0,1-1 0,0 0 0,5 22 0,-5-31 0,0 0 0,0 0 0,0 0 0,0-1 0,0 1 0,1-1 0,-1 1 0,1-1 0,0 0 0,0 1 0,0-1 0,0 0 0,0 0 0,0 0 0,0 0 0,1-1 0,-1 1 0,1-1 0,-1 1 0,6 1 0,-3-2 0,-1-1 0,1 1 0,-1-1 0,0 0 0,1 0 0,-1 0 0,1-1 0,-1 1 0,0-1 0,0 0 0,1-1 0,-1 1 0,5-3 0,55-28 0,-55 27 0,141-86 0,-122 74 0,43-33 0,-65 45 0,0 0 0,0 0 0,-1-1 0,1 0 0,-1 0 0,0 0 0,-1 0 0,0-1 0,0 0 0,0 0 0,-1 0 0,5-15 0,-7 21 0,-1-1 0,1 0 0,-1 0 0,0 0 0,0 0 0,0 0 0,0 1 0,0-1 0,0 0 0,0 0 0,-1 0 0,1 0 0,-1 0 0,1 1 0,-1-1 0,0 0 0,1 0 0,-1 1 0,0-1 0,0 1 0,0-1 0,-1 1 0,1-1 0,0 1 0,0-1 0,-1 1 0,1 0 0,-1 0 0,1 0 0,-1 0 0,0 0 0,1 0 0,-1 0 0,0 1 0,-2-2 0,0 1 0,0 0 0,1 1 0,-1-1 0,0 1 0,0 0 0,0 0 0,0 0 0,0 1 0,0-1 0,0 1 0,0 0 0,0 0 0,0 0 0,0 1 0,-6 2 0,-3 4 0,0 0 0,1 1 0,0 0 0,0 1 0,1 0 0,1 1 0,0 0 0,0 1 0,1 0 0,0 0 0,1 1 0,0 0 0,1 0 0,1 1 0,-8 25 0,7-18 0,3-9 0,1 1 0,0 0 0,0 0 0,-1 16 0,4-25 0,0 0 0,1 1 0,-1-1 0,1 0 0,0 0 0,0 0 0,0 0 0,0 0 0,1 0 0,0 0 0,-1 0 0,1-1 0,1 1 0,-1-1 0,0 1 0,1-1 0,5 5 0,-1-2 0,0-1 0,0 1 0,1-2 0,-1 1 0,1-1 0,0 0 0,1-1 0,-1 1 0,1-2 0,-1 1 0,1-1 0,0-1 0,0 1 0,0-2 0,0 1 0,0-1 0,12-1 0,-1-1 0,0-1 0,0-1 0,-1-1 0,1 0 0,-1-1 0,32-15 0,-4-8-1365,-24 12-5461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7:09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393 127 24575,'0'-5'0,"-1"0"0,1 0 0,-1 0 0,0 0 0,-1 0 0,1 0 0,-1 1 0,0-1 0,0 0 0,0 1 0,-1 0 0,0-1 0,0 1 0,0 0 0,0 0 0,-1 1 0,1-1 0,-1 1 0,0-1 0,0 1 0,-7-3 0,4 1 0,0 1 0,0 1 0,-1-1 0,0 1 0,0 1 0,0-1 0,0 2 0,0-1 0,0 1 0,0 0 0,-1 0 0,-11 2 0,11 0 0,-1 1 0,0 0 0,1 1 0,0 0 0,-1 0 0,1 1 0,1 1 0,-1-1 0,0 1 0,1 1 0,0-1 0,0 1 0,1 1 0,0 0 0,0 0 0,-7 9 0,6-6 0,1 0 0,0 1 0,0 0 0,1 0 0,0 0 0,1 1 0,0 0 0,1 0 0,1 1 0,0-1 0,-3 25 0,5-35 0,1 0 0,0 0 0,0-1 0,0 1 0,0 0 0,0 0 0,0 0 0,0-1 0,1 1 0,-1 0 0,0 0 0,1-1 0,0 1 0,-1 0 0,1-1 0,0 1 0,0-1 0,0 1 0,0-1 0,0 1 0,0-1 0,0 0 0,1 0 0,1 2 0,-1-2 0,1 0 0,-1 0 0,0-1 0,1 1 0,-1-1 0,1 1 0,-1-1 0,1 0 0,-1 0 0,1 0 0,-1 0 0,1-1 0,-1 1 0,1 0 0,2-2 0,8-2 0,-1-1 0,1 0 0,-1-1 0,0 0 0,12-9 0,7-5 0,-5 3 0,-1-1 0,26-23 0,-51 40 0,1 1 0,0-1 0,-1 0 0,1 0 0,0 1 0,-1-1 0,1 0 0,0 1 0,0-1 0,-1 1 0,1-1 0,0 1 0,0-1 0,0 1 0,0 0 0,0-1 0,0 1 0,0 0 0,0 0 0,0-1 0,0 1 0,0 0 0,0 0 0,0 0 0,0 0 0,0 0 0,0 1 0,0-1 0,0 0 0,-1 0 0,1 1 0,0-1 0,0 1 0,0-1 0,1 1 0,0 2 0,1 0 0,-1 0 0,1 0 0,-1 1 0,0-1 0,-1 1 0,3 5 0,8 14 0,-10-19-57,1 1 0,0-1 1,0 0-1,0 0 0,1-1 0,-1 1 0,1-1 0,0 0 0,0 0 0,0 0 0,0 0 1,1-1-1,-1 1 0,1-1 0,-1 0 0,1-1 0,0 1 0,0-1 0,0 0 1,0 0-1,0 0 0,0-1 0,8 0 0,20-6-6769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7:10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24575,'0'12'0,"2"-1"0,-1 1 0,7 20 0,3 21 0,-7 269 0,-6-177 0,0-84 0,-21 119 0,23-186-1365,-1-10-5461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4:29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122 572 24575,'1'-3'0,"1"0"0,-1 1 0,1-1 0,0 1 0,-1-1 0,1 1 0,0 0 0,0 0 0,1 0 0,-1 0 0,0 0 0,1 0 0,-1 0 0,6-2 0,1-2 0,34-24 0,-32 23 0,-1 0 0,1 0 0,-1-1 0,-1 0 0,0-1 0,0 0 0,10-13 0,76-104 0,-9 14 0,-81 104 0,0 1 0,0-1 0,-1 1 0,0-1 0,-1-1 0,1 1 0,-2 0 0,1-1 0,-1 0 0,0 1 0,-1-1 0,0 0 0,-1 0 0,1 0 0,-2 0 0,1 0 0,-1 0 0,-4-14 0,5 23 0,0 0 0,0-1 0,0 1 0,0-1 0,0 1 0,0 0 0,0-1 0,0 1 0,0 0 0,0-1 0,-1 1 0,1-1 0,0 1 0,0 0 0,0 0 0,-1-1 0,1 1 0,0 0 0,0-1 0,-1 1 0,1 0 0,0 0 0,-1-1 0,1 1 0,0 0 0,-1 0 0,1 0 0,0-1 0,-1 1 0,1 0 0,0 0 0,-1 0 0,1 0 0,0 0 0,-1 0 0,1 0 0,-1 0 0,1 0 0,-1 0 0,-10 14 0,-5 27 0,14-32 0,0 1 0,1 0 0,0-1 0,0 1 0,1 0 0,1 0 0,-1-1 0,4 17 0,3 2 0,17 43 0,-16-52 0,-1 1 0,-1 0 0,0 0 0,-2 1 0,2 21 0,-5 261 0,-2-172 0,1-152 0,-1 0 0,-1 1 0,-1-1 0,0 1 0,-2-1 0,-7-20 0,8 30 0,-1 0 0,0 1 0,0 0 0,-1 0 0,0 1 0,-1 0 0,0 0 0,0 0 0,-1 1 0,0 0 0,0 0 0,-18-11 0,-2 0 0,19 11 0,-1 2 0,-1-1 0,-18-8 0,24 13 0,1 1 0,-1-1 0,1 1 0,-1 1 0,0-1 0,0 1 0,1-1 0,-1 1 0,0 0 0,0 1 0,1-1 0,-1 1 0,-6 2 0,-9 5 0,0 0 0,0 2 0,1 0 0,-33 25 0,30-21 0,15-10 0,0 0 0,1 1 0,0 0 0,0 0 0,1 0 0,-1 0 0,1 1 0,0 0 0,0 0 0,1 0 0,0 1 0,0 0 0,1-1 0,-1 1 0,1 1 0,-2 7 0,1-3 0,1 1 0,0 0 0,0 0 0,2 1 0,-1-1 0,2 0 0,0 1 0,2 15 0,-2-23 0,1-1 0,0 0 0,1 0 0,-1 0 0,1 0 0,0 0 0,0 0 0,1 0 0,-1-1 0,1 1 0,0-1 0,1 1 0,-1-1 0,1 0 0,-1-1 0,1 1 0,0-1 0,0 1 0,1-1 0,-1 0 0,1-1 0,0 1 0,7 2 0,-5-2 0,0-1 0,0-1 0,1 1 0,-1-1 0,0 0 0,0-1 0,1 0 0,-1 0 0,0-1 0,0 1 0,11-4 0,6-2 0,0-2 0,24-11 0,-30 11 0,0 1 0,0 1 0,1 1 0,28-5 0,-20 7 0,0-1 0,1-1 0,-2-1 0,1-2 0,40-17 0,-23 10-1365,-24 9-5461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7:10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30 24575,'3'-3'0,"20"-20"0,-13 19 0,-9 5 0,-1-1 0,0 1 0,0-1 0,1 0 0,-1 1 0,0-1 0,0 1 0,1-1 0,-1 1 0,0-1 0,0 1 0,0-1 0,0 1 0,0-1 0,0 0 0,1 1 0,-1-1 0,0 1 0,-1-1 0,1 1 0,0-1 0,0 1 0,0-1 0,0 1 0,0 0 0,-3 7 0,1 0 0,-1 1 0,0-2 0,0 1 0,-1 0 0,0-1 0,-1 1 0,1-1 0,-12 12 0,-3 3 0,-36 30 0,20-26 0,29-22 0,-1 0 0,1 1 0,0 0 0,0 0 0,0 0 0,0 0 0,1 1 0,0 0 0,0 0 0,1 0 0,0 1 0,-5 8 0,9-14 0,0 1 0,-1-1 0,1 0 0,0 0 0,0 0 0,0 1 0,0-1 0,0 0 0,0 0 0,0 0 0,0 1 0,1-1 0,-1 0 0,0 0 0,1 0 0,-1 0 0,1 1 0,-1-1 0,1 0 0,-1 0 0,2 2 0,1-1 0,-1 0 0,0 0 0,0-1 0,1 1 0,-1 0 0,1-1 0,-1 1 0,1-1 0,3 1 0,7 3 0,1-2 0,0 1 0,16 0 0,-20-2 0,55 11 18,-34-7-709,51 6-1,-61-11-6134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7:11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192 140 24575,'10'-28'0,"-1"4"0,-7 18 0,-1 0 0,-1 0 0,1 0 0,-1 0 0,0 0 0,-1 0 0,1-1 0,-3-6 0,3 11 0,-1 1 0,1-1 0,-1 1 0,1 0 0,-1-1 0,0 1 0,0 0 0,1 0 0,-1 0 0,0 0 0,0-1 0,0 1 0,0 1 0,-1-1 0,1 0 0,0 0 0,0 0 0,-1 0 0,1 1 0,0-1 0,0 1 0,-1-1 0,1 1 0,-1-1 0,1 1 0,-1 0 0,1 0 0,0 0 0,-1-1 0,1 1 0,-1 1 0,1-1 0,-1 0 0,1 0 0,-1 1 0,1-1 0,0 0 0,-1 1 0,-2 1 0,-6 3 0,-1 0 0,1 0 0,-1 2 0,2-1 0,-1 1 0,1 1 0,0-1 0,0 2 0,1-1 0,1 1 0,-1 0 0,1 1 0,1 0 0,-1 0 0,2 0 0,0 1 0,0 0 0,1 0 0,-5 15 0,9-25 0,0 1 0,-1-1 0,1 0 0,-1 0 0,1 1 0,0-1 0,0 0 0,0 0 0,0 1 0,0-1 0,0 0 0,0 0 0,0 1 0,1-1 0,-1 0 0,0 0 0,1 1 0,-1-1 0,1 0 0,-1 0 0,1 0 0,-1 0 0,1 0 0,0 0 0,0 0 0,0 0 0,-1 0 0,1 0 0,0 0 0,0 0 0,0 0 0,0-1 0,1 1 0,-1-1 0,0 1 0,0 0 0,0-1 0,0 0 0,1 1 0,-1-1 0,0 0 0,0 0 0,1 1 0,-1-1 0,0 0 0,0 0 0,1 0 0,-1-1 0,0 1 0,1 0 0,-1 0 0,0-1 0,2 0 0,7-2 0,0 0 0,0 0 0,0-1 0,-1 0 0,12-8 0,-2 0 0,-9 5 0,0 1 0,1 0 0,16-6 0,-23 11 0,-1 0 0,0 0 0,1 0 0,-1 0 0,1 1 0,-1 0 0,1 0 0,-1 0 0,1 0 0,0 0 0,-1 1 0,1-1 0,-1 1 0,0 0 0,1 0 0,3 2 0,29 18 31,-28-16-263,0 0-1,-1-1 0,1 0 0,1 0 1,12 4-1,3-3-6593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7:11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296 124 24575,'0'-1'0,"0"0"0,0 1 0,0-1 0,0 1 0,0-1 0,0 1 0,0-1 0,0 0 0,0 1 0,0-1 0,1 1 0,-1-1 0,0 1 0,0-1 0,1 1 0,-1-1 0,0 1 0,0-1 0,1 1 0,-1-1 0,1 1 0,-1 0 0,0-1 0,1 1 0,-1 0 0,1-1 0,-1 1 0,1 0 0,-1-1 0,1 1 0,-1 0 0,1 0 0,-1 0 0,1-1 0,-1 1 0,1 0 0,0 0 0,-1 0 0,1 0 0,-1 0 0,1 0 0,-1 0 0,1 0 0,0 0 0,-1 0 0,1 1 0,-1-1 0,1 0 0,0 0 0,0 1 0,1 0 0,0-1 0,-1 1 0,1 0 0,-1 0 0,1-1 0,-1 1 0,0 0 0,1 1 0,-1-1 0,0 0 0,0 0 0,0 0 0,0 1 0,0-1 0,1 3 0,1 3 0,-1 0 0,0 0 0,-1 0 0,1 0 0,-1 0 0,-1 0 0,1 1 0,-1-1 0,-1 0 0,1 1 0,-1-1 0,-1 0 0,1 0 0,-1 0 0,0 0 0,-1 0 0,0 0 0,0 0 0,0-1 0,-1 0 0,0 1 0,-8 9 0,6-10 0,0 1 0,0-1 0,0 0 0,-1-1 0,0 1 0,0-2 0,0 1 0,-1-1 0,0 0 0,0 0 0,0-1 0,0 0 0,0 0 0,-1-1 0,1 0 0,-1-1 0,1 0 0,-1 0 0,-9-1 0,15 0 0,0 0 0,0 0 0,0 0 0,0-1 0,0 1 0,0-1 0,0 0 0,0 0 0,0 0 0,0 0 0,1-1 0,-1 1 0,0-1 0,1 0 0,-1 1 0,1-1 0,0 0 0,-1-1 0,1 1 0,0 0 0,0 0 0,0-1 0,1 0 0,-1 1 0,1-1 0,-1 0 0,1 1 0,0-1 0,0 0 0,0 0 0,0 0 0,1 0 0,-1 0 0,1 0 0,0 0 0,0-1 0,0 1 0,0-3 0,1 1 0,-1 1 0,1 0 0,0-1 0,0 1 0,0-1 0,1 1 0,0 0 0,-1 0 0,1 0 0,1 0 0,-1 0 0,1 0 0,-1 1 0,1-1 0,0 1 0,0 0 0,1 0 0,-1 0 0,1 0 0,-1 0 0,1 1 0,0 0 0,0 0 0,0 0 0,0 0 0,6-1 0,-7 2 0,1 0 0,-1 0 0,1 1 0,0-1 0,-1 1 0,1 0 0,0 0 0,-1 1 0,1-1 0,0 1 0,-1 0 0,1 0 0,-1 0 0,1 0 0,-1 0 0,5 3 0,-3-1 0,-1 1 0,0-1 0,1 1 0,-2 0 0,1 0 0,0 0 0,-1 0 0,0 1 0,0-1 0,3 6 0,4 11 0,-2 0 0,0 1 0,-1 0 0,4 29 0,-8-38 0,7 45 0,-4 1 0,-2 1 0,-6 105 0,0-50 0,2-108 0,0 0 0,-1-1 0,1 1 0,-1 0 0,0 0 0,-5 12 0,5-17 0,0 0 0,1-1 0,-1 1 0,0 0 0,-1-1 0,1 1 0,0-1 0,0 1 0,-1-1 0,1 0 0,0 0 0,-1 1 0,0-1 0,1 0 0,-1 0 0,0-1 0,1 1 0,-1 0 0,0 0 0,0-1 0,0 1 0,1-1 0,-1 0 0,0 1 0,0-1 0,0 0 0,0 0 0,0 0 0,-2-1 0,-7-1 0,0 0 0,-1 0 0,2-2 0,-1 1 0,0-1 0,1-1 0,0 0 0,-18-12 0,-5-5 0,-33-31 0,61 49 0,0 0 0,1 0 0,-1 0 0,1-1 0,0 1 0,0-1 0,1 0 0,0 0 0,0 0 0,0-1 0,-3-8 0,5 11 0,1-1 0,-1 1 0,1-1 0,0 0 0,0 1 0,0-1 0,0 0 0,1 1 0,0-1 0,-1 0 0,1 1 0,1-1 0,-1 1 0,0-1 0,1 1 0,0 0 0,-1 0 0,1 0 0,1 0 0,1-3 0,9-9 0,0 0 0,0 1 0,2 1 0,-1 0 0,32-20 0,90-44 0,-38 24 0,245-150 0,-331 196 0,-1-1 0,0 0 0,0-1 0,-1 0 0,0 0 0,0-1 0,10-15 0,-15 19 0,-1-1 0,0 0 0,0 0 0,-1 0 0,0 0 0,0 0 0,-1-1 0,0 0 0,0 1 0,-1-1 0,0 0 0,0 1 0,-1-1 0,-1-10 0,1 16 0,0 0 0,0 0 0,0 0 0,0 0 0,0 0 0,-1 0 0,1 0 0,-1 1 0,0-1 0,1 0 0,-1 0 0,0 0 0,0 1 0,0-1 0,0 0 0,-1 1 0,1-1 0,0 1 0,-1-1 0,1 1 0,-1 0 0,1 0 0,-1-1 0,1 1 0,-1 0 0,0 1 0,0-1 0,1 0 0,-1 0 0,0 1 0,0-1 0,0 1 0,0-1 0,0 1 0,0 0 0,0 0 0,0 0 0,0 0 0,0 0 0,0 0 0,0 1 0,0-1 0,0 1 0,1-1 0,-3 2 0,-6 1 0,0 0 0,0 1 0,1 0 0,-1 1 0,1 0 0,0 1 0,-10 7 0,9-4 0,1 0 0,0 0 0,1 1 0,-1 0 0,2 0 0,0 1 0,0 0 0,-10 23 0,10-16 0,0 1 0,1 1 0,1-1 0,1 1 0,-2 20 0,5-36 0,1 0 0,-1 0 0,1 0 0,0 0 0,0 0 0,1 0 0,-1 0 0,1 0 0,0 0 0,0 0 0,0 0 0,0-1 0,1 1 0,-1 0 0,1-1 0,0 1 0,0-1 0,1 1 0,-1-1 0,1 0 0,0 0 0,-1 0 0,1 0 0,0-1 0,1 1 0,-1-1 0,0 0 0,1 0 0,-1 0 0,1 0 0,0 0 0,0-1 0,6 2 0,1-1 0,0 0 0,0-1 0,0 0 0,0 0 0,0-1 0,0-1 0,0 0 0,0-1 0,-1 0 0,1 0 0,13-6 0,0-2-254,-2-1 0,1-1-1,-1-1 1,25-20 0,-46 32 160,15-10-6732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7:43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53 24575,'-1'-9'0,"1"7"0,0 0 0,-1-1 0,1 1 0,0 0 0,0-1 0,1 1 0,-1 0 0,0-1 0,1 1 0,-1 0 0,1-1 0,0 1 0,0 0 0,0 0 0,0 0 0,0 0 0,2-3 0,-2 5 0,-1 0 0,0 0 0,0 0 0,1 0 0,-1 0 0,0 0 0,1 0 0,-1 0 0,0 0 0,1 0 0,-1 0 0,0 0 0,1 0 0,-1 0 0,0 1 0,1-1 0,-1 0 0,0 0 0,0 0 0,1 0 0,-1 1 0,0-1 0,0 0 0,1 0 0,-1 1 0,0-1 0,0 0 0,0 0 0,0 1 0,1-1 0,-1 0 0,0 1 0,0-1 0,0 0 0,0 1 0,0-1 0,0 0 0,0 1 0,0-1 0,0 0 0,0 0 0,0 1 0,0 0 0,4 15 0,-1 21 0,-3 59 0,-2-66 0,2 0 0,2 0 0,7 46 0,21 121 0,-21-132-1365,-8-55-5461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7:43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24 185 24575,'1'-7'0,"0"1"0,0 0 0,0 0 0,1 0 0,0 0 0,0 1 0,1-1 0,-1 1 0,1-1 0,1 1 0,-1 0 0,1 0 0,-1 0 0,7-5 0,-1 0 0,1 0 0,0 2 0,0-1 0,1 1 0,18-10 0,-20 13 0,0 0 0,0 1 0,1 0 0,0 1 0,-1 0 0,1 1 0,0-1 0,1 2 0,16-1 0,-22 2 0,-1 0 0,1 1 0,-1-1 0,1 1 0,-1 1 0,0-1 0,1 0 0,-1 1 0,0 0 0,0 0 0,0 0 0,0 1 0,-1-1 0,1 1 0,0 0 0,-1 0 0,0 0 0,0 0 0,0 1 0,0-1 0,-1 1 0,1 0 0,-1 0 0,3 5 0,-1 0 0,-1 0 0,0-1 0,0 1 0,-1 0 0,0 0 0,0 1 0,-1-1 0,-1 0 0,1 0 0,-2 1 0,1-1 0,-1 0 0,0 0 0,-1 1 0,0-1 0,-1 0 0,0-1 0,0 1 0,-1 0 0,0-1 0,0 0 0,-11 14 0,2-3 0,-2-1 0,0 0 0,-1-1 0,-1-1 0,-1-1 0,0 0 0,-39 24 0,39-28 0,-1 0 0,0-1 0,0-1 0,-31 9 0,49-17-29,0-1 0,-1 0 0,1 0 0,0 0 0,0 0 0,-1 0 0,1 0 0,0 0 0,-1 0 0,1-1 0,0 1 0,0 0 0,-1-1 0,1 1 0,0-1-1,0 0 1,0 1 0,0-1 0,0 0 0,-1 0 0,1 1 0,1-1 0,-1 0 0,0 0 0,0 0 0,0 0 0,0 0 0,1 0 0,-1-1 0,0 1 0,1 0 0,-1 0 0,1 0 0,0-1 0,-1 1 0,1 0-1,0 0 1,0-1 0,0 1 0,-1 0 0,1-1 0,1 1 0,-1 0 0,0-1 0,0 1 0,1-2 0,2-16-6797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7:44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1 421 24575,'2'-25'0,"7"-38"0,-3 28 0,2-40 0,-6 36 0,-1 19 0,1-1 0,-2 0 0,-1 0 0,-1 1 0,0-1 0,-8-27 0,2 36 0,5 21 0,3 22 0,2-27 0,0 0 0,1 0 0,-1 0 0,1 0 0,-1 0 0,1-1 0,0 0 0,0 1 0,1-1 0,-1 0 0,1 0 0,0-1 0,-1 1 0,1-1 0,0 0 0,0 0 0,1 0 0,-1-1 0,0 1 0,1-1 0,-1 0 0,0 0 0,1-1 0,6 1 0,-2 0 0,1-1 0,-1 1 0,1-2 0,0 0 0,-1 0 0,1-1 0,-1 0 0,0 0 0,1-1 0,14-7 0,-21 8 0,0 1 0,-1-1 0,1 1 0,1 0 0,-1 0 0,0 0 0,0 0 0,0 0 0,6 0 0,-8 2 0,0-1 0,0 0 0,0 1 0,0-1 0,0 0 0,0 1 0,0 0 0,0-1 0,0 1 0,0-1 0,0 1 0,-1 0 0,1 0 0,0 0 0,0-1 0,-1 1 0,1 0 0,-1 0 0,1 0 0,0 0 0,-1 0 0,0 0 0,1 0 0,-1 0 0,0 0 0,1 0 0,-1 1 0,0-1 0,0 0 0,0 0 0,0 0 0,0 2 0,1 17 0,-2 39 0,-1-38 0,1 0 0,4 32 0,-2-47 0,0-1 0,0 0 0,0 0 0,1 1 0,-1-1 0,1 0 0,1 0 0,-1-1 0,1 1 0,-1 0 0,1-1 0,1 0 0,-1 1 0,6 5 0,3-4-1365,-2-4-5461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7:45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24575,'-1'20'0,"-2"1"0,-6 29 0,4-27 0,1 0 0,-3 40 0,7-58 0,0 1 0,1-1 0,-1 1 0,1-1 0,0 0 0,0 1 0,1-1 0,-1 0 0,1 0 0,1 0 0,-1 0 0,1 0 0,-1 0 0,1 0 0,1-1 0,4 6 0,-5-7 0,0-1 0,0 1 0,0-1 0,0 1 0,1-1 0,-1 0 0,1 0 0,0-1 0,-1 1 0,1-1 0,0 0 0,0 0 0,0 0 0,0 0 0,6 0 0,-3-1 0,0-1 0,1 1 0,-1-1 0,0-1 0,0 1 0,0-1 0,0 0 0,8-4 0,-2 0 0,0-1 0,-1 0 0,1-1 0,-2 0 0,1-1 0,-1 0 0,0-1 0,11-13 0,-18 18 0,-1 1 0,1-1 0,-1 0 0,0 0 0,0-1 0,-1 1 0,1-1 0,-1 1 0,0-1 0,-1 0 0,0 0 0,1 0 0,-1-8 0,-1 10 0,0 1 0,-1-1 0,1 0 0,-1 1 0,0-1 0,0 1 0,0-1 0,0 1 0,-1-1 0,1 1 0,-1 0 0,0 0 0,0 0 0,0 0 0,0 0 0,-1 0 0,1 0 0,-1 1 0,1-1 0,-1 1 0,0 0 0,0 0 0,-4-2 0,-5-2-97,0 1-1,0 0 1,0 1-1,-1 0 1,0 1-1,1 0 1,-1 1-1,0 1 1,0 0-1,0 1 1,-1 0-1,1 1 0,-20 4 1,-25 5-6729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7:46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24575,'0'517'0,"0"-515"0,0-1 0,0 1 0,0-1 0,0 1 0,0-1 0,0 0 0,1 1 0,-1-1 0,0 1 0,1-1 0,-1 0 0,1 1 0,0 0 0,0-2 0,-1 1 0,0-1 0,1 0 0,-1 0 0,0 0 0,1 1 0,-1-1 0,0 0 0,1 0 0,-1 0 0,0 0 0,1 0 0,-1 0 0,0 0 0,1 0 0,-1 0 0,0 0 0,1 0 0,-1 0 0,0 0 0,1 0 0,-1 0 0,0 0 0,1 0 0,-1 0 0,0-1 0,1 1 0,-1 0 0,0 0 0,1 0 0,-1-1 0,28-29 0,-19 20 0,29-39 0,-27 34 0,1 0 0,0 1 0,0 0 0,21-16 0,-29 27 0,1 1 0,-1 0 0,1 0 0,0 0 0,0 1 0,0-1 0,0 1 0,0 0 0,0 1 0,0-1 0,0 1 0,0 0 0,0 0 0,0 1 0,0-1 0,1 1 0,-1 1 0,-1-1 0,1 0 0,0 1 0,0 0 0,0 0 0,4 4 0,-6-5 0,0 1 0,0-1 0,0 1 0,0 0 0,0 0 0,-1 0 0,1 0 0,-1 1 0,1-1 0,-1 1 0,0-1 0,0 1 0,0 0 0,0 0 0,-1 0 0,1 0 0,-1 0 0,1 0 0,-1 0 0,0 0 0,-1 1 0,1-1 0,0 0 0,-1 1 0,0-1 0,0 1 0,0-1 0,0 0 0,0 1 0,-1-1 0,1 0 0,-1 1 0,0-1 0,0 0 0,-2 4 0,-2 2 0,-1 0 0,-1 0 0,0-1 0,0 0 0,0 0 0,-1-1 0,0 0 0,0 0 0,-1 0 0,0-1 0,-11 5 0,3-2 0,0 0 0,0-2 0,-1 0 0,1-1 0,-32 6 0,46-11-35,0 0 0,-1-1 0,1 1 0,0-1 0,-1 0 0,1 0 0,0-1 0,-1 1 0,1-1 0,0 1 0,-1-1 0,1 0 0,0 0 0,0-1 0,0 1 0,0 0 0,0-1 0,0 0 0,0 0 0,1 0 0,-1 0 0,0 0 0,1-1 0,0 1 0,0-1 0,-1 1 0,2-1 0,-1 0 0,0 0 0,0 0 0,1 0 0,0 0 0,-1 0 0,1 0 0,0 0 0,1-1 0,-1 1 0,0-6 0,-3-17-6791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7:48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23 269 24575,'0'1'0,"-2"9"0,10-20 0,0-2 0,1 1 0,0 0 0,1 1 0,1 0 0,0 0 0,15-10 0,-10 8 0,0-2 0,19-20 0,-31 29 0,0 1 0,0-2 0,-1 1 0,0 0 0,0-1 0,0 1 0,0-1 0,-1 0 0,0 0 0,0 0 0,-1 0 0,1-6 0,-1 10 0,-1 0 0,0 1 0,1-1 0,-1 1 0,0-1 0,0 0 0,0 1 0,0-1 0,-1 1 0,1-1 0,0 0 0,-1 1 0,1-1 0,-1 1 0,0-1 0,1 1 0,-1 0 0,0-1 0,0 1 0,0 0 0,0-1 0,0 1 0,0 0 0,0 0 0,0 0 0,0 0 0,-1 0 0,1 0 0,0 0 0,-1 0 0,1 0 0,-1 1 0,1-1 0,-1 1 0,1-1 0,-1 1 0,1-1 0,-1 1 0,1 0 0,-1 0 0,0 0 0,1 0 0,-1 0 0,0 0 0,1 0 0,-1 1 0,-1 0 0,-3-1 0,0 2 0,0-1 0,0 1 0,1-1 0,-1 2 0,0-1 0,1 1 0,0-1 0,0 1 0,0 1 0,-9 6 0,3 4 0,0 0 0,1 1 0,0 0 0,1 0 0,1 1 0,1 0 0,0 1 0,1 0 0,-8 33 0,14-48 0,-1 1 0,1-1 0,0 1 0,-1-1 0,1 1 0,0-1 0,1 1 0,-1-1 0,0 1 0,1-1 0,-1 0 0,1 1 0,0-1 0,0 0 0,0 1 0,0-1 0,0 0 0,0 0 0,0 0 0,1 0 0,-1 0 0,1 0 0,3 3 0,-2-3 0,-1-1 0,1 0 0,-1 1 0,1-1 0,0 0 0,0-1 0,-1 1 0,1 0 0,0-1 0,0 0 0,0 1 0,0-1 0,-1 0 0,1-1 0,0 1 0,0 0 0,0-1 0,0 1 0,-1-1 0,1 0 0,3-2 0,5-1 0,-1-1 0,0 0 0,0 0 0,0-1 0,-1-1 0,0 0 0,0 0 0,0-1 0,-1 1 0,0-2 0,-1 1 0,0-1 0,0-1 0,-1 1 0,0-1 0,-1 0 0,0 0 0,0-1 0,-1 0 0,3-14 0,-5 33 0,0 0 0,1 0 0,0 0 0,1 0 0,-1-1 0,1 0 0,9 13 0,-9-17-68,-1 1 0,0-1-1,1 0 1,0 0 0,-1 0 0,1-1-1,1 1 1,-1-1 0,0 0 0,0 0-1,1 0 1,-1-1 0,1 0 0,-1 0-1,1 0 1,0 0 0,-1 0-1,1-1 1,6 0 0,16-3-6758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7:49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24575,'2'11'0,"-1"1"0,1-1 0,1 0 0,0 0 0,8 17 0,2 10 0,-1 5 0,-3 0 0,-1 0 0,-2 1 0,0 82 0,-6-117 0,0 0 0,0-1 0,1 1 0,1 0 0,-1-1 0,1 1 0,1-1 0,-1 1 0,6 8 0,-8-17 0,0 1 0,1-1 0,-1 0 0,0 1 0,1-1 0,-1 0 0,1 1 0,-1-1 0,1 0 0,-1 0 0,1 0 0,-1 1 0,1-1 0,-1 0 0,1 0 0,-1 0 0,1 0 0,-1 0 0,1 0 0,-1 0 0,1 0 0,0 0 0,-1 0 0,1 0 0,-1 0 0,1-1 0,-1 1 0,1 0 0,-1 0 0,0-1 0,1 1 0,-1 0 0,1 0 0,-1-1 0,1 1 0,-1 0 0,0-1 0,1 1 0,-1-1 0,0 1 0,1 0 0,-1-1 0,0 1 0,1-1 0,-1 1 0,0-1 0,0 0 0,22-31 0,-15 22 0,-5 6 0,1 1 0,-1-1 0,1 1 0,0 0 0,0 0 0,1 0 0,-1 0 0,1 1 0,-1-1 0,1 1 0,0 0 0,0 0 0,0 0 0,6-1 0,-5 2 0,0 0 0,0 1 0,1 0 0,-1 0 0,0 0 0,0 1 0,0 0 0,0 0 0,0 0 0,0 0 0,10 5 0,-6-2 0,0 0 0,-1 1 0,0 0 0,1 0 0,-1 1 0,-1 0 0,1 0 0,-1 1 0,-1 0 0,1 1 0,-1-1 0,7 12 0,-11-16 0,0 0 0,0 0 0,-1 0 0,1 1 0,-1-1 0,0 0 0,0 0 0,0 1 0,0-1 0,0 1 0,-1-1 0,0 1 0,0-1 0,0 1 0,0-1 0,0 1 0,-1-1 0,1 1 0,-1-1 0,0 1 0,0-1 0,0 0 0,-1 0 0,1 1 0,-1-1 0,0 0 0,0 0 0,0-1 0,0 1 0,0 0 0,0 0 0,-1-1 0,0 0 0,1 1 0,-1-1 0,-5 3 0,-1 0 0,0-1 0,0 0 0,0 0 0,0-1 0,0 0 0,-1-1 0,0 0 0,1-1 0,-1 0 0,0 0 0,0-1 0,-17-1 0,21 0 0,-1 0 0,0 0 0,1-1 0,-1 0 0,1 0 0,-1 0 0,1-1 0,-10-5 0,13 6 0,0-1 0,0 1 0,0 0 0,0-1 0,1 0 0,-1 0 0,1 0 0,-1 0 0,1 0 0,0 0 0,0-1 0,0 1 0,1-1 0,-1 1 0,-1-7 0,3 9 0,-1-1 0,1 1 0,-1 0 0,1 0 0,0-1 0,-1 1 0,1 0 0,0-1 0,0 1 0,0 0 0,0-1 0,0 1 0,0-1 0,0 1 0,1 0 0,-1 0 0,0-1 0,1 1 0,-1 0 0,1-1 0,-1 1 0,1 0 0,0 0 0,-1 0 0,1 0 0,0 0 0,0 0 0,0 0 0,0 0 0,0 0 0,0 0 0,0 0 0,0 0 0,0 1 0,1-1 0,-1 0 0,0 1 0,0-1 0,0 1 0,1 0 0,-1-1 0,0 1 0,3 0 0,0-1 0,0 1 0,0 1 0,0-1 0,0 1 0,0-1 0,0 1 0,0 0 0,0 0 0,0 1 0,-1-1 0,1 1 0,0 0 0,5 4 0,38 39 0,-37-34 0,1 0 0,0 0 0,17 11 0,-24-20 0,0 1 0,0-1 0,0 0 0,1 0 0,-1 0 0,1-1 0,-1 1 0,1-1 0,0 0 0,-1 0 0,1-1 0,0 0 0,0 1 0,8-2 0,2-2 0,0 0 0,-1-1 0,0 0 0,0-1 0,0-1 0,0 0 0,14-9 0,87-64 0,-28 17 0,-87 61 0,1 0 0,0 0 0,-1 1 0,1-1 0,0 1 0,0-1 0,0 1 0,0-1 0,-1 1 0,1-1 0,0 1 0,0 0 0,0 0 0,0-1 0,0 1 0,0 0 0,0 0 0,0 0 0,0 0 0,0 0 0,0 0 0,0 0 0,0 0 0,0 0 0,0 1 0,0-1 0,0 0 0,0 1 0,-1-1 0,1 1 0,0-1 0,0 1 0,0-1 0,0 1 0,-1-1 0,1 1 0,0 0 0,-1-1 0,1 1 0,0 0 0,-1 0 0,1 0 0,-1-1 0,1 1 0,-1 0 0,1 0 0,-1 0 0,0 0 0,0 0 0,1 0 0,-1 0 0,0 0 0,0 1 0,2 8 0,-1 0 0,0 1 0,-1-1 0,-1 12 0,0-12 0,0 14-115,0 38 359,2-59-332,-1 0 1,0 0-1,1 0 0,0 0 0,-1 0 0,1 0 0,0-1 0,1 1 0,-1 0 0,0-1 0,1 1 0,0-1 1,-1 1-1,1-1 0,0 0 0,4 4 0,4 0-6738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4:29.9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0 24575,'-2'96'0,"5"106"0,-2-193 20,0 1 0,1-1 0,0 1 0,0-1 0,5 10 0,-6-16-91,0-1 1,0 1-1,1 0 0,-1-1 0,0 1 1,1-1-1,0 0 0,0 0 1,-1 1-1,1-1 0,1 0 0,-1-1 1,0 1-1,0 0 0,1 0 1,-1-1-1,1 0 0,-1 1 0,1-1 1,5 1-1,12 0-6755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7:49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34 24575,'0'-5'0,"-4"0"0,-2-5 0,-3 0 0,-1 6 0,2 8 0,2 7 0,2 6 0,6 0 0,2 1 0,1-6 0,-4-5 0,-4-9 0,-4-7 0,-1-3-8191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7:50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0 748 24575,'0'2'0,"0"0"0,1 0 0,-1 1 0,1-1 0,-1 0 0,1 0 0,-1 0 0,1 0 0,0 0 0,0 0 0,0 0 0,0 0 0,1-1 0,-1 1 0,0 0 0,1-1 0,-1 1 0,1-1 0,0 1 0,-1-1 0,1 0 0,0 1 0,0-1 0,0 0 0,0 0 0,0 0 0,0-1 0,0 1 0,0 0 0,0-1 0,0 0 0,0 1 0,1-1 0,-1 0 0,0 0 0,3 0 0,4 0 0,-1 0 0,0-1 0,1 0 0,-1 0 0,0-1 0,0 0 0,0 0 0,12-6 0,-3-2 0,0 0 0,0-1 0,-1-1 0,-1 0 0,0-1 0,-1-1 0,0 0 0,-1-1 0,-1-1 0,0 0 0,10-19 0,-2-1 0,-2 0 0,-1-2 0,-2 0 0,14-54 0,-21 58 0,-2 0 0,-1-1 0,-2 0 0,-1 0 0,-2 0 0,-4-41 0,-4 33 0,8 41 0,-1 0 0,1-1 0,-1 1 0,0 0 0,0 0 0,0 0 0,0 0 0,0 0 0,0 1 0,0-1 0,0 0 0,-1 0 0,1 1 0,-1-1 0,0 1 0,1-1 0,-3 0 0,2 1 0,1 1 0,0 0 0,0 0 0,0 0 0,-1 0 0,1 1 0,0-1 0,0 0 0,-1 0 0,1 1 0,0-1 0,0 1 0,0-1 0,0 1 0,0-1 0,0 1 0,0 0 0,0-1 0,0 1 0,0 0 0,0 0 0,0 0 0,0 0 0,1 0 0,-1 0 0,0 0 0,0 1 0,-19 32 0,8-4 0,1 0 0,1 1 0,2 0 0,-7 48 0,8-13 0,0 77 0,7-113 0,2 1 0,9 52 0,-9-70 0,1-1 0,1 1 0,0-1 0,0 1 0,1-1 0,1-1 0,0 1 0,1-1 0,8 11 0,-13-20 0,-1 0 0,1 0 0,-1-1 0,1 1 0,0-1 0,-1 1 0,1-1 0,0 1 0,0-1 0,0 0 0,0 0 0,1 0 0,-1 0 0,0 0 0,0-1 0,0 1 0,1-1 0,-1 1 0,0-1 0,1 0 0,-1 0 0,3 0 0,-1-1 0,0 0 0,-1 0 0,1-1 0,0 1 0,0-1 0,-1 0 0,1 0 0,-1 0 0,0 0 0,0-1 0,6-4 0,1-4 0,0 0 0,-1-1 0,0 1 0,-1-2 0,0 1 0,6-17 0,-8 7 0,-5 19 0,-1 0 0,1 1 0,-1-1 0,1 0 0,0 0 0,0 0 0,0 0 0,1 1 0,-1-1 0,0 1 0,3-4 0,-3 6 0,0 0 0,-1 0 0,1 0 0,0 0 0,-1 0 0,1 0 0,0 1 0,-1-1 0,1 0 0,-1 0 0,1 0 0,0 1 0,-1-1 0,1 0 0,-1 1 0,1-1 0,-1 1 0,1-1 0,-1 1 0,1-1 0,-1 1 0,1-1 0,-1 1 0,0-1 0,1 1 0,-1 0 0,16 22 0,-10-14 0,13 16-109,-11-13-31,0-1 1,0 0-1,1-1 0,1 0 1,-1 0-1,2-1 1,-1 0-1,14 8 1,-9-11-6687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7:51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68 24575,'-4'-5'0,"-2"-4"0,1-7 0,1-3 0,1 1-8191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7:51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24575,'20'23'0,"-2"2"0,0 0 0,-2 1 0,21 45 0,-23-45 0,9 25 0,-1 1 0,18 73 0,-10-31 0,-28-87-97,0-1-1,0 0 1,1 0-1,0 0 1,0 0-1,0-1 1,1 1-1,0-1 1,0 0-1,0 0 1,1-1-1,0 1 0,7 5 1,5-1-6729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7:51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60 24575,'-16'1'0,"-1"1"0,0 1 0,-31 9 0,32-8 0,294-85 0,-276 81 0,0 0 0,0-1 0,0 1 0,-1 0 0,1 0 0,0 1 0,0-1 0,-1 0 0,1 1 0,0-1 0,0 1 0,-1-1 0,1 1 0,0 0 0,-1 0 0,1 0 0,-1 0 0,1 0 0,1 2 0,29 30 0,-11-10 0,-11-14 0,1 1 0,1 0 0,0 0 0,0-1 0,1-1 0,20 10 0,-30-16 0,0-1 0,0 0 0,0 0 0,0-1 0,0 1 0,0 0 0,0-1 0,0 0 0,0 0 0,1 0 0,-1 0 0,0 0 0,0-1 0,0 1 0,0-1 0,0 0 0,0 0 0,0 0 0,0 0 0,0-1 0,0 1 0,0-1 0,-1 0 0,1 0 0,-1 0 0,1 0 0,-1 0 0,0 0 0,0 0 0,0-1 0,0 0 0,2-2 0,32-58 0,-36 63 0,0 0 0,0-1 0,0 1 0,0 0 0,0 0 0,0 0 0,0 0 0,0 0 0,0-1 0,0 1 0,0 0 0,0 0 0,0 0 0,0 0 0,0 0 0,0-1 0,0 1 0,0 0 0,1 0 0,-1 0 0,0 0 0,0 0 0,0 0 0,0 0 0,0 0 0,0-1 0,0 1 0,1 0 0,-1 0 0,0 0 0,0 0 0,0 0 0,0 0 0,0 0 0,1 0 0,-1 0 0,0 0 0,0 0 0,0 0 0,0 0 0,0 0 0,1 0 0,-1 0 0,0 0 0,0 0 0,0 0 0,0 0 0,0 0 0,1 0 0,-1 0 0,0 1 0,0-1 0,0 0 0,0 0 0,0 0 0,0 0 0,0 0 0,1 0 0,-1 0 0,0 0 0,0 1 0,0-1 0,0 0 0,0 0 0,0 0 0,3 16 0,-2 22 0,-2 26 0,1 7 0,-3 0 0,-19 106 0,13-134 0,5-15 0,-2 0 0,-1-1 0,-1 0 0,-1 0 0,-19 37 0,27-61 0,0-1 0,0 0 0,-1 0 0,1-1 0,0 1 0,-1 0 0,0 0 0,1-1 0,-1 1 0,0-1 0,0 1 0,1-1 0,-1 0 0,0 0 0,0 0 0,-1 0 0,1 0 0,0 0 0,0 0 0,0-1 0,-1 1 0,1-1 0,0 0 0,0 1 0,-1-1 0,1 0 0,0-1 0,-1 1 0,1 0 0,0-1 0,0 1 0,-1-1 0,1 1 0,0-1 0,0 0 0,0 0 0,0 0 0,0 0 0,-3-3 0,-2 0 0,0-1 0,1-1 0,0 1 0,0-1 0,0 0 0,1 0 0,0-1 0,0 0 0,0 0 0,-3-7 0,-4-12 0,0 0 0,-13-53 0,22 68 0,0-1 0,1 0 0,1 0 0,0 0 0,1 0 0,0 0 0,0 0 0,1 0 0,5-18 0,-4 24 10,0 0 0,1 0 0,0 0 0,0 1 0,0 0 0,0 0 0,1-1 0,0 2 0,0-1 0,1 0 0,9-7 0,0 1-505,1 1 0,30-15 0,-19 11-6331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7:52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24575,'0'5'0,"0"4"0,0 6 0,0 5 0,-4 2 0,-10 20 0,-3 1-8191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7:53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621 113 24575,'-2'-4'0,"0"0"0,0 0 0,0-1 0,-1 2 0,1-1 0,-1 0 0,0 0 0,0 1 0,-6-6 0,0 0 0,0 1 0,0 0 0,-17-11 0,20 16 0,0-1 0,0 1 0,0 1 0,0-1 0,0 1 0,0 0 0,-1 0 0,1 1 0,-1 0 0,1 0 0,-1 1 0,0-1 0,1 2 0,-1-1 0,0 1 0,1 0 0,-1 0 0,1 0 0,-1 1 0,1 0 0,0 1 0,0-1 0,0 1 0,0 0 0,0 1 0,1-1 0,-1 1 0,-8 8 0,3-2 0,1 1 0,-1 0 0,2 1 0,-1 0 0,2 0 0,0 1 0,0 0 0,-6 15 0,11-21 0,1-1 0,0 1 0,0 0 0,0 0 0,0 0 0,1-1 0,0 1 0,1 0 0,0 1 0,0-1 0,0 0 0,1 0 0,0 0 0,0-1 0,1 1 0,0 0 0,0 0 0,1-1 0,4 10 0,-3-10 0,-1-1 0,1 0 0,1-1 0,-1 1 0,0-1 0,1 1 0,0-2 0,0 1 0,0 0 0,1-1 0,-1 0 0,1 0 0,0-1 0,6 3 0,12 2 0,1 0 0,32 3 0,13 5 0,-68-15 0,14 4 0,0 1 0,0 1 0,-1 0 0,0 1 0,17 10 0,-29-16 0,-1 1 0,1 0 0,0 0 0,-1 0 0,0 0 0,1 0 0,-1 1 0,0-1 0,0 1 0,0-1 0,-1 1 0,1 0 0,-1 0 0,1 0 0,-1-1 0,0 2 0,0-1 0,0 0 0,-1 0 0,1 0 0,-1 0 0,1 0 0,-1 0 0,0 1 0,0-1 0,-1 0 0,1 0 0,-1 0 0,1 1 0,-1-1 0,0 0 0,0 0 0,0 0 0,-3 3 0,-1 3 0,0 0 0,-1 0 0,0-1 0,-1 0 0,0 0 0,0 0 0,-1-1 0,0 0 0,0-1 0,-1 0 0,1 0 0,-15 7 0,-2-1 0,-2 0 0,1-2 0,-38 10 0,48-16 8,0-1-1,0-1 1,0-1-1,0 0 1,0-1-1,0 0 1,0-1-1,0-1 1,0-1-1,0 0 1,1-1-1,0-1 1,-1 0-1,2-1 1,-19-10-1,23 10-72,0 1 1,1-2-1,0 1 1,0-1-1,1 0 1,0-1-1,0 0 0,0 0 1,1-1-1,1 0 1,0 0-1,0-1 1,0 1-1,1-1 0,1-1 1,0 1-1,0-1 1,1 1-1,0-1 1,1 0-1,0 0 1,0-17-1,2 6-6761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7:53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24575,'-1'15'0,"-1"-1"0,0 1 0,-2-1 0,1 1 0,-9 19 0,6-17 0,0 1 0,2 0 0,-3 19 0,0-3 0,4-22 0,1 1 0,0-1 0,1 1 0,0 0 0,1 19 0,0-29 0,1-1 0,-1 0 0,1 0 0,-1 0 0,1 0 0,0 0 0,0 0 0,0 0 0,0 0 0,0 0 0,0 0 0,0-1 0,1 1 0,-1 0 0,1-1 0,-1 1 0,1-1 0,-1 0 0,1 1 0,0-1 0,0 0 0,0 0 0,0 0 0,0 0 0,0 0 0,0-1 0,0 1 0,0 0 0,0-1 0,0 0 0,0 1 0,0-1 0,1 0 0,-1 0 0,0 0 0,0-1 0,0 1 0,0 0 0,3-2 0,36-7-1365,7-7-5461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7:54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24575,'0'-4'0,"0"-6"0,0 3 0,4 2 0,1 8 0,1-3 0,-2-4 0,-1-6 0,-1-6 0,-1 5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8:02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473 0 24575,'-2'1'0,"-1"-1"0,1 1 0,0-1 0,0 1 0,-1 0 0,1-1 0,0 1 0,0 0 0,0 1 0,0-1 0,0 0 0,0 0 0,0 1 0,0-1 0,1 1 0,-1 0 0,0 0 0,1-1 0,0 1 0,-1 0 0,0 3 0,-5 7 0,1 0 0,-8 21 0,4-9 0,3-8 0,1-4 0,0 0 0,1 0 0,1 0 0,0 1 0,0 0 0,1 0 0,-1 21 0,1-8 0,-1 1 0,-14 51 0,11-53 0,1 0 0,1 0 0,-3 40 0,10 64 0,-3 63 0,-5-152 0,-2-1 0,-1 1 0,-20 51 0,12-41 0,-11 59 0,21-74 0,0 1 0,1 0 0,-1 55 0,7-58 0,1 1 0,-1 1 0,-1-1 0,-2 0 0,-2 0 0,-1-1 0,-12 41 0,-27 92 0,34-116 0,-1 0 0,4 0 0,1 1 0,0 85 0,7-111 0,0 1 0,-2-1 0,0 0 0,-9 32 0,6-27 0,1 0 0,1 0 0,2 0 0,4 49 0,-1-34 0,-4 45 0,-10-23 0,8-49 0,0 1 0,-1 25 0,4-9 0,-1-7 0,2 0 0,4 45 0,-3-72 0,-1-1 0,0 1 0,1 0 0,-1-1 0,1 1 0,-1-1 0,1 1 0,-1 0 0,1-1 0,0 1 0,-1-1 0,1 0 0,0 1 0,-1-1 0,1 1 0,0-1 0,-1 0 0,1 0 0,0 1 0,0-1 0,0 0 0,-1 0 0,1 0 0,0 0 0,0 0 0,-1 0 0,1 0 0,0 0 0,0 0 0,0 0 0,-1 0 0,1-1 0,0 1 0,1-1 0,35-10 0,-28 8 0,293-73 0,-279 72 0,1 1 0,43 1 0,-45 3 0,1-2 0,-1-1 0,33-6 0,-13 0 0,82-5 0,-21 4 0,-59 4 0,1 1 0,0 2 0,-1 3 0,1 1 0,64 12 0,-71-9 0,0-2 0,0-1 0,0-2 0,0-2 0,47-8 0,19 0 0,-34 5 0,123 8 0,-70 21 0,-75-16 0,-7-1 0,76 3 0,1674-11 0,-1767 0 0,1-2 0,28-5 0,-26 3 0,41-3 0,-6 8 0,-32 0 0,1-1 0,-1-1 0,49-9 0,-56 7 0,1 0 0,-1 2 0,29 1 0,-27 1 0,1-1 0,37-7 0,-26 2-341,0 1 0,0 2-1,40 2 1,-66 1-6485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4:30.6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24575,'5'0'0,"4"0"0,3 4 0,-3 6 0,-1-3 0,-3-7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8:03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0 24575,'2'7'0,"0"0"0,1-1 0,0 1 0,0-1 0,1 0 0,-1 0 0,7 8 0,-8-11 0,26 34 0,61 61 0,-66-74 0,-1-3 0,0-2 0,40 27 0,-29-23 0,-30-21 0,-1-1 0,1 1 0,-1 1 0,0-1 0,0 0 0,0 0 0,0 1 0,0-1 0,0 1 0,0 0 0,-1 0 0,0-1 0,1 1 0,-1 0 0,0 0 0,0 0 0,0 6 0,-1-4 0,0 0 0,0 0 0,0 0 0,-1 0 0,0 0 0,0-1 0,0 1 0,-1 0 0,1 0 0,-4 5 0,-6 9 0,0-1 0,-1 0 0,-1-1 0,-17 18 0,25-29 0,-172 168 0,14-14 0,132-118-1365,19-21-5461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8:04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44 251 24575,'-3'1'0,"1"0"0,-1 0 0,1 0 0,0 0 0,0 0 0,-1 0 0,1 1 0,0-1 0,0 1 0,0 0 0,0 0 0,1 0 0,-1 0 0,0 0 0,1 0 0,-1 0 0,1 0 0,0 0 0,0 1 0,0-1 0,0 1 0,0-1 0,0 1 0,1-1 0,-1 1 0,1-1 0,0 1 0,-1-1 0,2 6 0,-1-7 0,1-1 0,-1 1 0,1 0 0,-1 0 0,1-1 0,0 1 0,-1-1 0,1 1 0,0-1 0,0 1 0,-1-1 0,1 1 0,0-1 0,0 1 0,0-1 0,0 0 0,0 0 0,-1 1 0,1-1 0,0 0 0,0 0 0,0 0 0,0 0 0,0 0 0,0 0 0,0 0 0,0 0 0,-1-1 0,1 1 0,0 0 0,1-1 0,32-10 0,-31 9 0,80-33 0,119-48 0,-194 80 0,22-6 0,-2-2 0,0-1 0,0-1 0,-1-2 0,42-29 0,-48 29 0,-1 2 0,2 0 0,39-18 0,-43 23 0,-16 7 0,0 0 0,0 1 0,0-1 0,1 1 0,-1 0 0,0-1 0,0 1 0,0 0 0,1 0 0,-1 1 0,0-1 0,0 0 0,0 1 0,0-1 0,0 1 0,0 0 0,0-1 0,0 1 0,0 0 0,0 1 0,4 1 0,4 5 0,1 0 0,15 16 0,2 2 0,16 7 0,-11-7 0,1-2 0,1-1 0,55 26 0,-71-44-1365,-2-4-5461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8:11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 2 24575,'-9'-2'0,"1"2"0,3 13 0,-5 36 0,4-25 0,2-1 0,-3 42 0,8 63 0,-2 66 0,-11-128 0,8-47 0,0-1 0,-1 27 0,3-25 0,0 0 0,-2 1 0,-1-2 0,-10 32 0,-6 18 0,19-58 0,-5 17 0,1 0 0,1 0 0,-1 46 0,5-60 0,-1-1 0,0 1 0,-1-1 0,0 0 0,-1 0 0,-1 0 0,-10 20 0,7-17 0,2 1 0,-1 0 0,-5 29 0,-11 62 0,13-68 0,2 0 0,2 1 0,-2 52 0,9 548 0,-2-622 0,-1-1 0,-8 34 0,6-32 0,0 0 0,0 23 0,4-30 0,-1 0 0,0-1 0,0 1 0,-1 0 0,-1-1 0,0 0 0,-1 1 0,0-1 0,-1 0 0,-12 21 0,7-13 0,1 0 0,1 0 0,1 0 0,1 1 0,0 0 0,-2 25 0,3 9 0,2 0 0,5 73 0,0-25 0,0-16 0,-4 97 0,-5-148 0,5-31 0,0 1 0,1-1 0,0 1 0,0 0 0,1-1 0,0 1 0,0 0 0,0 6 0,1-11 0,-1 0 0,1 0 0,-1 0 0,1 0 0,0 0 0,-1 0 0,1 0 0,0 0 0,0-1 0,0 1 0,-1 0 0,1 0 0,0-1 0,0 1 0,0 0 0,0-1 0,0 1 0,0-1 0,1 1 0,-1-1 0,0 0 0,0 1 0,0-1 0,0 0 0,0 0 0,1 0 0,-1 0 0,0 0 0,1 0 0,42-4 0,-33 2 0,90-10 0,-22 2 0,94 0 0,443 11 0,-592-3 0,1 0 0,27-7 0,-25 4 0,41-2 0,-40 5 0,42-9 0,-42 6 0,43-3 0,-19 6 0,0 3 0,0 2 0,64 11 0,-97-12 0,1 0 0,0-2 0,-1 0 0,1-1 0,0-1 0,19-5 0,-8 3 0,37-2 0,974 5 0,-490 3 0,-534-1 0,-1 0 0,1 2 0,17 5 0,-16-4 0,0 0 0,26 1 0,24-4 0,-1-2 0,96-15 0,52-10 0,-96 15 0,-78 9 0,44-9 0,-55 7 0,58-1 0,-60 5 0,0-2 0,40-6 0,-36 2 0,1 2 0,44 1 0,-1 0 0,62-20 0,-93 13 0,49-3 0,8-1 0,-66 8 0,61-2 0,-77 7 0,24 2 0,1-3 0,64-10 0,-60 8-1365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8:12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18 24575,'-1'-1'0,"0"1"0,0-1 0,-1 0 0,1 1 0,0-1 0,0 0 0,0 0 0,0 0 0,0 1 0,0-1 0,0 0 0,-1-3 0,0-1 0,10 11 0,5 3 0,-1-1 0,2 0 0,16 8 0,26 15 0,11 15 0,-2 2 0,79 77 0,-141-122 0,0 0 0,-1 0 0,0 0 0,1 0 0,-1 0 0,-1 1 0,1-1 0,0 1 0,-1-1 0,0 1 0,1 0 0,-2-1 0,1 1 0,0 0 0,-1 0 0,1 0 0,-1-1 0,0 1 0,-1 0 0,1 0 0,-1 0 0,1-1 0,-1 1 0,0 0 0,0 0 0,-1-1 0,1 1 0,-4 5 0,-5 8 0,-1 0 0,-1 0 0,0-1 0,-20 19 0,7-6 0,-18 24 0,-77 86 0,112-131-1365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8:14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0 344 24575,'0'1'0,"1"-1"0,-1 0 0,0 1 0,0-1 0,0 0 0,0 1 0,0-1 0,1 0 0,-1 1 0,0-1 0,0 0 0,1 0 0,-1 1 0,0-1 0,0 0 0,1 0 0,-1 1 0,0-1 0,1 0 0,-1 0 0,0 0 0,0 0 0,1 0 0,-1 1 0,0-1 0,1 0 0,-1 0 0,1 0 0,-1 0 0,0 0 0,1 0 0,-1 0 0,0 0 0,1 0 0,-1 0 0,0-1 0,1 1 0,-1 0 0,0 0 0,1 0 0,-1 0 0,0 0 0,1 0 0,-1-1 0,0 1 0,22-9 0,-18 7 0,168-87 0,-111 54 0,-32 17 0,-2-1 0,37-32 0,-22 16 0,-27 25 0,0 0 0,1 1 0,0 1 0,1 0 0,17-5 0,31-15 0,-62 27 0,-1 0 0,0 0 0,1 1 0,-1-1 0,1 1 0,-1-1 0,1 1 0,-1 0 0,1 0 0,-1 0 0,1 1 0,-1-1 0,1 0 0,-1 1 0,1 0 0,-1-1 0,0 1 0,1 0 0,-1 0 0,0 0 0,0 1 0,3 1 0,6 5 0,0 0 0,0 1 0,8 11 0,1-2 0,28 19-146,2-2 0,96 50-1,-102-61-779,-31-17-5900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1:34.3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 24575,'0'-15'0,"1"22"0,2 23 0,38 225 0,-17-41 0,-19-151-74,-4 68-1,-2-75-1141,1-35-5610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1:34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1 174 24575,'0'-7'0,"0"0"0,0 0 0,1 0 0,0 0 0,0 0 0,0 1 0,1-1 0,0 0 0,0 1 0,1-1 0,0 1 0,0 0 0,1 0 0,-1 0 0,1 0 0,1 0 0,-1 1 0,1 0 0,0 0 0,0 0 0,0 1 0,1-1 0,0 1 0,-1 1 0,1-1 0,1 1 0,-1 0 0,0 0 0,1 1 0,0 0 0,-1 0 0,1 0 0,12 0 0,-7 0 0,0 1 0,1 1 0,-1 0 0,1 0 0,-1 2 0,1-1 0,-1 1 0,0 1 0,0 1 0,19 7 0,-27-10 0,1 2 0,-1-1 0,0 0 0,0 1 0,0 0 0,0 0 0,0 0 0,0 0 0,-1 1 0,0-1 0,1 1 0,-1 0 0,-1 0 0,1 0 0,-1 0 0,1 0 0,-1 1 0,0-1 0,-1 1 0,1 0 0,-1-1 0,0 1 0,0 0 0,0 0 0,-1 0 0,0 0 0,0 0 0,0-1 0,-1 9 0,-2-2 0,0 0 0,0 0 0,-1 0 0,0 0 0,-1-1 0,-1 0 0,1 0 0,-1 0 0,-1-1 0,0 0 0,-13 14 0,7-10 0,-1 1 0,-1-2 0,0 0 0,0-1 0,-2 0 0,-19 9 0,32-17-80,1-1 0,-1-1-1,0 1 1,0 0 0,0-1-1,0 0 1,-1 0 0,1 0-1,0-1 1,0 1 0,-1-1 0,1 0-1,0 0 1,0-1 0,-1 1-1,-3-2 1,-13-7-6746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1:35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24575,'0'65'0,"15"108"0,-9-112-137,-2 120-1,-5-127-952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1:35.6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25 24575,'1'-2'0,"-1"1"0,1 0 0,-1 0 0,1 0 0,-1 0 0,1 0 0,0 0 0,-1 0 0,1 0 0,0 1 0,0-1 0,0 0 0,0 0 0,-1 1 0,1-1 0,0 0 0,0 1 0,0-1 0,1 1 0,-1-1 0,0 1 0,0-1 0,0 1 0,0 0 0,0 0 0,0 0 0,3-1 0,36-3 0,-35 4 0,11 0 0,0 0 0,0 2 0,0 0 0,-1 1 0,1 1 0,-1 0 0,1 1 0,-1 0 0,-1 1 0,1 1 0,-1 1 0,0 0 0,-1 0 0,21 19 0,-29-23 0,0 0 0,-1 1 0,0 0 0,0 0 0,0 0 0,-1 0 0,0 1 0,0-1 0,0 1 0,-1 0 0,0 0 0,0 0 0,0 0 0,-1 0 0,1 0 0,-2 1 0,1-1 0,-1 0 0,0 0 0,0 1 0,0-1 0,-1 0 0,-2 8 0,0-4 0,-1 0 0,0 0 0,0-1 0,-1 1 0,0-1 0,-1 0 0,0 0 0,0-1 0,-1 0 0,0 0 0,0 0 0,-17 12 0,-203 142 0,220-157-273,-1-1 0,1-1 0,-1 1 0,-11 3 0,-2-3-6553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1:36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24575,'0'543'-1365,"0"-522"-5461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4:32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350 105 24575,'-1'-5'0,"-1"1"0,0-1 0,0 1 0,-1 0 0,1 0 0,-1 0 0,0 0 0,0 0 0,0 0 0,0 1 0,-1 0 0,-7-6 0,1-1 0,5 6 0,-1 0 0,1 0 0,-1 0 0,0 1 0,0 0 0,0 0 0,-1 0 0,1 1 0,-1 0 0,1 0 0,-1 1 0,1 0 0,-1 0 0,0 0 0,-8 1 0,8 0 0,1 0 0,-1 1 0,0-1 0,1 1 0,0 1 0,-1-1 0,1 1 0,0 0 0,0 0 0,0 1 0,0 0 0,0 0 0,0 0 0,1 1 0,-10 8 0,7-3 0,0 0 0,0 0 0,1 0 0,0 1 0,1 0 0,0 1 0,1-1 0,0 1 0,1 0 0,0 1 0,0-1 0,1 1 0,1-1 0,0 1 0,1 0 0,0 0 0,1 22 0,0-27 0,0 0 0,0 0 0,1 0 0,0 0 0,0 0 0,1 0 0,0 0 0,3 8 0,-3-12 0,-1-1 0,1 0 0,0 0 0,-1 0 0,1 0 0,0 0 0,0-1 0,0 1 0,0-1 0,1 1 0,-1-1 0,0 1 0,1-1 0,-1 0 0,1 0 0,-1-1 0,1 1 0,-1 0 0,1-1 0,-1 1 0,1-1 0,0 0 0,-1 0 0,1 0 0,4-1 0,2 0 0,0 0 0,-1-1 0,1 0 0,0 0 0,-1-1 0,0 0 0,1 0 0,-1-1 0,0 0 0,-1-1 0,1 0 0,-1 0 0,0 0 0,0-1 0,9-10 0,-1-1 0,-1 0 0,0-1 0,-2 0 0,0-1 0,10-21 0,10-11 0,-27 44 0,0 0 0,0 0 0,-1 0 0,0-1 0,0 1 0,0-1 0,-1 0 0,0-1 0,2-14 0,-7 49 0,0 1 0,1-1 0,5 35 0,-3-46 0,1 0 0,1 0 0,1 0 0,0 0 0,1 0 0,0-1 0,14 25 0,-1-8 0,54 81 0,-67-107-124,-1 0 0,2 0 0,-1 0 0,0-1 0,1 0 0,0 0-1,0 0 1,0-1 0,0 0 0,11 4 0,-1-2-6702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1:36.4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0 175 24575,'0'-4'0,"0"-6"0,5-1 0,0-2 0,5-4 0,4 1 0,0-1 0,2 3 0,2-1 0,2 2 0,3 4 0,0-2 0,2 2 0,0 3 0,0 1 0,0 2 0,12 2 0,1 1-8191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1:36.8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1 134 24575,'0'-5'0,"0"-4"0,4-2 0,6 1 0,5-1 0,4 0 0,3-1 0,3 1 0,0 2 0,1 3 0,-1-1 0,1-1 0,-1 2 0,0 2 0,4-3 0,-2 0-8191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1:43.0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178 1 24575,'-2'0'0,"1"1"0,-1-1 0,0 1 0,1 0 0,-1 0 0,1 0 0,-1 0 0,1 0 0,-1 0 0,1 0 0,0 0 0,0 0 0,-1 1 0,1-1 0,0 0 0,0 1 0,0-1 0,0 1 0,1 0 0,-1-1 0,0 1 0,0 2 0,-13 38 0,-88 427 0,75-342 0,22-111-1365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1:43.5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1 203 24575,'1'-9'0,"0"0"0,0 0 0,2 0 0,-1 0 0,1 0 0,0 1 0,0-1 0,1 1 0,1 0 0,-1 0 0,1 1 0,1-1 0,-1 1 0,1 0 0,0 0 0,1 1 0,-1 0 0,2 0 0,12-8 0,-14 9 0,1 1 0,1-1 0,-1 1 0,0 0 0,1 1 0,0 0 0,0 0 0,0 1 0,0 0 0,1 0 0,-1 1 0,0 0 0,1 1 0,-1 0 0,1 0 0,-1 0 0,0 1 0,1 1 0,-1-1 0,0 1 0,12 5 0,-16-5 0,0 1 0,0 0 0,0 0 0,-1 0 0,0 1 0,1-1 0,-1 1 0,-1 0 0,1 0 0,0 0 0,-1 0 0,0 0 0,0 0 0,0 0 0,0 1 0,-1-1 0,1 6 0,1 3 0,0-1 0,-1 0 0,-1 1 0,0-1 0,-1 17 0,-1-22 0,-1 0 0,1 0 0,-1 1 0,-1-1 0,1-1 0,-1 1 0,-1 0 0,1-1 0,-1 1 0,0-1 0,0 0 0,-1 0 0,0-1 0,0 0 0,0 1 0,0-1 0,-1-1 0,-9 7 0,-12 6 0,0-2 0,-56 25 0,76-37 0,-8 3 0,0 2 0,-1-2 0,-28 8 0,29-15-1365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1:43.9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0 24575,'1'111'0,"-3"119"0,-22-61-1365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1:44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33 24575,'0'-1'0,"0"0"0,0-1 0,0 1 0,0 0 0,0 0 0,0-1 0,1 1 0,-1 0 0,0 0 0,1-1 0,-1 1 0,1 0 0,-1 0 0,1 0 0,-1 0 0,1 0 0,0 0 0,0 0 0,0 0 0,-1 0 0,1 0 0,0 0 0,0 0 0,0 1 0,2-2 0,-1 1 0,0 0 0,1 1 0,-1-1 0,1 1 0,-1 0 0,0-1 0,1 1 0,-1 0 0,1 1 0,-1-1 0,1 0 0,2 1 0,7 3 0,-1-1 0,0 1 0,-1 1 0,17 8 0,-18-7 0,0 1 0,0 0 0,-1 0 0,0 1 0,0 0 0,0 0 0,-1 0 0,-1 1 0,0 1 0,0-1 0,0 1 0,-1 0 0,-1 0 0,0 0 0,0 1 0,3 16 0,-6-19 0,0 0 0,-1 0 0,0 0 0,-1 0 0,0 0 0,0 0 0,0-1 0,-1 1 0,-1 0 0,1-1 0,-1 1 0,0-1 0,-1 0 0,-6 11 0,-2 2 0,-1-1 0,-1-1 0,-29 30 0,35-39-97,-1-1-1,0-1 1,0 1-1,0-2 1,-1 1-1,0-1 1,0-1-1,-1 0 1,1 0-1,-1-1 1,0 0-1,0-1 0,-13 2 1,-3-3-6729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1:44.6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24575,'0'593'-1365,"0"-572"-5461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1:45.0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1 279 24575,'-1'-8'0,"1"0"0,0 1 0,1-1 0,0 0 0,0 0 0,0 0 0,1 1 0,0-1 0,1 1 0,-1-1 0,1 1 0,1 0 0,0 0 0,0 0 0,0 1 0,1-1 0,-1 1 0,2 0 0,-1 1 0,1-1 0,10-7 0,21-11 0,75-37 0,-100 56-227,0-1-1,0 2 1,0-1-1,1 2 1,25-5-1,-12 7-6598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1:45.4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88 24575,'5'0'0,"0"-5"0,5 0 0,4-1 0,4-3 0,3-3 0,3-1 0,17-6 0,3 0-8191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8:17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 24575,'0'1604'0,"-2"-1579"0,0-1 0,-7 29 0,4-26 0,-2 41 0,6 321 0,2-186 0,-3-181 0,-1 0 0,-2 0 0,0-1 0,-1 0 0,-1 0 0,-1 0 0,-1-1 0,-15 27 0,27-51 0,1 0 0,0 0 0,0 1 0,0 0 0,1 0 0,-1 0 0,1 0 0,0 1 0,-1 0 0,1 0 0,0 0 0,6-1 0,74-21 0,-81 23 0,18-3 0,0 2 0,0 0 0,23 1 0,-22 1 0,1-2 0,32-4 0,74-14 0,-47 9 0,139-23 0,-148 23 0,-38 5 0,62-3 0,-63 10 0,0 1 0,67 12 0,-100-13 0,52 10 0,0-1 0,107 4 0,750-15 0,-887 2 0,1 1 0,28 7 0,-26-4 0,43 3 0,22-7 0,169-18 0,-193 11 0,122 4 0,3 0 0,-11-22 0,-120 13 0,124-5 0,405 18 0,-567-4 0,0 0 0,29-7 0,-27 4 0,44-2 0,466 5 0,-259 4 0,-217 3-1365,-50-5-5461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4:34.1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1 207 24575,'0'-8'0,"1"1"0,1-1 0,-1 1 0,1-1 0,0 1 0,1-1 0,0 1 0,0 0 0,1 0 0,4-7 0,-7 12 0,0 0 0,1 0 0,-1 0 0,1 1 0,-1-1 0,1 0 0,0 1 0,-1-1 0,1 1 0,0-1 0,0 1 0,0 0 0,0 0 0,0 0 0,0 0 0,1 0 0,-1 0 0,0 1 0,0-1 0,1 1 0,-1-1 0,0 1 0,1 0 0,-1 0 0,0 0 0,1 0 0,-1 1 0,0-1 0,1 0 0,-1 1 0,0 0 0,0 0 0,1-1 0,-1 1 0,0 0 0,0 1 0,0-1 0,0 0 0,0 1 0,-1-1 0,1 1 0,2 1 0,-1 1 0,0-1 0,0 1 0,0-1 0,0 1 0,0 0 0,-1 0 0,0 1 0,0-1 0,0 0 0,0 1 0,-1-1 0,1 1 0,-1-1 0,0 1 0,0 7 0,0 10 0,0 0 0,-3 25 0,0-15 0,0 5 0,-2 0 0,-13 53 0,28-127 0,1 0 0,3 1 0,1 0 0,1 2 0,2 0 0,40-55 0,-47 74 0,0 1 0,1 0 0,0 0 0,26-19 0,-38 33 0,1-1 0,-1 0 0,0 1 0,1-1 0,-1 1 0,0-1 0,1 1 0,-1-1 0,1 1 0,-1 0 0,1 0 0,-1 0 0,0 0 0,1 0 0,-1 0 0,1 0 0,-1 0 0,1 1 0,-1-1 0,0 0 0,3 2 0,-1-1 0,0 1 0,0 0 0,0 0 0,-1 0 0,1 0 0,0 1 0,-1-1 0,5 6 0,-2 0 0,1 0 0,-1 1 0,-1-1 0,1 1 0,4 16 0,-5-5 0,0 1 0,-2 0 0,0 0 0,-2 0 0,-2 28 0,1-22 0,1-36 0,0-5 0,0 0 0,1 0 0,1 0 0,0 0 0,1 0 0,1 0 0,0 1 0,8-20 0,10-7 0,41-56 0,-59 89 0,1 1 0,0 0 0,1 0 0,0 1 0,0-1 0,0 1 0,7-4 0,-11 8 0,-1 0 0,1 0 0,0 0 0,0 1 0,0-1 0,0 1 0,0-1 0,0 1 0,-1 0 0,1-1 0,0 1 0,0 0 0,0 0 0,0 1 0,0-1 0,0 0 0,0 1 0,0-1 0,0 1 0,0-1 0,0 1 0,-1 0 0,1 0 0,0 0 0,0 0 0,-1 0 0,1 0 0,-1 0 0,1 1 0,-1-1 0,1 1 0,-1-1 0,2 3 0,0 1 0,0 0 0,0 0 0,0 1 0,-1-1 0,1 0 0,-1 1 0,-1 0 0,1-1 0,-1 1 0,0 0 0,0 0 0,0 6 0,-1 15 0,-3 38 0,1-23 0,0-20 0,-8 43 0,6-44 0,1 0 0,-1 22 0,6-23-1365,2-4-5461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8:18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24575,'0'7'0,"1"0"0,0 0 0,0 0 0,1 0 0,0 0 0,0 0 0,1-1 0,-1 1 0,2-1 0,-1 0 0,1 1 0,-1-2 0,2 1 0,-1 0 0,1-1 0,8 8 0,9 6 0,0 0 0,47 27 0,-14-10 0,-7-2 0,-28-22 0,-1 1 0,0 1 0,-1 0 0,-1 2 0,-1 0 0,19 22 0,-33-35 0,0-1 0,-1 1 0,1 0 0,-1 0 0,0 0 0,0-1 0,0 1 0,0 0 0,0 0 0,-1 0 0,1 0 0,-1 1 0,0-1 0,0 0 0,0 0 0,0 0 0,-1 0 0,1 0 0,-1 0 0,0 0 0,1 0 0,-2 0 0,1 0 0,0 0 0,-2 3 0,-5 5 0,0 0 0,0 0 0,-1-1 0,-16 15 0,-3 4 0,-61 69 0,38-45 0,-83 114 0,127-154-455,0 0 0,-10 25 0,13-27-6371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8:20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0 526 24575,'49'-47'0,"76"-104"0,-123 149 0,9-11 0,1 1 0,0 1 0,26-20 0,-25 22 0,-1-1 0,0 0 0,-1-1 0,0 0 0,9-12 0,4-24 0,-22 41 0,1 0 0,-1 1 0,1-1 0,0 0 0,0 1 0,1 0 0,0 0 0,0 0 0,0 0 0,0 1 0,1-1 0,7-4 0,71-54 0,-82 62 0,0 1 0,0 0 0,0-1 0,0 1 0,0 0 0,0 0 0,-1 0 0,1 0 0,0 0 0,0 0 0,0 0 0,0 0 0,0 0 0,0 0 0,0 0 0,0 1 0,-1-1 0,1 0 0,0 0 0,0 1 0,0-1 0,0 1 0,-1-1 0,1 1 0,0-1 0,0 1 0,-1 0 0,1-1 0,-1 1 0,1 0 0,0-1 0,-1 1 0,1 0 0,-1 1 0,23 36 0,-11-16 0,2-5 0,1 0 0,32 27 0,0 0 0,-38-35 0,6 8 0,0-1 0,1-1 0,0-1 0,1 0 0,1-1 0,0-1 0,22 11 0,-3-6 0,-1 1 0,-1 2 0,53 40 0,-71-47-1365,-2-3-5461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1:46.4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24575,'0'708'-1365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1:46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0 174 24575,'1'-7'0,"-1"1"0,1-1 0,0 0 0,1 1 0,0-1 0,0 1 0,0-1 0,1 1 0,0 0 0,0 0 0,0 0 0,1 1 0,0-1 0,0 1 0,0 0 0,1 0 0,0 0 0,0 0 0,0 1 0,0 0 0,1 0 0,9-4 0,-4 1 0,1 1 0,0 1 0,1 0 0,-1 1 0,1 1 0,0-1 0,0 2 0,0 0 0,0 1 0,25 0 0,-34 1 0,-1 0 0,1 1 0,-1-1 0,1 1 0,0 0 0,-1 0 0,1 0 0,-1 0 0,0 1 0,1-1 0,-1 1 0,0 0 0,0 0 0,0 0 0,0 1 0,0-1 0,-1 1 0,1-1 0,-1 1 0,1 0 0,-1 0 0,0 0 0,0 0 0,-1 0 0,1 1 0,0-1 0,-1 1 0,0-1 0,0 1 0,0-1 0,0 7 0,1-1 0,-2 0 0,1 0 0,-1 0 0,-1 0 0,0 0 0,0 0 0,-1 0 0,0-1 0,0 1 0,-1 0 0,0-1 0,-4 8 0,-2 1 0,0-1 0,-1-1 0,0 0 0,-1 0 0,-1-1 0,0-1 0,-1 0 0,-1-1 0,0 0 0,0-1 0,-1 0 0,-1-1 0,0-1 0,0-1 0,-22 9 0,19-14-1365,2-3-5461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1:47.2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2 24575,'10'-1'0,"-3"0"0,-2 14 0,-2 15 0,-1 0 0,-3 51 0,0-27 0,0-30 0,-2 0 0,-5 28 0,-4 30 0,6-32-1365,0-26-5461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1:47.5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24575,'16'0'0,"0"0"0,1 1 0,-1 1 0,0 0 0,0 1 0,0 1 0,0 1 0,-1 0 0,1 1 0,-1 0 0,-1 1 0,1 1 0,-1 1 0,15 11 0,-22-14 0,0 0 0,0 1 0,-1-1 0,1 1 0,-2 1 0,1-1 0,-1 1 0,0 0 0,7 16 0,-10-18 0,0-1 0,-1 1 0,1 0 0,-1 0 0,0 0 0,-1-1 0,0 1 0,1 0 0,-2 0 0,1 0 0,-1 0 0,0 0 0,0 0 0,-1-1 0,1 1 0,-5 9 0,-4 3 0,0-1 0,-1 0 0,-1 0 0,-1-1 0,0-1 0,-1 0 0,-1-1 0,0 0 0,-1-1 0,0-1 0,-27 15 0,34-22-273,-1 0 0,0-1 0,0 0 0,-18 4 0,-15 3-6553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1:47.9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24575,'0'560'-1365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1:48.2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0 216 24575,'0'-5'0,"0"-5"0,0-5 0,4-4 0,6-4 0,5 3 0,4 1 0,4 3 0,1 0 0,1 2 0,1 1 0,0 1 0,-1-1 0,1 2 0,-1 3 0,4 6 0,-3 4-8191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1:48.6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25 24575,'0'4'0,"-4"1"0,3 1 0,6-2 0,5-1 0,7-1 0,4-5 0,2-3 0,2 1 0,0-3 0,18-5 0,1 0-8191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5:32.8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202 515 24575,'6'-5'0,"0"2"0,0-1 0,0 1 0,1 0 0,0 0 0,0 1 0,-1 0 0,1 0 0,9-1 0,5-2 0,31-9 0,-16 5 0,43-16 0,-67 20 0,-1 0 0,0-1 0,0 0 0,-1-1 0,1 0 0,-1 0 0,15-16 0,-14 10 0,0 0 0,0-1 0,-1 0 0,-1-1 0,0 0 0,-1 0 0,-1-1 0,0 0 0,-1-1 0,-1 1 0,-1-1 0,0 0 0,-1 0 0,-1-1 0,0 1 0,-2 0 0,0-1 0,-2-18 0,2 34 0,0-1 0,-1 1 0,1 0 0,-1 0 0,1-1 0,-1 1 0,0 0 0,0 0 0,0 0 0,0 0 0,0 0 0,0 0 0,0 0 0,-1 0 0,1 0 0,-3-2 0,3 3 0,-1 0 0,1 1 0,-1-1 0,1 0 0,-1 0 0,0 1 0,1-1 0,-1 1 0,1 0 0,-1-1 0,0 1 0,1 0 0,-1 0 0,0 0 0,1 0 0,-1 0 0,-2 1 0,-2 1 0,0 0 0,0 0 0,1 0 0,-1 1 0,1 0 0,-1 0 0,1 1 0,0-1 0,1 1 0,-9 8 0,10-8 0,-1 0 0,1 0 0,0 1 0,0-1 0,0 1 0,1 0 0,-1 0 0,1 0 0,0 0 0,-1 6 0,-6 56 0,3-14 0,3-34 0,0 0 0,2 0 0,0 0 0,1 0 0,1 0 0,5 26 0,0-13 0,2-1 0,1-1 0,14 31 0,-15-41 0,0 1 0,-1 0 0,-2 1 0,0-1 0,4 44 0,-38-151 0,26 77 0,-1-1 0,-1 1 0,0 0 0,0 1 0,0-1 0,-1 1 0,-1 0 0,0 0 0,0 1 0,0 0 0,0 0 0,-1 1 0,-1 0 0,1 0 0,-1 1 0,0 0 0,0 0 0,0 1 0,0 0 0,-1 1 0,-17-4 0,0 1 0,1 0 0,-42-3 0,54 9 0,1 0 0,-1 1 0,1 0 0,0 1 0,-1 1 0,1 0 0,-15 6 0,-3 1 0,19-7 0,0 0 0,0 1 0,0 1 0,1 0 0,-1 1 0,-10 7 0,20-11 0,-1 0 0,1 0 0,0 0 0,0 0 0,1 0 0,-1 1 0,0-1 0,1 0 0,-1 1 0,1-1 0,0 1 0,0 0 0,0-1 0,0 1 0,0 0 0,1 0 0,-1-1 0,1 1 0,0 0 0,0 0 0,0 0 0,0 0 0,0-1 0,1 1 0,-1 0 0,1 0 0,-1 0 0,1-1 0,0 1 0,0 0 0,1-1 0,1 4 0,1 0 0,-1-1 0,1 1 0,0-1 0,0 0 0,1 0 0,-1-1 0,1 1 0,0-1 0,0 0 0,10 6 0,61 28 0,-64-34 0,0 0 0,0-1 0,0-1 0,1 0 0,0 0 0,-1-2 0,25 0 0,-21-1 0,0 1 0,0 1 0,0 1 0,18 3 0,-18-1 0,0-1 0,0-1 0,1 0 0,-1-1 0,0-1 0,0-1 0,1 0 0,-1-1 0,20-5 0,38-3-1365,-53 9-5461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4:35.4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51 320 24575,'0'1'0,"0"-1"0,0 1 0,0-1 0,1 1 0,-1 0 0,0-1 0,0 1 0,0-1 0,0 1 0,0-1 0,1 1 0,-1-1 0,0 1 0,1-1 0,-1 1 0,0-1 0,1 1 0,-1-1 0,0 0 0,1 1 0,-1-1 0,1 1 0,-1-1 0,1 0 0,-1 0 0,1 1 0,-1-1 0,1 0 0,0 1 0,21-1 0,19-12 0,-32 6 0,0 0 0,0 0 0,0-1 0,-1 0 0,0 0 0,0-1 0,-1 0 0,0 0 0,9-15 0,-7 9 0,-1 0 0,0 0 0,-1-1 0,-1 1 0,9-29 0,-14 37 0,0 1 0,0 0 0,-1 0 0,1-1 0,-1 1 0,0 0 0,-1 0 0,1-1 0,-1 1 0,0 0 0,0 0 0,-1 0 0,0 0 0,-4-9 0,5 11 0,-1 1 0,0-1 0,1 1 0,-1 0 0,-1-1 0,1 1 0,0 0 0,0 0 0,-1 1 0,1-1 0,-1 0 0,1 1 0,-1 0 0,0-1 0,0 1 0,1 0 0,-1 0 0,0 1 0,0-1 0,0 1 0,0-1 0,0 1 0,0 0 0,0 0 0,0 0 0,0 1 0,-6 0 0,0 2 0,0-1 0,0 1 0,0 1 0,0 0 0,1 0 0,-1 1 0,1 0 0,0 0 0,1 1 0,-1 0 0,1 0 0,0 1 0,1-1 0,-1 2 0,2-1 0,-1 1 0,1 0 0,0 0 0,-5 12 0,2 6 0,2 0 0,0 0 0,2 1 0,1 0 0,2 0 0,2 46 0,-1-62 0,0-2 0,0-1 0,0 1 0,1-1 0,1 0 0,-1 1 0,1-1 0,1 0 0,-1 0 0,7 13 0,-6-17 0,-1-1 0,1 1 0,0 0 0,0-1 0,1 0 0,-1 1 0,1-1 0,0-1 0,-1 1 0,1 0 0,0-1 0,1 0 0,-1 0 0,0 0 0,1-1 0,-1 1 0,1-1 0,-1 0 0,7 0 0,27 7-115,-24-5 176,0-1 0,0 0 0,28 1 0,-37-4-154,0 1 0,0-1-1,0 0 1,0 0-1,0-1 1,0 1 0,0-1-1,-1 0 1,1 0-1,-1-1 1,1 1 0,-1-1-1,0 0 1,0 0-1,4-5 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5:36.9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 1095 24575,'0'7'0,"0"0"0,-1 0 0,-1 0 0,1 0 0,-1 0 0,0 0 0,-1 0 0,1 0 0,-8 11 0,5-8 0,5-10 0,-1 1 0,1 0 0,-1 0 0,1 0 0,0 0 0,-1 0 0,1 0 0,0 0 0,0 0 0,-1 0 0,1 0 0,0-1 0,0 1 0,0 0 0,0 0 0,0 0 0,0 0 0,1 2 0,-1-3 0,1 1 0,-1-1 0,0 0 0,1 1 0,-1-1 0,1 0 0,-1 0 0,1 1 0,-1-1 0,0 0 0,1 0 0,-1 0 0,1 0 0,-1 0 0,1 0 0,-1 1 0,1-1 0,-1 0 0,1 0 0,-1 0 0,1-1 0,-1 1 0,1 0 0,-1 0 0,1 0 0,3-1 0,0 0 0,-1-1 0,1 1 0,-1-1 0,1 0 0,-1 0 0,6-4 0,108-109 0,-57 53 0,-48 49 0,-2-1 0,0 1 0,0-2 0,7-15 0,-7 13 0,0 1 0,22-27 0,4 4 0,-19 22 0,0-2 0,-1 0 0,-1 0 0,16-29 0,-15 23 0,1 1 0,1 1 0,1 0 0,1 2 0,23-20 0,-13 12 0,39-49 0,-24 24 0,76-71 0,-46 51 0,-38 37-95,-20 23-87,-1-2 1,-1 0 0,-1-1-1,0 0 1,-1-1-1,11-21 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5:38.3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1 373 24575,'20'5'0,"-19"-5"0,1 1 0,-1-1 0,0 1 0,1-1 0,-1 1 0,0-1 0,1 0 0,-1 0 0,1 1 0,-1-1 0,0 0 0,1-1 0,-1 1 0,1 0 0,-1 0 0,0 0 0,1-1 0,-1 1 0,0-1 0,1 1 0,-1-1 0,0 1 0,2-2 0,31-21 0,-1-1 0,-2-2 0,0-1 0,39-44 0,43-39 0,-73 81-9,-32 25-141,0-1-1,-1 0 0,1-1 1,-1 1-1,0-1 0,-1-1 0,1 0 1,9-13-1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5:39.3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0 201 24575,'7'-1'0,"0"0"0,0 0 0,0 0 0,-1-1 0,1 1 0,0-2 0,-1 1 0,10-6 0,51-33 0,-22 13 0,1 2 0,70-36 0,-74 39-1365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5:41.2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1 632 24575,'0'1'0,"0"-1"0,0 1 0,0-1 0,0 1 0,0-1 0,1 1 0,-1-1 0,0 1 0,0-1 0,1 1 0,-1-1 0,0 1 0,1-1 0,-1 1 0,0-1 0,1 0 0,-1 1 0,1-1 0,-1 0 0,1 1 0,-1-1 0,1 0 0,-1 1 0,1-1 0,-1 0 0,1 0 0,-1 0 0,1 0 0,-1 0 0,1 1 0,-1-1 0,1 0 0,0 0 0,-1 0 0,1 0 0,-1-1 0,1 1 0,-1 0 0,1 0 0,-1 0 0,1 0 0,0 0 0,-1-1 0,1 1 0,-1 0 0,0-1 0,2 0 0,27-12 0,-29 13 0,27-17 0,32-26 0,-44 31 0,1 0 0,0 1 0,0 0 0,1 2 0,0 0 0,21-8 0,-13 8 0,0-2 0,-1-1 0,0 0 0,-1-2 0,0-1 0,-2-1 0,28-25 0,-2 6 0,56-32 0,-63 43 0,-1-2 0,68-59 0,-93 73 0,1 0 0,0 1 0,24-13 0,24-17 0,-28 22-1365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5:42.5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0 451 24575,'4'-1'0,"-1"0"0,0 0 0,0 0 0,0-1 0,0 1 0,0-1 0,0 0 0,0 0 0,4-3 0,11-7 0,116-62 0,-86 45 0,64-28 0,4 16 0,8-3 0,-107 36 0,1 0 0,-1-2 0,0 0 0,24-19 0,-26 18 0,1 1 0,0 1 0,1 0 0,0 1 0,0 1 0,0 0 0,1 2 0,0 0 0,24-4 0,43-19-1365,-76 26-5461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5:43.5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14 276 24575,'-10'20'0,"7"-14"0,12-14 0,187-163 0,-186 162 0,1 1 0,-1 0 0,2 1 0,-1 0 0,1 1 0,0 0 0,1 1 0,-1 0 0,16-3 0,-19 6-151,0-1-1,0 0 0,-1-1 0,1 0 1,-1 0-1,0-1 0,0 0 1,8-7-1,-1 0-6674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7:24.3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352 1 24575,'-1'88'0,"3"96"0,2-154 0,1 0 0,12 36 0,6 30 0,-16-65 0,16 48 0,-6-25 0,-18-59 0,1-3 0,-1 1 0,0 0 0,0 0 0,-3-9 0,-2 2 0,-1 0 0,0 0 0,-1 1 0,-9-14 0,12 21 0,1 1 0,-1 0 0,0 0 0,0 0 0,0 0 0,-1 1 0,0 0 0,0 0 0,0 0 0,0 1 0,-8-3 0,1 1 0,1 1 0,-1 0 0,0 1 0,0 0 0,0 1 0,-21 0 0,25 2 0,1 1 0,0 0 0,0 1 0,0 0 0,1 0 0,-1 1 0,0-1 0,1 2 0,-1-1 0,1 1 0,-13 9 0,9-5 0,1 0 0,0 1 0,0 0 0,0 0 0,2 1 0,-1 0 0,-7 13 0,13-19 0,0 1 0,1 0 0,-1-1 0,1 1 0,0 0 0,1 1 0,-1-1 0,1 0 0,0 0 0,0 0 0,1 1 0,-1-1 0,1 1 0,1-1 0,-1 0 0,1 1 0,-1-1 0,2 0 0,-1 0 0,3 7 0,-2-8 0,0 0 0,0-1 0,0 1 0,0-1 0,1 1 0,0-1 0,0 0 0,0 0 0,0 0 0,0-1 0,0 1 0,1-1 0,-1 0 0,1 0 0,0 0 0,-1 0 0,1 0 0,0-1 0,0 0 0,0 0 0,9 2 0,6-1 0,1-1 0,-1 0 0,31-3 0,-16 0 0,-16 0 19,0-1 0,0 0 0,0-1 0,0-1-1,0-1 1,20-10 0,-19 8-318,1 1-1,0 1 1,0 0-1,25-3 1,-24 7-6527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7:25.4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1 163 24575,'1'13'0,"3"-11"0,7-19 0,-8 12 0,6-10 0,0-1 0,-2 0 0,0 0 0,-1 0 0,0-1 0,5-30 0,-11 47 0,0 0 0,0-1 0,0 1 0,0-1 0,0 1 0,0-1 0,0 1 0,0-1 0,0 1 0,0 0 0,0-1 0,0 1 0,0-1 0,0 1 0,0-1 0,1 1 0,-1 0 0,0-1 0,0 1 0,0-1 0,1 1 0,-1 0 0,0-1 0,1 1 0,-1 0 0,0-1 0,1 1 0,-1 0 0,0 0 0,1-1 0,-1 1 0,1 0 0,0 0 0,9 13 0,12 40 0,-17-38 0,7 17 0,-1 1 0,-1 0 0,-2 1 0,-2 0 0,-1 1 0,-1-1 0,-3 1 0,0 0 0,-5 37 0,4-69 0,-1-1 0,1 0 0,-1 1 0,0-1 0,0 1 0,1-1 0,-2 0 0,1 0 0,0 0 0,0 1 0,-1-1 0,1 0 0,-1-1 0,1 1 0,-1 0 0,0 0 0,0-1 0,0 1 0,0-1 0,0 1 0,0-1 0,0 0 0,-1 0 0,-1 1 0,-8 2 0,1-1 0,0 0 0,-1-1 0,-11 1 0,0 1 0,-8-5 0,31 1 0,0 0 0,0 0 0,0 0 0,0 0 0,-1 0 0,1 0 0,0 0 0,0 0 0,0 0 0,0 0 0,0 0 0,-1 0 0,1 0 0,0 0 0,0 0 0,0 0 0,0 0 0,0 0 0,0 0 0,0 0 0,-1 0 0,1 0 0,0-1 0,0 1 0,0 0 0,0 0 0,0 0 0,0 0 0,0 0 0,0 0 0,0 0 0,0-1 0,0 1 0,0 0 0,-1 0 0,1 0 0,0 0 0,0 0 0,0 0 0,0-1 0,0 1 0,0 0 0,0 0 0,0 0 0,0 0 0,0 0 0,0-1 0,1 1 0,-1 0 0,0 0 0,15-8 0,247-61 0,-126 37 0,-116 25-1365,-4 0-5461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7:32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0 24575,'0'34'0,"0"19"0,1 0 0,13 80 0,12 0 0,-16-73 0,-9-47 0,1 0 0,0-1 0,1 1 0,0 0 0,1-1 0,1 0 0,11 23 0,-7-19 0,-8-12 0,1-1 0,0 1 0,0-1 0,0 1 0,0-1 0,0 0 0,1 1 0,-1-1 0,1 0 0,0-1 0,0 1 0,6 3 0,-9-6 0,0 0 0,0 0 0,1 1 0,-1-1 0,0 0 0,0 0 0,1 0 0,-1 0 0,0 0 0,0 0 0,1 0 0,-1 0 0,0-1 0,0 1 0,1 0 0,-1 0 0,0 0 0,0 0 0,1 0 0,-1 0 0,0 0 0,0 0 0,0-1 0,1 1 0,-1 0 0,0 0 0,0 0 0,0 0 0,0-1 0,1 1 0,-1 0 0,0 0 0,0-1 0,0 1 0,0 0 0,0 0 0,0 0 0,0-1 0,1 1 0,-1-16 0,-5-15 0,2 21 0,0 0 0,0 0 0,-1 0 0,0 1 0,0-1 0,-1 1 0,-1 0 0,0 1 0,-10-13 0,11 16 0,0 0 0,0 1 0,0-1 0,-1 1 0,1 1 0,-1-1 0,0 1 0,0 0 0,-1 0 0,1 1 0,-1 0 0,1 0 0,-1 0 0,1 1 0,-13-1 0,3 2 0,-1 0 0,0 1 0,1 0 0,-1 2 0,1 0 0,-1 0 0,-26 11 0,34-11 0,0 1 0,1 0 0,-1 0 0,1 1 0,0 0 0,0 0 0,0 1 0,1 0 0,0 1 0,0-1 0,1 1 0,-1 1 0,2-1 0,-11 17 0,15-22 0,0 0 0,0 0 0,0 0 0,0 1 0,0-1 0,0 0 0,1 1 0,-1-1 0,1 1 0,0-1 0,0 1 0,-1-1 0,2 1 0,-1-1 0,0 1 0,0-1 0,1 1 0,-1-1 0,1 0 0,0 1 0,1 2 0,0-2 0,0 0 0,1-1 0,-1 1 0,0-1 0,1 0 0,0 1 0,-1-1 0,1-1 0,0 1 0,0 0 0,0-1 0,0 1 0,6 1 0,7 1 0,0 0 0,1-1 0,-1-1 0,1-1 0,20 0 0,9-1-455,1-2 0,83-15 0,-109 13-6371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7:33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95 24575,'0'2'0,"-1"-1"0,1 0 0,0 0 0,-1 0 0,1 0 0,0 1 0,-1-1 0,0 0 0,1 0 0,-1 0 0,0 0 0,1 0 0,-1 0 0,0 0 0,0 0 0,0-1 0,-2 2 0,-2-1 0,9-13 0,1 6 0,-1 0 0,1 1 0,0-1 0,1 1 0,-1 0 0,1 1 0,0-1 0,13-6 0,55-25 0,-67 33 0,1 1 0,-1-1 0,0 1 0,1 1 0,-1-1 0,1 1 0,-1 1 0,1-1 0,-1 1 0,1 1 0,0-1 0,-1 1 0,11 3 0,-14-3 0,-1 0 0,1 1 0,-1-1 0,0 1 0,0 0 0,0 0 0,0 0 0,0 0 0,0 1 0,0-1 0,-1 1 0,1 0 0,-1-1 0,1 1 0,-1 0 0,0 0 0,0 1 0,-1-1 0,1 0 0,-1 1 0,0-1 0,1 1 0,-2-1 0,1 1 0,0-1 0,-1 1 0,1 0 0,-1-1 0,0 6 0,-1-1 0,1 0 0,-1 0 0,-1 0 0,1-1 0,-1 1 0,0-1 0,-1 1 0,0-1 0,0 0 0,-1 0 0,-4 7 0,-6 6 0,-1-1 0,-20 21 0,21-26 0,1 1 0,1 0 0,-19 31 0,31-46 0,-1 0 0,1 0 0,0 1 0,0-1 0,0 0 0,0 0 0,-1 0 0,1 1 0,0-1 0,0 0 0,0 0 0,0 1 0,0-1 0,0 0 0,0 1 0,0-1 0,0 0 0,0 0 0,0 1 0,0-1 0,0 0 0,0 0 0,0 1 0,0-1 0,0 0 0,0 1 0,0-1 0,0 0 0,0 0 0,1 1 0,-1-1 0,0 0 0,0 0 0,0 0 0,0 1 0,1-1 0,-1 0 0,0 0 0,0 0 0,0 1 0,1-1 0,-1 0 0,0 0 0,0 0 0,1 0 0,-1 0 0,0 0 0,0 1 0,1-1 0,-1 0 0,0 0 0,0 0 0,1 0 0,-1 0 0,0 0 0,1 0 0,-1 0 0,0 0 0,0 0 0,1 0 0,-1 0 0,0-1 0,0 1 0,1 0 0,-1 0 0,25-6 0,-20 4 0,40-8 0,69-7 0,-42 7 0,-46 6-170,0 1-1,0 1 0,0 1 1,0 1-1,0 1 0,0 2 1,43 9-1,-52-7-6655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4:36.8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1003 24575,'5'-1'0,"-1"1"0,1-1 0,-1-1 0,1 1 0,-1-1 0,0 1 0,1-1 0,-1-1 0,0 1 0,0 0 0,-1-1 0,1 0 0,0 0 0,-1 0 0,0 0 0,1-1 0,-2 1 0,1-1 0,4-7 0,5-7 0,-2 0 0,16-37 0,-18 31 0,-1 1 0,9-50 0,-11 42 0,7-30 0,-2-1 0,2-112 0,-13-235 0,3 428 0,0 0 0,6 29 0,4 29 0,-9 273 0,-5-180 0,3-149 0,1 0 0,10 37 0,-3-10 0,-7-43 0,-1 1 0,1-1 0,-1 0 0,2 1 0,-1-1 0,0 0 0,1 0 0,0-1 0,0 1 0,1-1 0,-1 1 0,1-1 0,0 0 0,0 0 0,0 0 0,0-1 0,1 0 0,0 0 0,0 0 0,-1 0 0,2-1 0,-1 0 0,0 0 0,0 0 0,1 0 0,-1-1 0,1 0 0,-1 0 0,1-1 0,-1 1 0,1-1 0,-1 0 0,1-1 0,0 1 0,-1-1 0,1 0 0,-1-1 0,0 1 0,1-1 0,9-5 0,0-1-13,-1-1 0,0-1 0,22-18 0,-11 7-1300,-5 6-5513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6:15.8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0 149 24575,'13'0'0,"0"-1"0,0-1 0,0 0 0,-1-1 0,1 0 0,-1-1 0,0-1 0,0 0 0,0 0 0,0-1 0,14-10 0,-12 7 0,1 2 0,0-1 0,0 2 0,0 0 0,21-4 0,37-12 69,-53 15-547,-1 1 0,42-7 0,-42 11-6348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6:16.8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1 206 24575,'11'-1'0,"1"-1"0,0-1 0,0 0 0,-1-1 0,1 0 0,-1 0 0,0-1 0,-1-1 0,15-9 0,-7 5 0,37-15 0,133-50 0,-172 69 43,-1 1-1,24-5 1,25-9-1536,-45 11-5333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6:17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71 24575,'0'2'0,"0"-1"0,0 0 0,0 1 0,0-1 0,1 1 0,-1-1 0,0 0 0,1 1 0,-1-1 0,1 0 0,-1 1 0,1-1 0,0 0 0,0 1 0,-1-1 0,1 0 0,0 0 0,0 0 0,0 0 0,0 0 0,0 0 0,0 0 0,3 1 0,-1-1 0,0 1 0,1-1 0,-1 0 0,0 0 0,1-1 0,-1 1 0,1-1 0,-1 1 0,7-1 0,4-1 0,1-1 0,-1-1 0,0 0 0,14-4 0,5-5 0,2 2 0,-1 1 0,1 2 0,0 2 0,47-2 0,1 9 0,80-3 0,-138-3-19,0-1 0,42-14 0,-28 7-1289,-22 8-5518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6:18.9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11 198 24575,'-10'6'0,"10"-6"0,0 1 0,0-1 0,0 0 0,0 0 0,0 0 0,0 1 0,0-1 0,0 0 0,0 0 0,0 0 0,0 0 0,0 1 0,0-1 0,0 0 0,0 0 0,0 0 0,1 1 0,-1-1 0,0 0 0,0 0 0,0 0 0,0 0 0,0 0 0,0 1 0,1-1 0,-1 0 0,0 0 0,0 0 0,0 0 0,0 0 0,1 0 0,-1 0 0,0 0 0,0 0 0,0 0 0,0 1 0,1-1 0,-1 0 0,0 0 0,0 0 0,0 0 0,1 0 0,-1 0 0,0 0 0,0-1 0,0 1 0,1 0 0,-1 0 0,0 0 0,0 0 0,0 0 0,0 0 0,1 0 0,-1 0 0,0 0 0,0 0 0,0-1 0,1 1 0,29-8 0,60-22 0,-67 20 0,1 1 0,1 1 0,0 2 0,33-5 0,19-1 0,-46 6 0,33-1 0,-44 5 0,35-9 0,19-1 0,-54 10 0,1-2 0,-1 0 0,37-13 0,23-5 0,-42 13 0,-16 4 0,-1 1 0,1 0 0,0 2 0,0 0 0,25 2 0,-30 4-1365,-7 1-5461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6:20.0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9 249 24575,'0'0'0,"0"0"0,-1-1 0,1 1 0,0 0 0,0 0 0,-1 0 0,1 0 0,0 0 0,0 0 0,-1 0 0,1 0 0,0 0 0,0 0 0,-1 0 0,1 0 0,0 0 0,0 0 0,-1 0 0,1 0 0,0 1 0,0-1 0,-1 0 0,1 0 0,0 0 0,0 0 0,0 0 0,-1 1 0,1-1 0,0 0 0,0 0 0,0 0 0,0 1 0,-1-1 0,1 0 0,0 0 0,0 0 0,0 1 0,0-1 0,0 0 0,0 0 0,0 1 0,0-1 0,-1 0 0,1 0 0,0 1 0,0-1 0,0 0 0,0 0 0,0 1 0,1-1 0,-1 1 0,1-1 0,-1 0 0,1 1 0,0-1 0,-1 0 0,1 1 0,-1-1 0,1 0 0,0 0 0,-1 0 0,1 1 0,-1-1 0,1 0 0,0 0 0,-1 0 0,1 0 0,0 0 0,-1 0 0,1 0 0,0 0 0,-1-1 0,1 1 0,-1 0 0,2-1 0,40-12 0,48-22 0,-55 20 0,0 1 0,57-14 0,-23 13 0,130-20 0,19 35 0,-145 2 0,78-6 0,-124 0 0,0-1 0,42-15 0,-14 3 0,-8 4 0,-4 1 0,-1 2 0,46-6 0,-3 14-1365,-74 2-5461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6:21.4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0 249 24575,'0'0'0,"198"-10"0,6-37 0,-62 13 0,-54 23 0,-58 8 0,34-7 0,-43 7 0,0 0 0,34 1 0,-36 2 0,0-1 0,0-1 0,29-6 0,-19 2 0,43-4 0,19-4 0,-34 1 0,-23 7 0,54-19 0,-61 16-195,1 1 0,-1 1 0,1 1 0,1 1 0,-1 2 0,35 0 0,-41 3-6631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6:22.8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0 224 24575,'0'1'0,"1"0"0,-1 0 0,1 0 0,-1 0 0,1 0 0,0 0 0,-1 0 0,1 0 0,0 0 0,0 0 0,-1 0 0,1 0 0,0-1 0,0 1 0,0 0 0,0-1 0,0 1 0,0 0 0,0-1 0,1 1 0,-1-1 0,0 0 0,0 1 0,0-1 0,0 0 0,1 0 0,-1 0 0,0 0 0,0 0 0,2 0 0,38 0 0,62-18 0,-55 8 0,0 3 0,78-3 0,-110 10 0,33 1 0,0-2 0,83-13 0,26-11 0,-125 19 0,37-2 0,14-2 0,-20-6 0,-46 11 0,0 0 0,1 1 0,35-2 0,-33 6 0,1-1 0,-1 0 0,1-2 0,-1 0 0,0-2 0,39-13 0,-17 3 0,83-17 0,-79 21 0,-29 8-455,1 0 0,32 0 0,-30 3-6371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7:42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450 0 24575,'0'940'0,"2"-1044"0,-5-116 0,3 217 0,-1 1 0,1-1 0,-1 1 0,0 0 0,1-1 0,-1 1 0,0 0 0,0-1 0,-1 1 0,1 0 0,0 0 0,-1 0 0,1 0 0,-1 0 0,0 0 0,0 1 0,0-1 0,1 1 0,-2-1 0,1 1 0,0-1 0,0 1 0,0 0 0,-1 0 0,1 0 0,0 0 0,-1 1 0,1-1 0,-1 1 0,-2-1 0,-10-1 0,0 1 0,-1 1 0,1 0 0,-15 3 0,3-1 0,11-1 0,1 0 0,-1 1 0,1 1 0,-1 1 0,1 0 0,1 1 0,-1 1 0,1 0 0,-1 1 0,2 0 0,-1 1 0,1 1 0,0 0 0,1 1 0,-15 14 0,24-20 0,-1 1 0,1-1 0,0 0 0,0 1 0,0 0 0,1 0 0,0 0 0,0 0 0,0 0 0,0 0 0,1 0 0,0 1 0,0-1 0,0 7 0,-1 12 0,5 47 0,-1-29 0,-2-38 0,0 0 0,0 0 0,0 0 0,1 0 0,0 0 0,0 0 0,0 0 0,0 0 0,0 0 0,1 0 0,0 0 0,0-1 0,0 1 0,0-1 0,0 1 0,1-1 0,-1 0 0,1 0 0,0 0 0,0 0 0,0-1 0,1 1 0,-1-1 0,0 1 0,1-1 0,0-1 0,-1 1 0,1 0 0,0-1 0,0 0 0,0 0 0,0 0 0,0 0 0,0 0 0,0-1 0,7 0 0,33 2 0,86-6 0,-98-1 0,55-17 0,-35 8 0,-36 10-1365,-5 0-5461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7:43.0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 50 24575,'56'-36'0,"-48"34"0,-1-1 0,1 1 0,0 0 0,-1 0 0,1 1 0,0 0 0,0 1 0,0 0 0,0 0 0,0 0 0,0 1 0,0 1 0,8 1 0,-12-2 0,-1 0 0,0 0 0,1 1 0,-1-1 0,0 1 0,0-1 0,0 1 0,0 0 0,-1 0 0,1 0 0,0 1 0,-1-1 0,0 0 0,1 1 0,-1 0 0,0 0 0,0-1 0,0 1 0,-1 0 0,1 1 0,-1-1 0,0 0 0,0 0 0,0 1 0,0-1 0,0 0 0,-1 1 0,1-1 0,-1 1 0,0-1 0,0 0 0,-1 5 0,0 0 0,-1 0 0,0 0 0,0 0 0,-1 0 0,0 0 0,0-1 0,-1 1 0,0-1 0,0 0 0,-1 0 0,-6 7 0,-10 10 0,-38 33 0,27-27 0,25-23 0,6-5 0,-1 0 0,1-1 0,-1 1 0,1 0 0,-1-1 0,0 0 0,1 1 0,-1-1 0,0 0 0,0 0 0,0 0 0,0 0 0,0 0 0,-4 1 0,7-2 0,-1 0 0,0 0 0,0 0 0,0 0 0,1 0 0,-1-1 0,0 1 0,0 0 0,0 0 0,0 0 0,0 0 0,1 0 0,-1 0 0,0 0 0,0 0 0,0-1 0,0 1 0,0 0 0,0 0 0,1 0 0,-1 0 0,0-1 0,0 1 0,0 0 0,0 0 0,0 0 0,0 0 0,0-1 0,0 1 0,0 0 0,0 0 0,0 0 0,0 0 0,0-1 0,0 1 0,0 0 0,0 0 0,0 0 0,0 0 0,0-1 0,0 1 0,0 0 0,0 0 0,0 0 0,0 0 0,0-1 0,-1 1 0,1 0 0,0 0 0,0 0 0,0 0 0,0 0 0,0-1 0,0 1 0,-1 0 0,1 0 0,0 0 0,0 0 0,0 0 0,0 0 0,-1 0 0,1 0 0,0 0 0,0 0 0,0 0 0,0 0 0,-1 0 0,1 0 0,12-10 0,4 1 0,1 2 0,26-10 0,-36 16 0,-1-1 0,1 1 0,-1 0 0,1 0 0,0 1 0,0 0 0,-1 0 0,1 1 0,0 0 0,8 2 0,-4-1 0,0 2 0,-1-1 0,1 2 0,-1-1 0,0 1 0,-1 1 0,11 6 0,-18-10 0,0-1 0,0 1 0,-1-1 0,1 1 0,0 0 0,-1 0 0,1-1 0,-1 1 0,0 0 0,1 0 0,-1 1 0,0-1 0,0 0 0,0 0 0,-1 0 0,1 1 0,0-1 0,-1 0 0,0 1 0,1-1 0,-1 0 0,0 1 0,0-1 0,0 1 0,-1-1 0,1 0 0,-1 1 0,1-1 0,-1 0 0,0 1 0,1-1 0,-1 0 0,0 0 0,-1 0 0,1 0 0,0 0 0,-1 0 0,1 0 0,-3 2 0,-10 10 0,0-2 0,-1 1 0,0-2 0,-1 0 0,-1-1 0,1-1 0,-26 11 0,18-8 0,1 0 40,0-2 0,-44 14 0,61-22-123,0 0 1,0-1-1,0 0 1,-1 0-1,1 0 1,0-1-1,0 0 1,0 0-1,-1 0 1,1-1-1,0 0 1,0 0-1,0-1 1,0 0-1,0 0 1,0 0-1,-6-4 1,-4-6-6744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8:07.0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4:37.4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0 165 24575,'1'0'0,"-1"1"0,1-1 0,-1 0 0,0 1 0,1-1 0,-1 1 0,1-1 0,-1 0 0,1 0 0,-1 1 0,1-1 0,0 0 0,-1 0 0,1 1 0,-1-1 0,1 0 0,0 0 0,-1 0 0,1 0 0,-1 0 0,1 0 0,0 0 0,-1 0 0,1 0 0,-1 0 0,1-1 0,-1 1 0,1 0 0,0 0 0,-1 0 0,1-1 0,-1 1 0,1 0 0,0-1 0,27-9 0,-27 9 0,116-45-22,128-56-1321,-229 94-5483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53:3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3553 24575,'12'-14'0,"0"0"0,17-29 0,11-14 0,-25 37 0,-1-1 0,-1-1 0,19-41 0,4-9 0,8 1 0,-20 35 0,23-51 0,12-64 0,-36 88 0,34-67 0,-34 82 0,-2-2 0,-3 0 0,-2-1 0,13-70 0,-13 57 0,2 1 0,2 1 0,47-95 0,-58 137 0,-1 1 0,-1-1 0,-1 0 0,5-29 0,4-82 0,-14 119 0,21-113 0,-20 107 0,0 0 0,1 0 0,1 1 0,1-1 0,13-33 0,48-75 0,-48 94 0,-13 24 0,194-381 0,-173 334 0,46-72 0,-52 93 0,8-14 0,2 1 0,2 2 0,40-43 0,8-6 0,-53 59 0,3 1 0,1 1 0,35-29 0,52-29 0,-78 63 0,-8 4 0,49-26 0,-70 44 0,1 0 0,0 1 0,0 1 0,1 0 0,0 0 0,-1 2 0,1-1 0,17 0 0,241 5 0,-254 1 0,0 0 0,-1 0 0,1 2 0,29 11 0,63 37 0,-35-17 0,-69-33 0,85 36 0,-2 5 0,97 66 0,-160-90 0,-1 2 0,-1 0 0,-1 1 0,24 35 0,20 21 0,-44-59 0,0-1 0,1-1 0,40 25 0,-39-28 0,0 2 0,-1 0 0,35 35 0,-45-36 0,-1 0 0,-1 1 0,-1 0 0,0 1 0,-1 0 0,7 20 0,-6-13 0,1-1 0,25 40 0,-14-36 0,46 47 0,-13-16 0,-36-34 0,-1 0 0,20 39 0,10 15 0,-14-28 0,-3 2 0,46 104 0,15 38 0,-78-163 0,0 0 0,16 67 0,3 6 0,-13-61 0,1-1 0,29 44 0,-21-39 0,23 53 0,-35-55 0,-2 1 0,15 82 0,-20-92 0,26 65 0,-15-47 0,3 16 0,26 65 0,-41-116 0,1 0 0,1 0 0,1-1 0,1 0 0,1-1 0,0-1 0,1 0 0,1 0 0,0-2 0,1 0 0,1-1 0,23 14 0,19 10-1365,-45-32-5461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53:08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24575,'1013'0'0,"-990"-2"0,1 0 0,31-8 0,-30 5 0,45-3 0,253 8 86,-153 1-1537,-149-1-5375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53:10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0 125 24575,'1'1'0,"-1"0"0,0 0 0,1 0 0,-1 0 0,1 0 0,0 0 0,-1 0 0,1 0 0,0 0 0,0 0 0,-1 0 0,1-1 0,0 1 0,0 0 0,0 0 0,0-1 0,0 1 0,0-1 0,0 1 0,0-1 0,0 1 0,1-1 0,-1 0 0,0 1 0,0-1 0,0 0 0,2 0 0,38 5 0,-36-5 0,10 0 0,1-1 0,0-1 0,-1 0 0,18-5 0,39-4 0,-28 8 0,1-1 0,-1-3 0,55-14 0,-61 10 0,1 1 0,1 2 0,0 2 0,73-1 0,-5 10 0,155-5 0,-116-22 0,-93 13 0,-34 6 0,0 1 0,34-1 0,340 5-1365,-373 0-5461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53:11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24575,'-1'0'0,"0"0"0,-1 0 0,1 0 0,0 0 0,-1 0 0,1 0 0,0 0 0,0 0 0,-1 1 0,1-1 0,0 1 0,0-1 0,-1 1 0,1-1 0,0 1 0,0 0 0,0-1 0,0 1 0,-2 2 0,2-2 0,1 0 0,0 0 0,-1 0 0,1 0 0,0 0 0,0 0 0,0 0 0,-1 0 0,1 0 0,0 0 0,0 0 0,0 0 0,1 0 0,-1 0 0,0 0 0,0 0 0,1 0 0,-1 0 0,1 2 0,4 6 0,0 0 0,1 0 0,0 0 0,8 8 0,-2-2 0,21 31 0,62 63 0,-49-57 0,30 28 0,-39-47 0,199 167 0,-211-183 0,0-1 0,1-1 0,29 12 0,-61-28 0,0 0 0,1 1 0,-1 0 0,0 1 0,1-1 0,-1 1 0,0 0 0,-7 2 0,-58 19 0,57-14 0,0 0 0,0 0 0,1 1 0,0 1 0,-23 22 0,12-6 0,-35 46 0,-82 154 0,52-76 0,-41 83 0,130-232-31,-2 2-117,1-1 0,0 1-1,-1 0 1,0 0 0,0 0 0,0-1-1,0 1 1,-4 3 0,-4 0-6678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53:14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999 4 24575,'0'-1'0,"0"1"0,0 0 0,0 0 0,0 0 0,0 0 0,0 0 0,0 0 0,0-1 0,0 1 0,0 0 0,0 0 0,0 0 0,-1 0 0,1 0 0,0 0 0,0 0 0,0 0 0,0-1 0,0 1 0,0 0 0,0 0 0,0 0 0,-1 0 0,1 0 0,0 0 0,0 0 0,0 0 0,0 0 0,0 0 0,0 0 0,-1 0 0,1 0 0,0 0 0,0 0 0,0 0 0,0 0 0,0 0 0,0 0 0,-1 0 0,1 0 0,0 0 0,0 0 0,0 0 0,0 0 0,0 0 0,0 0 0,-1 0 0,1 0 0,0 0 0,0 0 0,0 1 0,0-1 0,0 0 0,0 0 0,0 0 0,-13 9 0,-10 12 0,-208 173 0,33-30 0,115-94 0,46-41 0,-34 35 0,25-21 0,-2-2 0,-69 45 0,12-9 0,98-72 0,-8 8 0,17-9 0,11-4 0,15-1 0,-1 0 0,0 2 0,1 1 0,33 7 0,-7 2 0,66 21 0,-98-24 0,-1 1 0,0 1 0,0 0 0,0 2 0,30 23 0,159 120 0,-162-122 0,-1 2 0,76 76 0,-96-86 0,35 26 0,22 21 0,-81-69-124,0 0 0,0 1 0,-1-1 0,1 1 0,-1-1 0,0 1-1,0 0 1,0 0 0,-1 0 0,2 7 0,1 6-6702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53:19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0 24575,'0'2172'0,"-2"-2146"0,-1 0 0,-8 36 0,1-3 0,-11 55 0,11-65 0,2-1 0,-3 86 0,13 1620 0,-3-969 0,1-784 0,0 0 0,0 1 0,0-1 0,0 0 0,0 0 0,0 1 0,1-1 0,-1 0 0,0 1 0,1-1 0,-1 0 0,1 0 0,-1 0 0,1 1 0,0-1 0,-1 0 0,1 0 0,0 0 0,0 0 0,0 0 0,0 0 0,0-1 0,0 1 0,0 0 0,0 0 0,0-1 0,0 1 0,0 0 0,0-1 0,1 1 0,-1-1 0,0 0 0,0 1 0,1-1 0,-1 0 0,0 0 0,1 0 0,-1 0 0,0 0 0,3 0 0,6-1 0,0-1 0,0 1 0,0-2 0,14-4 0,-2 0 0,49-8 0,109-10 0,-100 15 0,-47 4 0,51-1 0,-34 7 0,12 0 0,116-14 0,-135 9 0,56 0 0,-55 4 0,50-8 0,-28 2 0,0 3 0,70 4 0,61-4 0,-107-7 0,33-2 0,-13 13 0,-47 1 0,-1-2 0,81-13 0,-101 9 0,-1 1 0,53 3 0,-53 2 0,-1-2 0,58-9 0,-52 4 0,0 1 0,54 3 0,20-2 0,-42-7 0,-52 6 0,42-3 0,-52 8 0,13 0 0,0-2 0,55-10 0,-61 8 0,0 1 0,40 0 0,-38 2 0,0-1 0,27-5 0,-18 2 0,0 1 0,43 1 0,1 0 0,6-9 0,-53 7 0,51-2 0,-54 5 0,46-8 0,-45 5 0,42-2 0,46 8 0,57-3 0,-96-10 0,-53 7 0,45-3 0,-35 5 0,44-9 0,-21 3 0,117-16 0,-96 16 0,-17 1 0,68 0 0,-85 8 0,8 2 0,0-3 0,90-14 0,-86 8 0,0 2 0,0 3 0,60 4 0,-10 1 0,-91-3 0,36 0 0,-1-1 0,76-13 0,-92 9 0,0 2 0,68 2 0,20-1 0,-46-10 0,-52 7 0,46-3 0,-43 8-42,-17 0-222,0 0-1,-1 0 0,1-1 1,12-3-1,-8-1-6561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53:20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24575,'0'3'0,"1"1"0,-1-1 0,1 0 0,0 1 0,0-1 0,1 0 0,-1 0 0,0 0 0,1 0 0,0 0 0,0 0 0,0 0 0,0-1 0,0 1 0,1 0 0,-1-1 0,5 4 0,7 5 0,1-1 0,19 11 0,-8-5 0,2 4 0,-1 1 0,0 1 0,-2 2 0,-1 0 0,27 35 0,-18-14 0,-26-34 0,0 0 0,1-1 0,0 0 0,1 0 0,0-1 0,1 0 0,15 12 0,-22-20 0,0 1 0,0 0 0,0 0 0,0 0 0,-1 0 0,1 1 0,-1-1 0,0 1 0,0-1 0,4 6 0,-6-7 0,0 1 0,1-1 0,-1 0 0,0 1 0,0-1 0,0 1 0,0-1 0,0 1 0,0-1 0,-1 1 0,1-1 0,0 1 0,-1-1 0,1 0 0,-1 1 0,1-1 0,-1 0 0,0 1 0,1-1 0,-1 0 0,0 0 0,0 0 0,0 0 0,0 0 0,0 0 0,0 0 0,-2 2 0,-108 90 0,31-28 0,60-46 0,1 1 0,1 1 0,1 0 0,1 1 0,0 1 0,2 0 0,1 2 0,1-1 0,1 1 0,1 1 0,1 0 0,-10 50 0,-9 51-1365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53:23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0 410 24575,'0'1'0,"0"-1"0,1 1 0,-1-1 0,0 1 0,0-1 0,0 1 0,0-1 0,1 1 0,-1-1 0,0 1 0,1-1 0,-1 1 0,0-1 0,1 1 0,-1-1 0,0 0 0,1 1 0,-1-1 0,1 0 0,-1 1 0,1-1 0,-1 0 0,1 1 0,-1-1 0,1 0 0,-1 0 0,1 0 0,-1 0 0,1 1 0,-1-1 0,1 0 0,0 0 0,-1 0 0,1 0 0,-1 0 0,1 0 0,-1-1 0,1 1 0,-1 0 0,1 0 0,-1 0 0,1 0 0,0-1 0,-1 1 0,0 0 0,1 0 0,0-1 0,28-13 0,-28 14 0,88-59 0,-33 20 0,-35 26 0,0-1 0,-1 0 0,-1-2 0,-1-1 0,0 0 0,19-25 0,-34 36 0,0 1 0,-1 0 0,1 0 0,-1-1 0,-1 1 0,2-8 0,-2 9 0,0 1 0,-1-1 0,1 1 0,0-1 0,0 1 0,1 0 0,-1-1 0,1 1 0,0 0 0,0 0 0,0 0 0,0 0 0,0 0 0,1 1 0,-1-1 0,1 1 0,5-4 0,27-11 0,-29 14 0,1 1 0,-1-1 0,1-1 0,-1 1 0,0-1 0,0 0 0,-1 0 0,1-1 0,9-10 0,-15 15 0,1-1 0,0 1 0,-1-1 0,1 1 0,0-1 0,0 1 0,0-1 0,-1 1 0,1-1 0,0 1 0,0 0 0,0 0 0,0-1 0,0 1 0,0 0 0,0 0 0,0 0 0,0 0 0,0 0 0,-1 0 0,1 0 0,0 1 0,0-1 0,0 0 0,0 0 0,0 1 0,0-1 0,0 1 0,-1-1 0,1 1 0,1 0 0,34 24 0,-17-12 0,176 89 0,-117-64 0,-3-5 0,-43-20 0,35 21 0,112 60-1365,-162-83-5461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53:50.9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24575,'1'10'0,"0"0"0,1 1 0,-1-1 0,2 0 0,0 0 0,5 12 0,30 61 0,-11-26 0,87 186 0,-80-173 0,-31-63-227,0 1-1,-1-1 1,0 1-1,0 0 1,1 12-1,-1-1-6598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53:51.5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1 165 24575,'3'-1'0,"0"-1"0,1 0 0,-1 0 0,0 0 0,0 0 0,0-1 0,0 1 0,0-1 0,-1 1 0,1-1 0,-1 0 0,3-4 0,7-7 0,4-2 0,1 2 0,1 0 0,1 0 0,0 2 0,25-13 0,-37 22 0,0-1 0,0 1 0,0 1 0,0-1 0,1 1 0,-1 1 0,1-1 0,-1 1 0,1 0 0,-1 1 0,1 0 0,0 0 0,-1 1 0,1 0 0,0 0 0,-1 1 0,0 0 0,1 0 0,8 4 0,-11-3 0,0 1 0,0-1 0,0 1 0,-1 0 0,1 0 0,-1 1 0,0-1 0,0 1 0,-1 0 0,1 0 0,-1 1 0,0-1 0,0 0 0,-1 1 0,0 0 0,3 9 0,-3-9 0,-1 1 0,0 0 0,0 0 0,0 0 0,0 0 0,-1 0 0,-1 0 0,1 0 0,-1 0 0,0 0 0,-1 0 0,1 0 0,-1 0 0,-4 7 0,-6 7 32,-1 0 0,-1-1 1,-30 34-1,-18 23-1526,49-57-5332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3:48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3776 24575,'0'-1'0,"0"-1"0,0 0 0,1 1 0,-1-1 0,1 0 0,0 1 0,-1-1 0,1 1 0,0-1 0,0 1 0,0-1 0,0 1 0,0 0 0,0 0 0,0-1 0,1 1 0,1-1 0,28-20 0,-16 13 0,-2-2 0,0 0 0,0-1 0,-1 0 0,-1-1 0,0 0 0,12-20 0,140-224 0,-137 216 0,-18 28 0,0 0 0,0 0 0,-1 0 0,5-16 0,54-126 0,-42 106 0,22-68 0,-10 22 0,-25 72 0,-2 0 0,0-1 0,-2 0 0,-1 0 0,5-34 0,-7 33 0,1 0 0,1 0 0,2 1 0,0 0 0,2 1 0,18-35 0,-10 21 0,17-49 0,-13 24 0,4 1 0,2 2 0,47-76 0,57-125 0,-67 86 0,-17 42 0,-26 77 0,2 1 0,60-98 0,-46 90 0,-2-2 0,46-114 0,58-95 0,-113 231 0,1 1 0,43-44 0,-36 43 0,46-69 0,-69 93 0,1 0 0,1 1 0,1 1 0,0 0 0,1 1 0,26-19 0,-6 9 0,0 2 0,52-25 0,-69 39 0,0 2 0,1 1 0,-1 0 0,1 1 0,0 1 0,34-2 0,128 6 0,-82 3 0,-98-3 0,30-1 0,0 2 0,0 1 0,52 10 0,9 4 0,-72-14 0,0 1 0,-1 1 0,1 0 0,-1 2 0,0 0 0,27 13 0,1 7 0,-1 2 0,-1 3 0,-1 1 0,58 55 0,-88-69 0,0 0 0,-1 2 0,-1 0 0,-1 0 0,-1 1 0,-1 0 0,0 1 0,-2 0 0,9 35 0,-6-23 0,2 0 0,26 49 0,5 13 0,-22-48 0,3-1 0,1-2 0,51 67 0,-38-57 0,10 7 0,11 18 0,-35-39 0,-1 1 0,-2 0 0,-2 2 0,20 63 0,-13 0 0,8 27 0,43 112 0,-71-225 0,5 40 0,-9-41 0,1 0 0,12 34 0,82 192 0,-66-164 0,-19-45 0,2 0 0,19 34 0,6 6 0,-29-52 0,1-1 0,2 0 0,31 42 0,23 28 0,0 0 0,-51-73 0,152 166 0,-146-162 0,0 1 0,20 31 0,40 42 0,-21-27 0,-34-37 0,2-2 0,1 0 0,39 30 0,-62-58-1365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4:39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0 407 24575,'0'1'0,"1"0"0,-1 0 0,0 0 0,1 0 0,-1 0 0,1 0 0,-1 0 0,1 0 0,-1-1 0,1 1 0,0 0 0,-1 0 0,1 0 0,0-1 0,0 1 0,0 0 0,-1-1 0,1 1 0,0-1 0,0 1 0,0-1 0,0 0 0,0 1 0,0-1 0,0 0 0,0 1 0,0-1 0,0 0 0,0 0 0,0 0 0,0 0 0,0 0 0,0 0 0,2-1 0,38-2 0,-40 2 0,11-1 0,-1-2 0,1 0 0,-1 0 0,0-1 0,0 0 0,0-1 0,-1 0 0,0-1 0,0 0 0,0-1 0,14-15 0,-18 18 0,-1-1 0,0 1 0,0-1 0,-1 0 0,0 0 0,0-1 0,0 1 0,-1-1 0,1 0 0,-2 0 0,1 0 0,-1 0 0,0 0 0,-1-1 0,0 1 0,0-1 0,0 1 0,-1-1 0,0 1 0,-1-10 0,0 14 0,0-1 0,0 1 0,0-1 0,0 1 0,0-1 0,-1 1 0,1-1 0,-1 1 0,0 0 0,0 0 0,0 0 0,0 0 0,-1 0 0,1 1 0,-1-1 0,0 1 0,0-1 0,1 1 0,-2 0 0,1 0 0,0 1 0,0-1 0,-1 0 0,1 1 0,0 0 0,-1 0 0,0 0 0,1 0 0,-1 1 0,1-1 0,-1 1 0,0 0 0,1 0 0,-1 0 0,0 1 0,1-1 0,-1 1 0,0 0 0,1 0 0,-1 0 0,1 0 0,0 1 0,-1-1 0,1 1 0,0 0 0,0 0 0,0 0 0,-3 3 0,-4 4 0,0 1 0,1 1 0,0-1 0,0 1 0,1 1 0,1 0 0,0 0 0,0 0 0,1 1 0,-5 16 0,7-19 0,1 1 0,1-1 0,-1 0 0,2 1 0,-1-1 0,1 1 0,1 0 0,0-1 0,1 1 0,0 0 0,0-1 0,1 1 0,1-1 0,3 11 0,-2-13 0,1 0 0,0 0 0,0 0 0,1-1 0,0 0 0,0 0 0,1 0 0,0-1 0,0 0 0,0 0 0,1-1 0,-1 0 0,1 0 0,1-1 0,-1 0 0,1-1 0,11 4 0,-2-1 0,1-1 0,-1-1 0,1 0 0,0-2 0,0 0 0,1-1 0,26-2 0,-36-1 0,-1 1 0,1-2 0,-1 1 0,0-1 0,0-1 0,0 1 0,-1-1 0,1-1 0,14-10 0,3-5 0,37-37 0,-16 13 0,-24 25 0,0-2 0,34-42 0,-51 56 0,0-2 0,0 1 0,-1-1 0,0 0 0,-1 0 0,0 0 0,0-1 0,-1 1 0,-1-1 0,1 0 0,-1 0 0,0-12 0,-1 1 0,1 1 0,-1 0 0,-1-1 0,-1 1 0,-1 0 0,-5-25 0,7 44 0,0 1 0,0 0 0,0-1 0,0 1 0,0-1 0,0 1 0,-1-1 0,1 1 0,0 0 0,0-1 0,0 1 0,0-1 0,-1 1 0,1 0 0,0-1 0,0 1 0,-1 0 0,1-1 0,0 1 0,-1 0 0,1 0 0,0-1 0,-1 1 0,1 0 0,0 0 0,-1-1 0,1 1 0,-1 0 0,1 0 0,-1 0 0,1 0 0,-1-1 0,1 2 0,0-1 0,0 1 0,0-1 0,0 0 0,-1 1 0,1-1 0,0 0 0,0 1 0,1-1 0,-1 0 0,0 1 0,0-1 0,0 0 0,0 1 0,0-1 0,0 0 0,0 1 0,0-1 0,1 0 0,-1 1 0,0-1 0,0 0 0,1 1 0,-1-1 0,0 0 0,0 0 0,1 1 0,-1-1 0,0 0 0,0 0 0,1 0 0,-1 1 0,0-1 0,1 0 0,0 0 0,4 4 0,0-1 0,1 0 0,0 0 0,-1-1 0,1 1 0,0-1 0,0-1 0,0 1 0,1-1 0,-1 0 0,0 0 0,1-1 0,-1 0 0,0 0 0,8-1 0,7-2 0,1-2 0,-1 0 0,21-9 0,-6 3 0,-36 10 0,1 1 0,0-1 0,0 1 0,-1 0 0,1-1 0,0 1 0,0 0 0,0 0 0,-1 0 0,1 0 0,0 0 0,0 0 0,0 0 0,0 0 0,-1 0 0,1 0 0,0 0 0,0 0 0,0 1 0,-1-1 0,1 0 0,0 1 0,0-1 0,-1 0 0,1 1 0,0-1 0,0 1 0,-1-1 0,2 2 0,-2 0 0,1-1 0,-1 1 0,1-1 0,-1 1 0,0-1 0,0 1 0,0-1 0,0 1 0,0 0 0,0-1 0,0 1 0,-1-1 0,1 1 0,-1 2 0,-3 8 0,-1 0 0,-11 21 0,15-31 0,-18 32 0,3 1 0,0 0 0,2 2 0,2 0 0,2 0 0,-7 39 0,17-70 0,-1 0 0,1-1 0,0 1 0,1 0 0,0 0 0,-1 0 0,2-1 0,-1 1 0,1 0 0,0-1 0,0 1 0,0-1 0,1 0 0,0 0 0,5 8 0,4 2 0,1 0 0,0-1 0,21 16 0,-11-9 0,-19-17 0,0-1 0,0 0 0,1 0 0,-1-1 0,1 1 0,0-1 0,-1 0 0,1 0 0,0 0 0,0-1 0,0 0 0,0 0 0,1 0 0,-1 0 0,0-1 0,0 0 0,0 0 0,1 0 0,-1-1 0,0 0 0,10-2 0,-5-1 0,0 1 0,0-1 0,0-1 0,-1 0 0,0 0 0,0-1 0,0 0 0,0 0 0,13-14 0,-10 9-1365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53:51.9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24575,'16'17'0,"-1"0"0,-1 1 0,-1 1 0,0 0 0,-2 1 0,19 42 0,-6 2 0,15 67 0,-24-76 0,17 31-600,-27-75-165,3 10-6061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53:52.3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45 151 24575,'-2'-1'0,"1"1"0,-1-1 0,1 0 0,-1 0 0,1 0 0,-1 0 0,1 0 0,0 0 0,-1 0 0,1 0 0,0-1 0,0 1 0,0-1 0,0 1 0,0 0 0,0-1 0,-1-2 0,-13-29 0,14 31 0,0-1 0,0 1 0,1-1 0,-1 0 0,1 1 0,-1-1 0,1 1 0,0-1 0,0 0 0,0 1 0,0-1 0,1 0 0,-1 1 0,1-1 0,-1 0 0,1 1 0,0-1 0,0 1 0,0 0 0,2-4 0,0 3 0,-1 0 0,1 1 0,0-1 0,0 1 0,-1 0 0,1 0 0,1 0 0,-1 0 0,0 0 0,0 1 0,1-1 0,-1 1 0,5-1 0,4-1 0,1 1 0,-1 0 0,1 1 0,0 0 0,0 1 0,0 1 0,18 2 0,-3 3 0,-1 0 0,-1 2 0,1 1 0,-1 1 0,-1 1 0,0 2 0,0 0 0,-2 2 0,35 26 0,-53-37 0,0 1 0,1 0 0,-2 0 0,1 0 0,0 1 0,-1 0 0,0 0 0,-1 0 0,1 0 0,-1 0 0,3 9 0,-5-11 0,0 1 0,0 0 0,-1 0 0,1 0 0,-1 0 0,0 0 0,-1 0 0,1 0 0,-1 0 0,0 0 0,0 0 0,0-1 0,-1 1 0,0 0 0,0-1 0,-4 8 0,-5 6 0,-1 1 0,-1-2 0,-1 1 0,0-2 0,-1 0 0,-1-1 0,-1 0 0,0-1 0,-1-1 0,0-1 0,-1 0 0,-20 8 0,37-19-80,0 0 0,0 0-1,0 0 1,0 0 0,0 0-1,-1-1 1,1 1 0,0-1-1,0 0 1,-1 0 0,1 0 0,0 0-1,-1 0 1,1 0 0,0 0-1,-3-1 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53:52.7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 24575,'0'0'0,"0"1"0,1-1 0,-1 0 0,0 1 0,0-1 0,0 0 0,1 0 0,-1 1 0,0-1 0,0 0 0,0 0 0,1 1 0,-1-1 0,0 0 0,1 0 0,-1 0 0,0 0 0,0 1 0,1-1 0,-1 0 0,0 0 0,1 0 0,-1 0 0,0 0 0,1 0 0,-1 0 0,0 0 0,1 0 0,-1 0 0,0 0 0,1 0 0,-1 0 0,0 0 0,1 0 0,-1 0 0,0 0 0,1 0 0,-1-1 0,0 1 0,1 0 0,-1 0 0,0 0 0,1 0 0,-1-1 0,0 1 0,0 0 0,0 0 0,1-1 0,-1 1 0,0 0 0,0 0 0,0-1 0,1 1 0,-1 0 0,0-1 0,0 1 0,0 0 0,0-1 0,0 1 0,0 0 0,0-1 0,0 1 0,0 0 0,0-1 0,0 1 0,0 0 0,0-1 0,0 1 0,0-1 0,19 21 0,9 24 0,-2 0 0,-2 2 0,-2 1 0,-2 0 0,-2 2 0,19 81 0,-27-96-455,0 1 0,17 32 0,-20-51-6371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53:53.0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53 494 24575,'-6'-7'0,"0"-1"0,1 1 0,0-2 0,0 1 0,1 0 0,0-1 0,1 0 0,-1 0 0,2 0 0,-1 0 0,1-1 0,1 1 0,0-1 0,0 1 0,1-1 0,0 1 0,0-1 0,1 1 0,0-1 0,1 1 0,0 0 0,1-1 0,0 1 0,0 0 0,1 1 0,0-1 0,1 1 0,0-1 0,0 1 0,12-13 0,8-3 0,2 1 0,0 2 0,1 1 0,1 1 0,1 1 0,1 2 0,0 1 0,1 1 0,53-14 0,-28 21-1365,-25 5-5461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53:53.4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33 24575,'-4'0'0,"-6"4"0,-5 2 0,-1 3 0,8 1 0,9-6 0,8-3 0,7-3 0,5 0 0,3-4 0,1-1 0,2-4 0,-1 1 0,0 1 0,4-1 0,-3 0-8191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54:00.4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334 547 24575,'0'0'0,"0"0"0,0 0 0,0 1 0,0-1 0,1 0 0,-1 0 0,0 0 0,0 1 0,0-1 0,0 0 0,0 0 0,0 0 0,0 1 0,0-1 0,0 0 0,1 0 0,-1 0 0,0 0 0,0 1 0,0-1 0,0 0 0,1 0 0,-1 0 0,0 0 0,0 0 0,0 0 0,1 1 0,-1-1 0,0 0 0,0 0 0,0 0 0,1 0 0,-1 0 0,0 0 0,0 0 0,0 0 0,1 0 0,-1 0 0,0 0 0,0 0 0,1 0 0,-1 0 0,0 0 0,0-1 0,16-4 0,13-12 0,-13 2 0,1 1 0,-2-2 0,0 0 0,-1-1 0,-1 0 0,-1-1 0,0-1 0,-1 0 0,-1 0 0,-1-1 0,-1-1 0,6-21 0,-11 34 0,5-16 0,-2 0 0,0 0 0,3-35 0,-9 53 0,1 1 0,-1-1 0,0 0 0,-1 1 0,1-1 0,-1 1 0,0-1 0,0 1 0,-1 0 0,1-1 0,-1 1 0,-1 0 0,1 0 0,-1 0 0,1 0 0,-1 1 0,-1-1 0,1 1 0,-1 0 0,1 0 0,-8-6 0,8 8 0,-1-1 0,0 1 0,0 0 0,0 0 0,-1 0 0,1 1 0,0-1 0,-1 1 0,1 0 0,-1 0 0,1 1 0,-1-1 0,1 1 0,-1 0 0,-8 1 0,11 0 0,-1-1 0,0 1 0,1 0 0,-1-1 0,0 1 0,1 0 0,0 1 0,-1-1 0,1 0 0,-1 1 0,1-1 0,0 1 0,0 0 0,0 0 0,0 0 0,0 0 0,1 0 0,-1 0 0,0 0 0,1 0 0,0 1 0,-1-1 0,1 1 0,0-1 0,0 1 0,1-1 0,-2 4 0,-1 12 0,1 1 0,1-1 0,1 1 0,0-1 0,1 1 0,1-1 0,5 24 0,-1-28 0,0 1 0,1-1 0,1 0 0,0 0 0,1-1 0,0 0 0,1-1 0,0 0 0,17 14 0,-13-11 0,0 0 0,0 1 0,-2 1 0,20 32 0,-26-34 0,0 0 0,0 1 0,-2 0 0,0 0 0,0 0 0,-2 0 0,0 1 0,-1-1 0,-1 20 0,0-36 0,0 0 0,0 0 0,0 0 0,0 0 0,0 0 0,0 0 0,1 0 0,-1 0 0,0 1 0,0-1 0,0 0 0,0 0 0,0 0 0,0 0 0,0 0 0,0 0 0,0 0 0,0 0 0,0 1 0,0-1 0,0 0 0,0 0 0,-1 0 0,1 0 0,0 0 0,0 0 0,0 0 0,0 0 0,0 0 0,0 1 0,0-1 0,0 0 0,0 0 0,0 0 0,0 0 0,0 0 0,0 0 0,0 0 0,-1 0 0,1 0 0,0 0 0,0 0 0,0 0 0,0 0 0,0 0 0,0 0 0,0 0 0,0 0 0,0 0 0,-1 0 0,1 0 0,0 0 0,0 0 0,0 0 0,0 0 0,0 0 0,0 0 0,0 0 0,0 0 0,-1 0 0,1 0 0,0 0 0,-6-8 0,-8-17 0,12 22 0,-4-8 0,0 1 0,-1 0 0,0 1 0,0 0 0,-1 0 0,-1 0 0,1 1 0,-1 1 0,0-1 0,-1 1 0,0 1 0,0 0 0,-1 0 0,-21-8 0,9 7 0,0 1 0,0 1 0,-1 1 0,1 0 0,-1 2 0,-35 2 0,41 0 0,0 0 0,0 2 0,-22 4 0,33-4 0,0 0 0,0 1 0,0 0 0,0 0 0,1 0 0,-1 1 0,1 0 0,0 0 0,0 0 0,-9 10 0,6-5 0,0 0 0,1 1 0,0 0 0,0 0 0,1 1 0,1 0 0,0 0 0,0 1 0,1 0 0,-6 19 0,11-30 0,0 0 0,-1 0 0,1 1 0,0-1 0,0 0 0,0 1 0,0-1 0,0 0 0,0 0 0,1 1 0,-1-1 0,0 0 0,0 1 0,1-1 0,-1 0 0,1 0 0,0 0 0,-1 0 0,1 0 0,0 1 0,-1-1 0,2 1 0,1 0 0,-1 0 0,1 0 0,0 0 0,-1 0 0,1-1 0,0 1 0,0-1 0,6 3 0,3-1 0,0 0 0,1-1 0,19 2 0,56 8 0,-58-7 0,54 3 0,-58-7 0,0-2 0,0 0 0,0-2 0,0 0 0,-1-2 0,43-13 0,-42 7 44,0-2-1,29-18 1,19-10-1540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54:01.0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 0 24575,'0'54'0,"2"-8"0,-2 1 0,-12 80 0,-29 58 0,12-60 0,-16 152 0,35-187 0,-4 96 0,14-121-1365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54:02.1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438 0 24575,'-1'92'0,"3"105"0,2-162 0,2 0 0,12 37 0,2 18 0,4-3 0,-17-67 0,-1 0 0,-1 1 0,4 41 0,-9-75 0,-2 0 0,1 1 0,-2-1 0,0 0 0,0 1 0,-1 0 0,0 0 0,-1 0 0,-1 0 0,0 1 0,-1 0 0,0 0 0,-16-19 0,13 19 0,0 1 0,-1 1 0,0 0 0,-1 0 0,0 1 0,0 1 0,-1 0 0,0 0 0,0 1 0,-26-7 0,31 11 0,0 0 0,-1 1 0,1 0 0,0 1 0,0-1 0,-1 2 0,1-1 0,0 1 0,-1 1 0,1-1 0,0 1 0,0 1 0,0 0 0,1 0 0,-1 0 0,1 1 0,-1 0 0,1 0 0,1 1 0,-9 6 0,3-1 0,0 0 0,1 0 0,1 1 0,-1 0 0,2 1 0,-1 0 0,2 0 0,0 1 0,0 0 0,1 1 0,1 0 0,0 0 0,1 0 0,-4 18 0,8-29 0,0 1 0,1-1 0,0 1 0,0-1 0,0 0 0,0 1 0,0-1 0,0 1 0,1-1 0,0 0 0,0 1 0,0-1 0,0 0 0,0 0 0,1 0 0,-1 0 0,1 0 0,0 0 0,2 3 0,-1-3 0,1 0 0,0 0 0,-1 0 0,1 0 0,0 0 0,1-1 0,-1 0 0,0 0 0,0 0 0,1-1 0,-1 1 0,7 0 0,6 1 0,-1-1 0,1-1 0,0-1 0,0 0 0,0-1 0,27-5 0,38-12 0,79-11 0,-96 32-1365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54:09.6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1 271 24575,'4'-1'0,"1"-1"0,-1 0 0,0 0 0,0-1 0,1 1 0,-2-1 0,1 0 0,0 0 0,0 0 0,-1 0 0,0-1 0,5-5 0,-1 2 0,12-15 0,0-1 0,26-43 0,-29 41 0,1 1 0,32-35 0,-49 59 0,1-1 0,-1 1 0,1-1 0,0 1 0,-1 0 0,1-1 0,-1 1 0,1 0 0,0 0 0,-1 0 0,1-1 0,-1 1 0,1 0 0,0 0 0,-1 0 0,1 0 0,0 0 0,-1 0 0,1 0 0,0 0 0,-1 0 0,1 0 0,0 1 0,-1-1 0,1 0 0,-1 0 0,1 1 0,0-1 0,-1 0 0,1 0 0,-1 1 0,1-1 0,-1 1 0,1-1 0,-1 1 0,1-1 0,-1 1 0,0-1 0,1 1 0,-1-1 0,0 1 0,1-1 0,-1 2 0,20 33 0,-14-22 0,13 19 0,-2-4 0,-1 0 0,-1 2 0,15 43 0,-25-55 0,81 283 0,-72-242 0,-3-17 0,7 54 0,-18-93 0,1 0 0,-1-1 0,0 1 0,0 0 0,0 0 0,0-1 0,0 1 0,-1 0 0,0 0 0,1-1 0,-1 1 0,0-1 0,0 1 0,0-1 0,0 1 0,-1-1 0,1 1 0,-1-1 0,-3 4 0,2-4 0,1 0 0,-1 0 0,0 0 0,0 0 0,0-1 0,-1 0 0,1 1 0,0-1 0,0 0 0,-1-1 0,1 1 0,-1-1 0,-5 1 0,-9-2 0,-1 0 0,1-1 0,0-1 0,-29-9 0,45 12 0,-15-4 0,1-1 0,0 0 0,1-1 0,-1-1 0,1 0 0,0-1 0,-18-14 0,28 18 0,0 0 0,1 0 0,0 0 0,0-1 0,0 0 0,0 1 0,1-1 0,-1 0 0,1-1 0,1 1 0,-1-1 0,1 1 0,0-1 0,0 0 0,1 0 0,-1 0 0,1 0 0,1 0 0,-1 0 0,1 0 0,0 0 0,0 0 0,3-11 0,0 3 0,0 1 0,1 0 0,1 0 0,0 0 0,1 0 0,0 1 0,1 0 0,0 1 0,14-17 0,10-8 0,51-45 0,-41 41 0,-25 24-124,2 0 0,0 2 0,0 0 0,2 0 0,0 2 0,0 0-1,1 2 1,0 0 0,1 1 0,31-8 0,-31 14-6702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54:10.6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12 24575,'0'-4'0,"5"-2"0,0 5 0,5 2 0,-1 5 0,0 7 0,-3 4 0,-2-5 0,-6-4 0,-7-3 0,-1-8 0,0-6 0,2 2 0,3 6 0,-3 4 0,1-3 0,1-11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4:43.8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1 24575,'-1'13'0,"-1"-1"0,0 1 0,0-1 0,-2 1 0,1-1 0,-8 16 0,6-15 0,0 1 0,1-1 0,0 1 0,-3 27 0,7-35 0,-1 24 0,-1 0 0,-2 0 0,0 0 0,-18 57 0,19-78 0,1 1 0,0-1 0,0 1 0,1-1 0,0 1 0,1 0 0,0-1 0,1 1 0,0 0 0,0-1 0,6 19 0,3 5 0,29 62 0,-37-91 0,32 77 0,-19-42 0,2 0 0,34 56 0,-45-87 12,0 0 0,0-1 0,0 1 0,1-2 0,0 1 0,1-1 0,0 0 0,0 0 0,16 9 0,-8-8-309,1 0 0,0-1 0,0-1 0,26 5 0,-12-4-6529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54:17.9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 8 24575,'-1'-8'0,"-1"9"0,-4 18 0,-9 47 0,12-51 0,-36 147 0,14-68 0,5 2 0,-9 98 0,28-168 0,0 0 0,6 50 0,-3-62 0,1-1 0,0 1 0,1-1 0,0 1 0,1-1 0,1-1 0,10 19 0,27 26-1365,9 1-5461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54:20.3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0 180 24575,'1'-8'0,"0"-1"0,1 1 0,0-1 0,0 1 0,0 0 0,1 0 0,1 0 0,7-14 0,-5 11 0,1 0 0,1 0 0,0 0 0,0 1 0,11-10 0,-17 19 0,0-1 0,0 0 0,0 1 0,0-1 0,0 1 0,1 0 0,-1-1 0,0 1 0,1 0 0,-1 1 0,1-1 0,-1 0 0,1 1 0,0-1 0,-1 1 0,1 0 0,-1 0 0,5 0 0,-3 1 0,0 0 0,1 0 0,-1 1 0,0-1 0,0 1 0,0 0 0,0 0 0,0 0 0,-1 0 0,5 4 0,2 3 0,1 0 0,-2 1 0,0 1 0,0-1 0,-1 1 0,8 13 0,2 9 0,-1 1 0,-1 0 0,-2 2 0,-2-1 0,-1 2 0,-1 0 0,-3 0 0,-1 0 0,2 65 0,-8-97 0,0 0 0,0-1 0,0 1 0,-1 0 0,0 0 0,0 0 0,-1-1 0,1 1 0,-1 0 0,-2 4 0,3-8 0,0 0 0,0 1 0,0-1 0,0 0 0,0 0 0,0 0 0,0 0 0,0 0 0,0 0 0,-1 0 0,1-1 0,0 1 0,-1 0 0,1-1 0,0 1 0,-1-1 0,1 1 0,-1-1 0,1 1 0,-1-1 0,1 0 0,-1 0 0,1 0 0,-1 0 0,1 0 0,-1 0 0,1-1 0,-1 1 0,1 0 0,-1-1 0,1 1 0,-1-1 0,1 1 0,-1-1 0,-1-1 0,-3-1 0,1-1 0,-1 1 0,1-1 0,0 0 0,0-1 0,0 1 0,1-1 0,-1 0 0,1 0 0,0 0 0,1 0 0,-1-1 0,1 1 0,0-1 0,1 0 0,-1 0 0,1 0 0,0-1 0,1 1 0,-1 0 0,0-8 0,1 0 0,0 0 0,1 0 0,0 0 0,1 0 0,0 0 0,1 0 0,1 0 0,8-24 0,14-15-1365,-9 26-5461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54:20.8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24575,'4'0'0,"1"5"0,5 0 0,-1 5 0,4 0 0,-1 3 0,1-2 0,-1 3 0,2-2 0,-2 2 0,-3-7 0,-2-7 0,-12-9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54:21.4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49 24575,'0'-4'0,"4"-2"0,6 1 0,5 1 0,4 1 0,3 1 0,2 1 0,2-4 0,0-1 0,-1 1 0,1 1 0,-1 1 0,0 5 0,-4 3-8191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54:21.8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0 102 24575,'4'0'0,"6"0"0,1-4 0,3-2 0,3-3 0,3-2 0,2-1 0,2 0 0,1 2 0,0 0 0,0 0 0,0 3 0,1 2 0,-1 2 0,16 1 0,2 2-8191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54:22.6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24 201 24575,'-10'2'0,"3"-2"0,2-12 0,4 3 0,0 0 0,1 0 0,0 1 0,1-1 0,0 0 0,0 0 0,1 1 0,2-10 0,4-6 0,16-35 0,-24 57 0,0 1 0,1 0 0,0-1 0,-1 1 0,1 0 0,0 0 0,-1 0 0,1 0 0,0 0 0,0 0 0,0 0 0,0 0 0,0 0 0,0 0 0,0 0 0,0 1 0,2-2 0,-3 2 0,1 0 0,0 0 0,0 0 0,-1 0 0,1 0 0,0 0 0,-1 0 0,1 0 0,0 1 0,0-1 0,-1 0 0,1 0 0,0 1 0,-1-1 0,1 0 0,-1 1 0,1-1 0,0 1 0,-1-1 0,1 0 0,-1 1 0,1-1 0,0 2 0,4 4 0,-1 1 0,1 0 0,-1 0 0,5 13 0,0-2 0,3 5 0,-1 0 0,-1 1 0,-1 0 0,-2 1 0,8 36 0,-7-28 0,-5-22 0,0-1 0,0 1 0,-1 0 0,-1 0 0,0 17 0,-1-26 0,0 1 0,0-1 0,-1 1 0,0-1 0,1 1 0,-1-1 0,0 1 0,0-1 0,0 0 0,0 0 0,-1 0 0,1 1 0,0-1 0,-1 0 0,0 0 0,1-1 0,-1 1 0,0 0 0,0-1 0,0 1 0,0-1 0,0 1 0,-1-1 0,1 0 0,0 0 0,0 0 0,-1 0 0,1-1 0,-4 2 0,-108 23 0,199-33 0,79-18-1365,-132 21-5461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54:23.0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 24575,'0'-4'0,"5"-1"0,4-1 0,6 2 0,0 5 0,-2 7 0,-4 6 0,-3 5 0,-3 16 0,-1 2-8191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54:23.6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0 167 24575,'0'-7'0,"0"-1"0,1 0 0,-1 0 0,2 1 0,-1-1 0,1 0 0,0 1 0,4-11 0,-3 13 0,0 0 0,1 0 0,-1 0 0,1 1 0,0-1 0,0 1 0,0 0 0,1 0 0,-1 0 0,1 1 0,9-5 0,-7 3 0,1 1 0,-1 0 0,1 1 0,0-1 0,0 2 0,1-1 0,-1 1 0,0 0 0,1 1 0,13-1 0,-17 2 0,0 1 0,0-1 0,-1 1 0,1 0 0,-1 0 0,1 1 0,-1-1 0,1 1 0,-1 0 0,0 0 0,1 0 0,-1 1 0,-1 0 0,1 0 0,0 0 0,-1 0 0,1 0 0,-1 1 0,0-1 0,5 8 0,-4-5 0,0 1 0,-1-1 0,1 1 0,-1 0 0,-1 0 0,1 0 0,-1 0 0,-1 0 0,1 1 0,-1-1 0,0 1 0,-1-1 0,0 0 0,0 1 0,-1-1 0,1 1 0,-2-1 0,1 1 0,-1-1 0,0 0 0,-6 12 0,-5 8 0,-1 0 0,-1-1 0,-2-1 0,-21 26 0,10-13 0,23-31 0,-8 12 0,15-15 0,12-7 0,64-22 0,1 4 0,1 2 0,151-13 0,-87 26-1365,-119 6-5461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54:24.6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0 24575,'-4'21'0,"3"-14"0,14-4 0,-9-3 0,1 1 0,0 0 0,-1-1 0,1 2 0,-1-1 0,0 0 0,1 1 0,-1 0 0,0 0 0,0 0 0,0 0 0,0 1 0,0 0 0,-1 0 0,1 0 0,-1 0 0,0 0 0,0 1 0,0-1 0,0 1 0,0 0 0,-1 0 0,0 0 0,0 0 0,2 5 0,-2-3 0,0-1 0,0 1 0,-1 0 0,0-1 0,0 1 0,0 0 0,-1 0 0,0 0 0,0 0 0,-1-1 0,1 1 0,-1 0 0,0 0 0,-1 0 0,1-1 0,-1 1 0,0-1 0,-1 1 0,-4 6 0,-12 16-464,-42 44 0,55-65 27,-42 46-6389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54:25.5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 24575,'0'-4'0,"5"-1"0,1 4 0,3 2 0,1 5 0,3 2 0,-1 4 0,-3 3 0,-2 4 0,-16 20 0,-6 3-8191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4:45.1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304 1 24575,'2'27'0,"1"0"0,1 0 0,15 51 0,1 10 0,-18-78 0,23 154 0,-14-89 0,-5-40 0,1 51 0,-7-70 0,-1-23 0,-3-20 0,0 6 0,-2 0 0,0 0 0,-1 1 0,-11-23 0,15 37 0,0 1 0,0 0 0,0 0 0,-1 0 0,0 0 0,0 1 0,0-1 0,-1 1 0,1 0 0,-1 1 0,0-1 0,0 1 0,0 0 0,-1 0 0,1 0 0,-1 1 0,0 0 0,1 0 0,-12-2 0,6 3 0,0 0 0,1 1 0,-1 1 0,0 0 0,0 0 0,0 1 0,1 0 0,-1 1 0,1 0 0,-1 0 0,1 1 0,0 1 0,1 0 0,-1 0 0,1 1 0,0 0 0,0 1 0,1 0 0,0 0 0,-11 13 0,15-15 0,0 1 0,0 0 0,1 0 0,0 0 0,0 0 0,0 0 0,0 1 0,1 0 0,1-1 0,-1 1 0,1 0 0,0 0 0,0 7 0,0-4 0,1-1 0,0 1 0,1-1 0,0 0 0,1 1 0,-1-1 0,2 0 0,-1 0 0,5 10 0,-4-15 0,-1 0 0,0-1 0,1 1 0,0-1 0,0 0 0,0 0 0,0 0 0,0 0 0,1 0 0,-1-1 0,1 1 0,0-1 0,0 0 0,0 0 0,5 1 0,8 3 0,0-1 0,26 4 0,-24-6 0,-13-2 11,0-1-1,1 1 1,-1-1-1,1-1 0,-1 1 1,1-1-1,-1 0 1,0-1-1,0 1 1,8-4-1,57-28-1330,-69 31 1160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54:26.5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0 115 24575,'1'-3'0,"-1"1"0,1 0 0,-1 0 0,1 0 0,0 1 0,0-1 0,0 0 0,0 0 0,0 0 0,0 0 0,0 1 0,1-1 0,-1 1 0,0-1 0,1 1 0,2-2 0,32-24 0,-22 18 0,-5 3 0,1 0 0,-1 1 0,2 0 0,-1 0 0,0 1 0,1 1 0,0 0 0,0 0 0,13-1 0,-18 3 0,0 0 0,0 1 0,0 0 0,0 0 0,0 0 0,0 0 0,-1 1 0,1 0 0,0 1 0,0-1 0,0 1 0,-1 0 0,1 1 0,-1-1 0,0 1 0,1 0 0,-1 0 0,8 8 0,-10-7 0,0 0 0,0 0 0,-1 0 0,1 0 0,-1 1 0,0-1 0,0 1 0,-1 0 0,1-1 0,-1 1 0,0 0 0,-1 0 0,1 0 0,-1 0 0,0 0 0,0 0 0,0 0 0,-1 0 0,-1 5 0,0 1 0,0 0 0,-1-1 0,0 1 0,-1 0 0,0-1 0,-1 0 0,-7 13 0,6-13 0,10-13 0,12-6 0,-10 6 0,0 2 0,-1-1 0,1 1 0,0 0 0,0 0 0,0 0 0,0 1 0,0 0 0,0 0 0,-1 1 0,1-1 0,0 1 0,0 1 0,0-1 0,-1 1 0,1 0 0,0 0 0,-1 1 0,0-1 0,0 1 0,0 0 0,0 1 0,0-1 0,0 1 0,-1 0 0,6 7 0,-5-6 0,-1 0 0,-1 0 0,1 0 0,0 0 0,-1 1 0,0-1 0,-1 1 0,1 0 0,-1 0 0,0 0 0,-1 0 0,1 0 0,-1 0 0,0 0 0,-1 1 0,1-1 0,-1 0 0,-1 1 0,1-1 0,-1 0 0,0 1 0,0-1 0,-1 0 0,-4 12 0,2-12 0,0 0 0,-1 0 0,1 0 0,-1 0 0,0 0 0,0-1 0,-1 0 0,0 0 0,0-1 0,0 1 0,-9 4 0,3-3 0,0 0 0,-1 0 0,0-1 0,1-1 0,-20 5 0,26-8-124,-1 0 0,1 0 0,-1 0 0,1-1 0,-1 0 0,1-1-1,-1 1 1,1-1 0,-1 0 0,-7-3 0,-13-7-6702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54:27.1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3 24575,'5'-3'0,"6"8"0,16 12 0,-21-13 0,75 46 0,51 34 0,-114-70 0,0 1 0,-1 0 0,-1 1 0,-1 1 0,0 0 0,-1 2 0,22 37 0,-29-43 0,-1 0 0,0 0 0,-1 0 0,0 1 0,-1-1 0,-1 1 0,0 0 0,-1 0 0,-1 0 0,0 1 0,0-1 0,-2 0 0,-3 25 0,-2-12 0,-1 0 0,-2-1 0,-1 0 0,0-1 0,-2 0 0,-20 30 0,-103 131 0,78-112 0,45-57-151,-1-1-1,0 0 0,-1-1 0,-1-1 1,0 0-1,-1-1 0,0 0 1,-28 15-1,12-15-6674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2:36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3405 24575,'1'-1'0,"-1"-1"0,1 1 0,-1-1 0,1 1 0,0-1 0,0 1 0,0 0 0,0 0 0,0-1 0,0 1 0,0 0 0,0 0 0,0 0 0,1 0 0,-1 0 0,2 0 0,28-18 0,-24 15 0,13-9 0,-1 0 0,0-2 0,-1 0 0,-1-1 0,0 0 0,-1-2 0,-1 0 0,0 0 0,14-27 0,66-89 0,-61 89 0,-1-2 0,42-81 0,-62 96 0,11-39 0,4-11 0,47-150 0,-44 123 0,14-84 0,-31 123 0,29-87 0,-17 84 0,9-25 0,40-174 0,-66 235 0,0 1 0,3 1 0,20-46 0,58-98 0,-38 78 0,138-220 0,-169 287 0,16-26 0,-22 32 0,2 0 0,1 2 0,1 0 0,1 1 0,26-24 0,216-161 0,-243 198 0,0 1 0,1 1 0,0 1 0,25-8 0,90-21 0,8-4 0,-130 38 0,0 1 0,0 0 0,1 1 0,-1 0 0,0 1 0,1 1 0,-1 0 0,1 1 0,-1 0 0,20 4 0,13 7 0,73 27 0,-46-14 0,-44-16 0,-1 2 0,0 1 0,-1 1 0,-1 1 0,39 27 0,16 14 0,26 20 0,-62-45 0,-33-22 0,0 0 0,-1 0 0,0 1 0,0 0 0,9 12 0,266 284 0,-266-283 0,-1 0 0,-1 2 0,-1 0 0,-1 1 0,23 47 0,-5-9 0,-15-33 0,37 46 0,-15-23 0,36 71 0,-4-3 0,-41-75 0,-2 1 0,45 99 0,-1 1 0,-46-96 0,-2 1 0,26 76 0,-28-35 0,9 26 0,-3-41 0,4-2 0,46 76 0,23 36 0,-47-81 0,-45-82 0,0-1 0,2-1 0,1 0 0,0-1 0,2 0 0,21 22 0,-20-28 0,1-2 0,1 0 0,30 16 0,27 20 0,-51-26 6,-22-19-143,1-1 0,0 0 0,0 0-1,0-1 1,0 1 0,1-1 0,-1 0 0,1 0 0,7 3 0,-3-5-6689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2:46.5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54 623 24575,'1'1'0,"-1"0"0,0-1 0,0 1 0,1 0 0,-1 0 0,1 0 0,-1 0 0,1 0 0,-1-1 0,1 1 0,-1 0 0,1 0 0,0-1 0,-1 1 0,1 0 0,0-1 0,-1 1 0,1-1 0,0 1 0,0-1 0,0 1 0,0-1 0,-1 0 0,1 1 0,0-1 0,0 0 0,0 0 0,0 1 0,0-1 0,0 0 0,0 0 0,0 0 0,2 0 0,1 0 0,0 0 0,0 0 0,1-1 0,-1 1 0,0-1 0,6-2 0,-3 0 0,1-1 0,-1 0 0,0-1 0,-1 0 0,1 0 0,-1-1 0,0 1 0,0-1 0,0 0 0,8-14 0,5-9 0,19-38 0,-32 56 0,43-99 0,-21 44 0,-23 54 0,-1-1 0,-1 0 0,0 0 0,-1 0 0,0 0 0,0-23 0,-8-80 0,6 113 0,-1 0 0,0 0 0,1 0 0,-1 0 0,0 0 0,-1 0 0,1 0 0,0 1 0,-1-1 0,0 0 0,1 1 0,-1-1 0,0 1 0,0 0 0,-1-1 0,1 1 0,-5-3 0,6 4 0,0 1 0,1-1 0,-1 1 0,0 0 0,0-1 0,0 1 0,0 0 0,0-1 0,0 1 0,0 0 0,0 0 0,0 0 0,0 0 0,0 0 0,0 0 0,0 0 0,1 0 0,-1 1 0,0-1 0,0 0 0,0 0 0,-1 1 0,0 1 0,1-1 0,-1 0 0,1 0 0,0 1 0,0-1 0,0 1 0,0-1 0,0 1 0,0-1 0,0 1 0,0-1 0,0 1 0,1 0 0,-1 0 0,1-1 0,-1 4 0,-3 16 0,1 1 0,1 0 0,1 0 0,1-1 0,1 1 0,1 0 0,5 24 0,-3-31 0,0-1 0,1 0 0,1 0 0,0 0 0,11 17 0,49 64 0,1 5 0,-56-80 0,-1 0 0,-1 1 0,-1 0 0,-1 1 0,0 0 0,-2 0 0,0 1 0,-2-1 0,1 44 0,-5-76 0,-1-1 0,0 0 0,-1 1 0,0-1 0,-1 1 0,0 0 0,-1 0 0,0 1 0,0-1 0,-9-11 0,3 5 0,-1 0 0,0 1 0,-1 0 0,-1 1 0,-24-19 0,29 26 0,0 0 0,-1 1 0,0 1 0,0-1 0,-1 2 0,0-1 0,1 1 0,-1 1 0,-1 0 0,1 1 0,0 0 0,-1 1 0,1 0 0,-16 0 0,17 1 0,-1 1 0,1 0 0,-1 0 0,1 1 0,-1 1 0,1-1 0,0 2 0,0-1 0,0 1 0,-17 11 0,21-11 0,1 0 0,0 0 0,0 0 0,1 1 0,-1-1 0,1 1 0,0 0 0,0 1 0,1-1 0,0 1 0,0-1 0,0 1 0,0 0 0,1 0 0,0 1 0,0-1 0,1 0 0,0 1 0,-1 6 0,0 4 0,1-1 0,0 1 0,1 0 0,1 0 0,1 0 0,4 18 0,-5-30 0,0 0 0,1-1 0,-1 1 0,1 0 0,1-1 0,-1 0 0,1 0 0,-1 0 0,1 0 0,0 0 0,0 0 0,1-1 0,-1 1 0,1-1 0,0 0 0,0 0 0,0 0 0,0-1 0,0 0 0,1 1 0,-1-2 0,1 1 0,-1 0 0,1-1 0,6 2 0,-1-2 0,-1 0 0,1-1 0,-1 0 0,1 0 0,-1-1 0,17-3 0,60-19 0,-37 9 0,173-55-1365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2:47.1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198 0 24575,'-3'47'0,"-2"1"0,-14 62 0,17-101 0,-73 281 0,2-8 0,63-221-455,4 1 0,1 117 0,5-158-6371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2:48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298 0 24575,'3'64'0,"4"-1"0,3 0 0,20 73 0,-9-43 0,31 130 0,-50-210 0,1 0 0,1 0 0,7 18 0,-6-71 0,-7 27 0,0 0 0,-1 0 0,0 0 0,-2 0 0,1 1 0,-1 0 0,-1 0 0,0 0 0,-1 0 0,0 1 0,0 1 0,-1-1 0,-1 1 0,0 0 0,0 1 0,-1 0 0,0 0 0,-1 1 0,0 1 0,0 0 0,0 0 0,-1 1 0,-17-6 0,21 9 0,0 1 0,0 0 0,-1 0 0,1 1 0,-1 0 0,-9 0 0,14 2 0,-1-1 0,1 1 0,0 0 0,-1 0 0,1 1 0,0-1 0,0 1 0,0 0 0,0 0 0,0 1 0,0-1 0,0 1 0,-4 4 0,-4 4 0,0 1 0,0 0 0,2 1 0,-1 1 0,-15 27 0,20-31 0,1-1 0,1 0 0,0 1 0,0 0 0,1 0 0,0 0 0,1 1 0,0-1 0,1 1 0,0 16 0,1-23 0,0 1 0,1 0 0,0 0 0,0 0 0,0 0 0,1 0 0,0-1 0,0 1 0,0-1 0,0 1 0,1-1 0,-1 0 0,1 0 0,0 0 0,6 5 0,-3-4 0,-1-1 0,1 1 0,0-1 0,0-1 0,1 1 0,-1-1 0,1 0 0,-1-1 0,14 4 0,-6-3 0,0-1 0,0-1 0,0 0 0,1 0 0,-1-1 0,0-1 0,0-1 0,0 0 0,0-1 0,19-6 0,-5-2-455,-1-1 0,45-29 0,-56 31-6371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2:48.7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0 170 24575,'1'14'0,"1"-13"0,4-23 0,1 0 0,1 3 0,0 0 0,18-27 0,-23 41 0,-1 1 0,1 0 0,0 0 0,0 0 0,1 0 0,-1 1 0,1-1 0,0 1 0,0 0 0,0 0 0,0 0 0,0 0 0,1 1 0,-1 0 0,1 0 0,6-2 0,-8 4 0,0 0 0,1 0 0,-1 0 0,1 1 0,-1-1 0,0 1 0,1 0 0,-1 0 0,0 0 0,0 0 0,0 1 0,0-1 0,0 1 0,0 0 0,0 0 0,0 0 0,0 0 0,-1 0 0,1 0 0,-1 1 0,0 0 0,0-1 0,0 1 0,0 0 0,0 0 0,-1 0 0,2 4 0,6 11 0,0 0 0,-2 1 0,7 27 0,-11-34 0,7 31 0,-2 0 0,-2 1 0,0 54 0,3 18 0,-4-71 0,-1 54 0,-5-83 0,0 0 0,-1 0 0,0 0 0,-1 0 0,-1-1 0,-11 29 0,14-42 0,1 0 0,-1 0 0,0 0 0,-1 0 0,1 0 0,0-1 0,0 1 0,-1 0 0,1-1 0,-1 1 0,0-1 0,1 1 0,-1-1 0,0 0 0,0 0 0,0 0 0,0 0 0,1 0 0,-2 0 0,1 0 0,-2 0 0,0 0 0,0-1 0,0 0 0,0 0 0,0 0 0,0-1 0,1 1 0,-1-1 0,0 0 0,0 0 0,1 0 0,-5-3 0,-5-2 0,1 0 0,0-1 0,1-1 0,0 0 0,-19-17 0,25 21 0,0-1 0,1 0 0,-1 0 0,1 0 0,0 0 0,0 0 0,1-1 0,-1 0 0,1 0 0,1 0 0,-1 0 0,1 0 0,0 0 0,1-1 0,-1 1 0,1-1 0,0 1 0,1-1 0,0 0 0,0 1 0,0-1 0,1 1 0,0-1 0,0 1 0,4-12 0,7-9-134,1 1 0,1 0 0,2 2 0,0-1 0,38-41 0,-42 51-427,26-31-6265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2:49.6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95 24575,'0'-2'0,"1"-1"0,0 0 0,0 1 0,0-1 0,0 1 0,0 0 0,1-1 0,-1 1 0,1 0 0,-1-1 0,1 1 0,0 0 0,4-3 0,29-21 0,-28 23 0,-1 0 0,1 1 0,-1 0 0,1 0 0,0 1 0,10-1 0,-15 2 0,-1 0 0,0 0 0,0 0 0,0 0 0,1 0 0,-1 0 0,0 0 0,0 1 0,0-1 0,0 1 0,1-1 0,-1 1 0,0-1 0,0 1 0,0-1 0,0 1 0,0 0 0,1 1 0,-1-1 0,-1 0 0,1 1 0,-1-1 0,1 0 0,-1 1 0,1-1 0,-1 1 0,0-1 0,0 0 0,0 1 0,0-1 0,0 1 0,0-1 0,0 0 0,0 1 0,0-1 0,-1 1 0,1-1 0,0 0 0,-2 2 0,2-1 0,0-1 0,-1 0 0,1 0 0,0 0 0,-1 1 0,1-1 0,-1 0 0,1 0 0,-1 0 0,0 0 0,1 0 0,-1 0 0,0 0 0,0 0 0,0-1 0,0 1 0,0 0 0,0 0 0,0-1 0,0 1 0,0 0 0,0-1 0,0 1 0,0-1 0,0 0 0,-3 1 0,2-1 0,0 0 0,0 0 0,0-1 0,-1 1 0,1-1 0,0 1 0,0-1 0,0 0 0,0 0 0,0 0 0,0 0 0,0 0 0,-2-3 0,-3-1 0,0 0 0,1-1 0,0 0 0,1 0 0,-1-1 0,-7-12 0,12 18-88,1 0 35,-1 0 0,1 0 0,0 1-1,-1-1 1,1 0 0,0 1 0,-1-1-1,1 1 1,-1-1 0,1 0 0,-1 1 0,1-1-1,-1 1 1,1-1 0,-1 1 0,1 0 0,-1-1-1,0 1 1,1 0 0,-1-1 0,0 1-1,1 0 1,-3-1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2:18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24575,'-1'33'0,"2"1"0,1 0 0,10 48 0,14 66 0,-20-107 0,-1 1 0,-3-1 0,-4 79 0,0-28 0,2-45 0,1 8 0,-3-1 0,-12 86 0,9-105 0,2 0 0,2 68 0,-1 19 0,-1-95 0,-2-1 0,-10 28 0,-1 12 0,2-10 0,8-36 0,2 1 0,0-1 0,-2 36 0,5 402 0,3-201 0,-1-232 0,1 0 0,7 28 0,-4-27 0,3 43 0,-8-19 0,0-21 0,1 0 0,1 1 0,9 39 0,-7-43 0,0-1 0,-2 1 0,-2 43 0,0-41 0,0-1 0,2 0 0,5 31 0,2 2 0,-2 1 0,-4 0 0,-5 88 0,0-36 0,2 380 0,-1-468 0,-2-1 0,-5 29 0,3-26 0,-3 41 0,7 452 0,3-250 0,-1-252 0,1 1 0,7 32 0,-4-31 0,-2 0 0,2 24 0,-7 119 0,4 68 0,-2-228 0,1 0 0,0 0 0,0 1 0,0-1 0,0 0 0,0-1 0,1 1 0,-1 0 0,1 0 0,0 0 0,0-1 0,0 1 0,0-1 0,0 0 0,1 0 0,-1 1 0,1-2 0,-1 1 0,1 0 0,0 0 0,0-1 0,-1 1 0,1-1 0,0 0 0,1 0 0,-1 0 0,4 0 0,11 3 0,1 0 0,0-2 0,30 0 0,-19 0 0,119 20 0,-88-12 0,-26-4 0,66 3 0,245-10 0,-322 0 0,1-2 0,28-5 0,-26 3 0,41-3 0,76 10 0,57-4 0,-120-10 0,-49 7 0,43-2 0,110-8 0,-148 10 0,0 2 0,1 1 0,-1 2 0,1 2 0,68 11 0,-74-8 0,-1-2 0,52-1 0,-53-3 0,1 2 0,58 9 0,-69-6 0,0-1 0,1-1 0,-1-1 0,1 0 0,-1-2 0,0 0 0,33-7 0,17-1 0,1 4 0,114 6 0,-65 1 0,299-2 0,-391-1 0,0-2 0,32-8 0,-3 1 0,1 1 0,-23 3 0,69-4 0,17 12 0,103-3 0,-177-6 0,61-15 0,-16 2 0,-77 17 0,31-6 0,1 3 0,67-2 0,-9 10 0,135-4 0,-158-10 0,-51 7 0,53-3 0,49-4 0,-90 6 0,53 0 0,31 8 0,140-4 0,-184-10 0,-53 7 0,55-3 0,373 9-1365,-447-1-5461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2:19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24575,'-1'0'0,"0"0"0,0 0 0,0 1 0,0-1 0,0 0 0,0 0 0,0 1 0,0-1 0,0 0 0,0 1 0,0-1 0,0 1 0,0-1 0,0 1 0,1 0 0,-1-1 0,0 1 0,0 0 0,1-1 0,-1 1 0,1 0 0,-1 0 0,0 0 0,1-1 0,0 1 0,-1 0 0,1 0 0,-1 0 0,1 0 0,0 0 0,0 0 0,-1 0 0,1 0 0,0 0 0,0 0 0,0 0 0,0 0 0,1 1 0,-1 2 0,0-1 0,0 1 0,1-1 0,-1 1 0,1-1 0,0 0 0,0 1 0,1-1 0,2 6 0,3 0 0,0 0 0,0-1 0,1 1 0,0-2 0,0 1 0,1-1 0,18 11 0,76 36 0,-70-39 0,35 22 0,-50-24 0,-1 1 0,-1 1 0,0 0 0,0 1 0,-2 1 0,18 25 0,-17-22 0,23 21 0,-28-32 0,-1 0 0,15 20 0,-23-27 0,0 0 0,0-1 0,0 1 0,-1 0 0,1 0 0,-1 0 0,0 0 0,1-1 0,-1 1 0,0 0 0,0 0 0,0 0 0,0 0 0,-1 0 0,1 0 0,0 0 0,-1-1 0,0 1 0,1 0 0,-1 0 0,0-1 0,0 1 0,1 0 0,-2-1 0,1 1 0,0-1 0,0 1 0,-2 1 0,-5 6 0,-1 0 0,0-1 0,-12 10 0,12-11 0,-99 74 0,70-55 0,2 2 0,1 1 0,-36 38 0,51-43 0,1 0 0,1 2 0,1 0 0,-23 48 0,32-59-1365,-1-3-5461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4:46.2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24575,'4'1'0,"0"1"0,0-1 0,0 1 0,-1 0 0,1 0 0,0 1 0,-1-1 0,1 1 0,-1 0 0,5 4 0,-1-1 0,97 70 0,-59-44 0,42 36 0,-80-61 0,-1 0 0,1 1 0,-1-1 0,-1 1 0,1 0 0,-2 1 0,1-1 0,5 16 0,-2-1 0,-1 0 0,5 32 0,10 31 0,-15-66 0,-1 1 0,-2-1 0,0 1 0,2 31 0,-6-48 0,1 43 0,-7 70 0,4-101 0,-1 1 0,-1-1 0,0 0 0,-1-1 0,-1 1 0,0-1 0,-17 28 0,-75 95 0,85-124-1365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2:21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0 362 24575,'3'17'0,"5"-13"0,15-21 0,-14 10 0,19-16 0,11-8 0,-1-2 0,-1-1 0,-2-2 0,37-49 0,-66 78 0,0 0 0,1 0 0,0 0 0,15-10 0,-14 11 0,0-1 0,-1 1 0,0-1 0,9-10 0,-14 14 0,0 1 0,1 0 0,-1-1 0,1 1 0,0 0 0,0 0 0,-1 0 0,1 1 0,1-1 0,-1 1 0,0 0 0,0 0 0,0 0 0,1 0 0,-1 0 0,0 1 0,1-1 0,-1 1 0,1 0 0,-1 0 0,0 0 0,1 1 0,-1-1 0,1 1 0,-1 0 0,5 1 0,12 5 0,0 0 0,-1 1 0,25 14 0,-4-2 0,17 8 0,-2 2 0,67 48 0,-10-6 0,3-15 0,-44-25 0,-60-27-1365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2:39.5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24575,'1'0'0,"1"1"0,-1-1 0,1 1 0,-1 0 0,1-1 0,-1 1 0,1 0 0,-1 0 0,0 0 0,1 0 0,-1 0 0,0 0 0,0 0 0,0 0 0,2 2 0,17 24 0,-16-20 0,21 32 0,-2 2 0,-2 0 0,-1 2 0,-3 0 0,-1 1 0,-2 1 0,-3 0 0,-1 1 0,4 48 0,-10 68-411,-4-133-543,-1-2-5872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2:40.0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2 246 24575,'0'-33'0,"-1"18"0,1 1 0,0-1 0,1 1 0,5-27 0,-4 36 0,-1 0 0,1 1 0,0 0 0,0-1 0,1 1 0,-1 0 0,1 0 0,0 0 0,0 0 0,0 1 0,0-1 0,1 1 0,-1 0 0,1 0 0,0 0 0,0 1 0,0-1 0,0 1 0,5-2 0,9-4 0,-1 1 0,2 1 0,-1 1 0,0 0 0,1 2 0,0 0 0,0 1 0,0 1 0,35 2 0,-45 0 0,-1-1 0,0 2 0,1-1 0,-1 2 0,0-1 0,0 1 0,0 0 0,0 0 0,-1 1 0,1 0 0,-1 1 0,0-1 0,0 1 0,-1 1 0,1-1 0,-1 1 0,0 0 0,-1 1 0,1-1 0,-1 1 0,-1 0 0,1 1 0,-1-1 0,3 10 0,-2-5 0,0 1 0,-1 0 0,0 1 0,-1-1 0,-1 0 0,0 1 0,0 20 0,-3-26 0,0-1 0,0 1 0,0-1 0,-1 1 0,0-1 0,-1 0 0,1 0 0,-2 0 0,1 0 0,0-1 0,-1 1 0,-1-1 0,1 0 0,-1 0 0,-7 7 0,-18 18 0,-2-2 0,-1-2 0,-1 0 0,-52 30 0,83-55-105,0-1 0,1 1 0,-1-1 0,0 0 0,0 0 0,0 0 0,0 0 0,0 0 0,0-1 0,-1 1 0,1-1 0,-6 0 0,-7-4-6721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2:40.5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24575,'1'15'0,"2"0"0,0 0 0,1 0 0,1-1 0,8 21 0,-8-22 0,39 84 0,7 24 0,34 184 0,-79-279-682,3 36-1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2:40.9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16 198 24575,'-8'-60'0,"6"50"0,0 0 0,0 0 0,1-1 0,1 1 0,0 0 0,2-20 0,-2 28 0,1 0 0,0-1 0,-1 1 0,1 0 0,0 0 0,1 0 0,-1 0 0,0 0 0,0 0 0,1 0 0,-1 0 0,1 0 0,0 1 0,2-3 0,-1 2 0,0 0 0,1 0 0,-1 1 0,1-1 0,0 1 0,-1 0 0,1 0 0,0 0 0,0 0 0,-1 1 0,6-1 0,6 1 0,0 0 0,0 2 0,0-1 0,-1 2 0,1 0 0,-1 0 0,1 2 0,13 5 0,-3 1 0,-1 1 0,0 1 0,34 24 0,-46-29 0,-1 2 0,0-1 0,0 1 0,-1 1 0,-1 0 0,1 0 0,-2 1 0,0 0 0,0 1 0,-1 0 0,0 0 0,4 14 0,-7-15 0,-1 1 0,0-1 0,-1 0 0,0 1 0,-1-1 0,0 1 0,-1 0 0,-1-1 0,0 1 0,0-1 0,-1 1 0,-1-1 0,0 0 0,-7 16 0,0-1 0,-2-1 0,0-1 0,-2 0 0,-1-1 0,-1 0 0,-1-2 0,-1 0 0,-1 0 0,0-2 0,-2-1 0,-30 23 0,49-40-59,1-1 0,-1 0-1,1 0 1,-1 0-1,0 0 1,1 0 0,-1-1-1,0 1 1,0 0 0,1-1-1,-1 1 1,0-1 0,0 0-1,0 1 1,0-1-1,0 0 1,0 0 0,1 0-1,-1 0 1,0-1 0,0 1-1,-3-1 1,-17-9-6767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2:41.3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24575,'3'16'0,"1"0"0,0-1 0,1 1 0,1-1 0,8 18 0,13 37 0,56 244 0,-40-118-1365,-39-175-5461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2:41.7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34 398 24575,'-3'-3'0,"0"0"0,0 0 0,0 0 0,0-1 0,1 1 0,0-1 0,-1 1 0,2-1 0,-1 0 0,0 0 0,1 0 0,-1 0 0,1 0 0,0 0 0,0 0 0,1-1 0,-1 1 0,1 0 0,0-1 0,0 1 0,1 0 0,-1 0 0,1-1 0,0 1 0,0 0 0,0 0 0,1 0 0,-1 0 0,1 0 0,0 0 0,0 1 0,3-4 0,8-11 0,0 2 0,0 0 0,2 1 0,0 0 0,19-14 0,-25 22 0,22-19 40,0 2 0,39-22 0,-57 38-205,1 0 0,0 2 0,1-1 0,-1 2 0,1 0 0,0 1 0,1 0 0,19-1 0,-3 3-6661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2:42.0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0 184 24575,'0'4'0,"0"-3"0,5-1 0,4-5 0,7-6 0,3-1 0,4-3 0,1 2 0,1-2 0,1-2 0,0 1 0,-1 0 0,5 2 0,0 0 0,13-7 0,-1 1-8191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3:44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24575,'2'23'0,"0"0"0,2 0 0,13 44 0,-10-39 0,9 55 0,-5 16 0,-3-42 0,0 64 0,-8-100 0,-1 27 0,2 0 0,12 78 0,0-13 0,-1-5 0,-7-78 0,-1 45 0,-3-47 0,0-1 0,8 35 0,0-4 0,-2 1 0,-4 1 0,-5 94 0,0-41 0,2 503 0,2-591 0,0-1 0,7 29 0,-4-26 0,2 42 0,-8 28 0,-1-62 0,2 1 0,2 0 0,8 55 0,-4-54 0,-2 0 0,-1 0 0,-3 46 0,3 43 0,1-99 0,1 0 0,10 33 0,-8-38 0,-2 0 0,0 1 0,3 43 0,-10 91 0,4 81 0,1-218 0,0-1 0,2 0 0,9 26 0,-8-28 0,-1 0 0,-1 0 0,0 0 0,3 34 0,-9 220-1365,2-250-5461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3:47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24575,'0'372'0,"3"-337"0,1 0 0,2-1 0,1 0 0,16 44 0,-19-67 0,17 48 0,-15-43 0,0 1 0,0-1 0,-2 1 0,4 25 0,4 31 0,-6-49 0,-3 1 0,2 26 0,-4 312 92,-2-168-1549,1-184-5369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5:21.2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0 24575,'0'30'0,"0"-1"0,1-1 0,2 0 0,8 40 0,-5-33 0,-2-1 0,-1 0 0,-2 1 0,-6 65 0,3-87 0,-1 0 0,0-1 0,0 1 0,-11 21 0,9-23 0,1 1 0,-1 0 0,2 1 0,0-1 0,-2 16 0,4 98-124,2-89-1117,-1-26-5585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3:39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24575,'1'27'0,"2"0"0,1-1 0,13 45 0,-10-44 0,-1 1 0,-1-1 0,2 37 0,-6-52 0,0 0 0,1 0 0,0-1 0,1 1 0,1-1 0,7 17 0,2 9 0,-9-22 0,-2 1 0,0 0 0,0 0 0,-2 0 0,0 0 0,-1 0 0,0 0 0,-1 0 0,-6 21 0,3-9 0,-3 49 0,7-19 0,4 130 0,8-121 0,-6-49 0,-2 1 0,2 25 0,-5 79-1365,0-102-5461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3:41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 24575,'0'0'0,"-4"-1"0,-1 1 0,1 0 0,0 0 0,0 1 0,0-1 0,0 1 0,0 0 0,-6 2 0,9-2 0,0 0 0,0 0 0,0 0 0,1-1 0,-1 1 0,0 1 0,0-1 0,1 0 0,-1 0 0,1 0 0,-1 0 0,1 0 0,-1 0 0,1 1 0,0-1 0,-1 0 0,1 0 0,0 1 0,0-1 0,0 0 0,0 0 0,0 1 0,0-1 0,0 0 0,1 1 0,-1-1 0,0 0 0,1 0 0,-1 0 0,1 0 0,1 3 0,4 25 0,0 0 0,-1 0 0,-2 0 0,-2 1 0,-1 35 0,3 51 0,9-39 0,-7-52 0,3 45 0,-7-38 0,0 11 0,12 80 0,-9-91 0,-2 1 0,0 0 0,-3 0 0,0-1 0,-2 1 0,-9 37 0,11-65 0,-5 59 0,3 0 0,5 71 0,0-28 0,-2 509 0,1-596 0,1 0 0,2 0 0,0 0 0,9 28 0,-6-26 0,-1-1 0,-1 1 0,2 31 0,5 48 0,-6-66 0,1 51 0,-5-63 0,0 1 0,6 23 0,3 33 0,2 1 0,-9-59 0,0 0 0,1 25 0,-5 291 89,-1-159-1543,1-157-5372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3:52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0 650 24575,'8'0'0,"1"0"0,-1-1 0,0-1 0,0 1 0,0-1 0,0-1 0,0 0 0,0 0 0,0 0 0,7-5 0,6-5 0,-1-1 0,19-18 0,32-22 0,192-113 0,-81 29 0,-156 119 0,-1 0 0,48-27 0,60-36 0,-71 51-1365,-42 22-5461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3:5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0 447 24575,'11'-1'0,"-1"-1"0,0 0 0,0 0 0,0-1 0,0-1 0,15-7 0,11-3 0,5-2 0,-1-2 0,58-36 0,-52 27 0,53-22 0,37 3 0,4-1 0,102-70 0,-176 85 0,-57 30 87,-11 8-1539,-7 5-5374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3:53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1 410 24575,'9'-7'0,"1"0"0,0 1 0,0 0 0,0 1 0,0 0 0,1 1 0,0 0 0,22-5 0,10-4 0,233-100 0,-140 55 0,35-18 0,-121 56-682,86-47-1,-120 58-6143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3:54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1 525 24575,'0'0'0,"0"1"0,0 0 0,1-1 0,-1 1 0,0-1 0,0 1 0,1 0 0,-1-1 0,0 1 0,1-1 0,-1 1 0,0-1 0,1 1 0,-1-1 0,1 0 0,-1 1 0,1-1 0,-1 1 0,1-1 0,-1 0 0,1 1 0,0-1 0,-1 0 0,1 0 0,-1 0 0,1 1 0,0-1 0,-1 0 0,1 0 0,0 0 0,-1 0 0,1 0 0,-1 0 0,1 0 0,0 0 0,-1 0 0,1 0 0,0-1 0,-1 1 0,1 0 0,-1 0 0,1-1 0,-1 1 0,1 0 0,0-1 0,35-13 0,-31 12 0,65-38 0,-4 3 0,297-112 0,-187 73 0,-1-1 0,81-23 0,-207 72-1365,-33 17-5461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3:55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11 485 24575,'-10'2'0,"26"-5"0,254-128 0,-84 36 0,-166 86 0,12-7 0,1 1 0,1 2 0,-1 2 0,71-15 0,-60 17 0,0-2 0,-1-2 0,52-22 0,-28 10 0,132-38 0,-184 59-83,-11 2-59,0 1-1,0 0 1,0 0-1,1 0 1,-1 0-1,0 1 1,1 0-1,5 0 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3:56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1 317 24575,'9'0'0,"-1"-1"0,1 0 0,-1-1 0,0 0 0,1 0 0,-1-1 0,0 0 0,9-5 0,64-40 0,-23 13 0,-42 27 0,143-73 0,-128 68 0,0 2 0,1 0 0,43-7 0,-59 14 23,0-1 1,-1 0-1,0-1 0,22-12 0,21-8-1504,-42 21-5345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3:57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24575,'0'4'0,"0"6"0,0 5 0,0 4 0,0 4 0,0 1 0,0 1 0,0 1 0,0 0 0,0 0 0,0-1 0,0 0 0,0 0 0,0-9 0,0-11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3:58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1 449 24575,'13'-10'0,"0"0"0,1 1 0,0 1 0,29-14 0,-35 19 0,36-17 0,-25 12 0,-1 0 0,0-2 0,0 0 0,19-15 0,39-30 0,-43 32 0,0-2 0,36-35 0,-53 46 0,0 0 0,2 2 0,35-21 0,2-1 0,-44 26-99,-5 4-154,0-1 0,1 1-1,-1 1 1,10-5 0,-2 4-6573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5:27.4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150 1 24575,'-1'28'0,"-11"56"0,7-55 0,-2 52 0,8 438 0,-3-496 0,-1 1 0,0-1 0,-2 0 0,-1-1 0,-16 44 0,6-29 0,8-20 0,1-1 0,1 1 0,1 1 0,0-1 0,1 1 0,-3 30 0,6 325 0,3-178 0,-3-171 0,-2-1 0,-6 32 0,4-29 0,-3 44 0,7 302 0,2-177 0,0-177 0,1-1 0,1 1 0,4 17 0,-2-16 0,-2 1 0,2 25 0,-6 58 0,2 40 0,11-76 0,-8-49 0,0 1 0,1 25 0,-4-19 0,0-6 0,-1 0 0,-3 32 0,-1-41-1365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3:59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24575,'14'-1'0,"1"0"0,-1 0 0,1-2 0,-1 0 0,0 0 0,0-2 0,0 1 0,-1-2 0,0 0 0,0 0 0,0-2 0,0 1 0,-1-1 0,-1-1 0,14-13 0,28-14 44,-28 20-1453,-9 6-5417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4:05.4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1175 24575,'9'-2'0,"1"0"0,-1 0 0,1-1 0,-1 0 0,0-1 0,0 0 0,0-1 0,-1 0 0,11-7 0,1 0 0,10-8 0,-1-1 0,-1-2 0,-1-1 0,27-31 0,53-45 0,2 1 0,-71 62 0,57-43 0,74-58 0,-43 33 0,-74 66 0,-21 16 0,45-41 0,-67 56 0,1 1 0,0 0 0,0 1 0,1 0 0,0 1 0,0 0 0,15-5 0,26-12 0,64-34 0,31-16 0,-86 33 0,-39 24 0,34-18 0,-50 32 31,-13 6-1427,-8 4-5430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4:06.7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1264 24575,'4'-1'0,"1"0"0,-1-1 0,0 1 0,0-1 0,0 0 0,0 0 0,4-2 0,8-5 0,55-23 0,-2-3 0,111-75 0,42-32 0,222-114 0,-316 178 0,-90 52 0,0 2 0,54-24 0,-42 23 0,-2-1 0,77-57 0,23-14 0,-82 65 0,-47 24 0,0-1 0,0-1 0,23-17 0,10-8 0,1 3 0,89-40 0,-89 46 0,-41 21-1365,-4 3-5461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4:07.9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1041 24575,'20'-19'0,"0"2"0,2 1 0,37-23 0,78-34 0,-54 31 0,300-146 0,-302 148 0,98-32 0,22-9 0,-46 15 0,-85 38 0,-1-3 0,66-40 0,-24 5 0,147-64 0,-209 104 78,-34 17-559,0 1 0,20-7 0,-23 11-6345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4:09.0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5 381 24575,'-1'0'0,"1"0"0,0 0 0,-1 0 0,1 1 0,0-1 0,0 0 0,-1 0 0,1 1 0,0-1 0,0 0 0,-1 1 0,1-1 0,0 0 0,0 1 0,0-1 0,0 0 0,-1 1 0,1-1 0,0 0 0,0 1 0,0-1 0,0 1 0,0-1 0,0 0 0,0 1 0,0-1 0,0 0 0,0 1 0,0-1 0,0 1 0,0-1 0,1 0 0,-1 1 0,0-1 0,0 0 0,0 1 0,15 5 0,21-5 0,29-14 0,64-22 0,8-2 0,-75 23 0,-11 1 0,1 2 0,1 2 0,94-3 0,-127 11 0,1-1 0,32-7 0,24-2 0,-30 6 0,64-15 0,-72 12 0,1 1 0,68-3 0,-82 8 0,50-8 0,-48 5 0,39-2 0,-27 3 0,0-1 0,0-2 0,50-16 0,20-4 0,-77 19 0,37-14 0,-15 4 0,68-7 0,-63 12-1365,-45 6-5461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4:10.2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1 519 24575,'4'-1'0,"0"-1"0,0 1 0,0 0 0,0-1 0,0 0 0,0 0 0,3-3 0,10-3 0,253-93 0,12 26 0,-30 9 0,-201 51 0,0 1 0,105-11 0,-78 21 0,-40 3 0,65-10 0,-74 7 0,0 1 0,34 2 0,12-2 0,4-11 0,-34 5 0,58-15 0,16-3 0,-80 21 0,0-2 0,0-2 0,56-22 0,-66 22 0,42-9 0,-53 15 0,37-4-1365,-46 7-5461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4:11.3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1 469 24575,'17'-1'0,"0"-2"0,0 0 0,0-1 0,-1 0 0,1-2 0,17-8 0,28-8 0,397-85 0,-106 49 0,-309 51 0,44-13 0,5-1 0,55-5 0,-86 16 0,-26 4 0,63-3 0,-67 7 0,60-12 0,-44 6 0,7-3 0,-35 7 0,0 0 0,33-2 0,-28 4 0,0-1 0,0-1 0,35-11 0,-30 7 0,52-8 0,-53 12 42,0-2-1,28-8 1,-28 5-787,50-6 0,-60 13-6081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4:12.5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1 460 24575,'29'-2'0,"0"-1"0,-1-2 0,53-14 0,2 0 0,256-53 0,-88 20 0,-55 6 0,-183 43 0,123-23 0,11 1 0,-95 14 0,-36 7 0,1 0 0,23-1 0,60-8 0,-66 8 0,53-3 0,-56 7 0,56-12 0,-32 4 0,-15 1 0,0-2 0,69-26 0,-98 32 0,13-3 0,0 1 0,28-4 0,2 0 0,99-13 0,-146 24 23,-17 4-1411,-9 4-5438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4:13.5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1 295 24575,'51'1'0,"-1"-3"0,72-12 0,77-11 0,1-23 0,-95 21 0,45-5 0,-74 18 0,98-32 0,-158 42 0,2 0 0,-1 1 0,0 0 0,31 1 0,-25 1 0,44-7 0,91-23 0,-41 3-1365,-98 25-5461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4:15.4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458 1 24575,'2'2'0,"-1"1"0,1-1 0,-1 0 0,1 0 0,0 1 0,0-1 0,0 0 0,0-1 0,0 1 0,0 0 0,0-1 0,1 1 0,4 2 0,12 10 0,-19-14 0,1 1 0,-1 0 0,1-1 0,-1 1 0,1 0 0,-1 0 0,1 0 0,-1 0 0,0 0 0,1-1 0,-1 1 0,0 0 0,0 0 0,0 0 0,0 0 0,0 0 0,0 0 0,0 0 0,0 0 0,0 0 0,0 0 0,0 0 0,0 0 0,-1 0 0,1-1 0,0 1 0,-1 0 0,1 0 0,-1 0 0,1 0 0,-1-1 0,1 1 0,-1 0 0,0 0 0,1-1 0,-1 1 0,0-1 0,1 1 0,-1 0 0,0-1 0,0 1 0,0-1 0,-1 1 0,-6 3 0,0 0 0,-1 0 0,-14 4 0,12-4 0,-64 18 0,57-18 0,0 1 0,1 1 0,0 0 0,-29 15 0,26-9 0,12-6 0,-1 0 0,0-1 0,0 0 0,-1-1 0,1 0 0,-1-1 0,0 0 0,0 0 0,0-1 0,-14 2 0,12-3 1,-1 1-1,0 1 0,-20 6 1,5-1-1368,16-5-5459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5:31.3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11 24575,'0'-1'0,"0"1"0,0 0 0,0 0 0,-1-1 0,1 1 0,0 0 0,0 0 0,0-1 0,0 1 0,0 0 0,0 0 0,0-1 0,0 1 0,0 0 0,0 0 0,0-1 0,0 1 0,0 0 0,0-1 0,0 1 0,0 0 0,0 0 0,1-1 0,-1 1 0,0 0 0,0 0 0,0 0 0,0-1 0,0 1 0,1 0 0,-1 0 0,0 0 0,0-1 0,0 1 0,0 0 0,1 0 0,-1 0 0,0 0 0,0-1 0,1 1 0,-1 0 0,0 0 0,0 0 0,1 0 0,-1 0 0,0 0 0,0 0 0,1 0 0,-1 0 0,0 0 0,0 0 0,1 0 0,-1 0 0,0 0 0,1 0 0,-1 0 0,0 0 0,0 0 0,1 0 0,-1 1 0,0-1 0,1 0 0,9 16 0,-5 13 0,-2 1 0,0 0 0,-3 0 0,-3 41 0,1 4 0,2-48 0,-1 27 0,2 0 0,13 82 0,-8-96 0,1 45 0,5 37 0,-5-64 0,-2 1 0,-5 111 0,-3-63 0,5-28 0,-4 88 0,-12-91 0,4-28 0,-1 3 0,7-31 0,0 0 0,-2 36 0,6-43 0,-1 16 0,0 0 0,-2 0 0,-6 30 0,2-19 0,3 1 0,1 0 0,5 82 0,0-33 0,-2 527 0,1-599 0,1 1 0,8 32 0,-6-31 0,0 0 0,0 24 0,-3-8 0,-1-7 0,1 0 0,2-1 0,6 33 0,-2-21 0,-2 0 0,-3 0 0,0 1 0,-6 43 0,2 6 0,3-65 36,2-1 1,6 31-1,-5-33-405,0 0 1,-2 0-1,1 25 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4:20.5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705 1 24575,'0'4'0,"-1"0"0,0 1 0,0-1 0,0 0 0,0 0 0,-1 0 0,1 0 0,-1 0 0,0 0 0,0 0 0,-1 0 0,1-1 0,-4 4 0,-44 45 0,23-26 0,-11 15 0,-58 57 0,-60 58 0,0-1 0,117-117 0,-65 84 0,100-117 0,-6 6-1365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4:21.2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958 1 24575,'-5'0'0,"-1"1"0,1-1 0,0 1 0,-1 1 0,1-1 0,0 1 0,0 0 0,0 0 0,0 1 0,-5 3 0,-48 36 0,21-14 0,-65 47 0,-152 144 0,217-184 0,-1-2 0,-65 44 0,64-50 0,2 2 0,1 2 0,-52 57 0,47-46 0,15-4-1365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4:22.2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1225 4 24575,'0'0'0,"0"0"0,0-1 0,0 1 0,0 0 0,0 0 0,0 0 0,0 0 0,0 0 0,0 0 0,-1-1 0,1 1 0,0 0 0,0 0 0,0 0 0,0 0 0,0 0 0,0 0 0,0 0 0,0 0 0,0-1 0,-1 1 0,1 0 0,0 0 0,0 0 0,0 0 0,0 0 0,0 0 0,0 0 0,-1 0 0,1 0 0,0 0 0,0 0 0,0 0 0,0 0 0,0 0 0,-1 0 0,1 0 0,0 0 0,0 0 0,0 0 0,0 0 0,0 0 0,0 0 0,-1 0 0,1 0 0,0 0 0,0 0 0,0 0 0,0 1 0,0-1 0,0 0 0,0 0 0,-1 0 0,1 0 0,0 0 0,-13 9 0,-10 12 0,-44 37 0,-2-3 0,-102 62 0,99-70 0,-104 84 0,56-41 0,68-53 0,16-12 0,0 1 0,-58 57 0,-117 131 0,142-145 0,60-62-1365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4:23.4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1004 194 24575,'0'-2'0,"1"0"0,-1 0 0,1 0 0,-1 0 0,1 0 0,0 0 0,0 0 0,0 0 0,0 1 0,0-1 0,1 0 0,-1 1 0,0-1 0,1 0 0,-1 1 0,3-2 0,32-24 0,-23 19 0,121-108 0,-132 115 0,-1 0 0,1-1 0,0 1 0,0 1 0,0-1 0,-1 0 0,1 0 0,0 1 0,0-1 0,0 1 0,1-1 0,1 1 0,-4 0 0,0 0 0,1 0 0,-1 0 0,0 0 0,1 0 0,-1 0 0,0 0 0,0 0 0,1 0 0,-1 0 0,0 0 0,0 1 0,0-1 0,1 0 0,-1 0 0,0 0 0,0 0 0,0 0 0,1 1 0,-1-1 0,0 0 0,0 0 0,0 0 0,0 1 0,1-1 0,-1 0 0,0 0 0,0 1 0,0-1 0,0 0 0,0 0 0,0 1 0,-6 15 0,-5-2 0,-2 0 0,0 0 0,0-1 0,-1-1 0,0 0 0,-26 15 0,-22 19 0,-31 39 0,-42 33 0,-28-1 0,-118 95 0,150-101 0,49-36 0,55-49 0,-44 34 0,58-51-455,0 0 0,-20 22 0,23-20-6371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4:24.7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1440 16 24575,'0'0'0,"1"-1"0,-1 1 0,0-1 0,0 1 0,0-1 0,0 1 0,0-1 0,0 1 0,1 0 0,-1-1 0,0 1 0,0-1 0,0 1 0,-1-1 0,1 1 0,0-1 0,0 1 0,0-1 0,0 1 0,0-1 0,0 1 0,-1 0 0,1-1 0,0 1 0,0-1 0,-1 1 0,1 0 0,0-1 0,-1 1 0,1 0 0,0-1 0,-1 1 0,1 0 0,0 0 0,-1-1 0,0 1 0,-12 13 0,-3 4 0,-14 4 0,-1-1 0,-41 19 0,-9 6 0,-91 59 0,59-43 0,22-14 0,-325 200 0,398-235 0,1 1 0,-24 23 0,24-20 0,-34 24 0,14-16 0,2 1 0,0 2 0,-37 38 0,9-15-1365,50-38-5461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4:25.7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1033 1 24575,'-1'2'0,"1"0"0,-1 0 0,1 0 0,-1 0 0,0 0 0,0 0 0,0 0 0,0-1 0,0 1 0,0 0 0,0 0 0,-1-1 0,1 1 0,0-1 0,-1 1 0,0-1 0,-1 2 0,-36 23 0,26-18 0,-101 68 0,-3-6 0,-172 77 0,255-130 0,0 0 0,2 2 0,0 2 0,1 1 0,-38 35 0,-5 7 0,-45 43 0,118-106-61,1-1 16,0 1 0,0-1 0,-1 1 0,1-1 0,0 1 0,-1-1 0,1 0 0,-1 1 0,1-1 0,0 0 0,-1 1 0,1-1 0,-1 0 0,1 0 0,-1 1 0,1-1 1,-1 0-1,1 0 0,-1 0 0,1 0 0,-1 0 0,1 1 0,-1-1 0,1 0 0,-1 0 0,0 0 0,1-1 0,-2 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4:39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24575,'1'-7'0,"-1"0"0,1 1 0,1-1 0,-1 1 0,1 0 0,0-1 0,1 1 0,-1 0 0,1 0 0,1 0 0,-1 1 0,1-1 0,0 1 0,0 0 0,0 0 0,1 0 0,-1 0 0,1 1 0,7-4 0,-9 5 0,1 0 0,0 1 0,0-1 0,0 1 0,0 0 0,0 0 0,1 1 0,-1-1 0,0 1 0,1 0 0,-1 0 0,1 1 0,0-1 0,-1 1 0,1 0 0,-1 0 0,1 0 0,0 1 0,-1 0 0,1 0 0,-1 0 0,0 0 0,1 1 0,-1-1 0,0 1 0,0 0 0,7 5 0,-6-3 0,1 1 0,-1 0 0,0 0 0,0 0 0,0 0 0,-1 1 0,0 0 0,0 0 0,0 0 0,-1 1 0,0-1 0,0 1 0,-1 0 0,0 0 0,0-1 0,0 2 0,-1-1 0,0 0 0,0 0 0,-1 0 0,0 0 0,-2 12 0,0-2 0,-1 0 0,-1-1 0,0 1 0,-2-1 0,1 0 0,-2-1 0,0 1 0,-15 21 0,-4-2 0,20-28 0,0 1 0,0 0 0,1 0 0,0 0 0,-6 14 0,50-40 0,-18 8-170,0 0-1,0 2 0,1 1 1,-1 1-1,2 0 0,-1 2 1,25-2-1,-26 5-6655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4:39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24575,'1'117'0,"-3"132"0,-22-58 79,13-130-561,3 0 1,1 66 0,7-117-6345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4:40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95 24575,'0'-4'0,"1"-1"0,0 1 0,1 1 0,-1-1 0,1 0 0,0 0 0,0 0 0,0 1 0,0-1 0,1 1 0,-1 0 0,1 0 0,0 0 0,0 0 0,0 0 0,0 0 0,1 1 0,-1-1 0,8-3 0,-6 3 0,0 0 0,0 0 0,1 1 0,-1-1 0,1 1 0,0 0 0,-1 1 0,1-1 0,0 1 0,0 0 0,0 1 0,0 0 0,10 0 0,-13 1 0,0 0 0,0 0 0,0 0 0,0 1 0,0-1 0,0 1 0,-1 0 0,1 0 0,0 0 0,-1 0 0,1 0 0,-1 1 0,0-1 0,0 1 0,0 0 0,0-1 0,0 1 0,-1 0 0,1 0 0,-1 0 0,0 0 0,0 0 0,0 0 0,0 1 0,0-1 0,-1 0 0,1 0 0,-1 7 0,0-2 0,1 1 0,-2 0 0,1 0 0,-1-1 0,-1 1 0,0 0 0,0-1 0,0 1 0,-7 14 0,4-15 0,0 0 0,-1 0 0,1-1 0,-1 0 0,-1 0 0,0 0 0,-7 6 0,-3 2 0,60-13 0,-39-2 0,0 1 0,1-1 0,-1 1 0,0 0 0,0 0 0,0 1 0,0-1 0,0 1 0,0 0 0,-1 0 0,8 5 0,-9-5 0,-1 0 0,1 0 0,0 0 0,-1 0 0,0 1 0,1-1 0,-1 0 0,0 1 0,0-1 0,-1 1 0,1-1 0,0 1 0,-1 0 0,1-1 0,-1 1 0,0 0 0,0-1 0,0 1 0,-1 3 0,0-3 0,0 1 0,0 0 0,-1 0 0,1 0 0,-1-1 0,0 1 0,0-1 0,-1 0 0,1 1 0,-1-1 0,-3 4 0,-5 2 0,1 0 0,-1-1 0,0 0 0,-1-1 0,0 0 0,-17 7 0,21-10-91,-2 0 0,1-1 0,0 0 0,-1 0 0,1-1 0,-1 0 0,0-1 0,1 0 0,-1 0 0,0-1 0,0 0 0,0-1 0,1 0 0,-13-4 0,-5-5-6735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4:42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24575,'2'-14'0,"0"1"0,1-1 0,0 1 0,1 0 0,12-24 0,36-72 0,-51 109 0,-1 0 0,0 0 0,0-1 0,0 1 0,0 0 0,0-1 0,0 1 0,0 0 0,0-1 0,0 1 0,1 0 0,-1 0 0,0-1 0,0 1 0,0 0 0,1 0 0,-1 0 0,0-1 0,0 1 0,1 0 0,-1 0 0,0 0 0,0 0 0,1-1 0,-1 1 0,0 0 0,1 0 0,-1 0 0,0 0 0,0 0 0,1 0 0,-1 0 0,0 0 0,1 0 0,-1 0 0,0 0 0,1 0 0,-1 0 0,0 0 0,1 0 0,-1 0 0,0 0 0,0 0 0,1 1 0,-1-1 0,0 0 0,1 0 0,-1 0 0,0 0 0,0 1 0,1-1 0,-1 0 0,0 0 0,0 1 0,12 24 0,1 36 0,-8 6 0,-5 99 0,-1-71 0,1-91 0,0-1 0,0 1 0,0-1 0,-1 1 0,1-1 0,-1 1 0,0-1 0,0 1 0,0-1 0,0 0 0,-1 1 0,1-1 0,-1 0 0,-3 6 0,2-7 0,0 0 0,1 0 0,-1 0 0,0 0 0,0-1 0,0 1 0,0-1 0,0 0 0,0 0 0,0 0 0,0 0 0,-1 0 0,1 0 0,0-1 0,-1 0 0,-3 0 0,-29-6 0,36 6 0,-1 0 0,1 0 0,-1 0 0,1 0 0,0-1 0,-1 1 0,1 0 0,-1 0 0,1 0 0,0 0 0,-1-1 0,1 1 0,0 0 0,-1-1 0,1 1 0,0 0 0,-1 0 0,1-1 0,0 1 0,0-1 0,-1 1 0,1 0 0,0-1 0,0 1 0,0-1 0,0 0 0,1 0 0,-1 1 0,1-1 0,0 0 0,-1 1 0,1-1 0,0 1 0,0-1 0,0 1 0,-1-1 0,1 1 0,0 0 0,0-1 0,0 1 0,0 0 0,0 0 0,0-1 0,1 1 0,47-12 0,85-9 0,-46 7 67,-50 7-783,46-2 0,-69 9-6110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5:33.9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24575,'0'707'-1365,"0"-696"-5461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4:36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24575,'0'2'0,"0"2"0,-1 0 0,1 1 0,0-1 0,1 0 0,-1 1 0,1-1 0,0 0 0,0 1 0,0-1 0,0 0 0,1 0 0,0 0 0,0 0 0,3 5 0,-5-9 0,1 0 0,-1 0 0,1 1 0,-1-1 0,1 0 0,-1 0 0,1 0 0,-1 0 0,1 0 0,-1 0 0,1 0 0,-1 0 0,1 0 0,-1 0 0,1 0 0,-1 0 0,1 0 0,-1 0 0,1-1 0,-1 1 0,0 0 0,1 0 0,-1 0 0,1-1 0,-1 1 0,1 0 0,-1-1 0,0 1 0,1 0 0,-1-1 0,0 1 0,1 0 0,-1-1 0,0 1 0,1-1 0,-1 1 0,0-1 0,1 0 0,12-22 0,-10 17 0,11-35 0,-13 35 0,0 1 0,1 0 0,-1 0 0,1 0 0,0 0 0,0 0 0,1 1 0,-1-1 0,1 1 0,0-1 0,0 1 0,5-5 0,-6 8 0,-1 0 0,1 1 0,-1-1 0,1 1 0,-1-1 0,1 1 0,0 0 0,-1-1 0,1 1 0,-1 0 0,1 0 0,0 0 0,-1 1 0,1-1 0,-1 0 0,1 0 0,-1 1 0,1-1 0,-1 1 0,1-1 0,-1 1 0,1 0 0,-1 0 0,1 0 0,-1 0 0,0-1 0,0 2 0,1-1 0,-1 0 0,0 0 0,0 0 0,0 0 0,0 1 0,1 1 0,4 5 0,0 1 0,-1-1 0,0 1 0,4 10 0,-4-7 0,-1 0 0,-1 0 0,0 1 0,0-1 0,-1 0 0,0 14 0,-3 78 0,0-53 0,1-45 0,-1 1 0,1-1 0,-1 0 0,0 0 0,0 0 0,-1 0 0,0 0 0,0 0 0,0 0 0,-1 0 0,0-1 0,-3 6 0,3-7 0,0-1 0,0 0 0,0 0 0,0 0 0,0 0 0,-1-1 0,0 1 0,1-1 0,-1 0 0,0 0 0,0 0 0,0 0 0,0-1 0,0 0 0,0 0 0,-1 0 0,1 0 0,-5 0 0,-24 0 0,25-2 0,23 1 0,18-3 0,44-9 0,-13 1 0,-14 0-1365,-29 6-5461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4:36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24575,'0'791'-1365,"0"-771"-5461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4:37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27 100 24575,'1'-4'0,"-1"-1"0,1 1 0,0 0 0,0 0 0,0 0 0,1 0 0,0 0 0,0 0 0,0 0 0,0 1 0,0-1 0,1 1 0,-1-1 0,1 1 0,0 0 0,0 0 0,0 0 0,1 0 0,-1 1 0,0-1 0,1 1 0,0 0 0,0 0 0,0 0 0,6-1 0,-3 0 0,-1 1 0,1 0 0,0 0 0,-1 0 0,1 1 0,0 0 0,0 1 0,0-1 0,0 1 0,0 1 0,0-1 0,0 1 0,0 1 0,0-1 0,7 3 0,-11-2 0,-1-1 0,0 0 0,1 0 0,-1 1 0,0 0 0,0-1 0,0 1 0,0 0 0,0 0 0,0 0 0,0 0 0,0 0 0,-1 1 0,0-1 0,1 0 0,-1 1 0,0-1 0,0 1 0,0-1 0,0 1 0,-1 0 0,1-1 0,-1 1 0,1 0 0,-1 0 0,0-1 0,0 1 0,0 0 0,-1 0 0,1-1 0,-1 1 0,1 0 0,-3 4 0,1 2 0,-2-1 0,1 0 0,-1 1 0,0-1 0,-1 0 0,0-1 0,0 1 0,-12 12 0,-4-1 0,-9 10 0,30-29 0,0 0 0,0 0 0,0 1 0,0-1 0,0 0 0,0 0 0,0 0 0,0 0 0,0 0 0,0 0 0,0 1 0,0-1 0,0 0 0,0 0 0,0 0 0,0 0 0,0 0 0,0 0 0,0 1 0,0-1 0,0 0 0,0 0 0,0 0 0,0 0 0,0 0 0,0 0 0,0 0 0,0 1 0,0-1 0,0 0 0,0 0 0,0 0 0,1 0 0,-1 0 0,0 0 0,0 0 0,0 0 0,0 0 0,0 1 0,0-1 0,0 0 0,1 0 0,-1 0 0,0 0 0,0 0 0,0 0 0,0 0 0,0 0 0,0 0 0,1 0 0,-1 0 0,13 1 0,15-2 0,-27 1 0,6 0 0,-1 0 0,1 0 0,-1 0 0,1 1 0,0 0 0,-1 0 0,1 1 0,-1-1 0,0 2 0,7 2 0,-11-4 0,-1 0 0,1 0 0,0 0 0,0 0 0,-1 0 0,1 1 0,-1-1 0,1 1 0,-1-1 0,0 1 0,1-1 0,-1 1 0,0 0 0,0 0 0,0 0 0,0-1 0,-1 1 0,1 0 0,0 0 0,-1 0 0,1 0 0,-1 0 0,0 1 0,0-1 0,0 0 0,0 0 0,0 0 0,0 0 0,0 0 0,-1 0 0,1 0 0,-1 0 0,1 0 0,-1 0 0,-2 3 0,0 2 0,0-1 0,-1 0 0,0 0 0,0 0 0,0-1 0,-1 0 0,0 0 0,-10 9 0,-50 33 0,46-34 0,10-8 20,1 1 0,-1-1 0,0-1 0,0 1 0,-18 4 0,24-8-91,0 0 1,-1 0-1,1-1 0,0 1 0,-1-1 1,1 0-1,-1 0 0,1-1 1,-1 1-1,1-1 0,0 1 0,-1-1 1,1 0-1,0 0 0,0-1 1,-1 1-1,1-1 0,0 1 0,0-1 1,-3-3-1,-11-10-6755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4:4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142 122 24575,'10'-19'0,"2"-3"0,-16 17 0,-12 6 0,9 2 0,-1 0 0,1 0 0,0 1 0,0 0 0,0 0 0,0 0 0,1 1 0,-1 0 0,1 1 0,0-1 0,1 1 0,0 0 0,0 1 0,0-1 0,0 1 0,1 0 0,0 0 0,1 0 0,0 1 0,0-1 0,0 1 0,1 0 0,0 0 0,1 0 0,-2 15 0,6-10 0,0 1 0,0-1 0,2 1 0,-1-1 0,2 0 0,0-1 0,0 1 0,1-1 0,0-1 0,1 1 0,16 17 0,-15-21 0,-1-1 0,2 0 0,-1 0 0,1 0 0,-1-1 0,2-1 0,17 8 0,4-1 0,44 10 0,-71-21 0,1 0 0,0 0 0,0-1 0,0 0 0,0 0 0,0 0 0,-1-1 0,1 0 0,0 0 0,0 0 0,-1-1 0,1 0 0,0 0 0,-1 0 0,0-1 0,0 0 0,0 0 0,0 0 0,0-1 0,4-4 0,-2 2 0,0 0 0,-1 0 0,0-1 0,0 0 0,-1 0 0,0-1 0,0 0 0,-1 1 0,0-2 0,-1 1 0,1 0 0,2-13 0,18-102 0,-18 95 0,-4 22 0,0 1 0,-1-1 0,0 0 0,0 0 0,0-6 0,-2 10 0,1 0 0,0 0 0,0 0 0,-1 0 0,1 1 0,-1-1 0,0 0 0,1 0 0,-1 0 0,0 1 0,0-1 0,0 0 0,0 1 0,-1-1 0,1 1 0,0-1 0,-1 1 0,1 0 0,-3-3 0,-10-4 0,0 0 0,0 0 0,-30-10 0,31 13 0,0 0 0,0-1 0,1 0 0,0-1 0,0 0 0,-15-13 0,23 16 0,0 0 0,0 1 0,0-1 0,0 1 0,0 0 0,-1 0 0,0 1 0,1-1 0,-1 1 0,0 0 0,0 0 0,0 0 0,0 1 0,0 0 0,-1 0 0,1 0 0,0 1 0,-1 0 0,1 0 0,0 0 0,0 0 0,-1 1 0,1 0 0,-6 2 0,-51 13 43,33-8-747,-38 6 0,35-11-6122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5:46.6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24575,'0'0'-8191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5:47.1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1 24575,'-4'0'0,"2"0"0,7 0 0,10 0 0,3 0-8191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5:47.7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24575,'0'4'0,"0"6"0,4 1 0,6-2 0,5-1 0,4-4 0,4-1 0,1-1 0,1-2 0,1 0 0,-4-5 0,-2-1 0,0 1 0,0 0 0,2 2 0,-3 1-8191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5:48.1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24575,'0'4'0,"4"2"0,10-1 0,2-1-8191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5:48.5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41 24575,'5'0'0,"5"0"0,5 4 0,0 2-8191</inkml:trace>
  <inkml:trace contextRef="#ctx0" brushRef="#br0" timeOffset="1">346 17 24575,'5'0'0,"4"0"0,6-5 0,13-1 0,1 1-8191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5:48.8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17 24575,'5'0'0,"4"0"0,6 0 0,0-5 0,6-1 0,0 1-8191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5:53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0 885 24575,'15'-2'0,"0"0"0,0-1 0,0 0 0,0-2 0,0 1 0,-1-2 0,19-9 0,27-10 0,108-43 0,-126 51 0,48-12 0,-4 1 0,294-111 0,-158 48 0,-74 40 0,74-28 0,-80 32 0,-22 10 0,-51 12 0,141-57 0,6-8 0,-127 58-1365,-72 28-5461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5:49.2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30 24575,'0'-4'0,"4"-2"0,6-3 0,1-1-8191</inkml:trace>
  <inkml:trace contextRef="#ctx0" brushRef="#br0" timeOffset="1">123 30 24575,'5'0'0,"0"-4"0,5-2 0,0 1-8191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6:02.8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24575,'0'609'-1365,"0"-599"-5461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6:03.6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62 27 24575,'3'-3'0,"1"1"0,-1-1 0,1 1 0,0 0 0,0 0 0,0 0 0,0 1 0,0-1 0,0 1 0,0 0 0,1 0 0,6 0 0,58-2 0,-50 3 0,-11 0 0,-1 0 0,1 0 0,0 0 0,-1 1 0,1 0 0,13 3 0,-19-3 0,0 0 0,0 0 0,0 0 0,0 0 0,0 0 0,0 0 0,0 1 0,-1-1 0,1 1 0,0-1 0,-1 1 0,1 0 0,-1 0 0,0-1 0,0 1 0,1 0 0,-1 0 0,0 0 0,-1 1 0,1-1 0,0 0 0,-1 0 0,1 0 0,0 3 0,-1 2 5,1 0-1,-1 0 0,0 1 0,0-1 1,-1 0-1,0 0 0,0 0 0,-1 0 1,0 0-1,0-1 0,0 1 1,-1 0-1,0-1 0,0 0 0,-1 1 1,0-1-1,0-1 0,0 1 1,-1 0-1,0-1 0,0 0 0,0 0 1,-1-1-1,1 0 0,-1 0 0,0 0 1,-8 3-1,6-2-75,0-1 1,-1 0-1,1 0 0,-1-1 0,0-1 1,1 1-1,-1-1 0,-1-1 1,1 0-1,0 0 0,0-1 0,0 0 1,0 0-1,-1-1 0,1 0 1,0-1-1,0 0 0,0-1 0,1 1 1,-16-8-1,7-1-6755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6:04.3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24575,'0'510'-1365,"0"-500"-5461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5:51.1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0 24575,'0'5'0,"-4"0"0,3 1 0,5-2 0,7 0 0,5-3 0,4 1 0,4-2 0,1 0 0,0 0 0,1 0 0,0-1 0,0-3 0,-1-2 0,0 0 0,12 2 0,0 0-8191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5:51.5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24575,'4'0'0,"6"0"0,1 5 0,7 0 0,0 1-8191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5:51.9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 24575,'5'0'0,"5"0"0,1-4 0,3-2 0,3 1 0,11 1 0,2 1-8191</inkml:trace>
  <inkml:trace contextRef="#ctx0" brushRef="#br0" timeOffset="1">592 23 24575,'5'0'0,"0"-4"0,5-2 0,4 1 0,17 1 0,3 1-8191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5:52.3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24575,'4'0'0,"6"0"0,5 0 0,5 0 0,2 0 0,11 0 0,-1 0-8191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5:52.7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44 24575,'4'0'0,"6"0"0,6 0 0,-1-4 0,10-1 0,1-1-8191</inkml:trace>
  <inkml:trace contextRef="#ctx0" brushRef="#br0" timeOffset="1">470 20 24575,'4'0'0,"5"0"0,2-4 0,3-2 0,7 1 0,0 1-8191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5:53.0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51 24575,'0'4'0,"5"2"0,4-5 0,6-3 0,4 0 0,4 0 0,1-5 0,1 0 0,1 1 0,0 1 0,-1-3 0,13 0 0,0 2-8191</inkml:trace>
  <inkml:trace contextRef="#ctx0" brushRef="#br0" timeOffset="0.1">542 1 24575,'0'4'0,"4"1"0,6 1 0,5-2 0,5-1 0,2-1 0,3-5 0,0-2 0,-4-1-8191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5:55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1 587 24575,'0'2'0,"0"-1"0,1 0 0,-1 0 0,1 0 0,-1 0 0,1 0 0,0 0 0,-1 0 0,1 0 0,0 0 0,0-1 0,0 1 0,-1 0 0,1 0 0,0-1 0,0 1 0,0 0 0,0-1 0,0 1 0,1-1 0,-1 1 0,0-1 0,0 0 0,0 0 0,0 1 0,0-1 0,0 0 0,1 0 0,1 0 0,36 0 0,14-13 0,-1-2 0,92-41 0,-17 6 0,-49 17 0,-61 24 0,0 1 0,1 0 0,0 2 0,0 0 0,1 1 0,23-3 0,-5 2 0,-1-2 0,0-2 0,0 0 0,45-21 0,-16 6 0,-58 22 0,16-5 0,0 0 0,0 2 0,27-5 0,-9 3 0,-1-1 0,41-16 0,2-1 0,112-42 0,-123 41 0,81-21 0,69-1 0,-216 48 0,0 0 0,0 0 0,-1 1 0,1 0 0,6 0 0,-11 0 0,0 0 0,-1 0 0,1 0 0,-1 1 0,1-1 0,-1 0 0,1 0 0,-1 0 0,1 0 0,0 1 0,-1-1 0,1 0 0,-1 1 0,1-1 0,-1 0 0,0 1 0,1-1 0,-1 0 0,1 1 0,-1-1 0,0 1 0,1-1 0,-1 2 0,0-1 0,0 0 0,0 0 0,0 0 0,0 0 0,0 0 0,0 0 0,-1 0 0,1 0 0,0 0 0,-1 0 0,1 0 0,-1 0 0,1 0 0,-1-1 0,1 1 0,-1 0 0,0 0 0,0 0 0,0 0 0,-37 38-1365,17-20-5461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6:05.8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24575,'0'460'-1365,"0"-449"-5461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6:06.6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161 3 24575,'37'-2'0,"40"2"0,-73 0 0,1 0 0,0 1 0,0 0 0,0 0 0,-1 0 0,1 1 0,-1 0 0,1-1 0,-1 2 0,1-1 0,-1 0 0,4 4 0,-6-5 0,0 1 0,0 0 0,-1-1 0,1 1 0,-1 0 0,1 0 0,-1 0 0,0 0 0,0 0 0,0 0 0,0 0 0,0 1 0,0-1 0,-1 0 0,1 1 0,-1-1 0,1 0 0,-1 1 0,0-1 0,0 0 0,0 1 0,0-1 0,0 0 0,-1 1 0,1-1 0,-1 0 0,0 1 0,1-1 0,-1 0 0,0 0 0,0 0 0,0 0 0,-1 1 0,1-2 0,0 1 0,-1 0 0,0 0 0,-2 2 0,-2 2 0,0 1 0,0-2 0,-1 1 0,0-1 0,0 0 0,-1 0 0,1 0 0,-1-1 0,-10 3 0,-20 7 60,-44 8 0,71-20-209,0 0 1,0 0-1,0-1 1,-1-1-1,1 0 1,0 0-1,0-1 1,0 0-1,-13-4 1,8-1-6678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6:07.5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 32 24575,'0'0'0,"0"1"0,0-1 0,0 0 0,0 0 0,0 0 0,-1 0 0,1 0 0,0 0 0,0 0 0,0 0 0,0 0 0,0 0 0,0 0 0,0 0 0,0 0 0,-1 0 0,1 0 0,0 0 0,0 0 0,0 0 0,0 0 0,0 0 0,0 0 0,0 0 0,0 0 0,-1 0 0,1 0 0,0 0 0,0 0 0,0 0 0,0 0 0,0 0 0,0 0 0,0 0 0,0 0 0,0-1 0,-1 1 0,1 0 0,0 0 0,0 0 0,0 0 0,0 0 0,0 0 0,0 0 0,0 0 0,0 0 0,0 0 0,0-1 0,0 1 0,0 0 0,0 0 0,0 0 0,0 0 0,0 0 0,0 0 0,0 0 0,0-1 0,0 1 0,0 0 0,0 0 0,0 0 0,0 0 0,0 0 0,0 0 0,0 0 0,9-7 0,13-3 0,-16 7 0,1 1 0,-1 0 0,1 0 0,0 1 0,-1 0 0,1 0 0,0 0 0,13 2 0,-17-1 0,1 1 0,-1 0 0,0 0 0,0 0 0,1 1 0,-1-1 0,0 1 0,0-1 0,-1 1 0,1 0 0,0 0 0,-1 1 0,1-1 0,-1 1 0,1-1 0,-1 1 0,0-1 0,0 1 0,0 0 0,1 4 0,-2-4 0,1 0 0,-1 0 0,0 0 0,0 0 0,0 0 0,-1 0 0,1 0 0,-1 0 0,1 1 0,-1-1 0,0 0 0,-1 0 0,1 1 0,0-1 0,-1 0 0,0 0 0,0 0 0,0 0 0,0 0 0,0 0 0,-1 0 0,1 0 0,-1 0 0,1-1 0,-1 1 0,0-1 0,0 1 0,-4 2 0,-7 9 0,-1-2 0,-1 0 0,-28 19 0,15-12 0,10-4 0,14-11 0,-1 0 0,1 0 0,-1-1 0,0 0 0,0 1 0,-9 3 0,9-8 0,8-6 0,12-7 0,-3 10 0,0 0 0,0 1 0,0 0 0,0 1 0,21-2 0,15-2 0,-6 0 0,0 3 0,63 1 0,28-1 0,-113-1-1365,-4-1-5461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5:55.3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512 0 24575,'-28'10'0,"4"-1"0,-262 43 0,237-42 1,22-3-684,-39 3 0,34-8-6143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5:55.7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64 0 24575,'0'4'0,"-4"2"0,-6-1 0,-13-1 0,-4-1-8191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5:56.0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781 0 24575,'-4'0'0,"-6"0"0,-5 0 0,-5 0 0,-2 0 0,-2 0 0,-2 4 0,-12 2 0,0-1-8191</inkml:trace>
  <inkml:trace contextRef="#ctx0" brushRef="#br0" timeOffset="1">214 73 24575,'-4'0'0,"-6"0"0,-6-4 0,-3-1 0,-4-1 0,-1 2 0,-1 1 0,-1 1 0,-8 1 0,2 1-8191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5:56.4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87 5 24575,'0'5'0,"-4"1"0,-6-5 0,-5-3 0,-13-4 0,-2-2-8191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5:56.7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382 0 24575,'-4'0'0,"-5"0"0,-7 0 0,-3 0 0,-3 0 0,-3 0 0,0 5 0,-1 1 0,1-1 0,-1 0 0,1-2 0,-1-1 0,2-1 0,-1-1 0,-16-4 0,-2-2-8191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5:57.1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557 1 24575,'-4'0'0,"-2"4"0,-3 1 0,-5 1 0,-17-6 0,-2-3-8191</inkml:trace>
  <inkml:trace contextRef="#ctx0" brushRef="#br0" timeOffset="1">40 25 24575,'0'4'0,"-4"2"0,-2-5 0,-8-7 0,-1-1-8191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5:57.5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707 1 24575,'0'4'0,"-4"1"0,-6 1 0,-6-2 0,-3-1 0,-3-1 0,-15-1 0,-1-1-8191</inkml:trace>
  <inkml:trace contextRef="#ctx0" brushRef="#br0" timeOffset="0.98">189 1 24575,'-5'4'0,"-4"1"0,-6 1 0,-5-2 0,2 3 0,-1 0 0,-1 0 0,-1-3 0,2-5 0,-3-7 0,2-2-8191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3:30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24575,'-1'1'0,"0"-1"0,0 1 0,0-1 0,0 1 0,0-1 0,0 1 0,0 0 0,0-1 0,0 1 0,0 0 0,0 0 0,0 0 0,0 0 0,1-1 0,-1 1 0,0 0 0,1 0 0,-1 1 0,1-1 0,-1 0 0,1 0 0,-1 0 0,1 0 0,0 0 0,0 0 0,-1 1 0,1 1 0,-5 38 0,5-37 0,-3 347 0,6-180 0,-2-76 0,-3 106 0,-10-118 0,7-53 0,-3 54 0,9 410 0,0-476 0,1 1 0,8 32 0,-6-31 0,0 0 0,0 24 0,-3-9 0,-1-8 0,1 1 0,2 0 0,7 37 0,-3-27 0,-3 1 0,-1 0 0,-1 1 0,-5 49 0,0 1 0,5 31 0,-4 128 0,-2-223 0,-1-1 0,-11 37 0,9-41 0,1 1 0,2 0 0,0 0 0,-1 24 0,4 658 0,3-322 0,0-347 0,9 54 0,-5-52 0,1 48 0,-8 828 0,2-890 0,1 1 0,8 31 0,-5-30 0,3 45 0,-8 203 0,-1-127 0,2-130 0,1-1 0,0 0 0,7 22 0,-1 0 0,-8-37 0,0 1 0,0-1 0,1 1 0,-1-1 0,0 0 0,0 1 0,0-1 0,0 1 0,0-1 0,1 0 0,-1 1 0,0-1 0,0 0 0,1 1 0,-1-1 0,0 0 0,0 0 0,1 1 0,-1-1 0,0 0 0,1 0 0,-1 1 0,0-1 0,1 0 0,-1 0 0,1 0 0,-1 0 0,0 0 0,1 1 0,-1-1 0,1 0 0,-1 0 0,0 0 0,1 0 0,-1 0 0,1 0 0,-1 0 0,0 0 0,1-1 0,-1 1 0,1 0 0,-1 0 0,1 0 0,22-12 0,-5 3 0,-10 7 0,37-13 0,1 3 0,0 1 0,1 3 0,55-3 0,-82 9 0,0 0 0,26-7 0,-25 5 0,0 0 0,23-1 0,-20 6 0,0 1 0,-1 1 0,1 1 0,-1 0 0,0 2 0,42 17 0,-52-17 0,-8-4 0,0 0 0,0 0 0,1 0 0,-1 0 0,0-1 0,1 1 0,-1-1 0,1-1 0,-1 1 0,1-1 0,-1 0 0,1 0 0,-1-1 0,7-1 0,49-5 0,1 2 0,115 5 0,-67 2 0,1517-2 0,-1591-2 0,53-9 0,-52 6 0,49-2 0,1023 8 0,-1086-3 0,1 0 0,31-8 0,-30 5 0,45-3 0,56-4 0,-80 6 0,53-1 0,-67 6 0,52-9 0,-49 4 0,37-1 0,45-5 0,-75 6 0,46 0 0,18 7 0,83-2 0,-107-11 0,-51 7 0,53-3 0,23 10 0,81-4 0,-121-9 0,-49 6 0,0 2 0,27-2 0,16 4 0,-18 1 0,-1-2 0,60-10 0,-40-1 0,1 4 0,108-5 0,-147 13 0,1-1 0,29-7 0,-27 5 0,40-3 0,86-8 0,-60 4 0,-14 0 0,-46 6 0,53-3 0,-65 7 43,0-1-1,25-6 1,13-2-1536,-38 8-5333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5:57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12 900 24575,'-4'13'0,"1"8"0,3-20 0,0-1 0,1 1 0,-1-1 0,1 1 0,-1-1 0,1 0 0,-1 1 0,0-1 0,1 0 0,-1 1 0,1-1 0,0 0 0,-1 0 0,1 1 0,-1-1 0,1 0 0,-1 0 0,1 0 0,0 0 0,-1 0 0,1 0 0,-1 0 0,1 0 0,0 0 0,-1 0 0,1 0 0,-1 0 0,1 0 0,-1 0 0,1 0 0,0-1 0,-1 1 0,1 0 0,-1-1 0,1 1 0,-1 0 0,1-1 0,0 0 0,24-5 0,-23 12 0,-12 10 0,-33 31 0,44-47 0,-1 0 0,0 0 0,0 0 0,0 0 0,0 0 0,0 0 0,0 0 0,0 0 0,0 0 0,0 0 0,0 0 0,0 0 0,0 0 0,0 0 0,0 0 0,0 0 0,1 0 0,-1 0 0,0 0 0,0 0 0,0 0 0,0 0 0,0 0 0,0 0 0,0 0 0,0 0 0,0 0 0,0 0 0,0 0 0,0 0 0,0 0 0,0 0 0,0 0 0,0 0 0,0 0 0,0 0 0,0 0 0,0 1 0,0-1 0,0 0 0,0 0 0,0 0 0,0 0 0,13-5 0,13-8 0,290-151 0,-242 127 0,-37 22 0,0 1 0,77-17 0,-29 9 0,-3-4 0,-1-4 0,101-53 0,-87 41 0,180-54 0,-159 57 0,161-79 0,46-21 0,-256 118 0,79-32 0,-90 32 50,-44 17-404,1 0 0,-1-1 1,22-13-1,-43 26-6472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5:58.0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589 0 24575,'-8'1'0,"-1"0"0,1 1 0,0 0 0,-1 0 0,1 1 0,0 0 0,-13 7 0,11-6 0,1 1 0,-1-2 0,0 1 0,1-1 0,-13 2 0,-73 0 0,60-4 0,-57 9 0,65-5 0,0-2 0,-1-1 0,1-1 0,-36-2 0,60 0-105,1 1 0,-1 0 0,0-1 0,1 0 0,-1 0 0,1 1 0,-1-2 0,1 1 0,-1 0 0,1 0 0,0-1 0,-3-1 0,-6-8-6721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6:08.9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85 39 24575,'-2'0'0,"0"0"0,0 0 0,1 0 0,-1-1 0,0 1 0,0 0 0,0-1 0,1 0 0,-1 1 0,0-1 0,1 0 0,-1 0 0,1 0 0,-1 0 0,1 0 0,-1 0 0,1 0 0,0-1 0,-1 1 0,1 0 0,0-1 0,0 1 0,0-1 0,0 1 0,0-1 0,0 0 0,1 1 0,-2-3 0,-2-5 0,9 44 0,6 7 0,-1 0 0,-2 1 0,-2 0 0,1 64 0,-7-79 0,1 14 0,-2-1 0,-2 0 0,-1 0 0,-3 0 0,-12 45 0,8-45 0,6-24 0,0 0 0,-12 27 0,17-44-20,0 0-1,-1 0 1,1 0-1,0 0 0,0 0 1,-1 0-1,1 0 1,0 0-1,-1 0 1,1 0-1,0 0 0,0 0 1,-1 0-1,1 0 1,0 0-1,-1 0 0,1 0 1,0 0-1,0 0 1,-1-1-1,1 1 1,0 0-1,0 0 0,0 0 1,-1-1-1,1 1 1,0 0-1,0 0 1,0 0-1,0-1 0,-1 1 1,1 0-1,0 0 1,0-1-1,0 1 1,0 0-1,0 0 0,0-1 1,0 1-1,0 0 1,0-1-1,0 1 1,0 0-1,0 0 0,0-1 1,0 1-1,0-1 1,-1 0-358,-5-14-6448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6:09.4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0 119 24575,'1'-3'0,"0"1"0,-1 0 0,1-1 0,0 1 0,0-1 0,0 1 0,1 0 0,-1 0 0,0 0 0,1 0 0,0 0 0,-1 0 0,1 0 0,4-3 0,30-22 0,-20 18 0,0 1 0,0 0 0,1 1 0,0 0 0,28-6 0,-42 12 0,1 1 0,-1-1 0,1 0 0,-1 1 0,1 0 0,-1 0 0,1 0 0,-1 0 0,0 1 0,1-1 0,-1 1 0,1 0 0,-1 0 0,0 0 0,1 0 0,-1 0 0,0 1 0,0 0 0,0 0 0,0 0 0,0 0 0,-1 0 0,1 0 0,-1 1 0,1-1 0,-1 1 0,0-1 0,0 1 0,0 0 0,0 0 0,0 0 0,-1 0 0,0 1 0,1-1 0,-1 0 0,1 5 0,-1-2 0,0 0 0,0 0 0,0 0 0,-1 0 0,0 0 0,0 0 0,0 0 0,-1 0 0,0 0 0,0 0 0,0 0 0,-1 0 0,0-1 0,0 1 0,-1 0 0,1-1 0,-1 0 0,-1 0 0,-5 9 0,-1-3 0,0 0 0,0-1 0,0 0 0,-2-1 0,1 0 0,-1-1 0,-14 8 0,17-11-170,0 0-1,0-1 0,0 0 1,-1-1-1,0 1 0,1-2 1,-16 3-1,14-6-6655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6:10.1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116 19 24575,'0'0'0,"0"-1"0,0 0 0,0 1 0,0-1 0,1 0 0,-1 1 0,0-1 0,1 0 0,-1 1 0,0-1 0,1 1 0,-1-1 0,1 0 0,-1 1 0,1-1 0,-1 1 0,1-1 0,-1 1 0,1 0 0,-1-1 0,1 1 0,0 0 0,-1-1 0,1 1 0,0 0 0,1-1 0,28-3 0,-24 4 0,0 0 0,0 1 0,0-1 0,0 1 0,0 1 0,0-1 0,-1 1 0,10 4 0,-11-3 0,0 0 0,-1 0 0,1 0 0,-1 1 0,0 0 0,0 0 0,0 0 0,-1 0 0,1 0 0,-1 0 0,0 0 0,0 1 0,-1-1 0,1 1 0,-1 0 0,0-1 0,0 1 0,-1 0 0,1 0 0,-1 0 0,0-1 0,0 1 0,-1 0 0,1 0 0,-1 0 0,-2 5 0,2-3 0,-1 1 0,-1 0 0,1-1 0,-1 1 0,-1-1 0,-4 9 0,6-13 0,0 0 0,0-1 0,0 1 0,0-1 0,0 1 0,0-1 0,-1 0 0,1 1 0,-1-2 0,1 1 0,-1 0 0,0 0 0,-4 1 0,17-5 0,0 0 0,0 0 0,0 0 0,0 1 0,0 1 0,0 0 0,18 2 0,-25-2 0,0 1 0,-1-1 0,1 0 0,-1 1 0,1 0 0,-1-1 0,1 1 0,-1 0 0,1 0 0,-1 1 0,0-1 0,0 0 0,1 1 0,-1 0 0,0-1 0,0 1 0,-1 0 0,1 0 0,0 0 0,-1 0 0,1 0 0,-1 0 0,1 1 0,-1-1 0,0 0 0,0 1 0,0-1 0,0 1 0,-1-1 0,1 1 0,-1 0 0,1-1 0,-1 1 0,0-1 0,0 5 0,-1-2 0,-1 1 0,1-1 0,-1 1 0,0-1 0,-1 0 0,1 0 0,-1 0 0,0 0 0,0 0 0,0-1 0,-1 1 0,0-1 0,0 0 0,0 0 0,0 0 0,-5 2 0,-7 6 0,0 0 0,0-2 0,-25 12 0,26-15 30,-1 0 0,0-1 0,-26 6 0,34-10-179,0-1 1,0 0-1,0 0 1,0-1-1,0 0 1,0-1-1,0 0 1,-1 0-1,-11-3 1,-12-7-6678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6:23.7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52 24575,'82'0'0,"103"-15"0,-95 7 0,140 5 0,-125 4 0,-91 0 0,0 0 0,0 1 0,18 5 0,-23-4 0,0-1 0,0 0 0,0-1 0,0 1 0,1-2 0,-1 0 0,0 0 0,0 0 0,0-1 0,12-3 0,8-2 0,49-6 0,8-2 0,-69 11 0,0 0 0,1 1 0,0 0 0,-1 2 0,1 0 0,0 1 0,-1 1 0,1 1 0,-1 0 0,1 1 0,-1 1 0,25 10 0,-23-7-1365,-3-2-5461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6:24.5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75 24575,'5'0'0,"0"1"0,-1 0 0,1 0 0,-1 0 0,10 4 0,20 4 0,-7-9 0,-1-1 0,48-8 0,-23 1 0,109-19 0,-35 4 0,-69 14 0,-32 4 0,-1 1 0,1 1 0,0 1 0,0 1 0,0 1 0,0 1 0,34 6 0,-9 1 0,1-2 0,0-2 0,85-5 0,-49 0 0,-32-6 76,-45 5-316,0 0-1,0 1 1,0 0 0,0 0 0,17 2 0,-7 2-6586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6:25.5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0 24575,'-1'0'0,"0"0"0,1 0 0,-1 0 0,0 1 0,0-1 0,1 0 0,-1 0 0,0 1 0,1-1 0,-1 0 0,0 1 0,1-1 0,-1 1 0,1-1 0,-1 1 0,1-1 0,-1 1 0,1-1 0,-1 1 0,1 0 0,-1-1 0,1 1 0,0-1 0,-1 1 0,1 0 0,0-1 0,0 1 0,-1 0 0,1 0 0,0-1 0,0 1 0,0 0 0,0 0 0,0-1 0,0 1 0,0 0 0,0-1 0,0 1 0,0 0 0,1 0 0,-1 1 0,11 30 0,6-7 0,1 0 0,0-2 0,2 0 0,1-2 0,28 24 0,25 25 0,59 63 0,16 16 0,-126-123 0,28 46 0,-39-53 0,0 0 0,2-1 0,0-1 0,1 0 0,31 26 0,-45-43 0,0 1 0,-1 0 0,1 0 0,0 0 0,0 0 0,-1 0 0,1 0 0,-1 0 0,1 0 0,-1 0 0,1 0 0,-1 0 0,0 0 0,1 0 0,-1 0 0,0 0 0,0 0 0,0 1 0,0-1 0,0 0 0,0 0 0,0 0 0,0 0 0,0 0 0,0 1 0,-1-1 0,1 0 0,0 0 0,-1 0 0,1 0 0,-1 0 0,1 0 0,-1 0 0,0 0 0,1 0 0,-1 0 0,0-1 0,0 1 0,0 0 0,-1 1 0,-7 7 0,-1 0 0,1-1 0,-12 8 0,6-5 0,-13 16 0,1 1 0,2 1 0,-27 39 0,1-1 0,8-12 0,-51 86 0,76-111 0,3 0 0,0 2 0,2-1 0,-18 67 0,20-39 0,6-32 0,0 0 0,-16 44 0,15-60-1365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6:26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1029 1 24575,'-1'4'0,"1"0"0,-1 0 0,0 0 0,0 0 0,0 0 0,-1 0 0,1-1 0,-1 1 0,0 0 0,0-1 0,-1 1 0,1-1 0,0 1 0,-1-1 0,0 0 0,0 0 0,0-1 0,0 1 0,-6 3 0,-9 6 0,0-1 0,-33 14 0,25-13 0,-129 70 0,4 5 0,-154 120 0,259-169 0,34-27 0,-1 0 0,-1 0 0,0-2 0,0 1 0,-23 10 0,22-14 0,-36 16 0,47-20 0,0 0 0,1 0 0,-1 1 0,0-1 0,1 1 0,0 0 0,0 0 0,-1 0 0,-2 6 0,5-8 0,0 1 0,0-1 0,1 1 0,-1 0 0,1-1 0,0 1 0,-1 0 0,1-1 0,0 1 0,0 0 0,0 0 0,0-1 0,0 1 0,0 0 0,1 0 0,-1-1 0,1 1 0,-1 0 0,1-1 0,-1 1 0,1-1 0,0 1 0,0-1 0,0 1 0,0-1 0,0 1 0,0-1 0,0 0 0,0 1 0,1-1 0,-1 0 0,0 0 0,3 1 0,6 5 0,0 0 0,0 0 0,19 7 0,-22-10 0,293 161 0,-254-134 0,-2 2 0,50 47 0,-74-58 0,0 0 0,-2 1 0,0 1 0,-2 1 0,17 31 0,-21-32 0,2-1 0,0 0 0,1-1 0,2-1 0,0-1 0,33 31 0,-30-35 0,-2 1 0,0 1 0,0 0 0,-2 1 0,0 1 0,-1 1 0,-2 0 0,16 31 0,-21-37-1365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6:36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1334 1 24575,'-31'11'0,"10"-2"0,-398 103 0,260-79 0,151-32 0,-1 0 0,1-1 0,0 0 0,0-1 0,-1 1 0,1-1 0,0-1 0,-12-3 0,-30-4 0,8 6 0,-1 2 0,0 2 0,0 2 0,-57 11 0,10-3 0,90-10 0,-1-1 0,0 0 0,0 0 0,1 1 0,-1-1 0,0 0 0,1 1 0,-1-1 0,0 1 0,1-1 0,-1 1 0,1-1 0,-1 1 0,1-1 0,-1 1 0,1 0 0,-1-1 0,1 1 0,-1 0 0,1-1 0,0 1 0,-1 0 0,1 0 0,0-1 0,0 1 0,0 0 0,0 0 0,-1-1 0,1 1 0,0 0 0,0 0 0,0-1 0,1 1 0,-1 0 0,0 1 0,11 33 0,-7-23 0,-3-7 0,9 26 0,-1 2 0,-2-1 0,-1 1 0,3 59 0,-11 625 0,4-680 0,9 51 0,-6-50 0,2 49 0,-8 993 0,3-1056 0,0 1 0,7 28 0,-4-26 0,2 41 0,-7-35 0,-3 0 0,-8 47 0,-1-4 0,2-6 0,4-35 0,-2 57 0,8-26 0,2-26 0,-2-1 0,-2 0 0,-1 0 0,-3 0 0,-11 45 0,4-32 0,-11 100 0,18-110 0,2 12 0,4 104 0,-1 24 0,-11-122 0,0 4 0,0 16 0,7-58 0,2 1 0,-2 24 0,4 422 0,3-222 0,-4-223 0,0 1 0,-7 28 0,4-26 0,-3 41 0,8-36 0,0 1 0,-2 1 0,0-1 0,-3 0 0,-12 49 0,5-40 0,1 1 0,2 1 0,1 0 0,-1 54 0,8-77 0,-1 0 0,-6 23 0,3-22 0,-3 42 0,8-47 0,1 113 0,-1-128 0,1 0 0,-1 0 0,0-1 0,0 1 0,1 0 0,-1-1 0,1 1 0,-1-1 0,1 1 0,-1-1 0,1 1 0,0-1 0,0 1 0,0-1 0,0 1 0,0-1 0,0 0 0,0 0 0,1 0 0,-1 1 0,0-1 0,1 0 0,-1-1 0,1 1 0,-1 0 0,1 0 0,-1-1 0,1 1 0,-1 0 0,1-1 0,0 0 0,-1 1 0,3-1 0,5 0 0,0 0 0,0-1 0,-1 0 0,1 0 0,12-4 0,-1 0 0,28-5 0,-23 4 0,0 1 0,28-1 0,1 1 0,62-15 0,-70 11 0,1 2 0,61-2 0,-75 11 0,1 1 0,-1 2 0,46 13 0,37 5 0,-56-14-35,-23-2-630,62 1 0,-78-8-6161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6:45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24575,'0'3'0,"0"1"0,-1 0 0,0-1 0,0 1 0,0-1 0,0 1 0,0-1 0,-1 1 0,1-1 0,-1 0 0,0 0 0,0 1 0,0-1 0,-1-1 0,-3 5 0,-15 24 0,21-30 0,-1-1 0,1 1 0,1-1 0,-1 1 0,0-1 0,0 0 0,0 1 0,0-1 0,0 1 0,0-1 0,0 1 0,1-1 0,-1 1 0,0-1 0,0 0 0,1 1 0,-1-1 0,0 1 0,1-1 0,-1 0 0,0 1 0,1-1 0,-1 0 0,0 0 0,1 1 0,-1-1 0,1 0 0,-1 0 0,1 0 0,-1 1 0,1-1 0,-1 0 0,0 0 0,1 0 0,-1 0 0,1 0 0,-1 0 0,1 0 0,-1 0 0,1 0 0,-1 0 0,1 0 0,27 1 0,-26-1 0,175-14 0,-8 0 0,-35 2 0,-25 1 0,-73 8 0,36-8 0,-54 7 0,0 0 0,0 2 0,0 0 0,0 1 0,1 0 0,-1 2 0,1 0 0,32 7 0,-33-1 0,1-2 0,0 0 0,0-2 0,0 0 0,0-1 0,0-1 0,21-1 0,-21-2 0,-11 0 0,1 1 0,0 1 0,-1-1 0,1 1 0,13 2 0,-20-1 0,0-1 0,0 1 0,0 0 0,0-1 0,0 1 0,0 0 0,0 0 0,0 0 0,0 1 0,-1-1 0,1 0 0,0 1 0,-1-1 0,1 1 0,-1-1 0,0 1 0,0 0 0,1-1 0,-1 1 0,0 0 0,0 0 0,0 0 0,-1 0 0,1 0 0,0 0 0,-1 0 0,1 4 0,2 21 0,-1 0 0,-2 1 0,-3 40 0,-1 6 0,4 493 0,-1-542 0,-2 0 0,-5 28 0,3-27 0,-3 43 0,9 54 0,-2 50 0,-3-141 0,-17 60 0,14-66 0,1 1 0,0 1 0,-1 38 0,7 475 0,1-244 0,-2-274 0,-2 0 0,-1 0 0,0-1 0,-11 30 0,-6 29 0,12-35 0,2 0 0,-3 82 0,11-99 0,-1 0 0,-2-1 0,0 1 0,-2 0 0,-14 52 0,11-57 0,1 1 0,1 0 0,1 0 0,0 31 0,5 105 0,1-61 0,-3-66 0,-11 57 0,6-57 0,-2 54 0,10 20 0,-3 79 0,-11-120 0,8-49 0,0 0 0,-1 27 0,7 67 0,-4 47 0,-2-131 0,-15 55 0,11-56 0,2 1 0,-3 28 0,8 142 0,-1-1 0,-9-131 0,6-47 0,2-1 0,-2 27 0,4 377 0,3-202 0,0-183 0,2 0 0,2 0 0,12 42 0,0 1 0,-9-45 0,-6-27 0,0 1 0,-1-1 0,0 1 0,-1 0 0,0-1 0,0 11 0,-1-17 0,0 0 0,-1 0 0,1 0 0,-1 0 0,1 0 0,-1-1 0,0 1 0,0 0 0,0 0 0,0 0 0,0-1 0,0 1 0,0 0 0,0-1 0,-1 1 0,1-1 0,-1 0 0,1 1 0,-1-1 0,1 0 0,-1 0 0,0 0 0,0 0 0,1 0 0,-1 0 0,0-1 0,0 1 0,0-1 0,0 1 0,0-1 0,-3 1 0,-170 22 0,137-21 0,0-1 0,1-2 0,-1-1 0,-59-12 0,78 11 0,-1 0 0,0 1 0,0 2 0,0 0 0,0 1 0,0 0 0,-38 10 0,21-5 0,-55 2 0,-26 4 0,73-5-682,-67 1-1,101-8-6143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5:58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71 771 24575,'0'1'0,"0"1"0,0-1 0,-1 1 0,1-1 0,-1 1 0,1-1 0,-1 1 0,1-1 0,-1 0 0,0 1 0,0-1 0,0 0 0,1 0 0,-1 1 0,0-1 0,-1 0 0,-1 2 0,-26 16 0,1 0 0,29-19 0,-1 1 0,1-1 0,-1 0 0,1 0 0,-1 0 0,1 1 0,-1-1 0,1 0 0,-1 0 0,1 0 0,-1 0 0,1 0 0,0 0 0,-1 0 0,1 0 0,-1 0 0,1 0 0,-1-1 0,1 1 0,-1 0 0,1 0 0,-1 0 0,1-1 0,-1 1 0,1 0 0,-1 0 0,1-1 0,-1 1 0,1-1 0,25-9 0,22-16 0,1 3 0,2 2 0,77-21 0,35-15 0,-53 17 0,-66 27 0,84-15 0,-86 19 0,54-17 0,12-4 0,18-3 0,23-6 0,-79 19 0,117-40 0,-149 47 0,87-27 0,68-25 0,-51 14 0,101-40 0,-56 21 0,-173 63-74,30-9-1217,-28 13-5535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6:49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24575,'0'-1'0,"1"0"0,-1 0 0,1 0 0,-1 0 0,1 0 0,-1 0 0,1 0 0,0 0 0,0 0 0,-1 0 0,1 0 0,0 1 0,0-1 0,0 0 0,0 0 0,0 1 0,0-1 0,0 1 0,0-1 0,0 1 0,0-1 0,0 1 0,0 0 0,1-1 0,-1 1 0,0 0 0,2 0 0,38-5 0,-36 5 0,231 0 0,6-1 0,-23-22 0,49-2 0,-256 24 0,221 3 0,-199 1 0,0 1 0,1 2 0,-1 1 0,55 20 0,-74-21 0,0-2 0,0 0 0,0-1 0,1 0 0,0-1 0,22-1 0,2-2 0,51-9 0,32-8 0,181-1 0,318 20 0,-587-2 0,53-10 0,-51 5 0,50-1 0,64-6 0,-96 6 0,54 1 0,-65 7 0,0 1 0,65 12 0,-83-10 0,0-1 0,0-1 0,0-1 0,0-1 0,0-1 0,0-2 0,39-8 0,68-16 0,68-3 0,-166 26 0,27-7 0,-42 6 0,0 2 0,26-2 0,-17 4 0,164 4 0,-173 0-1365,-4 3-5461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6:51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 24575,'1'0'0,"0"0"0,0 1 0,0-1 0,0 1 0,0 0 0,0-1 0,0 1 0,0 0 0,0-1 0,0 1 0,0 0 0,-1 0 0,1 0 0,0 0 0,0 0 0,-1 0 0,1 0 0,-1 0 0,1 0 0,-1 0 0,1 0 0,-1 0 0,0 0 0,1 0 0,-1 0 0,0 1 0,0 1 0,5 37 0,-5-35 0,2 303 0,-4-157 0,1-117 0,-10 52 0,-2 25 0,-1 69 0,7-111 0,6 133 0,-1 17 0,-22-71 0,-12 7 0,2-13 0,28-88 0,3-1 0,5 81 0,0-31 0,-2 1451 0,-2-1526 0,-1 0 0,-1 0 0,-2 0 0,-15 44 0,11-40 0,1 1 0,-8 60 0,16 115 0,0 7 0,-6-166 0,-18 68 0,11-62 0,-54 241 0,52-223 0,-25 150 0,37 64 0,6-155 0,-2 534 0,-4-621-1365,-1-30-5461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6:55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0 24575,'0'570'0,"2"-616"0,-1 31 0,0 0 0,-1 0 0,0 1 0,-1-1 0,-1 0 0,0 1 0,-8-27 0,9 38 0,-1-1 0,0 1 0,0 0 0,0 0 0,0 0 0,0 0 0,-1 0 0,0 1 0,1-1 0,-1 1 0,0-1 0,0 1 0,0 0 0,-1 0 0,1 0 0,0 1 0,-1-1 0,1 1 0,-1 0 0,1 0 0,-1 0 0,0 0 0,-5 0 0,0 1 0,1 0 0,-1 0 0,0 1 0,1 0 0,-1 0 0,1 1 0,-1 0 0,1 1 0,-8 3 0,9-4 0,-10 5 0,1 0 0,-1 1 0,-21 15 0,34-20 0,0 0 0,0 0 0,1 0 0,-1 1 0,1-1 0,0 1 0,0 0 0,0 0 0,0 0 0,1 0 0,-1 0 0,1 1 0,0-1 0,1 1 0,-1 0 0,1-1 0,-2 10 0,1 0 0,1 1 0,1 0 0,0-1 0,4 26 0,-4-35 0,1-1 0,0 0 0,0 1 0,1-1 0,0 0 0,-1 0 0,1 0 0,1 0 0,-1 0 0,0-1 0,1 1 0,0-1 0,0 1 0,0-1 0,0 0 0,0 0 0,1 0 0,-1-1 0,8 5 0,-1-3 11,0 0 0,0 0 0,0-1 0,1-1 0,-1 1 0,1-2-1,-1 1 1,1-2 0,0 1 0,20-3 0,-7-1-382,0-1-1,-1-2 1,40-14 0,-41 13-6455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6:56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1 24575,'-3'18'0,"0"1"0,-1 0 0,-1-1 0,0 1 0,-2-1 0,0-1 0,-11 20 0,15-30 0,-24 45 0,-49 70 0,3-4 0,62-99 0,-25 43 0,3 2 0,-42 114 0,60-135-99,4-11-323,1 0 0,-11 63 0,19-76-6404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6:56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587 0 24575,'0'30'0,"0"46"0,-15 132 0,-34 24 0,44-205 0,1-1 0,2 1 0,2 54 0,-2-90 0,0-1 0,-1 1 0,0-1 0,0 1 0,-1 0 0,0 1 0,-7-11 0,-2-3 0,0 1 0,-20-22 0,29 37 0,-1 1 0,1-1 0,-2 1 0,1 0 0,0 0 0,-1 0 0,0 1 0,0 0 0,0 0 0,-1 1 0,1-1 0,-1 1 0,0 1 0,1-1 0,-1 1 0,-1 1 0,1-1 0,0 1 0,0 0 0,0 1 0,-1 0 0,-9 1 0,2 1 0,1 1 0,-1 0 0,1 1 0,0 1 0,0 1 0,0 0 0,1 0 0,0 1 0,0 1 0,1 0 0,0 1 0,0 1 0,1-1 0,0 2 0,1-1 0,0 2 0,1-1 0,0 1 0,-10 19 0,17-28 0,1 0 0,-1 0 0,1 0 0,0 0 0,0 0 0,0 0 0,0 0 0,0 0 0,1 1 0,-1-1 0,1 0 0,0 0 0,0 1 0,0-1 0,0 0 0,1 0 0,-1 1 0,1-1 0,0 0 0,0 0 0,0 0 0,0 0 0,1 0 0,-1 0 0,1 0 0,0-1 0,0 1 0,3 4 0,0-3 0,0 0 0,0-1 0,0 1 0,0-1 0,1 0 0,-1-1 0,1 1 0,-1-1 0,1 0 0,0 0 0,0-1 0,0 0 0,0 0 0,10 0 0,20 0-170,-1-3-1,1-1 0,-1-1 1,0-2-1,0-1 0,0-2 1,58-24-1,-76 26-6655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6:57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 24575,'13'-17'0,"27"-28"0,-36 42 0,14-17 0,6-5 0,32-42 0,-55 65 0,0 0 0,0 0 0,1 1 0,-1-1 0,0 1 0,1-1 0,0 1 0,-1-1 0,1 1 0,0 0 0,-1 0 0,1 0 0,4-2 0,-6 3 0,1 0 0,-1 0 0,1 0 0,-1 0 0,0 0 0,1 0 0,-1 0 0,1 0 0,-1 0 0,1 0 0,-1 0 0,1 1 0,-1-1 0,0 0 0,1 0 0,-1 0 0,0 1 0,1-1 0,-1 0 0,1 0 0,-1 1 0,0-1 0,0 0 0,1 1 0,6 19 0,8 140 0,-8-80 0,-4 122 0,-4-122 0,1-71 0,0 1 0,-1-1 0,0 0 0,-1 0 0,0 0 0,-5 16 0,6-23 0,0 0 0,0 0 0,0 1 0,0-1 0,-1 0 0,1 0 0,-1 0 0,1 0 0,-1 0 0,1 0 0,-1-1 0,0 1 0,0-1 0,0 1 0,0-1 0,0 1 0,0-1 0,-1 0 0,1 0 0,0 0 0,-1 0 0,1-1 0,0 1 0,-1-1 0,1 1 0,-1-1 0,1 0 0,-1 0 0,-3 0 0,-1-1 0,-1-1 0,1 1 0,0-1 0,0-1 0,0 1 0,0-1 0,0 0 0,0-1 0,1 0 0,0 0 0,-1 0 0,2-1 0,-1 0 0,0 0 0,1 0 0,-7-10 0,9 12 0,0-1 0,1 0 0,-1 0 0,1 0 0,0 0 0,0 0 0,1 0 0,-1-1 0,1 1 0,0 0 0,0-1 0,0 1 0,1-1 0,0 0 0,0 1 0,0-1 0,0 1 0,1-1 0,-1 1 0,1-1 0,0 1 0,1-1 0,-1 1 0,1 0 0,0 0 0,0-1 0,4-5 0,4-4 0,1 0-1,1 1 0,0 1 1,0 0-1,16-11 1,74-47 54,-7 5-1470,-63 40-5410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6:58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34 24575,'-2'-10'0,"2"9"0,0 1 0,0-1 0,0 0 0,0 1 0,0-1 0,0 1 0,0-1 0,0 1 0,0-1 0,0 0 0,0 1 0,0-1 0,0 1 0,1-1 0,-1 1 0,0-1 0,0 1 0,1-1 0,-1 1 0,0-1 0,1 1 0,-1-1 0,0 1 0,1 0 0,-1-1 0,1 1 0,-1 0 0,1-1 0,-1 1 0,1 0 0,-1-1 0,1 1 0,-1 0 0,1 0 0,-1 0 0,1-1 0,-1 1 0,1 0 0,0 0 0,0-1 0,1 0 0,-1 1 0,1-1 0,0 0 0,-1 1 0,1-1 0,-1 1 0,1-1 0,0 1 0,-1 0 0,1 0 0,0 0 0,-1 0 0,1 0 0,0 0 0,0 0 0,-1 0 0,1 1 0,0-1 0,-1 1 0,1-1 0,-1 1 0,4 1 0,-5-2 0,0 1 0,1-1 0,-1 1 0,0-1 0,1 0 0,-1 1 0,0-1 0,1 1 0,-1-1 0,0 1 0,0-1 0,0 1 0,1-1 0,-1 1 0,0-1 0,0 1 0,0-1 0,0 1 0,0-1 0,0 1 0,0-1 0,0 1 0,0-1 0,0 1 0,0-1 0,-1 1 0,1 0 0,-1 1 0,0-1 0,0 1 0,0-1 0,0 1 0,0-1 0,0 1 0,-1-1 0,1 0 0,0 0 0,-1 1 0,1-1 0,-3 1 0,-27 6 0,18-11 0,13 3 0,0-1 0,0 1 0,-1 0 0,1-1 0,0 1 0,0 0 0,0-1 0,0 1 0,0-1 0,0 1 0,0 0 0,0-1 0,0 1 0,0-1 0,0 1 0,0 0 0,0-1 0,0 1 0,0-1 0,1 1 0,-1 0 0,0-1 0,0 1 0,0 0 0,0-1 0,1 1 0,-1 0 0,0-1 0,1 1 0,-1 0 0,0 0 0,1-1 0,8-5-1365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7:00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95 233 24575,'0'32'0,"0"-26"0,0-21 0,0-4 0,1 1 0,1 0 0,1-1 0,0 1 0,1 0 0,1 1 0,1-1 0,1 1 0,17-32 0,-22 43 0,2 0 0,-1 1 0,0 0 0,1-1 0,5-4 0,-8 9 0,-1 1 0,1-1 0,0 1 0,-1-1 0,1 1 0,0-1 0,0 1 0,-1-1 0,1 1 0,0 0 0,0-1 0,0 1 0,-1 0 0,1 0 0,0 0 0,0-1 0,0 1 0,0 0 0,1 0 0,-1 1 0,0-1 0,0 1 0,0-1 0,0 1 0,0 0 0,0-1 0,0 1 0,0 0 0,0 0 0,-1-1 0,1 1 0,0 0 0,0 0 0,-1 0 0,1 0 0,-1 0 0,1 0 0,-1 0 0,1 2 0,3 10 0,0 1 0,-1 0 0,-1 0 0,0 0 0,-1 0 0,-1 0 0,0 0 0,-3 23 0,1 6 0,3 48 0,-3 65 0,1-152 0,1 0 0,-1-1 0,1 1 0,-1 0 0,0-1 0,-1 1 0,1 0 0,0-1 0,-1 1 0,0-1 0,0 0 0,0 0 0,0 1 0,-1-1 0,1-1 0,-1 1 0,1 0 0,-1-1 0,0 1 0,0-1 0,0 0 0,-6 3 0,-3 0 0,-1 0 0,1-1 0,-1-1 0,0 0 0,-16 2 0,14-3 0,1 0 0,0 2 0,-20 6 0,74-6 0,108-26 0,-2 5 0,-62 5 0,-64 8-1365,-4-1-5461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7:0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0 24575,'-2'78'0,"-3"-1"0,-3 0 0,-36 145 0,7-77 0,-71 242 0,73-245-1365,31-132-5461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7:02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100 126 24575,'1'-4'0,"-1"1"0,1 0 0,0 0 0,0 0 0,0 0 0,1 0 0,-1 0 0,1 0 0,-1 1 0,1-1 0,0 0 0,0 1 0,0 0 0,0-1 0,4-2 0,39-29 0,-32 26 0,0 1 0,1 0 0,16-5 0,-25 10 0,0 0 0,0 1 0,0-1 0,1 1 0,-1 1 0,0-1 0,0 1 0,1 0 0,-1 0 0,0 0 0,0 1 0,9 2 0,-12-3 0,0 1 0,0 0 0,0 0 0,-1 0 0,1 0 0,0 0 0,-1 0 0,1 0 0,-1 1 0,1-1 0,-1 0 0,1 1 0,-1-1 0,0 1 0,0 0 0,0-1 0,0 1 0,0 0 0,1 2 0,-1 0 0,0 0 0,0 0 0,0 0 0,-1 0 0,0 1 0,0-1 0,0 0 0,0 0 0,-1 4 0,-1 3 0,-1 0 0,0-1 0,0 1 0,-1-1 0,0 0 0,-8 13 0,3-11 0,0-1 0,-1 0 0,0 0 0,-1-1 0,0-1 0,-1 0 0,0 0 0,-23 12 0,-34 26 0,69-47 0,0 0 0,-1 0 0,1 0 0,0 0 0,0 0 0,0 0 0,0 0 0,0 0 0,0 1 0,-1-1 0,1 0 0,0 0 0,0 0 0,0 0 0,0 0 0,0 0 0,0 1 0,0-1 0,0 0 0,-1 0 0,1 0 0,0 0 0,0 1 0,0-1 0,0 0 0,0 0 0,0 0 0,0 0 0,0 1 0,0-1 0,0 0 0,0 0 0,0 0 0,0 0 0,0 0 0,0 1 0,1-1 0,-1 0 0,0 0 0,0 0 0,0 0 0,0 1 0,0-1 0,0 0 0,0 0 0,0 0 0,1 0 0,9 4 0,17-3 0,-27-1 0,9 0 0,8 0 0,0 0 0,0 1 0,-1 1 0,32 7 0,-45-9 0,0 1 0,-1 0 0,1 0 0,0 0 0,-1 0 0,1 0 0,0 1 0,-1-1 0,0 1 0,1 0 0,-1 0 0,0-1 0,0 1 0,0 1 0,0-1 0,0 0 0,0 0 0,-1 1 0,1-1 0,-1 1 0,0-1 0,1 1 0,-1 0 0,0 0 0,-1-1 0,1 1 0,0 0 0,-1 0 0,0 0 0,0 0 0,1 0 0,-2 0 0,1-1 0,0 1 0,-1 0 0,0 5 0,-2-2 0,1 1 0,-1 0 0,0 0 0,0-1 0,-1 0 0,0 1 0,0-2 0,0 1 0,-1 0 0,0-1 0,0 0 0,-1 0 0,1 0 0,-1-1 0,0 1 0,-9 3 0,-11 7 0,-2-1 0,-42 14 0,67-26 0,0-1 6,-1 0 0,1 0 0,0-1 0,0 1 0,0 0 0,-1-1 0,1 0 0,0 0 0,0 0 0,-1 0 0,1 0 0,0-1 0,0 0 0,-1 1 0,1-1 0,0 0 0,0-1 0,0 1 0,-4-3 0,1 0-171,0 0 0,1-1 0,0 1 0,0-1 0,0 0 0,0-1 0,1 1 0,-5-8 0,-6-12-6661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6:00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0 888 24575,'1'-1'0,"-1"-1"0,0 1 0,1 0 0,-1 0 0,1 0 0,0 0 0,-1 0 0,1 0 0,0 0 0,0 0 0,-1 1 0,1-1 0,0 0 0,0 0 0,0 0 0,0 1 0,0-1 0,0 1 0,0-1 0,2 0 0,25-11 0,-25 11 0,98-41 0,-53 21 0,0 2 0,53-13 0,-86 29 0,96-24 0,133-49 0,101-48 0,-310 112 0,-1 1 0,69-11 0,-9 3 0,125-41 0,-88 21 0,95-35 0,-34 1 0,-66 24 0,-5 3 0,15-3 105,16-5-1575,-142 50-5356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7:03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 24575,'0'-7'0,"-1"-5"0,1-1 0,1 0 0,0 1 0,1-1 0,4-16 0,-5 25 0,1 0 0,0 1 0,0-1 0,0 0 0,0 1 0,1-1 0,-1 1 0,1 0 0,0 0 0,0 0 0,0 0 0,0 0 0,1 1 0,-1-1 0,1 1 0,0 0 0,-1 0 0,1 0 0,7-2 0,-3 2 0,1-1 0,-1 1 0,0 1 0,1 0 0,0 0 0,-1 1 0,1 0 0,-1 0 0,1 1 0,0 0 0,-1 0 0,14 5 0,-18-5 0,1 0 0,-1 1 0,0 0 0,0 0 0,0 0 0,0 0 0,-1 0 0,1 1 0,0 0 0,-1 0 0,0 0 0,0 0 0,0 0 0,0 1 0,0-1 0,0 1 0,-1 0 0,0-1 0,0 1 0,0 0 0,0 1 0,-1-1 0,1 0 0,-1 0 0,1 8 0,-1-2 0,-1 0 0,0-1 0,0 1 0,-1 0 0,-1 0 0,1 0 0,-1-1 0,-1 1 0,0-1 0,0 1 0,-1-1 0,-9 16 0,-2-2 0,-1-1 0,-1-1 0,-24 23 0,18-19 0,-33 45 0,55-70 0,1 1 0,-1-1 0,1 1 0,0-1 0,-1 1 0,1-1 0,0 1 0,-1-1 0,1 1 0,0-1 0,0 1 0,-1-1 0,1 1 0,0-1 0,0 1 0,0 0 0,0-1 0,0 1 0,0-1 0,0 1 0,0-1 0,0 1 0,0 0 0,0-1 0,0 1 0,1-1 0,-1 2 0,15 1 0,32-12 0,-37 6 0,56-11 0,70-5 0,-60 8 78,24-2-1521,-79 12-5383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7:03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 24575,'-1'37'0,"-2"0"0,-2 0 0,-11 46 0,-40 104 0,-14 1 0,-24 75 0,67-184 0,3-8 0,-23 109 0,45-168-1365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7:04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42 113 24575,'0'0'0,"-1"0"0,0 0 0,1 0 0,-1 0 0,1 0 0,-1 0 0,0 0 0,1 0 0,-1 0 0,1 0 0,-1-1 0,1 1 0,-1 0 0,0 0 0,1-1 0,-1 1 0,1 0 0,-1-1 0,1 1 0,0 0 0,-1-1 0,1 1 0,-1-1 0,1 1 0,0-1 0,-1 1 0,1-1 0,0 1 0,-1-2 0,3-18 0,0 15 0,0 1 0,0 0 0,0 0 0,1 0 0,-1 0 0,7-7 0,-1 5 0,1 1 0,0 1 0,0-1 0,0 1 0,1 1 0,-1 0 0,1 0 0,0 1 0,0 0 0,19-1 0,2-2 0,-29 5 0,1-1 0,-1 0 0,0 1 0,1 0 0,-1-1 0,0 1 0,1 0 0,-1 0 0,1 1 0,-1-1 0,0 0 0,1 1 0,-1-1 0,0 1 0,1 0 0,-1 0 0,0 0 0,0 0 0,0 0 0,0 0 0,0 1 0,0-1 0,0 1 0,0-1 0,-1 1 0,1 0 0,0 0 0,-1 0 0,1 0 0,-1 0 0,0 0 0,0 0 0,0 0 0,0 0 0,0 0 0,0 1 0,-1-1 0,1 0 0,-1 1 0,1 2 0,-1 3 0,1-1 0,-1 1 0,-1 0 0,1 0 0,-1-1 0,-1 1 0,1 0 0,-1-1 0,-1 1 0,1-1 0,-5 9 0,0-5 0,1-1 0,-1 0 0,-1 0 0,-13 14 0,18-20 0,-1-1 0,1 1 0,-1-1 0,1 0 0,-1-1 0,0 1 0,0-1 0,0 1 0,-1-1 0,1 0 0,0-1 0,-1 1 0,1-1 0,-9 2 0,13-3 0,0 0 0,0 0 0,0-1 0,1 1 0,-1 0 0,0 0 0,0 0 0,0 0 0,0 0 0,0 0 0,0 0 0,0 0 0,0 0 0,0 0 0,0 0 0,0-1 0,0 1 0,0 0 0,0 0 0,0 0 0,0 0 0,0 0 0,0 0 0,0 0 0,0 0 0,0-1 0,0 1 0,0 0 0,0 0 0,0 0 0,0 0 0,0 0 0,0 0 0,0 0 0,0 0 0,0-1 0,0 1 0,0 0 0,0 0 0,0 0 0,0 0 0,0 0 0,0 0 0,0 0 0,0 0 0,-1 0 0,1 0 0,0 0 0,0 0 0,0-1 0,0 1 0,0 0 0,0 0 0,0 0 0,0 0 0,0 0 0,-1 0 0,1 0 0,0 0 0,0 0 0,15-10 0,22-7 0,-31 16 0,0 0 0,0 0 0,0 1 0,0-1 0,0 1 0,0 0 0,0 1 0,0 0 0,0 0 0,0 0 0,-1 0 0,1 1 0,0 0 0,-1 0 0,1 1 0,-1 0 0,0 0 0,1 0 0,-2 0 0,1 1 0,0 0 0,-1 0 0,1 0 0,-1 0 0,0 1 0,-1 0 0,1 0 0,-1 0 0,0 0 0,0 0 0,0 1 0,-1-1 0,0 1 0,0 0 0,-1-1 0,1 1 0,-1 0 0,0 0 0,-1 0 0,1 0 0,-1 0 0,-1 0 0,1 0 0,-2 7 0,0-5 0,-1-1 0,1 1 0,-2 0 0,1-1 0,-1 0 0,0 0 0,0 0 0,-1 0 0,0-1 0,0 0 0,-1 0 0,0 0 0,0 0 0,0-1 0,-13 8 0,7-5 0,-1-1 0,0 0 0,0-1 0,-1-1 0,1 0 0,-1-1 0,0 0 0,-18 1 0,24-4-105,0-1 0,0 0 0,0 0 0,1-1 0,-1 0 0,0 0 0,0-1 0,1 0 0,-1-1 0,1 1 0,0-1 0,-9-5 0,-16-12-6721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7:05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180 275 24575,'-1'19'0,"1"-1"0,6-32 0,-1-2 0,1 1 0,1 0 0,1 0 0,17-26 0,46-53 0,-34 48 0,-27 33 0,-7 8 0,1 0 0,-1 0 0,1 0 0,0 1 0,0 0 0,0 0 0,9-7 0,-12 11 0,-1 1 0,1-1 0,0 0 0,-1 0 0,1 0 0,-1 1 0,1-1 0,-1 0 0,1 0 0,-1 1 0,0-1 0,1 1 0,-1-1 0,1 0 0,-1 1 0,0-1 0,1 1 0,-1-1 0,0 1 0,1-1 0,-1 1 0,0-1 0,0 1 0,0-1 0,1 1 0,-1-1 0,0 1 0,0 0 0,0-1 0,0 1 0,0-1 0,0 1 0,0-1 0,0 1 0,0-1 0,0 1 0,-1 0 0,2 28 0,-1-27 0,0 27 0,0 82 0,-17 140 0,11-207 0,4-19 0,-2 0 0,-1 0 0,-13 43 0,15-61 0,0 0 0,-1 0 0,1-1 0,-1 1 0,0-1 0,-1 0 0,0 0 0,0 0 0,0 0 0,-1-1 0,1 0 0,-1 0 0,-1 0 0,1-1 0,0 0 0,-14 5 0,-22 7 0,0-2 0,-74 14 0,114-27 0,-1 0 0,0 0 0,0-1 0,0 1 0,0-1 0,0 1 0,0-1 0,0 0 0,0 0 0,0 0 0,0-1 0,-1 1 0,1-1 0,0 0 0,0 1 0,-3-3 0,6 3 0,0-1 0,0 1 0,0-1 0,0 1 0,0-1 0,0 1 0,0-1 0,0 1 0,0-1 0,0 1 0,0 0 0,0-1 0,0 1 0,1-1 0,-1 1 0,0-1 0,0 1 0,1 0 0,-1-1 0,0 1 0,1 0 0,-1-1 0,0 1 0,1 0 0,-1-1 0,0 1 0,1 0 0,-1 0 0,1-1 0,-1 1 0,0 0 0,1 0 0,-1 0 0,1 0 0,0-1 0,16-8 0,16-3 0,1 1 0,69-13 0,76 0 0,-113 17 0,126-4 0,-80 6 0,-77 1 22,-25 2-299,-1 1-1,1 0 1,-1 1-1,12 1 1,-6 1-6549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7:07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24575,'0'-4'0,"1"0"0,0 0 0,0 0 0,1 0 0,-1 0 0,1 0 0,0 1 0,0-1 0,0 1 0,0-1 0,1 1 0,-1 0 0,1 0 0,0 0 0,0 0 0,0 1 0,0-1 0,0 1 0,1 0 0,-1-1 0,1 2 0,0-1 0,-1 0 0,1 1 0,4-2 0,-6 4 0,0-1 0,-1 0 0,1 1 0,0 0 0,-1-1 0,1 1 0,-1 0 0,1 0 0,-1 0 0,1-1 0,-1 2 0,0-1 0,1 0 0,-1 0 0,0 0 0,0 1 0,0-1 0,0 0 0,0 1 0,0-1 0,0 1 0,-1-1 0,1 1 0,0 2 0,14 40 0,-10-18 0,-2 0 0,0 0 0,-1 1 0,-4 43 0,-19 107 0,15-139 0,-1 10 0,-24 79 0,31-125-68,-1 1-76,0 0 0,0 0 0,0-1 0,0 1 0,0 0-1,-1-1 1,1 1 0,-3 2 0,-5 2-6682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7:07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64 254 24575,'-12'-33'0,"4"15"0,5 9 0,0-1 0,0 0 0,1 1 0,-1-14 0,3 18 0,0 1 0,0 0 0,1 0 0,0 0 0,-1 0 0,1 0 0,1 0 0,-1 0 0,1 0 0,-1 0 0,1 0 0,0 1 0,3-5 0,1 1 0,0 0 0,1 0 0,0 1 0,0 0 0,0 0 0,0 1 0,1 0 0,0 0 0,0 1 0,1 0 0,-1 0 0,1 1 0,0 0 0,0 0 0,0 1 0,0 0 0,0 1 0,1 0 0,13 1 0,-11-1 0,0 2 0,1-1 0,-1 2 0,0-1 0,0 2 0,0 0 0,0 0 0,0 1 0,-1 0 0,1 1 0,-1 1 0,0-1 0,-1 2 0,13 9 0,-18-12 0,0 1 0,-1-1 0,0 1 0,0 0 0,0 1 0,-1-1 0,1 1 0,-1-1 0,0 1 0,-1 0 0,0 0 0,0 0 0,3 12 0,-5-13 0,1-1 0,-1 1 0,0 0 0,0 0 0,0 0 0,-1-1 0,1 1 0,-1 0 0,-1-1 0,1 1 0,-1 0 0,1-1 0,-1 0 0,0 1 0,-1-1 0,1 0 0,-1 0 0,-6 7 0,-6 4 0,0-1 0,-1-1 0,0 0 0,-1-2 0,-1 0 0,-31 15 0,-120 40 0,165-65-57,-45 13 241,45-13-298,1-1-1,0 1 0,-1-1 0,1 0 0,0 0 1,-1 0-1,1 0 0,0-1 0,-1 0 0,1 1 1,0-1-1,-5-2 0,-7-7-6711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7:08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1 467 24575,'0'0'0,"0"0"0,0 0 0,0 0 0,0 0 0,0 1 0,0-1 0,0 0 0,0 0 0,0 0 0,0 0 0,0 0 0,0 0 0,0 0 0,0 1 0,0-1 0,0 0 0,0 0 0,0 0 0,0 0 0,0 0 0,0 0 0,0 0 0,0 0 0,0 1 0,0-1 0,0 0 0,1 0 0,-1 0 0,0 0 0,0 0 0,0 0 0,0 0 0,0 0 0,0 0 0,0 0 0,0 0 0,0 0 0,1 0 0,-1 1 0,0-1 0,0 0 0,0 0 0,0 0 0,0 0 0,0 0 0,0 0 0,0 0 0,1 0 0,-1 0 0,0 0 0,0 0 0,0 0 0,0 0 0,0-1 0,0 1 0,0 0 0,1 0 0,-1 0 0,0 0 0,0 0 0,0 0 0,0 0 0,0 0 0,9-9 0,8-13 0,-8 7 0,0 0 0,0-1 0,-2 0 0,0 0 0,0-1 0,-2 0 0,0 0 0,-1 0 0,-1-1 0,0 1 0,-1-1 0,-2 0 0,0-20 0,0-10 0,-3-67 0,3 114 0,0 1 0,0-1 0,0 0 0,0 0 0,0 0 0,0 0 0,0 0 0,0 0 0,-1 0 0,1 0 0,0 0 0,-1 0 0,1 0 0,-1 1 0,1-1 0,-1 0 0,1 0 0,-1 0 0,0 1 0,1-1 0,-1 0 0,-1 0 0,1 1 0,1 0 0,-1 0 0,0 0 0,0 0 0,0 0 0,1 0 0,-1 0 0,0 0 0,0 1 0,1-1 0,-1 0 0,0 1 0,1-1 0,-1 0 0,0 1 0,1-1 0,-1 1 0,1-1 0,-1 1 0,0-1 0,0 1 0,-3 4 0,0 0 0,0 0 0,0 0 0,0 1 0,-3 6 0,3-3 0,1 0 0,-1 0 0,2 0 0,-1 1 0,1-1 0,1 1 0,-1 0 0,1 14 0,1-21 0,0 0 0,0 0 0,0 0 0,1 0 0,-1 0 0,1 0 0,-1 0 0,1 0 0,0 0 0,0 0 0,1 0 0,-1 0 0,1 0 0,-1-1 0,1 1 0,0 0 0,0-1 0,0 0 0,0 1 0,0-1 0,1 0 0,-1 0 0,1 0 0,-1-1 0,1 1 0,0-1 0,-1 1 0,1-1 0,5 2 0,7-1 0,-1 0 0,1-1 0,-1-1 0,0 0 0,1-1 0,-1-1 0,1 0 0,23-7 0,-20 5 0,1 0 0,-1 1 0,1 1 0,24 0 0,-41 3 0,1-1 0,-1 1 0,1-1 0,-1 1 0,0 0 0,1 0 0,-1 0 0,0 0 0,0 0 0,0 0 0,0 1 0,0-1 0,0 1 0,0-1 0,0 1 0,-1 0 0,1 0 0,0 0 0,-1 0 0,0 0 0,1 0 0,-1 0 0,0 0 0,0 0 0,0 1 0,0 2 0,3 9 0,0-1 0,-2 1 0,3 22 0,-2-10 0,0 5 0,-2-16 0,1-1 0,0 1 0,1-1 0,1 0 0,9 24 0,-12-36 0,0 1 0,1-1 0,-1 0 0,1 1 0,0-1 0,-1 0 0,1 0 0,0 0 0,0 0 0,0-1 0,1 1 0,-1 0 0,0-1 0,6 3 0,-5-3 0,0-1 0,1 1 0,-1 0 0,0-1 0,1 0 0,-1 0 0,1 0 0,-1 0 0,0-1 0,1 1 0,-1-1 0,0 0 0,0 0 0,1 0 0,2-2 0,16-8 0,-1-1 0,0-1 0,-1-1 0,0-1 0,-2-1 0,1 0 0,21-27 0,-34 37 0,-1 1 0,1-1 0,-2 0 0,1-1 0,-1 1 0,0-1 0,0 0 0,0 0 0,-1 0 0,-1-1 0,1 1 0,-1-1 0,0 1 0,1-15 0,-4 44 0,-3 78 0,4-87 0,1 1 0,1 0 0,0 0 0,0-1 0,8 21 0,-9-31 0,0 0 0,0-1 0,1 1 0,-1-1 0,1 0 0,-1 1 0,1-1 0,0 0 0,0 0 0,0 0 0,0 0 0,0 0 0,1-1 0,-1 1 0,1-1 0,-1 1 0,1-1 0,-1 0 0,1 0 0,0 0 0,-1 0 0,1 0 0,0-1 0,0 1 0,-1-1 0,1 0 0,0 0 0,0 0 0,0 0 0,0 0 0,-1-1 0,1 1 0,0-1 0,0 0 0,-1 0 0,5-1 0,-2 0 0,1-1 0,0 1 0,-1-1 0,0 0 0,1 0 0,-1 0 0,0-1 0,-1 1 0,1-1 0,-1-1 0,1 1 0,-1 0 0,-1-1 0,1 0 0,0 0 0,3-7 0,-5 7 7,0-1 0,0 1-1,-1 0 1,1-1 0,-1 1-1,0-1 1,-1 1-1,1-1 1,-1 1 0,0-1-1,-1 1 1,1-1 0,-1 1-1,0-1 1,0 1 0,-1-1-1,-2-6 1,0 7-106,1-1 0,-1 1 0,0-1 0,0 1 0,-1 0 0,1 1 0,-1-1 0,0 1 0,0 0 0,-1 0 0,1 0 0,-1 1 0,0 0 0,-6-3 0,-10-4-6727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7:09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24575,'-1'0'0,"0"0"0,0 1 0,0-1 0,-1 1 0,1-1 0,0 1 0,1 0 0,-1-1 0,0 1 0,0 0 0,0 0 0,0 0 0,0 0 0,1 0 0,-1 0 0,0-1 0,1 2 0,-1-1 0,1 0 0,-1 0 0,1 0 0,0 0 0,-1 0 0,1 0 0,0 0 0,0 0 0,0 3 0,-5 36 0,5-36 0,-1 125 0,2-83 0,-2-1 0,-9 63 0,1-52 0,-31 99 0,110-237 0,-55 66 0,0 1 0,27-22 0,-37 33 0,0 1 0,0-1 0,0 1 0,0 0 0,0 0 0,0 1 0,1 0 0,0 0 0,-1 0 0,1 1 0,0-1 0,0 1 0,0 1 0,7-1 0,-10 1 0,-1 0 0,0 1 0,0-1 0,0 1 0,1-1 0,-1 1 0,0 0 0,0 0 0,0 0 0,0 0 0,0 0 0,0 0 0,0 1 0,-1-1 0,1 1 0,0-1 0,-1 1 0,1 0 0,-1-1 0,1 1 0,-1 0 0,0 0 0,0 0 0,0 0 0,0 0 0,0 0 0,0 0 0,-1 1 0,1-1 0,-1 0 0,0 0 0,1 0 0,-1 1 0,0-1 0,0 3 0,0 1 0,-1 0 0,0 0 0,0 1 0,0-1 0,0 0 0,-1 0 0,0-1 0,0 1 0,-1 0 0,0-1 0,-6 10 0,2-6 0,-1 0 0,0-1 0,-1 0 0,0-1 0,0 0 0,-1 0 0,1-1 0,-1 0 0,-1-1 0,1 0 0,-1-1 0,0 0 0,0 0 0,-14 2 0,1-2 0,0 0 0,0-2 0,-1 0 0,1-2 0,-43-5 0,64 5-65,1 0 0,-1-1 0,0 0 0,1 0 0,-1 1 0,1-1 0,-1-1 0,1 1 0,0 0 0,-1-1 0,1 1 0,0-1 0,0 0 0,0 1 0,0-1 0,0 0 0,0 0 0,1-1 0,-1 1 0,-2-4 0,-7-15-6761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7:0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11 24575,'4'0'0,"2"-4"0,3-2 0,1 5 0,-2 7 0,-6 1 0,-7 1 0,-16-10 0,-5-5-8191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7:11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24575,'-8'7'0,"5"-4"0,-1 0 0,1 1 0,0-1 0,0 1 0,0-1 0,0 1 0,0 0 0,1 0 0,0 0 0,0 1 0,0-1 0,0 0 0,1 1 0,-3 8 0,0 28 0,1 0 0,5 80 0,0-36 0,-1 270 0,-1-352-97,0-1 7,0-1-1,0 1 1,0-1-1,0 1 0,0-1 1,-1 1-1,1-1 1,0 1-1,-1-1 0,1 0 1,-1 1-1,1-1 1,-2 2-1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6:01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1 849 24575,'0'1'0,"0"0"0,1 0 0,-1 0 0,1 0 0,0 0 0,-1 0 0,1 0 0,0 0 0,0 0 0,-1 0 0,1 0 0,0 0 0,0 0 0,0-1 0,0 1 0,0 0 0,0-1 0,0 1 0,0-1 0,0 1 0,1-1 0,-1 1 0,0-1 0,0 0 0,0 0 0,1 1 0,-1-1 0,0 0 0,0 0 0,2-1 0,38 1 0,10-11 0,-1-2 0,-1-2 0,86-39 0,-14 5 0,-1 3 0,127-43 0,-225 83 0,1 2 0,35-4 0,17-4 0,164-57 0,-167 46 0,-50 16 0,400-145 0,-347 122 0,96-25 0,31-12 0,56-41 0,-213 92 60,-33 13-416,0-2-1,0 0 1,14-7 0,-14 4-6470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7:1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24575,'0'-4'0,"0"0"0,1 0 0,0 0 0,0 0 0,0 1 0,0-1 0,0 0 0,1 0 0,0 1 0,0-1 0,0 1 0,0 0 0,0-1 0,1 1 0,-1 0 0,1 0 0,0 1 0,0-1 0,0 0 0,0 1 0,0 0 0,1 0 0,-1 0 0,1 0 0,6-2 0,6-2 0,1 0 0,0 1 0,0 1 0,25-3 0,-34 7 0,-1-1 0,0 1 0,1 0 0,-1 0 0,1 1 0,-1 0 0,0 0 0,1 1 0,-1 0 0,0 0 0,0 1 0,12 6 0,-16-7 0,-1-1 0,0 1 0,0 0 0,1 0 0,-1-1 0,0 1 0,0 1 0,-1-1 0,1 0 0,0 0 0,-1 1 0,1-1 0,-1 1 0,0-1 0,0 1 0,0-1 0,0 1 0,0 0 0,-1 0 0,1-1 0,-1 1 0,0 0 0,0 0 0,0 0 0,0-1 0,0 1 0,-1 0 0,1 0 0,-1 0 0,1-1 0,-1 1 0,0 0 0,0-1 0,-1 1 0,1-1 0,-2 4 0,-8 10 0,-1 0 0,0-1 0,-1 0 0,-1-1 0,0-1 0,-1 0 0,-23 15 0,30-22-100,-46 30 333,52-35-308,-1 1 0,1-1 0,-1 0 0,1 0 0,-1 0 0,1 0 1,-1-1-1,1 1 0,-1 0 0,0-1 0,1 0 0,-1 0 0,0 0 0,0 0 0,1 0 1,-1-1-1,0 1 0,1-1 0,-5-1 0,-9-10-6751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7:12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0 24575,'-8'8'0,"5"-5"0,-1 1 0,1-1 0,0 1 0,0-1 0,0 1 0,0 0 0,1 0 0,0 0 0,-1 0 0,1 1 0,1-1 0,-1 1 0,1-1 0,-2 7 0,0 16 0,0 42 0,2-42 0,-5 39 0,-7 20-69,1-8-579,-22 80 0,30-148-6178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7:13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24575,'0'-32'0,"0"25"0,0 23 0,1 19 0,10 50 0,1 21 0,-10 279 70,-4-195-1505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7:13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23 128 24575,'-1'-8'0,"1"1"0,1-1 0,-1 0 0,2 1 0,-1-1 0,1 0 0,5-13 0,-6 18 0,1-1 0,0 1 0,0 0 0,0 1 0,1-1 0,-1 0 0,1 1 0,-1-1 0,1 1 0,0 0 0,0 0 0,0 0 0,0 0 0,0 0 0,1 1 0,-1-1 0,0 1 0,1 0 0,4-1 0,4 0 0,0 0 0,1 0 0,-1 1 0,1 0 0,-1 2 0,1-1 0,16 4 0,-24-3 0,0 0 0,0 0 0,0 1 0,0 0 0,-1 0 0,1 0 0,-1 0 0,1 1 0,5 4 0,-8-6 0,0 1 0,0 0 0,-1 0 0,1 0 0,0 0 0,-1 1 0,1-1 0,-1 0 0,0 1 0,0-1 0,0 1 0,0-1 0,0 1 0,0 0 0,-1-1 0,1 1 0,-1 0 0,0 3 0,0-2 0,-1 1 0,1-1 0,-1 0 0,0 0 0,-1 1 0,1-1 0,-1 0 0,0 0 0,0-1 0,0 1 0,0 0 0,-1-1 0,1 1 0,-1-1 0,0 0 0,0 0 0,0 0 0,-1 0 0,1 0 0,0-1 0,-1 0 0,0 1 0,-5 1 0,-11 6 0,-1-1 0,0-1 0,-25 7 0,36-13 0,-16 7 0,15-5 0,0 0 0,0-1 0,0 0 0,-15 1 0,15-7-1365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7:1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72 24575,'0'-3'0,"1"1"0,0 0 0,-1 0 0,1 0 0,0 0 0,0 0 0,0 1 0,0-1 0,0 0 0,1 0 0,-1 1 0,1-1 0,-1 0 0,1 1 0,-1 0 0,1-1 0,0 1 0,0 0 0,0 0 0,2-1 0,40-19 0,-36 18 0,0 0 0,0 1 0,1 0 0,-1 0 0,0 1 0,1 0 0,-1 1 0,1 0 0,-1 0 0,1 1 0,-1 0 0,9 2 0,-14-2 0,1 0 0,-1 0 0,0 1 0,0-1 0,1 1 0,-1-1 0,0 1 0,-1 0 0,1 1 0,0-1 0,-1 0 0,1 1 0,-1-1 0,1 1 0,-1 0 0,0 0 0,0-1 0,-1 2 0,1-1 0,-1 0 0,1 0 0,-1 0 0,0 1 0,0-1 0,0 1 0,-1-1 0,1 0 0,-1 1 0,0-1 0,0 1 0,0 4 0,-1 0 0,0 0 0,-1 0 0,0 0 0,0-1 0,0 1 0,-1 0 0,0-1 0,-1 0 0,1 1 0,-2-1 0,-7 10 0,-7 7 0,-39 38 0,34-38 0,-10 10 0,-82 91 0,115-124 0,0-1 0,0 1 0,0 0 0,0 0 0,1 0 0,-1 0 0,0 1 0,1-1 0,-1 0 0,1 0 0,-1 0 0,1 0 0,-1 1 0,1-1 0,0 3 0,0-4 0,0 0 0,0 1 0,0-1 0,1 0 0,-1 1 0,0-1 0,1 0 0,-1 1 0,0-1 0,1 0 0,-1 0 0,0 1 0,1-1 0,-1 0 0,1 0 0,-1 0 0,0 1 0,1-1 0,-1 0 0,1 0 0,-1 0 0,1 0 0,-1 0 0,0 0 0,1 0 0,-1 0 0,1 0 0,-1 0 0,1 0 0,46-11 0,-37 9 0,62-16-341,0 3 0,2 3-1,135-4 1,-186 16-6485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7:15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39 24575,'0'-32'0,"0"26"0,0 21 0,2 155 0,-5 187 0,-22-149 126,1-13-1617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7:15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134 152 24575,'0'-5'0,"0"-1"0,1 1 0,-1 0 0,1 0 0,0 0 0,0 0 0,1 0 0,0 0 0,0 0 0,0 0 0,0 1 0,1-1 0,-1 1 0,1 0 0,0-1 0,1 1 0,-1 1 0,6-6 0,-1 3 0,0 0 0,0 1 0,1 0 0,0 1 0,0-1 0,0 2 0,0-1 0,18-3 0,-11 3 0,0 1 0,1 0 0,30 0 0,-41 3 0,1 0 0,-1 1 0,1 0 0,-1 0 0,0 0 0,0 0 0,1 1 0,-1 0 0,0 1 0,0-1 0,-1 1 0,1 0 0,5 4 0,-9-5 0,1 1 0,-1-1 0,0 0 0,0 1 0,0-1 0,0 1 0,-1 0 0,1 0 0,-1 0 0,1 0 0,-1 0 0,0 0 0,0 0 0,0 0 0,-1 0 0,1 0 0,-1 0 0,0 1 0,1-1 0,-1 0 0,-1 0 0,1 1 0,0-1 0,-1 0 0,0 0 0,0 0 0,0 0 0,0 0 0,0 0 0,-1 0 0,-1 3 0,-2 3 0,0 0 0,-1 0 0,0-1 0,0 0 0,-1 0 0,0 0 0,0-1 0,-15 10 0,-5 1 0,-1-1 0,0-1 0,-37 13 0,-95 30 0,129-48 0,22-8 0,0 0 0,0-1 0,-17 3 0,25-5-49,1 0 1,0 0-1,-1 0 0,1 0 0,-1 0 1,1 0-1,0 0 0,-1 0 0,1 0 1,0 0-1,-1 0 0,1 0 0,-1 0 1,1 0-1,0-1 0,-1 1 0,1 0 1,0 0-1,-1 0 0,1-1 0,0 1 1,0 0-1,-1 0 0,1-1 0,0 1 0,0 0 1,-1-1-1,2-8-6777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7:16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102 116 24575,'0'1'0,"-1"1"0,1-1 0,-1 0 0,1 1 0,-1-1 0,0 0 0,1 1 0,-1-1 0,0 0 0,0 0 0,0 0 0,-1 2 0,-2 0 0,11-10 0,12-10 0,0 0 0,2 1 0,0 2 0,0 0 0,1 1 0,40-16 0,-59 27 0,0 1 0,0 0 0,0 0 0,0 0 0,0 0 0,0 0 0,0 1 0,0-1 0,0 1 0,0 0 0,1 0 0,-1 0 0,0 0 0,0 1 0,0-1 0,0 1 0,0 0 0,0 0 0,0 0 0,0 0 0,0 0 0,0 1 0,-1-1 0,1 1 0,0 0 0,-1 0 0,0 0 0,1 0 0,-1 0 0,0 0 0,0 1 0,0-1 0,0 1 0,0-1 0,-1 1 0,1 0 0,-1 0 0,0 0 0,2 5 0,-1 0 0,1-1 0,-2 1 0,1-1 0,-1 1 0,0-1 0,0 1 0,-1 0 0,0-1 0,-1 1 0,0 0 0,0-1 0,0 1 0,-1-1 0,0 0 0,-6 14 0,4-13 0,-1-1 0,0 1 0,-1-1 0,1 0 0,-1 0 0,-1 0 0,1-1 0,-1 0 0,0 0 0,-1-1 0,0 0 0,1 0 0,-1-1 0,-1 0 0,1 0 0,-10 2 0,18-6 0,-1 0 0,1 1 0,0-1 0,-1 0 0,1 0 0,-1 0 0,1 0 0,0 0 0,-1 1 0,1-1 0,-1 0 0,1 0 0,0 0 0,-1 0 0,1 0 0,-1 0 0,1-1 0,0 1 0,-1 0 0,1 0 0,-1 0 0,1 0 0,0 0 0,-1-1 0,1 1 0,0 0 0,-1 0 0,1 0 0,0-1 0,-1 1 0,1 0 0,0-1 0,-1 1 0,1 0 0,0-1 0,0 1 0,0 0 0,-1-1 0,1 1 0,0 0 0,0-1 0,0 1 0,0-1 0,0 1 0,-1 0 0,1-1 0,0 1 0,0-1 0,0 1 0,0-1 0,0 1 0,0 0 0,1-1 0,-1 1 0,0-1 0,0 0 0,1 0 0,-1-1 0,1 0 0,0 1 0,0-1 0,-1 1 0,1-1 0,0 1 0,1-1 0,-1 1 0,0-1 0,3-1 0,-2 1 0,0 1 0,1-1 0,-1 1 0,0 0 0,1 0 0,-1 0 0,1 0 0,0 0 0,-1 0 0,1 1 0,0-1 0,-1 1 0,1 0 0,0 0 0,-1 0 0,1 0 0,0 0 0,0 1 0,-1-1 0,6 2 0,-4 0 0,1 0 0,-1 1 0,0 0 0,1-1 0,-2 1 0,1 0 0,0 1 0,0-1 0,-1 1 0,6 7 0,-3-2 0,0 0 0,-1 0 0,0 0 0,0 1 0,-1 0 0,0-1 0,-1 2 0,0-1 0,0 0 0,0 15 0,-3-17 0,0 0 0,-1 0 0,0-1 0,0 1 0,-1-1 0,0 1 0,0-1 0,-1 0 0,0 1 0,0-1 0,-1-1 0,1 1 0,-2 0 0,1-1 0,-1 0 0,0 0 0,0 0 0,0-1 0,-1 0 0,0 0 0,0 0 0,-1-1 0,-7 5 0,-4 1 0,-1-1 0,0-1 0,0 0 0,-1-2 0,0 0 0,0-1 0,-32 3 0,44-7-136,0-1-1,0 0 1,0 0-1,0-1 1,0 0-1,0 0 1,1-1-1,-1 0 0,-14-6 1,-15-8-6690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8:25.1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606 22 24575,'23'-10'0,"4"-1"0,-26 11 0,0 0 0,-1-1 0,1 1 0,0 0 0,-1 0 0,1 0 0,0 0 0,0 0 0,-1 0 0,1 1 0,0-1 0,-1 0 0,1 0 0,0 0 0,0 1 0,-1-1 0,1 0 0,-1 1 0,1-1 0,0 0 0,-1 1 0,1-1 0,-1 1 0,1-1 0,-1 1 0,1-1 0,-1 1 0,1 0 0,-1-1 0,0 1 0,1 0 0,-1 0 0,1 0 0,-1 1 0,0-1 0,0 0 0,0 1 0,0-1 0,0 0 0,-1 1 0,1-1 0,0 0 0,-1 0 0,1 1 0,0-1 0,-1 0 0,0 0 0,1 0 0,-1 1 0,0-1 0,1 0 0,-3 1 0,-20 25 0,17-20 0,-75 78 0,41-44 0,-40 53 0,23-6 0,25-35 0,14-29 0,-1 0 0,-44 41 0,37-39 0,-33 41 0,38-39 0,6-10 0,0 2 0,1 0 0,1 1 0,1 0 0,1 1 0,-11 30 0,19-43 0,-1-1 0,1 1 0,-2-1 0,1 0 0,-1 0 0,-12 14 0,17-22 0,1 0 0,-1 1 0,0-1 0,0 0 0,0 1 0,1-1 0,-1 0 0,0 1 0,1-1 0,-1 0 0,0 0 0,0 0 0,1 1 0,-1-1 0,0 0 0,1 0 0,-1 0 0,1 0 0,-1 1 0,0-1 0,1 0 0,-1 0 0,0 0 0,1 0 0,-1 0 0,1 0 0,-1 0 0,0 0 0,1 0 0,-1 0 0,0 0 0,1-1 0,-1 1 0,0 0 0,1 0 0,0 0 0,21-2 0,-21 2 0,8 0 0,1 0 0,-1 1 0,0-1 0,1 2 0,-1-1 0,0 2 0,0-1 0,0 1 0,-1 0 0,1 1 0,-1 0 0,1 0 0,-1 1 0,-1 0 0,1 0 0,10 10 0,7 9 0,0 2 0,-1 1 0,21 32 0,32 35 0,-54-71 0,-2 2 0,-1 0 0,34 54 0,-26-32 0,34 63 0,-39-66 0,52 69 0,-23-37 0,-31-47-1365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9:30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1655 24575,'2'-5'0,"0"0"0,1 1 0,-1-1 0,1 1 0,0-1 0,0 1 0,1 0 0,-1 0 0,8-6 0,-4 3 0,139-173 0,-120 145 0,10-12 0,39-68 0,-64 95 0,0-1 0,-2-1 0,0 0 0,-2 0 0,0-1 0,4-30 0,38-194 0,-41 223 0,1 1 0,2-1 0,0 2 0,1 0 0,1 0 0,24-30 0,-16 22 0,-1 0 0,20-41 0,-30 49 0,-2 1 0,2 0 0,0 0 0,1 2 0,1-1 0,1 1 0,0 1 0,19-19 0,14-7 0,3 3 0,60-41 0,-87 67 0,1 1 0,1 2 0,0 0 0,1 1 0,0 1 0,0 2 0,47-10 0,-45 15 0,-1 1 0,0 1 0,0 2 0,0 0 0,0 2 0,0 1 0,0 1 0,0 1 0,-1 1 0,0 1 0,37 18 0,-15-1 0,-2 2 0,0 2 0,-2 2 0,44 41 0,-65-54 0,1 3 0,-1 1 0,-1 0 0,-1 2 0,-1 0 0,-1 1 0,-1 1 0,-1 1 0,-2 0 0,-1 1 0,-1 0 0,15 54 0,1 20 0,-17-60 0,-7-26 0,0-1 0,-1 1 0,1 17 0,9 67 0,-8-66 0,3 54 0,-10 17 0,3 86 0,2-173-33,1 1-1,0 0 1,2-1 0,0 0-1,17 34 1,-7-15-1132,-10-20-5661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6:03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0 509 24575,'1'0'0,"-1"1"0,1-1 0,-1 1 0,1-1 0,-1 1 0,1-1 0,0 0 0,-1 1 0,1-1 0,0 0 0,-1 1 0,1-1 0,0 0 0,-1 0 0,1 0 0,0 0 0,0 1 0,-1-1 0,1 0 0,0 0 0,0 0 0,-1-1 0,1 1 0,0 0 0,-1 0 0,1 0 0,0 0 0,0-1 0,0 1 0,28-7 0,43-16 0,-40 12 0,1 1 0,1 1 0,0 2 0,0 1 0,49-2 0,-71 8 0,25 2 0,1-3 0,-1-1 0,0-1 0,73-17 0,112-43 0,-64 37 0,4 2 0,36 0 0,-180 20 0,65-10 0,-1-4 0,80-30 0,-125 37 0,0 2 0,67-9 0,14-3 0,15-9 0,-55 15 0,-60 13 0,1-1 0,-1-1 0,0 0 0,0-1 0,0-1 0,-1-1 0,0-1 0,29-17 0,-31 15-1365,-3 1-5461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9:32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1656 24575,'8'-2'0,"0"0"0,0 0 0,0-1 0,0 0 0,0 0 0,0-1 0,-1 0 0,11-8 0,-9 6 0,0 1 0,-1-1 0,0 0 0,-1 0 0,1-1 0,-1 1 0,0-2 0,-1 1 0,0-1 0,0 0 0,7-13 0,-6 5 0,0 0 0,0-1 0,-2 0 0,7-34 0,4-13 0,34-90 0,1 0 0,-39 116 0,2 0 0,1 1 0,2 1 0,2 0 0,1 2 0,1 0 0,49-57 0,69-88 0,-122 152 0,-2 0 0,19-47 0,8-15 0,-17 33 0,-21 45 0,0 1 0,0 0 0,2-1 0,-1 1 0,1 1 0,0-1 0,11-11 0,-1 7 0,0 0 0,1 1 0,0 0 0,1 2 0,0 0 0,1 1 0,0 1 0,1 1 0,0 0 0,28-6 0,-17 7 0,1 0 0,0 3 0,0 0 0,0 2 0,0 2 0,39 3 0,-56 0 0,-1-1 0,1 2 0,-1 0 0,0 1 0,0 0 0,-1 1 0,1 1 0,-1 0 0,14 10 0,14 14 0,51 47 0,6 6 0,-53-52 0,74 73 0,-100-81 0,-1 0 0,-1 2 0,-1 0 0,22 51 0,3 3 0,-13-22 0,-3 1 0,-2 1 0,19 77 0,-27-85 0,1-1 0,-6-24 0,-1 1 0,-2 1 0,-1-1 0,4 55 0,-8-60 0,0 0 0,8 27 0,0 3 0,-6-30 0,1 0 0,1-1 0,1 1 0,12 23 0,45 82 0,-55-114 0,-8-10-124,2-1 0,-1 0 0,0 0 0,1 0 0,-1-1 0,1 1-1,0 0 1,0-1 0,0 0 0,4 3 0,16 9-6702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9:34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1627 24575,'7'-1'0,"0"-1"0,-1 1 0,1-1 0,0 0 0,-1-1 0,8-3 0,3-1 0,13-5 0,-1-2 0,0 0 0,-1-3 0,-1 0 0,0-1 0,-2-2 0,0 0 0,-1-2 0,-2-1 0,0-1 0,-1 0 0,-1-2 0,26-45 0,-44 67 0,29-45 0,44-97 0,-63 120 0,-1-1 0,-2-1 0,0 0 0,-2-1 0,-1 1 0,-1-1 0,1-47 0,-4 45 0,1-1 0,1 1 0,14-47 0,-13 58 0,2 0 0,1 1 0,0 0 0,1 1 0,14-22 0,65-81 0,-23 35 0,-45 57 0,2 0 0,2 1 0,39-37 0,-49 53 0,2 0 0,-1 1 0,1 0 0,1 1 0,0 1 0,0 1 0,0 0 0,25-6 0,0 1 0,-8 3 0,1 0 0,55-6 0,-79 15 0,0 1 0,1 1 0,-1 0 0,0 0 0,1 2 0,20 5 0,68 31 0,-56-20 0,23 7 0,-14-7 0,-2 3 0,94 54 0,-101-48 0,73 51 0,-99-64 0,-1 0 0,0 1 0,-2 0 0,19 24 0,-13-11 0,0 0 0,-2 2 0,-1 1 0,-1 0 0,21 61 0,-29-65 0,-2 1 0,5 33 0,-3-2 0,-2-23 0,1 64 0,-10 28 0,4 112 0,-1-230 0,1 0 0,1 0 0,0-1 0,0 1 0,1 0 0,9 17 0,40 58 0,-11-20 0,-25-38 0,11 23 0,-27-48-151,0-1-1,0 1 0,0-1 0,0 1 1,1-1-1,-1 0 0,1 1 1,3 2-1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0:53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25 223 24575,'-1'3'0,"1"0"0,0 0 0,-1 1 0,0-1 0,0 0 0,0 0 0,0-1 0,0 1 0,0 0 0,-4 5 0,-6 16 0,11-24 0,0 0 0,0 1 0,0-1 0,0 0 0,0 0 0,0 1 0,0-1 0,0 0 0,0 0 0,0 0 0,0 1 0,0-1 0,0 0 0,0 0 0,0 0 0,0 1 0,0-1 0,0 0 0,0 0 0,0 1 0,0-1 0,0 0 0,0 0 0,1 0 0,-1 0 0,0 1 0,0-1 0,0 0 0,0 0 0,1 0 0,-1 0 0,0 0 0,0 1 0,0-1 0,0 0 0,1 0 0,-1 0 0,0 0 0,0 0 0,0 0 0,1 0 0,13-1 0,12-9 0,-25 10 0,75-38 0,91-61 0,-161 95 0,159-115 0,-127 103-1365,-20 12-5461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16.0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24575,'0'2'0,"1"0"0,-1 0 0,1 0 0,0 0 0,-1 0 0,1 0 0,0-1 0,0 1 0,0 0 0,1 0 0,-1 0 0,0-1 0,1 1 0,-1-1 0,1 1 0,1 0 0,33 25 0,-23-18 0,64 42 0,-45-31 0,42 34 0,-59-43 0,1 0 0,28 15 0,-34-21 0,1 0 0,-1 1 0,-1 1 0,1-1 0,-1 2 0,0-1 0,0 1 0,-1 0 0,0 1 0,8 12 0,-12-15 0,0 1 0,1 0 0,-1 1 0,0-1 0,5 17 0,-10-21-1365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16.6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24575,'1'4'0,"-1"0"0,1 0 0,0 0 0,0 0 0,0 0 0,0 0 0,1-1 0,0 1 0,0 0 0,0-1 0,0 1 0,0-1 0,1 0 0,-1 1 0,1-1 0,0 0 0,0-1 0,0 1 0,0-1 0,1 1 0,6 3 0,8 4 0,1-1 0,0-1 0,23 8 0,-15-7 0,198 90 0,-189-79 0,-1 1 0,-1 2 0,-1 1 0,30 30 0,-1 8 0,32 28 0,-87-85-1365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17.6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 24575,'-1'-1'0,"1"0"0,1-1 0,-1 1 0,0 0 0,0-1 0,0 1 0,1 0 0,-1-1 0,1 1 0,-1 0 0,1-1 0,-1 1 0,1 0 0,0 0 0,0 0 0,0 0 0,-1 0 0,1 0 0,0 0 0,0 0 0,0 0 0,1 0 0,-1 0 0,0 1 0,0-1 0,0 0 0,0 1 0,1-1 0,-1 1 0,0-1 0,1 1 0,-1 0 0,0-1 0,1 1 0,-1 0 0,1 0 0,-1 0 0,0 0 0,1 0 0,-1 0 0,3 1 0,7 1 0,1 0 0,0 1 0,21 7 0,-21-6 0,38 15 0,-1 3 0,87 52 0,-71-37 0,-18-9 0,-2 3 0,71 61 0,-16-11 0,67 59 0,-153-128 0,0 0 0,1-2 0,0 1 0,18 7 0,-15-7 0,0-5 120,-18-6-141,0 0 0,-1 0-1,1 0 1,0 0 0,0 0 0,0 0-1,0-1 1,-1 1 0,1 0 0,0 0 0,0 0-1,0-1 1,0 1 0,0 0 0,0 0 0,0 0-1,-1-1 1,1 1 0,0 0 0,0 0-1,0 0 1,0-1 0,0 1 0,0 0 0,0 0-1,0-1 1,0 1 0,0 0 0,0 0 0,0 0-1,0-1 1,0 1 0,1 0 0,-1 0-1,0 0 1,0-1 0,0 1 0,0 0 0,0 0-1,0 0 1,1-1 0,-1 1 0,0 0 0,0 0-1,0 0 1,0 0 0,1 0 0,-1-1-1,0 1 1,0 0 0,0 0 0,1 0 0,-1 0-1,0 0 1,0 0 0,0 0 0,1 0 0,-1 0-1,0 0 1,0 0 0,0 0 0,1 0-1,-1 0 1,0 0 0,0 0 0,1 0 0,-1 0-1,0 0 1,1 0 0,-9-11-6805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18.6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24575,'1'3'0,"-1"0"0,1 0 0,0 0 0,0-1 0,0 1 0,0 0 0,0 0 0,0-1 0,1 1 0,0-1 0,-1 1 0,1-1 0,0 0 0,0 1 0,0-1 0,0 0 0,1 0 0,-1-1 0,0 1 0,1 0 0,0-1 0,-1 1 0,5 0 0,10 6 0,0-1 0,30 7 0,-26-8 0,14 7 0,-1 0 0,-1 2 0,38 23 0,90 67 0,-156-102 0,246 158 0,-233-147 0,0 0 0,-1 2 0,0 0 0,-1 0 0,-1 2 0,15 21 0,1 1 0,53 48 0,-73-78 0,-1-4-1365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19.6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24575,'3'2'0,"-1"-1"0,1 0 0,-1 1 0,1 0 0,-1-1 0,0 1 0,0 0 0,0 0 0,0 0 0,0 1 0,0-1 0,0 0 0,-1 1 0,1-1 0,1 4 0,3 4 0,11 9 0,0 0 0,1-1 0,0 0 0,2-2 0,34 23 0,-11-13 0,85 38 0,-24-9 0,4 1 0,-86-48 0,36 9 0,-36-12 0,-1 2 0,22 9 0,9 10 0,56 39 0,-60-35 0,-13-8 0,-2 1 0,0 2 0,42 41 0,-73-64-151,0 0-1,0 0 0,0-1 0,0 1 1,0-1-1,0 1 0,1-1 1,3 2-1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20.5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24575,'7'1'0,"0"0"0,-1 1 0,1 0 0,-1 0 0,1 0 0,6 5 0,5 0 0,68 20 0,156 28 0,-195-46 0,-15-3 0,70 18 0,-91-21 0,1 2 0,-1-1 0,-1 1 0,1 1 0,-1 0 0,17 13 0,-1 1 0,0-1 0,56 30 0,4-15 0,-61-26 0,-1 1 0,42 23 0,-48-22 0,-14-9 0,-1 0 0,0 0 0,1 1 0,-1 0 0,0 0 0,0 0 0,0 0 0,0 0 0,0 1 0,0-1 0,-1 1 0,4 4 0,-7 0-1365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21.5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24575,'0'2'0,"1"1"0,-1-1 0,1 0 0,-1 1 0,1-1 0,0 1 0,0-1 0,0 0 0,1 0 0,-1 0 0,0 1 0,1-1 0,-1 0 0,1-1 0,0 1 0,0 0 0,0 0 0,0-1 0,0 1 0,0-1 0,0 0 0,0 0 0,0 1 0,1-1 0,2 0 0,11 5 0,-1-1 0,32 7 0,-19-6 0,47 18 0,123 56 0,-134-49 0,44 19 0,47 18 0,-96-40 0,73 24 0,-108-43-1365,-3-1-5461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6:04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0 244 24575,'0'0'0,"0"1"0,0-1 0,0 1 0,0-1 0,1 1 0,-1 0 0,0-1 0,0 1 0,0-1 0,0 1 0,1-1 0,-1 1 0,0-1 0,0 1 0,1-1 0,-1 1 0,1-1 0,-1 0 0,0 1 0,1-1 0,-1 1 0,1-1 0,-1 0 0,1 1 0,-1-1 0,1 0 0,-1 0 0,1 1 0,0-1 0,22 1 0,21-14 0,-44 13 0,83-32 0,104-34 0,-164 60 0,-3 0 0,0 1 0,1 1 0,-1 1 0,24-1 0,-14 1 0,-1-2 0,1 0 0,-1-2 0,0-2 0,0 0 0,35-18 0,-17 9 0,-16 5 0,-25 9 0,0 1 0,0 0 0,1 1 0,-1 0 0,1 0 0,0 0 0,0 0 0,-1 1 0,1 1 0,0-1 0,0 1 0,0 0 0,0 0 0,0 1 0,8 2 0,4 2-1365,-2-1-5461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22.6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24575,'1'0'0,"0"0"0,-1-1 0,1 1 0,0 0 0,0 0 0,0 0 0,0 0 0,0 0 0,0 1 0,0-1 0,-1 0 0,1 0 0,0 0 0,0 1 0,0-1 0,0 0 0,-1 1 0,1-1 0,0 1 0,0-1 0,-1 1 0,1-1 0,1 2 0,25 15 0,-16-12 0,-1 1 0,1-1 0,0-1 0,0 0 0,24 5 0,61 5 0,-88-13 0,101 5 0,-68-5 0,64 11 0,9 13 0,-99-20 0,0 1 0,-1 0 0,1 1 0,-1 0 0,18 13 0,-19-12 0,1 0 0,0-1 0,1 0 0,-1-1 0,1-1 0,0-1 0,18 4 0,42 13 0,-52-12-100,-10-4-153,0 0 0,0-1 0,1-1 0,14 3 0,-18-5-6573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24.4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 24575,'16'-1'0,"-13"0"0,-1 1 0,0-1 0,1 1 0,-1 0 0,0 0 0,0 0 0,1 0 0,-1 1 0,0-1 0,1 1 0,-1-1 0,4 2 0,43 23 0,66 43 0,2 2 0,-108-65-120,0 0-129,-1-1 0,1 0 0,0 0 0,16 4 0,-7-5-6577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25.4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24575,'32'11'0,"-12"-2"0,249 89 0,-242-84 0,-2 1 0,0 1 0,45 38 0,9 7 0,-38-27 69,-33-26-356,1 0 1,0-1-1,0-1 0,13 9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26.2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24575,'0'1'0,"0"0"0,1 0 0,-1 0 0,0 0 0,1 0 0,-1 0 0,1-1 0,-1 1 0,1 0 0,0 0 0,-1-1 0,1 1 0,0 0 0,-1-1 0,1 1 0,0 0 0,0-1 0,-1 1 0,1-1 0,0 0 0,0 1 0,0-1 0,0 0 0,0 1 0,1-1 0,31 8 0,-17-4 0,5 2 0,1-2 0,0 0 0,0-1 0,1-1 0,36-2 0,26 3 0,-68-1 0,0 0 0,0 2 0,0 0 0,0 2 0,21 8 0,78 45 0,-5-3 0,-19-9-346,-74-36-673,-3-4-5807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27.0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24575,'1'1'0,"-1"0"0,0 0 0,1-1 0,-1 1 0,0 0 0,1 0 0,-1 0 0,1 0 0,-1-1 0,1 1 0,0 0 0,-1 0 0,1-1 0,0 1 0,-1-1 0,1 1 0,0-1 0,0 1 0,0-1 0,0 1 0,-1-1 0,1 1 0,0-1 0,0 0 0,1 0 0,31 9 0,-17-6 0,177 78 0,-17-7 0,-148-64 0,0-1 0,0 2 0,-1 0 0,35 21 0,110 92 0,-163-117-1365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27.8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24575,'16'-1'0,"0"1"0,-1 1 0,1 0 0,-1 1 0,1 1 0,-1 1 0,0 0 0,0 1 0,0 0 0,-1 1 0,0 1 0,17 10 0,8 6 0,1-1 0,1-2 0,1-2 0,77 21 0,-86-28 0,1 1 0,-2 2 0,0 1 0,0 1 0,-1 2 0,-2 1 0,0 1 0,34 31 0,-51-38-1365,-3-1-5461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28.7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 24575,'21'-7'0,"-19"6"0,-1 0 0,1 0 0,0 0 0,0 0 0,0 0 0,0 1 0,0-1 0,0 1 0,0 0 0,0-1 0,3 1 0,17 3 0,0 0 0,-1 1 0,0 2 0,28 10 0,78 40 0,-16-6 0,-78-38 0,1 2 0,-2 1 0,0 1 0,-1 2 0,34 26 0,21 15 0,-82-54-1365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29.4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24575,'0'4'0,"1"0"0,0 0 0,0 1 0,0-1 0,0 0 0,1 0 0,0 0 0,-1 0 0,1 0 0,1-1 0,-1 1 0,1-1 0,-1 1 0,1-1 0,0 0 0,0 0 0,0 0 0,1 0 0,-1-1 0,7 5 0,10 5 0,1-1 0,37 14 0,-25-11 0,107 43 0,-69-29 0,79 42 0,-136-62 0,5 2 0,-1 1 0,0 0 0,0 2 0,26 23 0,-25-14 0,-14-16 0,-1-1 0,2 1 0,-1-1 0,11 9 0,-9-13-1365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30.1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24575,'1'5'0,"-1"1"0,1 0 0,0 0 0,0 0 0,0 0 0,1-1 0,0 1 0,0-1 0,1 1 0,-1-1 0,1 0 0,0 0 0,1 0 0,-1 0 0,1 0 0,0-1 0,0 0 0,1 0 0,-1 0 0,1 0 0,-1-1 0,1 0 0,1 1 0,-1-2 0,9 5 0,12 3 0,-1-2 0,2 0 0,-1-1 0,33 3 0,-39-7 0,10 4 0,-1 2 0,0 1 0,0 1 0,54 29 0,-20-9 0,41 8 0,-71-28 0,61 29 0,-65-29-1365,-18-11-5461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33.0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24575,'0'1'0,"0"0"0,0 0 0,1 0 0,-1 0 0,1 0 0,-1 0 0,1 0 0,-1 0 0,1 0 0,-1-1 0,1 1 0,0 0 0,0-1 0,-1 1 0,1 0 0,0-1 0,0 1 0,0-1 0,0 1 0,1 0 0,23 11 0,-15-8 0,128 73 0,5 3 0,-126-71 0,-1 1 0,0 1 0,27 23 0,-27-20 0,2 0 0,27 16 0,-17-11-19,-24-16-93,0 1-1,0-1 1,0 0 0,1 0 0,-1-1 0,1 0 0,-1 1 0,1-1-1,0-1 1,0 1 0,10 1 0,-4-5-6714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6:42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550 129 24575,'-10'2'0,"2"-2"0,4-13 0,1-19 0,3 26 0,-1-1 0,1 1 0,-1 0 0,0 0 0,-1-1 0,-2-5 0,3 10 0,0 0 0,0 0 0,0 0 0,0 0 0,-1 1 0,1-1 0,-1 0 0,0 1 0,1-1 0,-1 1 0,0-1 0,0 1 0,0 0 0,0 0 0,0 0 0,0 0 0,0 0 0,0 0 0,0 0 0,-5 0 0,-5-1 0,1 0 0,-1 1 0,0 1 0,0 0 0,0 0 0,0 1 0,0 1 0,1 0 0,-1 1 0,1 0 0,-18 7 0,14-4 0,-1 1 0,2 1 0,-1 0 0,1 1 0,0 1 0,1 0 0,-20 20 0,29-26 0,-1 1 0,1-1 0,1 0 0,-1 1 0,1 0 0,0 0 0,0 0 0,0 0 0,1 1 0,-1-1 0,1 1 0,1-1 0,-1 1 0,1 0 0,0 0 0,0-1 0,1 1 0,-1 0 0,1 0 0,1 0 0,-1 0 0,1 0 0,0-1 0,0 1 0,1 0 0,0 0 0,0-1 0,0 1 0,1-1 0,-1 0 0,1 0 0,1 0 0,5 8 0,-4-7 0,0 0 0,0-1 0,0 1 0,1-1 0,0 0 0,0 0 0,1-1 0,-1 1 0,1-1 0,9 4 0,7 0 0,47 13 0,-52-17 0,1 1 0,-1 1 0,1 1 0,25 14 0,-16-5 0,1 0 0,33 12 0,-58-26 0,-1-1 0,0 1 0,1 0 0,-1 0 0,0 0 0,0 1 0,0-1 0,0 1 0,0-1 0,-1 1 0,1 0 0,-1 0 0,0 0 0,0 1 0,0-1 0,0 0 0,0 1 0,-1-1 0,0 1 0,1 0 0,-1-1 0,-1 1 0,1 0 0,0 0 0,-1-1 0,0 1 0,0 0 0,0 0 0,0 0 0,-2 5 0,1-1 0,0-1 0,-1 1 0,0 0 0,-1-1 0,0 1 0,0-1 0,0 0 0,-1 0 0,0 0 0,0-1 0,-1 1 0,1-1 0,-2 0 0,-5 5 0,-6 4 0,-1-1 0,-1 0 0,-1-2 0,1 0 0,-2-1 0,-38 14 0,48-21 0,-1-1 0,0 0 0,0-1 0,0 0 0,0-1 0,0 0 0,0-1 0,0-1 0,0 1 0,-1-2 0,1 0 0,1 0 0,-1-1 0,-18-7 0,-26-18-17,46 22-133,0 0 0,0 0 0,-1 1 1,0 1-1,0 0 0,0 0 0,-1 1 1,-22-2-1,7 6-6676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33.8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 24575,'6'-1'0,"15"5"0,22 7 0,56 18 0,-55-18 0,-1 2 0,0 1 0,55 29 0,-82-33 0,0 1 0,-1 1 0,0 1 0,-1 0 0,16 19 0,-16-16 0,2 0 0,0-1 0,28 20 0,-19-19 0,6 4 0,29 24 0,-54-38 116,-5-6-138,-1 0 1,0 0-1,0 0 0,0 0 0,0 0 0,0 0 1,0 0-1,0 0 0,0 1 0,0-1 1,0 0-1,0 0 0,0 0 0,0 0 0,0 0 1,0 0-1,0 0 0,0 0 0,0 1 0,0-1 1,0 0-1,0 0 0,0 0 0,0 0 1,0 0-1,0 0 0,0 0 0,0 0 0,0 1 1,0-1-1,0 0 0,0 0 0,0 0 1,0 0-1,-1 0 0,1 0 0,0 0 0,0 0 1,0 0-1,0 0 0,0 0 0,0 0 1,0 1-1,0-1 0,0 0 0,0 0 0,-1 0 1,1 0-1,0 0 0,0 0 0,0 0 0,0 0 1,0 0-1,0 0 0,0 0 0,0 0 1,-1 0-1,1 0 0,0 0 0,0 0 0,0 0 1,0 0-1,0 0 0,0-1 0,0 1 1,0 0-1,-1 0 0,-8-1-6804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34.6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24575,'0'4'0,"1"0"0,-1 0 0,1 0 0,0-1 0,0 1 0,1 0 0,-1-1 0,1 1 0,-1-1 0,1 1 0,0-1 0,1 0 0,-1 0 0,0 0 0,1 0 0,0 0 0,0 0 0,0-1 0,0 1 0,0-1 0,0 0 0,5 2 0,9 6 0,1-2 0,1 0 0,22 6 0,-15-5 0,179 80 0,-40-15 0,-143-65 0,0 2 0,-1 1 0,0 1 0,-1 0 0,30 27 0,81 92 0,-52-50 0,-72-74-1365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35.5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24575,'-5'17'0,"5"-16"0,-1-1 0,1 1 0,0 0 0,-1-1 0,1 1 0,-1-1 0,1 1 0,0 0 0,0-1 0,0 1 0,-1 0 0,1-1 0,0 1 0,0 0 0,0 0 0,0-1 0,0 1 0,0 0 0,0-1 0,0 1 0,0 0 0,1-1 0,-1 1 0,0 0 0,0-1 0,1 1 0,-1 0 0,0-1 0,1 1 0,-1-1 0,0 1 0,1 0 0,-1-1 0,1 1 0,-1-1 0,1 1 0,-1-1 0,1 0 0,-1 1 0,1-1 0,0 0 0,-1 1 0,1-1 0,0 0 0,-1 1 0,1-1 0,0 0 0,-1 0 0,1 0 0,0 0 0,0 0 0,11 3 0,-1 0 0,0-1 0,0-1 0,1 0 0,17-1 0,-16 0 0,0 0 0,1 1 0,-1 1 0,13 2 0,-12 1 0,-1 0 0,0 0 0,0 1 0,0 1 0,-1 0 0,13 9 0,63 58 0,-62-50 0,56 40 0,-40-36 0,-1 2 0,41 40 0,-75-62 8,0 0 1,0 1-1,-1 0 0,6 11 0,-9-14-108,0 0-1,0-1 1,1 1-1,0 0 1,0-1 0,0 0-1,1 0 1,-1 0-1,1-1 1,1 0-1,-1 1 1,0-2-1,10 6 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36.3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24575,'0'1'0,"0"1"0,0 0 0,1-1 0,-1 1 0,1-1 0,-1 1 0,1-1 0,0 1 0,-1-1 0,1 1 0,0-1 0,0 1 0,0-1 0,0 0 0,0 0 0,1 1 0,-1-1 0,0 0 0,0 0 0,1 0 0,-1 0 0,1-1 0,-1 1 0,3 1 0,44 13 0,-29-10 0,38 18 0,0 3 0,103 63 0,-33-15 0,-98-61 0,44 15 0,-42-17 0,35 17 0,-51-18 0,0 0 0,-1 1 0,0 0 0,19 20 0,23 20 0,-46-44-195,0 0 0,-1 1 0,0 1 0,-1-1 0,0 2 0,8 10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37.2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24575,'0'2'0,"1"-1"0,-1 0 0,1 0 0,-1 0 0,1 0 0,0 0 0,0 0 0,0 0 0,-1 0 0,1 0 0,0 0 0,0-1 0,0 1 0,0 0 0,0-1 0,1 1 0,-1 0 0,0-1 0,2 1 0,30 12 0,-23-9 0,17 5 0,46 9 0,-47-12 0,0 1 0,32 12 0,222 102 0,-178-69 0,25 10 0,-113-58-1365,-4-4-5461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38.3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0 24575,'-1'0'0,"1"0"0,-1 0 0,0 0 0,1 0 0,-1 0 0,1 0 0,-1 0 0,1 0 0,-1 0 0,1 1 0,-1-1 0,0 0 0,1 0 0,-1 0 0,1 1 0,-1-1 0,1 0 0,-1 1 0,1-1 0,0 0 0,-1 1 0,1-1 0,-1 0 0,1 1 0,0-1 0,-1 1 0,1-1 0,0 1 0,-1 0 0,5 16 0,-2-13 0,0 0 0,0-1 0,1 1 0,-1-1 0,1 0 0,0 0 0,5 4 0,0-3 0,1 0 0,0-1 0,1 0 0,-1 0 0,0-1 0,1 0 0,16 1 0,17 3 0,-13-1 0,1-1 0,38-1 0,0 0 0,-50 0 0,1 1 0,-1 1 0,0 1 0,-1 0 0,0 2 0,32 16 0,-46-21 15,1 0 0,-1 1 0,1-1 0,-1 1 0,0 0-1,-1 0 1,1 0 0,3 6 0,22 21-1514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9:02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437 0 24575,'0'397'0,"-2"-373"0,0 1 0,-7 28 0,4-26 0,-2 41 0,6-38 0,1 5 0,-2 0 0,-1-1 0,-1 1 0,-12 43 0,-23 40 0,-11 45 0,26-41 0,0 26 0,16-115 0,0-1 0,1 1 0,2-1 0,-2 51 0,5-53 0,-8 51 0,5-50 0,-2 48 0,5-35 0,-9 45 0,5-47 0,-1 55 0,5-67 0,-1-1 0,-1 0 0,-11 40 0,7-36 0,1 0 0,-2 40 0,-3 28 0,6-67 0,-1 53 0,7-53 0,0-3 0,0 0 0,-2 0 0,-10 49 0,7-53 0,-3 46 0,6-45 0,-8 41 0,-16 79 0,23-128 0,0 1 0,1-1 0,2 30 0,0-31 0,0 1 0,-2-1 0,0 0 0,-5 20 0,6-35 0,0 0 0,0 0 0,0 0 0,0 0 0,1 0 0,-1 0 0,1 0 0,0 1 0,1 5 0,0-9 0,-1 1 0,1-1 0,0 0 0,0 0 0,0 1 0,0-1 0,0 0 0,0 0 0,0 0 0,0 0 0,1-1 0,-1 1 0,0 0 0,1 0 0,-1-1 0,0 1 0,1-1 0,-1 1 0,1-1 0,-1 0 0,1 1 0,-1-1 0,1 0 0,-1 0 0,1 0 0,-1 0 0,1 0 0,-1-1 0,2 1 0,197-7 0,-117-5 0,-46 7 0,42-3 0,-42 8 0,6 0 0,-1-2 0,58-11 0,-46 6 0,1 2 0,-1 2 0,69 6 0,-16-1 0,-36-1 0,120-16 0,-115 6 0,1 5 0,95 5 0,-52 1 0,833-2 0,-904-2 0,48-9 0,44-2 0,343 14 0,-444-2 0,51-10 0,-51 5 0,47-1 0,328 8-1365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9:03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0 24575,'4'1'0,"0"0"0,0-1 0,-1 1 0,1 1 0,0-1 0,0 0 0,-1 1 0,1 0 0,-1 0 0,1 0 0,5 5 0,32 30 0,11 29 0,-45-55 0,1 1 0,1-1 0,0 0 0,0-1 0,1 0 0,0 0 0,1-1 0,0-1 0,1 0 0,18 10 0,-11-10 0,-1-2 0,1 0 0,28 4 0,-44-9 0,0 0 0,0 1 0,0-1 0,0 0 0,0 1 0,0 0 0,0 0 0,-1 0 0,1 0 0,-1 0 0,1 0 0,-1 1 0,0-1 0,0 1 0,0-1 0,0 1 0,0 0 0,-1 0 0,1 0 0,-1 0 0,2 6 0,-1-4 0,-1-1 0,0 0 0,0 0 0,0 1 0,-1-1 0,1 1 0,-1-1 0,0 1 0,0-1 0,-1 0 0,1 1 0,-1-1 0,0 1 0,0-1 0,0 0 0,-3 6 0,-5 3 0,1 0 0,-2 0 0,0-1 0,0 0 0,-1 0 0,-1-2 0,-18 14 0,-97 58 0,54-39 0,22-14 9,33-19-353,0 0 1,0 1-1,-17 16 1,19-13-6483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9:04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23 275 24575,'-1'10'0,"0"0"0,0-1 0,-1 1 0,-4 11 0,3-11 0,0 0 0,1 0 0,-1 14 0,3-24 0,0 0 0,0 0 0,0 0 0,0 0 0,0 1 0,0-1 0,0 0 0,0 0 0,0 0 0,0 0 0,0 1 0,0-1 0,0 0 0,0 0 0,0 0 0,0 1 0,0-1 0,0 0 0,0 0 0,0 0 0,0 0 0,0 1 0,0-1 0,0 0 0,1 0 0,-1 0 0,0 0 0,0 0 0,0 1 0,0-1 0,0 0 0,0 0 0,1 0 0,-1 0 0,0 0 0,0 0 0,0 0 0,0 0 0,0 1 0,1-1 0,-1 0 0,0 0 0,0 0 0,0 0 0,0 0 0,1 0 0,-1 0 0,0 0 0,0 0 0,0 0 0,1 0 0,-1 0 0,0 0 0,0 0 0,0 0 0,0 0 0,1-1 0,-1 1 0,0 0 0,14-11 0,10-18 0,5-11 0,2-3 0,2 0 0,2 2 0,57-52 0,-77 80 0,1 1 0,0 1 0,1 1 0,0 0 0,1 1 0,0 1 0,38-12 0,-53 20 0,-1-1 0,1 1 0,0 0 0,0 0 0,0 1 0,0-1 0,0 0 0,0 1 0,0 0 0,0 0 0,0 0 0,-1 0 0,1 0 0,0 0 0,-1 1 0,1-1 0,-1 1 0,4 2 0,4 5 0,1 1 0,15 18 0,-5-5 0,21 16 0,55 37 0,19 16 0,-104-83 13,-1-1 0,20 12 0,-6-6-1417,-10-3-5422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9:38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 3 24575,'-17'-1'0,"15"0"0,1 1 0,-1 0 0,1 0 0,-1 0 0,1 0 0,-1 0 0,1 0 0,-1 0 0,1 0 0,-1 1 0,1-1 0,-3 1 0,3 0 0,0 0 0,0 0 0,0 0 0,0 1 0,1-1 0,-1 0 0,0 0 0,1 1 0,-1-1 0,1 0 0,-1 1 0,1-1 0,-1 0 0,1 1 0,0-1 0,0 1 0,0-1 0,0 2 0,-4 42 0,4 54 0,1-58 0,-1 0 0,-7 42 0,-2 9-422,3 158-1,6-224-97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6:43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24575,'1'0'0,"1"-1"0,-1 1 0,0-1 0,0 0 0,0 0 0,1 1 0,-1-1 0,0 0 0,0 0 0,0 0 0,0 0 0,-1 0 0,1-1 0,0 1 0,0 0 0,-1 0 0,1 0 0,0-1 0,-1 1 0,0 0 0,1-1 0,-1 1 0,0 0 0,1-1 0,-1 1 0,0-2 0,2-5 0,2 65 0,-3-15 0,10 56 0,-5-55 0,0 53 0,-7-44 0,3 73 0,0-109 0,0 0 0,1 0 0,1 0 0,0 0 0,12 25 0,-9-24 0,1 0 0,1 0 0,18 25 0,-23-38 0,-1 1 0,1-1 0,0 0 0,1 0 0,-1 0 0,1-1 0,-1 0 0,1 0 0,0 0 0,0 0 0,1-1 0,-1 1 0,0-1 0,1-1 0,-1 1 0,8 0 0,-1-1-195,0 0 0,0-2 0,0 1 0,0-1 0,-1-1 0,16-4 0,0 0-6631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9:39.2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81 331 24575,'-2'-55'0,"0"38"0,1 0 0,1 0 0,0-1 0,2 1 0,0 0 0,0 0 0,7-21 0,-5 30 0,-1 1 0,1 0 0,1 0 0,-1 1 0,1-1 0,0 1 0,0 0 0,1 0 0,0 1 0,0-1 0,0 1 0,1 1 0,0-1 0,0 1 0,0 0 0,0 1 0,0 0 0,1 0 0,-1 0 0,12-1 0,-6 1 0,0 1 0,0 0 0,1 1 0,-1 0 0,1 1 0,-1 1 0,1 0 0,-1 1 0,0 0 0,1 1 0,16 7 0,-15-5 0,0 1 0,-1 1 0,0 0 0,0 1 0,-1 1 0,0 0 0,0 0 0,-1 2 0,0-1 0,-1 1 0,-1 1 0,14 18 0,-23-28 0,0 0 0,0 0 0,0 0 0,0 0 0,0 0 0,0 0 0,-1 1 0,1-1 0,-1 0 0,1 0 0,-1 1 0,0-1 0,0 0 0,0 0 0,0 1 0,-1-1 0,0 4 0,0-2 0,-1 1 0,0-1 0,0 0 0,0 0 0,0 0 0,-1 0 0,0 0 0,-4 4 0,-6 6 0,-1-2 0,-1 0 0,-22 15 0,31-23 0,-34 22 0,-2-2 0,-1-2 0,-1-2 0,0-2 0,-2-1 0,-61 13 0,93-27-341,1 0 0,-1-1-1,-25 0 1,5-4-6485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9:39.6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0 24575,'2'128'0,"-5"138"0,1-244 0,0-1 0,-2 1 0,-1-1 0,-1 0 0,-8 21 0,4-25-1365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9: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 77 24575,'0'-6'0,"0"0"0,1 0 0,-1 0 0,1 0 0,0 0 0,0 0 0,3-7 0,-3 12 0,0-1 0,0 1 0,-1 0 0,1-1 0,0 1 0,0 0 0,0 0 0,0-1 0,1 1 0,-1 0 0,0 0 0,0 1 0,1-1 0,-1 0 0,0 0 0,1 0 0,-1 1 0,1-1 0,-1 1 0,1-1 0,-1 1 0,1 0 0,-1 0 0,1-1 0,0 1 0,-1 0 0,1 0 0,-1 1 0,1-1 0,-1 0 0,1 0 0,1 1 0,13 3 0,-1 1 0,0 0 0,0 1 0,0 0 0,25 16 0,64 50 0,-100-68 0,11 6 0,0 2 0,-1 0 0,-1 1 0,21 23 0,-32-32 0,1 0 0,-1 0 0,1 0 0,-1 0 0,0 0 0,0 0 0,-1 1 0,0-1 0,1 0 0,-1 1 0,-1-1 0,1 1 0,-1 0 0,1-1 0,-1 1 0,-1-1 0,1 1 0,-1 0 0,1-1 0,-1 1 0,-1-1 0,1 0 0,-1 1 0,-2 4 0,-1 0 0,-1 0 0,0 0 0,0-1 0,-1 1 0,0-1 0,-1-1 0,0 1 0,0-1 0,-1-1 0,1 1 0,-13 5 0,-15 8 0,-60 23 0,92-41 0,-3 1-55,-95 35 237,90-35-395,-1 1 0,0-2 0,0 0-1,0 0 1,0-1 0,-16-1 0,-2-4-6613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9:40.4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24575,'0'6'0,"1"-1"0,0 1 0,1-1 0,-1 1 0,4 7 0,4 17 0,-3 31 0,-3 1 0,-5 71 0,0-30 0,2 86-1365,0-168-5461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9:40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0 256 24575,'0'-4'0,"4"-6"0,2-5 0,3 0 0,6-2 0,3-2 0,3-2 0,3-2 0,0 4 0,2 0 0,-1-1 0,1-1 0,-1 3 0,0 5 0,0 0 0,8 6 0,-1 5-8191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9:41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40 24575,'0'4'0,"4"1"0,2-4 0,3-2 0,5-1 0,4-1 0,4-3 0,1-1 0,19-8 0,1-1-8191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0:12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24575,'0'1654'0,"1"-1635"0,1 0 0,8 32 0,-6-31 0,0 0 0,0 23 0,-3 5 0,0-4 0,1-1 0,8 45 0,-2-33-8,-4 1-1,-4 107 1,-2-61-1332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0:14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24575,'23'35'0,"6"7"0,-22-25 0,-1 1 0,-1-1 0,0 1 0,-2 0 0,3 23 0,0 1 0,4 63 0,3 12 0,-5-60 0,-3 0 0,-3 0 0,-5 60 0,1-10 0,2-68-1365,0-28-5461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0:08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24575,'25'-7'0,"-25"6"0,1 0 0,0 1 0,0-1 0,0 0 0,0 1 0,0-1 0,0 1 0,0-1 0,0 1 0,0 0 0,0-1 0,0 1 0,0 0 0,0 0 0,1 0 0,-1 0 0,0 0 0,0 0 0,0 0 0,0 0 0,0 0 0,0 0 0,0 1 0,0-1 0,0 0 0,1 1 0,-1-1 0,0 1 0,-1-1 0,1 1 0,0 0 0,0-1 0,0 1 0,0 0 0,0 0 0,-1 0 0,1-1 0,0 1 0,-1 0 0,1 0 0,0 0 0,-1 0 0,1 0 0,-1 0 0,0 0 0,1 2 0,2 6 0,0 0 0,-1 0 0,0 1 0,-1-1 0,0 1 0,0 10 0,5 35 0,-1-28 0,-2-1 0,0 0 0,-2 29 0,1 20 0,9-18 0,-8-48 0,-1 0 0,0 1 0,-1-1 0,0 1 0,0-1 0,-1 0 0,-1 18 0,-9 36 0,3 2 0,3 78 0,4-137-105,0 0 0,0-1 0,0 1 0,-1-1 0,0 1 0,0-1 0,0 1 0,-1-1 0,0 0 0,0 1 0,0-1 0,-5 8 0,-3-2-6721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0:10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24575,'0'594'0,"1"-569"0,2-1 0,5 29 0,-2-26 0,1 41 0,-6-20 0,-1-6 0,3 1 0,7 46 0,-2-31 0,-4-1 0,-4 116 0,-2-66 0,2 237-1365,0-323-5461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6:43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27 24575,'-9'5'0,"9"-5"0,0 0 0,0 0 0,0 1 0,0-1 0,-1 0 0,1 0 0,0 0 0,0 0 0,0 0 0,0 1 0,0-1 0,0 0 0,0 0 0,0 0 0,0 0 0,0 1 0,0-1 0,0 0 0,0 0 0,0 0 0,1 0 0,-1 1 0,0-1 0,0 0 0,0 0 0,0 0 0,0 0 0,0 0 0,0 0 0,0 1 0,0-1 0,1 0 0,-1 0 0,0 0 0,0 0 0,0 0 0,0 0 0,0 0 0,1 0 0,-1 1 0,0-1 0,0 0 0,0 0 0,0 0 0,0 0 0,1 0 0,-1 0 0,0 0 0,0 0 0,0 0 0,0 0 0,1 0 0,-1 0 0,0 0 0,0 0 0,0 0 0,0 0 0,0-1 0,1 1 0,-1 0 0,33-2 17,1-2-1,38-9 0,-50 8-193,0 0 1,0 2-1,0 0 0,1 2 0,-1 0 1,0 1-1,35 6 0,-36-1-6649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0:57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5 165 24575,'-1'0'0,"1"0"0,0 0 0,0 0 0,0 0 0,0 0 0,0 0 0,0 0 0,0 0 0,0 0 0,0 0 0,0 0 0,-1 0 0,1 0 0,0 0 0,0 0 0,0 0 0,0 0 0,0 0 0,0 0 0,0 0 0,0 0 0,-1 0 0,1 0 0,0 0 0,0 0 0,0 0 0,0 0 0,0 0 0,0 0 0,0 0 0,0 0 0,0 0 0,-1 0 0,1 0 0,0 0 0,0 0 0,0-1 0,0 1 0,0 0 0,0 0 0,0 0 0,0 0 0,0 0 0,0 0 0,0 0 0,0 0 0,0 0 0,0-1 0,0 1 0,0 0 0,0 0 0,0 0 0,0 0 0,0 0 0,0 0 0,0 0 0,0 0 0,0 0 0,0-1 0,0 1 0,0 0 0,0 0 0,0 0 0,0 0 0,8-6 0,15-4 0,137-31 0,-129 30 0,36-19 0,8-3 0,-24 10-1365,-37 16-5461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0:58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0 131 24575,'0'0'0,"0"1"0,1 0 0,-1 0 0,0 0 0,1-1 0,-1 1 0,0 0 0,1 0 0,-1-1 0,1 1 0,-1 0 0,1-1 0,-1 1 0,1-1 0,0 1 0,-1 0 0,1-1 0,0 0 0,0 1 0,-1-1 0,1 1 0,0-1 0,0 0 0,-1 1 0,1-1 0,0 0 0,0 0 0,0 0 0,0 0 0,-1 0 0,1 0 0,0 0 0,0 0 0,0 0 0,1 0 0,38-5 0,-32 4 0,41-9 0,0-1 0,0-3 0,79-34 0,-81 30 0,74-19 0,-111 36 119,-10 1-147,0 0 0,0 0 0,0 0 0,0 0 0,0 0 0,0 0 0,-1 0 0,1 0 0,0 0 0,0 0 0,0 0 0,0 0 0,0 1 0,0-1 0,0 0 0,0 0 0,0 0 0,0 0 0,0 0 0,0 0 0,0 0 0,0 0 0,0 0 0,0 0 0,0 1 0,0-1 0,0 0 0,0 0 0,0 0 0,0 0 0,0 0 0,0 0 0,0 0 0,0 0 0,0 0 0,0 1 0,0-1 0,0 0 0,0 0 0,0 0 0,0 0 0,0 0 0,0 0 0,0 0 0,0 0 0,1 0 0,-1 0 0,0 0 0,0 0 0,0 0 0,0 0 0,0 1 0,-10 5-6798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0:58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0 147 24575,'7'0'0,"33"0"0,0-1 0,0-2 0,41-8 0,-45 3 0,26-4 0,78-28 0,-82 17 0,-30 11 0,0 2 0,59-15 0,-83 25-195,1-1 0,-1 1 0,1-1 0,-1 2 0,1-1 0,7 1 0,3 4-6631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0:59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24575,'0'1'0,"1"0"0,-1 0 0,0 0 0,1 0 0,-1 0 0,1 0 0,-1 0 0,1 0 0,0 0 0,-1-1 0,1 1 0,0 0 0,0 0 0,-1-1 0,1 1 0,0 0 0,0-1 0,0 1 0,0-1 0,0 1 0,0-1 0,0 1 0,0-1 0,0 0 0,0 1 0,0-1 0,0 0 0,0 0 0,0 0 0,0 0 0,0 0 0,0 0 0,0 0 0,2-1 0,38-3 0,209-76 0,-207 63 0,-18 6 0,36-9 0,-55 18 0,0 1 0,0 0 0,0 0 0,0 0 0,0 1 0,0 0 0,1 0 0,-1 1 0,0 0 0,0 0 0,9 2 0,1 5-1365,-5 2-5461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44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0 164 24575,'12'-1'0,"1"-2"0,-1 0 0,0 0 0,-1-1 0,1-1 0,-1 0 0,0 0 0,17-12 0,7-2 0,2 0 0,-19 10 0,0 0 0,23-8 0,-1 3 0,-27 8 0,0 1 0,1 0 0,-1 1 0,1 1 0,0 0 0,0 1 0,19-1 0,-22 6-1365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45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1 150 24575,'40'-1'0,"0"-3"0,0-1 0,0-1 0,-1-3 0,0-1 0,-1-2 0,0-2 0,-1-1 0,58-33 0,-87 44-151,0 0-1,1 1 0,-1 0 0,1 0 1,0 1-1,0 0 0,0 1 1,18-2-1,-7 3-6674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46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1 228 24575,'13'-2'0,"0"0"0,0-1 0,0 0 0,-1-1 0,1 0 0,13-8 0,2 1 0,186-63 0,-176 61 0,96-29 0,-46 12 133,-15 4-1631,-65 24-5328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46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0 168 24575,'0'0'0,"0"1"0,0-1 0,0 0 0,0 1 0,1-1 0,-1 1 0,0-1 0,0 0 0,0 1 0,0-1 0,1 0 0,-1 1 0,0-1 0,0 0 0,1 1 0,-1-1 0,0 0 0,0 1 0,1-1 0,-1 0 0,0 0 0,1 1 0,-1-1 0,1 0 0,-1 0 0,0 0 0,1 0 0,-1 0 0,1 1 0,-1-1 0,0 0 0,1 0 0,20 0 0,20-10 0,-39 9 0,61-20 0,-2-4 0,104-57 0,-153 77 0,1 0 0,0 1 0,0 1 0,0 0 0,0 0 0,20 0 0,23-5 0,-52 7-195,1 0 0,-1 0 0,1 1 0,-1 0 0,0 0 0,8 1 0,2 2-6631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47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0 179 24575,'19'-2'0,"-1"-1"0,1-1 0,-1 0 0,0-2 0,30-12 0,-16 6 0,28-11 0,-37 13 0,1 0 0,1 2 0,0 1 0,0 0 0,41-4 0,-38 9 0,41-10 0,-18 2 0,77-20-1365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48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24 117 24575,'-1'0'0,"-1"1"0,1-1 0,-1 0 0,1 1 0,-1 0 0,1-1 0,-1 1 0,1 0 0,-1 0 0,1-1 0,-3 3 0,4-2 0,0-1 0,0 0 0,-1 0 0,1 0 0,0 0 0,0 1 0,-1-1 0,1 0 0,0 0 0,0 1 0,0-1 0,0 0 0,-1 0 0,1 1 0,0-1 0,0 0 0,0 1 0,0-1 0,0 0 0,0 0 0,0 1 0,0-1 0,0 0 0,0 1 0,0-1 0,0 0 0,0 1 0,0-1 0,0 0 0,0 1 0,0-1 0,0 0 0,0 0 0,0 1 0,1-1 0,-1 0 0,0 0 0,0 1 0,0-1 0,0 0 0,1 0 0,-1 1 0,0-1 0,0 0 0,1 0 0,-1 0 0,0 1 0,0-1 0,1 0 0,-1 0 0,0 0 0,1 0 0,-1 0 0,0 0 0,0 0 0,1 0 0,-1 1 0,0-1 0,1 0 0,-1 0 0,0 0 0,1 0 0,-1-1 0,0 1 0,0 0 0,1 0 0,11 1 0,-1-1 0,1-1 0,0 0 0,-1 0 0,1-1 0,-1-1 0,1 0 0,-1-1 0,14-6 0,18-4 0,59-18 0,-42 13 0,63-13 0,-87 24-63,-28 6-82,0 0 0,0 0 1,0 1-1,0 0 0,0 0 1,1 1-1,-1 0 1,16 2-1,-4 3-6681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6:45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1 451 24575,'2'21'0,"0"-1"0,2 1 0,1-1 0,0 0 0,11 24 0,-12-33 0,0-1 0,1 1 0,0-1 0,0 0 0,1 0 0,1-1 0,8 11 0,-13-18 0,0 0 0,0 0 0,0-1 0,1 1 0,-1 0 0,0-1 0,1 1 0,-1-1 0,1 0 0,-1 0 0,1 0 0,0 0 0,-1-1 0,1 1 0,0-1 0,-1 1 0,1-1 0,0 0 0,0 0 0,0 0 0,-1-1 0,1 1 0,0 0 0,-1-1 0,1 0 0,0 0 0,-1 0 0,1 0 0,-1 0 0,1 0 0,-1-1 0,1 1 0,-1-1 0,3-2 0,9-7 0,-1 0 0,-1-1 0,0 0 0,0 0 0,-1-2 0,-1 1 0,0-1 0,-1-1 0,-1 0 0,0 0 0,-1-1 0,6-16 0,-13 30 0,0 1 0,1-1 0,-1 0 0,1 1 0,-1-1 0,1 1 0,0-1 0,0 1 0,0 0 0,-1-1 0,1 1 0,1 0 0,-1-1 0,0 1 0,0 0 0,0 0 0,2-1 0,-2 2 0,0 1 0,0-1 0,0 1 0,0-1 0,0 1 0,0-1 0,0 1 0,-1 0 0,1-1 0,0 1 0,0 0 0,-1 0 0,1-1 0,0 1 0,-1 0 0,1 0 0,-1 0 0,1 0 0,-1 0 0,1 0 0,-1 0 0,0 0 0,1 0 0,-1 0 0,0 0 0,0 2 0,11 27 0,0 0 0,2 0 0,2-1 0,0-1 0,34 46 0,-48-72 0,0-1 0,1 0 0,-1 1 0,1-1 0,-1 0 0,1 0 0,-1 0 0,1 0 0,0-1 0,-1 1 0,1 0 0,0-1 0,0 1 0,-1-1 0,1 0 0,0 1 0,0-1 0,0 0 0,0 0 0,0 0 0,-1-1 0,1 1 0,0 0 0,0-1 0,0 1 0,-1-1 0,1 1 0,0-1 0,3-2 0,5-2 0,1-1 0,-1-1 0,16-13 0,-3 2 0,-10 11 0,-1-2 0,0 0 0,0 0 0,-1-1 0,0 0 0,-1-1 0,0 0 0,-1-1 0,0 0 0,-1-1 0,0 0 0,-1 0 0,-1 0 0,0-1 0,0 0 0,-2 0 0,0 0 0,0-1 0,-1 1 0,-1-1 0,1-26 0,-3-20 0,-3-126 0,2 170 0,-2 0 0,0 0 0,0 0 0,-13-32 0,16 48 0,0 1 0,0-1 0,0 1 0,0-1 0,0 1 0,-1-1 0,1 0 0,0 1 0,0-1 0,-1 1 0,1 0 0,0-1 0,-1 1 0,1-1 0,-1 1 0,1-1 0,0 1 0,-1 0 0,1-1 0,-1 1 0,1 0 0,-1 0 0,1-1 0,-1 1 0,1 0 0,-1 0 0,0-1 0,-6 14 0,2 23 0,3 274 0,4-150 0,-2-146 0,0 1 0,1 0 0,1-1 0,0 0 0,1 1 0,1-1 0,0 0 0,1 0 0,1-1 0,0 1 0,0-1 0,1-1 0,1 1 0,11 13 0,-18-24 0,1-1 0,-1 1 0,1 0 0,0 0 0,0-1 0,-1 1 0,1-1 0,1 1 0,-1-1 0,0 0 0,0 0 0,0 0 0,1 0 0,-1 0 0,0-1 0,1 1 0,-1-1 0,0 1 0,1-1 0,-1 0 0,1 0 0,-1 0 0,1 0 0,-1 0 0,0-1 0,1 1 0,-1-1 0,1 1 0,-1-1 0,0 0 0,0 0 0,1 0 0,-1 0 0,0-1 0,3-2 0,6-4 0,-1-2 0,0 1 0,-1-1 0,0-1 0,9-13 0,-6 8 0,4-4 0,-1-1 0,0 0 0,-2-1 0,-1 0 0,0-1 0,-2-1 0,-1 0 0,-1 0 0,0-1 0,-2 1 0,-1-1 0,-1-1 0,-2 1 0,1-33 0,-5-177 0,2 928 0,0-681 0,0-1 0,1 0 0,0 1 0,1-1 0,5 19 0,-6-27 0,0 0 0,0 0 0,1 0 0,-1 0 0,1 0 0,0 0 0,0-1 0,0 1 0,0-1 0,0 1 0,0-1 0,1 0 0,-1 0 0,1 0 0,-1 0 0,1-1 0,0 1 0,0-1 0,0 1 0,0-1 0,0 0 0,0 0 0,0 0 0,6 0 0,-1 0 12,1 0 0,-1-1 0,1 0 0,-1-1 0,1 0 0,-1 0 0,1-1 0,-1 0 0,13-4 0,-6-1-383,0 1-1,-1-2 1,28-18 0,-10 2-6455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48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24575,'0'1'0,"0"0"0,1 0 0,-1-1 0,0 1 0,1 0 0,-1-1 0,1 1 0,-1-1 0,1 1 0,0-1 0,-1 1 0,1-1 0,-1 1 0,1-1 0,0 1 0,-1-1 0,1 0 0,0 1 0,0-1 0,-1 0 0,1 0 0,0 1 0,0-1 0,-1 0 0,1 0 0,0 0 0,0 0 0,0 0 0,-1 0 0,1 0 0,0 0 0,0-1 0,0 1 0,37-4 0,-28 2 0,202-29 0,-82 9 0,-70 12-10,-28 4-668,57-4 1,-68 10-6149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8:11.9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80 24575,'0'-1'0,"-1"1"0,0 0 0,1 0 0,-1 0 0,0 0 0,1 0 0,-1 0 0,1 0 0,-1 0 0,0 0 0,1 0 0,-1 0 0,0 1 0,1-1 0,-1 0 0,1 0 0,-1 1 0,0-1 0,1 0 0,-1 1 0,1-1 0,-1 0 0,1 1 0,-1-1 0,0 2 0,-26 15 0,19-12 0,8-5 0,-1 1 0,0-1 0,1 0 0,-1 0 0,0 1 0,0-1 0,1 1 0,-1-1 0,1 1 0,-1-1 0,0 1 0,1-1 0,-1 1 0,1-1 0,0 1 0,-1 0 0,1-1 0,-1 1 0,1 0 0,0-1 0,-1 1 0,1 0 0,0 0 0,0-1 0,-1 2 0,2-1 0,0 0 0,-1-1 0,1 1 0,0 0 0,-1-1 0,1 1 0,0-1 0,0 0 0,0 1 0,-1-1 0,1 0 0,0 1 0,0-1 0,0 0 0,0 0 0,0 0 0,0 0 0,1 1 0,55 0 0,-48-2 0,34 0 0,0-2 0,51-9 0,14-13 0,30-6 0,-132 31 0,69-13 0,140-3 0,-173 16 0,0-1 0,71-12 0,-56 5 0,1 3 0,-1 3 0,59 5 0,-9-1 0,-83-2-1365,-3 0-5461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8:12.8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39 143 24575,'-38'28'0,"39"-28"0,-1 1 0,1-1 0,0 1 0,0-1 0,0 0 0,0 1 0,0-1 0,0 0 0,0 1 0,0-1 0,0 0 0,0 0 0,0 0 0,0 0 0,0 0 0,0 0 0,0 0 0,0-1 0,0 1 0,1-1 0,33-1 0,-34 2 0,272-41 0,-154 19 0,-61 12 0,4-1 0,2 2 0,85-1 0,-93 11 0,-12 1 0,0-2 0,85-12 0,-5-5 0,35-8 0,-142 20 0,45-6 0,-58 10 0,1 1 0,0 0 0,0 1 0,-1-1 0,1 1 0,0 0 0,0 0 0,-1 0 0,1 1 0,-1 0 0,5 2 0,9 5-1365,0 0-5461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8:13.9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0 24575,'-1'0'0,"1"0"0,-1 0 0,1 1 0,-1-1 0,1 0 0,-1 0 0,1 0 0,-1 1 0,1-1 0,-1 0 0,1 1 0,-1-1 0,1 0 0,-1 1 0,1-1 0,-1 1 0,1-1 0,0 1 0,-1-1 0,1 1 0,0-1 0,0 1 0,-1-1 0,1 1 0,0-1 0,0 1 0,0-1 0,0 1 0,-1-1 0,1 1 0,0 0 0,0-1 0,0 1 0,0-1 0,0 1 0,1-1 0,-1 1 0,0 0 0,0-1 0,0 1 0,0-1 0,1 1 0,-1-1 0,0 1 0,0-1 0,1 1 0,0 0 0,12 28 0,-13-28 0,17 26 0,27 34 0,-8-12 0,18 25 0,3-2 0,3-3 0,104 93 0,-112-118 0,3-3 0,1-2 0,3-2 0,74 34 0,-93-49 0,0 2 0,66 52 0,-105-75 0,0-1 0,0 1 0,0-1 0,0 1 0,0 0 0,-1-1 0,1 1 0,0 0 0,0 0 0,0-1 0,-1 1 0,1 0 0,-1 0 0,1 0 0,0 0 0,-1 0 0,1 0 0,-1 0 0,0 0 0,1 0 0,-1 0 0,0 0 0,0 0 0,0 0 0,0 0 0,0 0 0,0 0 0,0 0 0,0 1 0,0-1 0,0 0 0,0 0 0,-1 0 0,1 0 0,0 0 0,-1 0 0,1 0 0,-1 0 0,0 1 0,-3 2 0,-1 0 0,1-1 0,0 1 0,-1-1 0,0 0 0,-7 4 0,5-4 0,-18 12 0,1 0 0,1 1 0,0 2 0,-40 39 0,-21 37 0,4 3 0,-123 197 0,162-221-341,3 1 0,3 2-1,-32 107 1,60-162-6485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9:07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0 24575,'4'5'0,"-1"0"0,0 0 0,-1 0 0,1 0 0,-1 1 0,0-1 0,0 1 0,-1-1 0,1 1 0,-1 0 0,-1-1 0,1 1 0,-1 9 0,5 21 0,6 35 0,-4 1 0,-2 0 0,-7 105 0,0-53 0,2-107 0,1 61 0,-17 126 0,-10-24 0,1-11 0,14-104 0,3-12 0,-30 99 0,-17 30 0,48-148 0,1 1 0,2 0 0,0 49 0,3-18 0,4 65 0,9-65 0,-7-48 0,-2-1 0,2 30 0,-4-6 0,-1 0 0,-3 1 0,-11 56 0,10-65 0,0-1 0,3 62 0,2-63 0,-2 0 0,-1 0 0,-6 38 0,7-66 0,0 0 0,0 0 0,1 0 0,-1 0 0,1 0 0,0 0 0,0 0 0,0 0 0,0 0 0,1 0 0,-1 0 0,1 0 0,0 0 0,-1 0 0,2 0 0,1 4 0,-2-5 0,1 0 0,0 0 0,1 0 0,-1-1 0,0 1 0,0-1 0,1 1 0,-1-1 0,0 0 0,1 0 0,0 0 0,-1 0 0,1 0 0,-1-1 0,1 1 0,0-1 0,0 0 0,-1 0 0,4 0 0,27 0 0,-1-1 0,0-2 0,32-7 0,-24 3 0,51-1 0,44-4 0,5-1 0,51 1 0,25 0 0,-79 11 0,157 3 0,-168 10 0,35 1 0,-115-13 0,414-2 0,-321-9 0,50-2 0,152 14 0,-317 0 0,0 1 0,29 7 0,-27-4 0,44 3 0,499-7 0,-274-3 0,-280 1 0,0-1 0,0 0 0,19-5 0,34-5 0,-56 11-341,-1 0 0,1-1-1,15-5 1,-11 2-6485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9:08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4 24575,'0'-1'0,"0"1"0,0 0 0,0 0 0,0 0 0,0 0 0,1-1 0,-1 1 0,0 0 0,0 0 0,0 0 0,0 0 0,0 0 0,0-1 0,0 1 0,1 0 0,-1 0 0,0 0 0,0 0 0,0 0 0,0 0 0,0 0 0,1 0 0,-1-1 0,0 1 0,0 0 0,0 0 0,0 0 0,1 0 0,-1 0 0,0 0 0,0 0 0,0 0 0,0 0 0,1 0 0,-1 0 0,0 0 0,0 0 0,0 0 0,1 0 0,-1 0 0,0 1 0,0-1 0,0 0 0,0 0 0,0 0 0,1 0 0,14 7 0,12 11 0,8 4 0,0-1 0,2-2 0,0-2 0,67 22 0,-91-34 0,1-1 0,-1 2 0,-1 0 0,1 1 0,-1 0 0,0 0 0,12 12 0,-21-17 0,0 1 0,-1 0 0,1-1 0,-1 1 0,1 1 0,-1-1 0,0 0 0,-1 0 0,1 1 0,0-1 0,-1 1 0,0-1 0,0 1 0,0 0 0,0-1 0,-1 1 0,1 0 0,-1 0 0,0-1 0,0 1 0,0 0 0,-1 0 0,1-1 0,-1 1 0,0 0 0,0 0 0,0-1 0,-1 1 0,1-1 0,-1 0 0,-2 5 0,-4 5 0,-1 0 0,0 0 0,0-1 0,-1 0 0,-1-1 0,-16 14 0,-80 54 0,49-37 0,52-38-44,-196 155-1277,165-125-5505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9:09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0 435 24575,'0'0'0,"0"1"0,0-1 0,0 0 0,0 0 0,1 1 0,-1-1 0,0 0 0,0 0 0,0 0 0,0 1 0,0-1 0,0 0 0,0 0 0,1 0 0,-1 0 0,0 1 0,0-1 0,0 0 0,0 0 0,1 0 0,-1 0 0,0 0 0,0 1 0,0-1 0,1 0 0,-1 0 0,0 0 0,0 0 0,1 0 0,-1 0 0,0 0 0,0 0 0,1 0 0,-1 0 0,0 0 0,0 0 0,0 0 0,1 0 0,-1 0 0,0 0 0,0 0 0,1 0 0,17-6 0,13-12 0,31-24 0,-1-2 0,-3-3 0,91-95 0,-139 129 0,-1 0 0,14-24 0,-16 23 0,2 0 0,17-21 0,-25 33 0,0 1 0,0 0 0,1 0 0,-1 0 0,0 0 0,1 0 0,-1 0 0,0 0 0,1 0 0,-1 1 0,1-1 0,0 0 0,-1 1 0,1-1 0,-1 1 0,1 0 0,0 0 0,-1-1 0,1 1 0,0 0 0,-1 0 0,1 1 0,0-1 0,-1 0 0,1 0 0,0 1 0,-1-1 0,1 1 0,-1 0 0,1-1 0,-1 1 0,1 0 0,1 1 0,6 5 0,0 0 0,0 0 0,-1 1 0,9 11 0,11 8 0,1-6 0,1-1 0,1-1 0,0-2 0,2-1 0,0-2 0,0-1 0,1-1 0,47 9 0,-3 2-1365,-51-13-5461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9:41.8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24575,'0'1'0,"0"-1"0,0 0 0,0 0 0,0 0 0,0 0 0,0 0 0,0 0 0,1 0 0,-1 0 0,0 0 0,0 1 0,0-1 0,0 0 0,0 0 0,0 0 0,0 0 0,0 0 0,0 0 0,0 0 0,0 0 0,0 0 0,1 0 0,-1 0 0,0 0 0,0 0 0,0 0 0,0 0 0,0 0 0,0 0 0,0 0 0,0 0 0,1 0 0,-1 0 0,0 0 0,0 0 0,0 0 0,0 0 0,0 0 0,0 0 0,0 0 0,0 0 0,0 0 0,1 0 0,-1 0 0,0 0 0,0 0 0,0 0 0,0 0 0,0 0 0,0 0 0,0 0 0,0-1 0,0 1 0,0 0 0,0 0 0,0 0 0,0 0 0,0 0 0,0 0 0,1 0 0,-1 0 0,0 0 0,0-1 0,0 1 0,0 0 0,0 0 0,0 0 0,0 0 0,10 11 0,7 16 0,-9-9 0,-1 0 0,-1 0 0,0 1 0,-1-1 0,-2 1 0,3 30 0,-3 120 0,-4-122 0,2 33 0,-3 70 0,-2-126-1365,-1-3-5461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9:42.1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20 325 24575,'0'-6'0,"-1"1"0,0-1 0,0 1 0,-1 0 0,-3-8 0,-4-18 0,9 22 0,-1 0 0,1 0 0,1-1 0,0 1 0,0 0 0,1 0 0,0 0 0,1 0 0,-1 1 0,2-1 0,-1 0 0,1 1 0,1 0 0,-1 0 0,1 1 0,1-1 0,0 1 0,0 0 0,0 0 0,0 1 0,1 0 0,14-10 0,-12 9 0,1 1 0,-1-1 0,1 2 0,1-1 0,-1 2 0,1-1 0,-1 1 0,1 1 0,0 0 0,1 1 0,-1 0 0,0 0 0,1 1 0,-1 1 0,1 0 0,-1 0 0,0 1 0,14 3 0,-19-2 0,0 0 0,0 1 0,-1-1 0,1 1 0,-1 0 0,0 1 0,0-1 0,0 1 0,0 0 0,-1 0 0,0 1 0,1-1 0,-1 1 0,-1 0 0,1 0 0,-1 0 0,0 0 0,0 1 0,-1-1 0,1 1 0,-1 0 0,0 0 0,-1 0 0,2 9 0,-2-8 0,0 0 0,0 0 0,-1 0 0,0 1 0,0-1 0,-1 0 0,0 0 0,0 1 0,-1-1 0,0 0 0,0-1 0,-1 1 0,0 0 0,0 0 0,0-1 0,-1 0 0,0 0 0,0 0 0,0 0 0,-8 7 0,2-5-80,-1 1 0,0-2-1,-1 0 1,1 0 0,-1-1-1,-1 0 1,1-1 0,-1 0-1,0-1 1,0-1 0,0 0 0,0-1-1,-1 0 1,1-1 0,-1-1-1,-21-1 1,3-4-6746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9:42.6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24575,'1'6'0,"-1"-1"0,1 1 0,1-1 0,-1 0 0,4 8 0,4 18 0,-3 32 0,-2 1 0,-6 74 0,-1-29 0,4-11-1365,-1-77-5461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3:32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22 24575,'2'-1'0,"0"1"0,1 0 0,-1-1 0,0 0 0,1 1 0,-1-1 0,0 0 0,0 0 0,0 0 0,0 0 0,4-3 0,-6 3 0,1 0 0,0 0 0,0 1 0,0-1 0,0 0 0,0 0 0,0 1 0,0-1 0,0 1 0,0-1 0,1 1 0,-1 0 0,0-1 0,0 1 0,0 0 0,1 0 0,-1 0 0,0-1 0,0 1 0,0 1 0,1-1 0,-1 0 0,0 0 0,0 0 0,0 1 0,1-1 0,-1 0 0,0 1 0,0-1 0,0 1 0,0 0 0,0-1 0,0 1 0,0 0 0,0-1 0,1 2 0,19 17 0,1-2 0,0 0 0,1-2 0,1 0 0,35 15 0,-29-13 0,-2 1 0,0 2 0,-1 0 0,0 2 0,42 47 0,-62-63 0,0-1 0,0 1 0,1-2 0,-1 1 0,18 7 0,-18-9 0,1 0 0,-1 1 0,0 0 0,0 1 0,-1-1 0,11 10 0,-16-13 0,-1-1 0,0 1 0,1-1 0,-1 1 0,1-1 0,-1 1 0,0-1 0,1 1 0,-1-1 0,0 1 0,0-1 0,0 1 0,1-1 0,-1 1 0,0 0 0,0-1 0,0 1 0,0 0 0,0-1 0,0 1 0,0-1 0,0 1 0,0 0 0,0-1 0,0 1 0,-1-1 0,1 1 0,0 0 0,-1 0 0,-16 13 0,-33 6 0,42-17 0,-209 82 0,190-72 0,0 2 0,1 0 0,0 2 0,2 1 0,-37 34 0,37-31 52,-42 29-1,44-34-540,0 1-1,-33 32 1,44-37-6337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6:46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22 248 24575,'-1'0'0,"0"0"0,0 0 0,0 1 0,0-1 0,0 0 0,0 0 0,0 0 0,0 0 0,1 0 0,-1-1 0,0 1 0,0 0 0,0 0 0,0-1 0,0 1 0,0 0 0,0-1 0,0 1 0,1-1 0,-1 1 0,0-1 0,-1-1 0,2 1 0,1 1 0,-1-1 0,1 0 0,-1 0 0,1 0 0,-1 1 0,1-1 0,-1 0 0,1 1 0,0-1 0,-1 0 0,1 1 0,0-1 0,-1 1 0,1-1 0,0 1 0,2-1 0,46-21 0,430-121 0,-471 141 0,38-10 0,0 2 0,1 3 0,81-4 0,-104 10 0,1-1 0,28-6 0,-25 3 0,35-2 0,70 13-1365,-122-6-5461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9:42.9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222 76 24575,'-1'-3'0,"1"0"0,0 0 0,1-1 0,-1 1 0,0 0 0,1-1 0,0 1 0,0 0 0,0 0 0,0 0 0,0 0 0,1 0 0,-1 0 0,1 0 0,3-4 0,-2 4 0,0 1 0,0 0 0,0 0 0,0 0 0,0 0 0,0 1 0,1 0 0,-1-1 0,1 1 0,-1 0 0,1 0 0,-1 1 0,1-1 0,4 1 0,8 0 0,0 0 0,0 1 0,-1 1 0,1 1 0,-1 0 0,1 1 0,-1 0 0,-1 2 0,1-1 0,-1 2 0,1 0 0,-2 1 0,1 0 0,17 15 0,-28-21 0,0 0 0,0 0 0,-1 1 0,1-1 0,-1 1 0,0-1 0,0 1 0,1 0 0,-2 0 0,1 0 0,0 0 0,-1 0 0,1 0 0,-1 1 0,0-1 0,0 0 0,0 1 0,-1-1 0,1 6 0,-1-4 0,-1 0 0,1 1 0,-1-1 0,0 1 0,-1-1 0,1 0 0,-1 0 0,0 0 0,-1 0 0,1 0 0,-5 6 0,-6 6 0,0 0 0,-1 0 0,-1-1 0,-1-1 0,-18 14 0,6-9 0,0-1 0,-1-1 0,-1-2 0,0-1 0,-1-1 0,-1-1 0,0-2 0,-59 11 0,87-20-80,-1-1 0,0 0-1,0 0 1,0-1 0,0 1-1,0-1 1,0 0 0,0 0-1,1-1 1,-1 0 0,0 0 0,0 0-1,0 0 1,1-1 0,-1 1-1,-6-5 1,-12-11-6746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9:43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1 24575,'2'97'0,"-4"108"0,-15-83 0,10-76 0,-22 77-1365,23-103-5461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9:43.6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1 248 24575,'0'-17'0,"-1"5"0,1 0 0,1 0 0,0 0 0,4-16 0,-4 25 0,0-1 0,0 0 0,1 1 0,0-1 0,-1 1 0,1-1 0,1 1 0,-1 0 0,0 0 0,1 0 0,-1 0 0,1 1 0,0-1 0,0 0 0,0 1 0,0 0 0,6-3 0,34-14 0,1 2 0,1 2 0,0 2 0,71-12 0,-113 25 0,0-1-36,54-6 197,-54 7-254,1 0-1,-1 0 1,0 0 0,0 1 0,1-1 0,-1 1 0,0 0 0,0 0 0,0 0 0,0 1-1,0-1 1,0 1 0,0-1 0,-1 1 0,4 2 0,10 13-6733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9:44.0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30 24575,'0'5'0,"5"0"0,5 0 0,5 0 0,4-7 0,4-1 0,1-1 0,1 0 0,1-3 0,0-1 0,12-3 0,0 1-8191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0:23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15 24575,'-4'0'0,"-5"0"0,-6 0 0,0-4 0,-2-1 0,2-1-8191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0:2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0:25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24575,'0'0'0,"0"0"0,0 0 0,0 1 0,0-1 0,0 0 0,1 0 0,-1 0 0,0 0 0,0 0 0,0 0 0,0 0 0,0 0 0,0 0 0,0 0 0,0 0 0,0 1 0,0-1 0,0 0 0,0 0 0,1 0 0,-1 0 0,0 0 0,0 0 0,0 0 0,0 0 0,0 0 0,0 0 0,0 0 0,0 0 0,1 0 0,-1 0 0,0 0 0,0 0 0,0 0 0,0 0 0,0 0 0,0 0 0,0 0 0,0 0 0,0 0 0,1 0 0,-1-1 0,0 1 0,0 0 0,0 0 0,0 0 0,0 0 0,0 0 0,0 0 0,0 0 0,0 0 0,0 0 0,0 0 0,0 0 0,0-1 0,0 1 0,0 0 0,1 0 0,-1 0 0,0 0 0,0 0 0,0 0 0,0 0 0,0 0 0,0 0 0,0-1 0,0 1 0,0 0 0,9 12 0,9 15 0,-13-12 0,0 1 0,-1 0 0,0 0 0,-2 0 0,0 0 0,-1 0 0,0 0 0,-1 1 0,-3 17 0,2-11 0,1 1 0,0-1 0,7 38 0,24 136 0,-6 0 0,-13-87 0,0 2 0,-5-53 0,-2 1 0,-6 108 0,-1-60 0,2 483 0,-2-564 0,0 0 0,-2-1 0,-13 45 0,10-44 0,1 0 0,1 1 0,-2 35 0,8 248-1365,-1-300-5461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0:26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24575,'27'-2'0,"-22"1"0,1 0 0,-1 1 0,1-1 0,-1 1 0,11 2 0,-14-2 0,-1 1 0,1-1 0,-1 1 0,0 0 0,1-1 0,-1 1 0,1 0 0,-1 0 0,0 0 0,0 0 0,1 0 0,-1 0 0,0 0 0,0 0 0,0 1 0,0-1 0,0 0 0,-1 1 0,1-1 0,0 0 0,-1 1 0,1-1 0,0 1 0,0 2 0,2 18 0,0-1 0,-2 1 0,0 0 0,-1 0 0,-4 24 0,1 21 0,3 589-1365,0-646-5461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0:19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24575,'-1'89'0,"3"95"0,9-102 0,-5-51 0,1 53 0,-8 589-1365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0:21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24575,'-1'78'0,"3"91"0,21-29 0,-14-103 0,-2 0 0,3 70 0,-12-13 0,3 83 0,11-95 0,-7-51 0,3 53 0,-9 753 0,1-834-101,-1 8 320,1-11-250,0 1 1,0-1 0,0 0 0,0 0-1,0 0 1,-1 0 0,1 0 0,0 0-1,0 1 1,0-1 0,0 0-1,0 0 1,-1 0 0,1 0 0,0 0-1,0 0 1,0 0 0,-1 0 0,1 0-1,0 0 1,0 0 0,0 0 0,-1 0-1,1 0 1,0 0 0,0 0 0,0 0-1,0 0 1,-1 0 0,1 0 0,0 0-1,0 0 1,0 0 0,-1 0 0,1 0-1,0 0 1,0-1 0,0 1 0,0 0-1,0 0 1,-1 0 0,1 0 0,0 0-1,0-1 1,0 1 0,0 0-1,0 0 1,0-1 0,-11-9-6796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6:47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13 24575,'0'1'0,"1"0"0,-1 0 0,1 0 0,-1 0 0,0 0 0,1-1 0,0 1 0,-1 0 0,1 0 0,-1 0 0,1-1 0,0 1 0,-1 0 0,1-1 0,0 1 0,0-1 0,0 1 0,0-1 0,-1 1 0,3 0 0,26 11 0,-12-5 0,-15-6 0,1 0 0,0 1 0,-1 0 0,0 0 0,1 0 0,-1 0 0,0 0 0,0 0 0,0 0 0,0 1 0,0-1 0,-1 1 0,1 0 0,-1-1 0,0 1 0,1 0 0,-1 0 0,0 0 0,-1 0 0,1-1 0,0 1 0,-1 4 0,0-2 0,0 1 0,-1-1 0,0 1 0,0-1 0,0 0 0,0 1 0,-1-1 0,0 0 0,0 0 0,0 0 0,-7 8 0,5-5 0,-1-1 0,-1-1 0,1 1 0,-1-1 0,0 0 0,-1 0 0,-11 7 0,15-10 0,-1-1 0,0 0 0,0 0 0,0 0 0,0 0 0,0-1 0,-1 1 0,1-1 0,0 0 0,-1 0 0,1-1 0,-1 1 0,-8-1 0,11-1 0,-1 1 0,1-1 0,0 1 0,0-1 0,-1 0 0,1 0 0,0 0 0,0 0 0,0 0 0,0 0 0,0-1 0,0 1 0,0-1 0,1 1 0,-1-1 0,0 0 0,-1-2 0,0-1 0,1 1 0,0 0 0,0 0 0,0-1 0,0 1 0,1-1 0,0 1 0,-1-7 0,0-4 0,1 0 0,1-1 0,0 1 0,3-22 0,-2 32 0,-1 1 0,1 0 0,0 0 0,0 0 0,0 0 0,1 0 0,-1 0 0,1 1 0,0-1 0,0 0 0,0 1 0,1-1 0,-1 1 0,1 0 0,0 0 0,0 0 0,0 0 0,0 0 0,0 1 0,1-1 0,-1 1 0,1 0 0,0 0 0,3-1 0,-1 1 0,-1 1 0,0 0 0,0 0 0,0 1 0,0-1 0,0 1 0,1 0 0,-1 1 0,0-1 0,0 1 0,0 0 0,0 1 0,0-1 0,0 1 0,0 0 0,0 0 0,0 0 0,7 6 0,-3-2 0,0 1 0,-1 0 0,0 0 0,-1 1 0,0 0 0,0 0 0,0 0 0,-1 1 0,0 0 0,-1 1 0,5 10 0,3 14 0,19 68 0,-25-74 0,52 221 0,-56-239 0,-1 0 0,0-1 0,-1 1 0,0 0 0,-1 0 0,0 0 0,0 0 0,-3 12 0,2-18 0,0-1 0,0 0 0,0 0 0,0 0 0,0 1 0,-1-1 0,0-1 0,0 1 0,0 0 0,0 0 0,0-1 0,0 1 0,0-1 0,-1 1 0,0-1 0,1 0 0,-1 0 0,0 0 0,0-1 0,0 1 0,0-1 0,0 0 0,0 1 0,0-1 0,-1 0 0,1-1 0,-4 1 0,1 0 0,1 0 0,0-1 0,0 1 0,-1-1 0,1-1 0,0 1 0,0-1 0,-1 0 0,1 0 0,0 0 0,0-1 0,0 0 0,0 0 0,1 0 0,-1-1 0,0 1 0,1-1 0,0 0 0,0 0 0,0-1 0,0 1 0,0-1 0,0 0 0,1 0 0,0 0 0,0-1 0,0 1 0,-3-8 0,3 5 0,0 0 0,0 0 0,0 0 0,1-1 0,1 1 0,-1-1 0,1 1 0,0-1 0,1 0 0,0 1 0,0-1 0,1 0 0,0 1 0,0-1 0,0 1 0,1-1 0,0 1 0,1 0 0,3-8 0,8-8 41,1 0 1,30-33-1,4-8-1530,-21 22-5337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00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0 172 24575,'0'0'0,"0"1"0,0-1 0,1 0 0,-1 1 0,0-1 0,0 1 0,0-1 0,0 0 0,0 1 0,0-1 0,1 0 0,-1 1 0,0-1 0,0 1 0,0-1 0,1 0 0,-1 0 0,0 1 0,1-1 0,-1 0 0,0 1 0,0-1 0,1 0 0,-1 0 0,1 0 0,-1 1 0,0-1 0,1 0 0,-1 0 0,0 0 0,1 0 0,-1 0 0,1 0 0,0 0 0,20-2 0,20-12 0,-39 13 0,215-99 0,-188 88 3,1 2 0,0 1 0,35-6 0,-1 1-1380,-53 11-5449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01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29 100 24575,'-6'6'0,"-15"14"0,21-19 0,0-1 0,-1 0 0,1 1 0,0-1 0,0 1 0,0-1 0,0 1 0,-1-1 0,1 0 0,0 1 0,0-1 0,0 1 0,0-1 0,0 1 0,0-1 0,0 1 0,0-1 0,0 1 0,1-1 0,-1 0 0,0 1 0,0-1 0,0 1 0,0-1 0,1 1 0,-1-1 0,0 0 0,0 1 0,1-1 0,-1 0 0,0 1 0,1-1 0,-1 0 0,0 1 0,1-1 0,-1 0 0,0 0 0,1 1 0,-1-1 0,1 0 0,-1 0 0,0 0 0,1 0 0,-1 1 0,1-1 0,-1 0 0,1 0 0,-1 0 0,1 0 0,-1 0 0,1 0 0,-1 0 0,1 0 0,10 0 0,0 0 0,0 0 0,0-1 0,-1 0 0,1-1 0,0-1 0,0 1 0,15-7 0,-1 1 0,274-80 0,-287 85 0,7-3 0,1 0 0,0 2 0,0 0 0,0 1 0,0 1 0,0 1 0,24 2 0,-32 3-1365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02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1 183 24575,'25'-1'0,"0"-2"0,-1 0 0,1-1 0,36-12 0,92-39 0,-105 34 0,-32 13 0,1 0 0,0 2 0,0 0 0,0 1 0,1 0 0,0 2 0,19-2 0,-35 5-13,20-1-212,1 0-1,0-1 1,0-1 0,-1-2-1,32-9 1,-38 7-6601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02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9 160 24575,'0'0'0,"-1"-1"0,1 1 0,0 0 0,0 0 0,-1 0 0,1 0 0,0 0 0,0 0 0,-1 0 0,1 0 0,0 0 0,0 0 0,-1 0 0,1 0 0,0 0 0,0 0 0,-1 0 0,1 0 0,0 0 0,0 1 0,-1-1 0,1 0 0,0 0 0,0 0 0,-1 0 0,1 0 0,0 1 0,0-1 0,0 0 0,-1 0 0,1 0 0,0 1 0,0-1 0,0 0 0,0 0 0,0 0 0,-1 1 0,1-1 0,0 0 0,0 0 0,0 1 0,0-1 0,0 0 0,0 1 0,0-1 0,0 0 0,0 0 0,0 1 0,0-1 0,0 0 0,0 0 0,0 1 0,0-1 0,1 0 0,-1 1 0,0 0 0,1-1 0,-1 1 0,1-1 0,0 1 0,-1-1 0,1 1 0,-1-1 0,1 0 0,0 1 0,-1-1 0,1 0 0,0 1 0,0-1 0,-1 0 0,1 0 0,0 0 0,-1 0 0,1 0 0,0 0 0,0 0 0,1 0 0,21-4 0,0 0 0,0-2 0,0-1 0,-1-1 0,26-13 0,30-10 0,-73 29 0,28-10 0,0 1 0,0 2 0,1 1 0,0 2 0,66-4 0,-85 9 0,1-1 0,-1-1 0,1 0 0,-1 0 0,22-10 0,-13 6 0,-24 7-33,0-1 0,1 1-1,-1 0 1,1 0 0,-1-1-1,0 1 1,1 0 0,-1 0 0,0 0-1,1 0 1,-1-1 0,1 1-1,-1 0 1,1 0 0,-1 0-1,0 0 1,1 0 0,-1 0 0,1 0-1,-1 0 1,1 0 0,-1 0-1,0 1 1,1-1 0,-1 0-1,1 0 1,-1 0 0,0 0 0,1 1-1,-1-1 1,0 0 0,1 0-1,-1 1 1,0-1 0,1 0-1,-1 1 1,0-1 0,1 0 0,-1 1-1,0-1 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03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80 100 24575,'-1'2'0,"1"1"0,-1 0 0,1-1 0,-1 1 0,0-1 0,0 1 0,0-1 0,0 1 0,0-1 0,0 0 0,-1 1 0,1-1 0,-1 0 0,0 0 0,1 0 0,-1 0 0,0-1 0,0 1 0,0 0 0,-1-1 0,1 1 0,0-1 0,-1 0 0,1 0 0,-5 2 0,4-2 0,-1 1 0,1 0 0,0 0 0,-1 0 0,1 1 0,0-1 0,1 1 0,-1-1 0,-4 7 0,8-9 0,1 1 0,-1-1 0,1 0 0,0 1 0,-1-1 0,1 0 0,0 0 0,-1 0 0,1 0 0,0 0 0,-1 0 0,1-1 0,0 1 0,1-1 0,45-14 0,90-40 0,-74 27 0,-49 21 0,-1 1 0,1 1 0,0 0 0,0 1 0,1 1 0,-1 0 0,28 0 0,-13 0 0,-1-1 0,0-1 0,57-18 0,-46 12 0,-36 9-1365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04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0 149 24575,'1'1'0,"-1"0"0,0 0 0,0 0 0,1 0 0,-1-1 0,1 1 0,-1 0 0,0 0 0,1 0 0,0-1 0,-1 1 0,1 0 0,-1 0 0,1-1 0,0 1 0,-1 0 0,1-1 0,0 1 0,0-1 0,0 1 0,-1-1 0,1 0 0,0 1 0,0-1 0,0 0 0,0 1 0,0-1 0,0 0 0,0 0 0,0 0 0,0 0 0,0 0 0,0 0 0,1 0 0,34-4 0,58-16 0,148-54 0,-211 63 0,1 2 0,0 0 0,0 2 0,37-2 0,-3-1-8,-29 4-671,57-2 1,-73 8-6148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50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91 24575,'-1'4'0,"1"-1"0,0 1 0,-1-1 0,0 0 0,0 1 0,0-1 0,0 1 0,0-1 0,-1 0 0,0 0 0,1 0 0,-4 3 0,-8 19 0,12-24 0,1 1 0,-1-1 0,0 1 0,1-1 0,-1 1 0,1-1 0,-1 1 0,1-1 0,0 1 0,0-1 0,0 1 0,0-1 0,0 1 0,0-1 0,0 1 0,0 0 0,1-1 0,-1 1 0,0-1 0,1 1 0,0 1 0,0-2 0,1-1 0,-1 1 0,0 0 0,0-1 0,1 1 0,-1-1 0,0 1 0,1-1 0,-1 0 0,0 0 0,1 1 0,-1-1 0,1 0 0,-1 0 0,0 0 0,1 0 0,-1-1 0,0 1 0,1 0 0,-1-1 0,0 1 0,1-1 0,1 0 0,43-16 0,-1-2 0,0-2 0,81-53 0,-123 72 0,83-54-1365,-68 46-5461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50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0 135 24575,'0'2'0,"0"-1"0,0 0 0,0 0 0,0 0 0,1 0 0,-1 0 0,0 0 0,0 0 0,1 0 0,-1 0 0,1 0 0,-1 0 0,1 0 0,-1 0 0,1 0 0,0 0 0,-1 0 0,1 0 0,0 0 0,0-1 0,0 1 0,-1 0 0,1-1 0,2 2 0,0-1 0,0 0 0,-1 0 0,1 0 0,0-1 0,0 1 0,0-1 0,-1 0 0,1 0 0,5 0 0,4-1 0,0-1 0,0 0 0,17-6 0,148-58 0,4-1 0,-163 61-68,-10 3-192,-1 1 1,1-1 0,0 1-1,13-1 1,-5 3-6567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51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24575,'0'2'0,"0"0"0,1 0 0,0 0 0,-1 0 0,1 0 0,0 0 0,0 0 0,0 0 0,0 0 0,0-1 0,0 1 0,1 0 0,-1-1 0,0 1 0,1-1 0,-1 0 0,1 1 0,0-1 0,-1 0 0,1 0 0,0 0 0,0 0 0,0 0 0,0-1 0,0 1 0,2 0 0,3 2 0,1-1 0,-1-1 0,1 1 0,-1-1 0,14 0 0,0-3 0,-1-1 0,1-2 0,-1 0 0,0-1 0,27-12 0,-20 8 0,53-23-96,-40 16 204,63-19 0,-90 33-257,-1 0 1,1 1-1,0 0 1,0 1-1,0 1 1,0 0-1,0 0 1,0 1-1,18 5 1,-10-1-6678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52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0 171 24575,'20'-2'0,"0"-1"0,-1 0 0,1-2 0,-1 0 0,27-12 0,-33 12 0,2-1 0,24-8 0,1 1 0,65-13 0,75 1 0,-102 15 0,41-4 0,-91 12 26,35-8 0,-21 3-1443,-21 4-5409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6:48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226 446 24575,'0'0'0,"1"0"0,-1 0 0,1-1 0,-1 1 0,0 0 0,1 0 0,-1-1 0,0 1 0,1 0 0,-1-1 0,0 1 0,1 0 0,-1-1 0,0 1 0,0 0 0,0-1 0,1 1 0,-1-1 0,0 1 0,0 0 0,0-1 0,0 1 0,0-1 0,0 1 0,0-1 0,0 1 0,0-1 0,0 1 0,0 0 0,0-1 0,0 1 0,0-1 0,0 1 0,0-1 0,0 1 0,0 0 0,-1-1 0,1 1 0,0-1 0,0 1 0,0 0 0,-1-1 0,1 1 0,-1-1 0,-9-20 0,8 18 0,0 0 0,0 1 0,0-1 0,-1 0 0,1 1 0,-1 0 0,1 0 0,-1 0 0,0 0 0,0 0 0,0 0 0,0 1 0,0-1 0,0 1 0,-1 0 0,1 0 0,0 0 0,-1 0 0,1 1 0,0-1 0,-1 1 0,1 0 0,-1 0 0,1 0 0,0 0 0,-1 1 0,1-1 0,-1 1 0,1 0 0,0 0 0,-5 2 0,2 0 0,-1 0 0,1 0 0,0 1 0,0-1 0,0 1 0,1 1 0,-1-1 0,1 1 0,0 0 0,0 0 0,1 0 0,0 1 0,0 0 0,-5 8 0,2 0 0,1 1 0,0 0 0,-4 18 0,9-28 0,0-1 0,0 1 0,0-1 0,1 1 0,-1-1 0,1 1 0,1-1 0,-1 1 0,1 0 0,-1-1 0,1 1 0,0-1 0,1 0 0,-1 1 0,5 6 0,-6-10 0,1 0 0,0 0 0,0 0 0,0 0 0,0 0 0,0-1 0,0 1 0,0 0 0,0-1 0,0 1 0,0-1 0,0 1 0,0-1 0,0 0 0,1 1 0,-1-1 0,0 0 0,0 0 0,0 0 0,1 0 0,-1 0 0,0 0 0,0 0 0,0 0 0,1 0 0,-1 0 0,0-1 0,0 1 0,0-1 0,0 1 0,1-1 0,-1 1 0,0-1 0,0 1 0,0-1 0,0 0 0,0 0 0,0-1 0,39-32 0,-39 33 0,24-30 0,-18 22 0,-1 1 0,1 0 0,1 1 0,12-12 0,-19 19 0,0-1 0,0 1 0,0-1 0,0 1 0,0 0 0,1 0 0,-1-1 0,0 1 0,0 0 0,0 0 0,0 0 0,0 0 0,0 0 0,0 0 0,0 1 0,1-1 0,-1 0 0,0 1 0,0-1 0,0 0 0,0 1 0,0-1 0,0 1 0,0 0 0,-1-1 0,1 1 0,0 0 0,0-1 0,0 1 0,1 1 0,25 32 0,-19-23 0,-5-8 0,37 44 0,-36-43 0,0 0 0,0-1 0,0 1 0,1-1 0,-1 0 0,1 0 0,0 0 0,9 3 0,-13-5 0,1-1 0,-1 0 0,0 1 0,1-1 0,-1 0 0,0 0 0,1 0 0,-1 0 0,0 0 0,1-1 0,-1 1 0,0 0 0,0-1 0,1 1 0,-1 0 0,0-1 0,0 0 0,1 1 0,-1-1 0,0 0 0,2-1 0,-1 0 0,0-1 0,1 1 0,-1-1 0,0 0 0,0 1 0,-1-1 0,1 0 0,2-5 0,0-4 0,0 0 0,-1 0 0,3-22 0,4-32 0,-3 22 0,4-88 0,-11 134 0,0 0 0,1 0 0,-1-1 0,1 1 0,-1 0 0,1-1 0,0 1 0,-1 0 0,1-1 0,0 1 0,0-1 0,0 1 0,0-1 0,1 1 0,-1-1 0,0 0 0,0 0 0,1 0 0,-1 0 0,1 0 0,2 2 0,-1-1 0,1-1 0,0 1 0,0 0 0,0-1 0,1 0 0,-1 0 0,0 0 0,0 0 0,1-1 0,6 0 0,0 0 0,-2-1 0,0 1 0,1 0 0,-1 1 0,0 0 0,9 2 0,-15-2 0,0 0 0,0 0 0,-1 0 0,1 1 0,-1-1 0,1 1 0,-1-1 0,0 1 0,1 0 0,-1 0 0,0 0 0,0 0 0,0 0 0,0 0 0,-1 1 0,1-1 0,-1 0 0,1 1 0,-1 0 0,2 3 0,5 21 0,0 1 0,5 35 0,-11-44 0,2 0 0,0 0 0,1 0 0,1-1 0,1 1 0,0-2 0,12 22 0,-18-38 0,0 1 0,0-1 0,-1 0 0,1 0 0,0 1 0,0-1 0,0 0 0,0 0 0,1 0 0,-1 0 0,0 0 0,0-1 0,0 1 0,1 0 0,-1 0 0,0-1 0,1 1 0,-1-1 0,1 1 0,-1-1 0,1 0 0,-1 0 0,1 1 0,2-1 0,-2-1 0,1 0 0,-1 1 0,0-1 0,0 0 0,0 0 0,1-1 0,-1 1 0,0 0 0,0-1 0,0 1 0,-1-1 0,1 0 0,3-3 0,2-4 0,0-2 0,0 1 0,-1-1 0,10-21 0,-4-1 0,-1-1 0,-1 0 0,-2-1 0,-2 0 0,-1 0 0,-1 0 0,-3-56 0,-2-165 0,1 929 0,0-667 0,0 0 0,0 0 0,1 0 0,0 1 0,0-1 0,1 0 0,4 11 0,-5-15 0,0 0 0,0-1 0,0 1 0,0-1 0,0 1 0,0-1 0,0 1 0,1-1 0,-1 0 0,0 1 0,1-1 0,-1 0 0,1 0 0,0 0 0,-1 0 0,1 0 0,0-1 0,-1 1 0,1 0 0,0-1 0,0 1 0,0-1 0,0 0 0,-1 0 0,1 1 0,0-1 0,0 0 0,0-1 0,0 1 0,0 0 0,1-1 0,19-6-1365,1-2-5461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52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0 298 24575,'8'-2'0,"0"0"0,-1 0 0,1 0 0,0-1 0,-1 0 0,0 0 0,0-1 0,8-5 0,6-3 0,29-9 0,2 1 0,69-16 0,32-11 0,-102 28 0,95-19 0,-105 29 0,-20 4 0,1 0 0,40-1 0,-39 4 0,0-1 0,0-1 0,39-12 0,-38 9 0,1 1 0,41-5 0,-65 11-58,-1 0 13,1 0 0,-1 0-1,1 0 1,0-1 0,-1 1 0,1 0 0,-1 0 0,1 0 0,-1 0 0,1 0 0,-1 0 0,1 0 0,0 0 0,-1 0 0,1 1 0,-1-1 0,1 0 0,-1 0 0,1 0-1,-1 1 1,1-1 0,-1 0 0,1 0 0,-1 1 0,1-1 0,-1 0 0,0 1 0,1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53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0 194 24575,'15'-1'0,"0"0"0,0-2 0,19-4 0,35-5 0,-19 6 0,1-3 0,-1-2 0,74-26 0,-32 9 0,-64 19 0,1 1 0,1 2 0,-1 1 0,57-2 0,-44 8 0,0-2 0,71-12 0,-5-13-1365,-92 22-5461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54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0 242 24575,'32'-2'0,"0"-2"0,0-1 0,0-1 0,31-12 0,3 1 0,35-14 0,-77 22 0,0 1 0,1 1 0,0 1 0,1 2 0,37-3 0,-47 7 0,24 0 0,1-2 0,59-10 0,55-29 0,9-1 0,-105 25-1365,-42 13-5461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54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24575,'0'4'0,"0"6"0,0 5 0,-4 0 0,-2 2 0,1 2 0,4-2 0,8-4 0,6-9 0,6-4 0,3-3 0,23-9 0,4-3-8191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9:11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 24575,'1'72'0,"13"73"0,-4-13 0,-8 183 0,-5-146 0,3 1392 0,-1-1549 0,0 0 0,-1 0 0,-1 0 0,0 0 0,-1 0 0,0-1 0,0 1 0,-1-1 0,-1 0 0,-10 15 0,6-8 0,1-1 0,-13 36 0,14-28 0,1 0 0,2 1 0,-4 34 0,9-57 0,0 0 0,0-1 0,0 1 0,0 0 0,1 0 0,-1-1 0,1 1 0,0 0 0,-1-1 0,1 1 0,0-1 0,0 1 0,1-1 0,-1 1 0,1-1 0,-1 0 0,1 0 0,0 1 0,2 1 0,0-1 0,-1 0 0,1-1 0,0 0 0,0 0 0,0 0 0,0 0 0,0-1 0,0 1 0,1-1 0,-1 0 0,5 0 0,6 1 0,-1-2 0,1 0 0,-1 0 0,1-2 0,-1 1 0,19-6 0,43-8 0,88-7 0,-33 7 0,44 3 0,-87 8 0,5-7 0,-58 5 0,48-1 0,163 9 0,148-3 0,-221-11 0,56-1 0,367 14 0,-553 1 0,49 8 0,35 3 0,370-12 0,-235-3 0,-238 4 0,0 0 0,29 7 0,-27-4 0,44 2 0,301-6 0,-176-2 0,-178 2 0,0 1 0,31 7 0,-17-3 0,-29-7-1365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9:12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88 24575,'-3'-3'0,"2"1"0,-1-1 0,0 0 0,0 1 0,1-1 0,-1 0 0,1 0 0,0 0 0,0 0 0,0 0 0,1 0 0,-1 0 0,1 0 0,-1 0 0,1 0 0,0-1 0,0 1 0,1-6 0,-1 8 0,1 0 0,-1-1 0,1 1 0,-1 0 0,1-1 0,-1 1 0,1 0 0,-1 0 0,1 0 0,0 0 0,0 0 0,0 0 0,0 0 0,0 0 0,0 0 0,0 0 0,0 0 0,0 0 0,0 1 0,0-1 0,0 0 0,1 1 0,-1-1 0,0 1 0,0-1 0,1 1 0,-1 0 0,0 0 0,1-1 0,-1 1 0,0 0 0,1 0 0,-1 0 0,1 0 0,-1 1 0,0-1 0,1 0 0,-1 1 0,0-1 0,0 0 0,1 1 0,-1 0 0,2 1 0,20 8 0,0 2 0,30 20 0,-29-17 0,46 23 0,37-2 0,-71-25 0,58 26 0,-90-36 0,-1 0 0,0 1 0,-1-1 0,1 1 0,0 0 0,0 0 0,-1 0 0,1 0 0,-1 0 0,0 1 0,1-1 0,-1 1 0,0-1 0,0 1 0,-1 0 0,1 0 0,-1 0 0,1 0 0,-1 0 0,0 0 0,0 0 0,0 0 0,-1 1 0,1-1 0,-1 0 0,0 0 0,0 5 0,-1-2 0,0 0 0,0-1 0,-1 1 0,0 0 0,0-1 0,-1 1 0,1-1 0,-1 0 0,-1 0 0,1 0 0,-1 0 0,1-1 0,-1 1 0,-7 5 0,-39 33 0,-56 36 0,54-42 0,-58 54 0,70-53 0,-69 63 0,94-92-1365,2-4-5461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9:13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0 497 24575,'1'-2'0,"-1"1"0,0-1 0,1 0 0,-1 1 0,1-1 0,-1 1 0,1-1 0,0 1 0,0-1 0,0 1 0,-1-1 0,1 1 0,1 0 0,-1 0 0,0-1 0,2 0 0,26-20 0,-9 7 0,120-134 0,-74 74 0,-42 48 0,-10 10 0,1 1 0,1 0 0,0 1 0,33-23 0,-30 27 0,5-5 0,0 2 0,1 0 0,27-10 0,-50 24 0,0 0 0,-1-1 0,1 1 0,0 0 0,-1 0 0,1 0 0,0 0 0,0 0 0,-1 0 0,1 0 0,0 1 0,0-1 0,-1 1 0,1-1 0,0 1 0,-1-1 0,1 1 0,-1 0 0,1 0 0,-1 0 0,1 0 0,-1 0 0,0 0 0,0 1 0,2 1 0,5 5 0,-2 1 0,1 0 0,6 12 0,10 12 0,-6-15 0,0-2 0,1 1 0,1-2 0,1-1 0,0 0 0,26 12 0,6-1 0,78 25 0,-119-45-273,0 0 0,0 0 0,0 1 0,15 12 0,-13-9-6553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9:44.6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2 24575,'-9'-2'0,"4"3"0,7 11 0,12 62 28,8 147-1,-20 77-351,-3-160-772,1-117-5730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9:45.0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43 278 24575,'-4'-10'0,"-1"1"0,2-1 0,-1 0 0,1 0 0,1 0 0,0 0 0,0-1 0,1 1 0,0-1 0,1 1 0,1-16 0,0 20 0,0 0 0,0 0 0,0 0 0,1 0 0,0 0 0,0 0 0,0 1 0,1-1 0,0 1 0,0 0 0,0 0 0,1 0 0,0 0 0,0 1 0,0-1 0,0 1 0,1 0 0,-1 0 0,1 0 0,9-4 0,-2 2 0,1 1 0,-1 1 0,1 0 0,0 1 0,0 0 0,1 1 0,24 0 0,97 6 0,-129-4 0,6 1 0,1 1 0,0-1 0,-1 2 0,1 0 0,-1 1 0,0 0 0,14 6 0,-23-8 0,0-1 0,0 1 0,-1 0 0,1-1 0,0 1 0,-1 0 0,1 1 0,-1-1 0,0 0 0,0 1 0,0-1 0,0 1 0,0 0 0,0 0 0,-1 0 0,1 0 0,-1 0 0,0 0 0,0 0 0,0 0 0,0 0 0,-1 0 0,1 1 0,-1-1 0,0 0 0,0 1 0,0-1 0,0 0 0,0 0 0,-1 1 0,0-1 0,-1 6 0,-2 1 0,-1 0 0,1 0 0,-2-1 0,1 1 0,-1-1 0,-1 0 0,1-1 0,-2 1 0,1-1 0,-1-1 0,-9 8 0,-16 11 0,-53 31 0,82-55 0,-27 18 60,-67 29 0,86-44-225,-1 0 0,-1-1 0,1 0 0,-1-1 0,1-1 0,-1 0 0,0-1 0,-20 0 0,-1-5-6661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9:45.3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24575,'0'620'-1365,"0"-599"-5461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6:48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24575,'0'1'0,"0"0"0,1 0 0,-1 0 0,1 0 0,-1 0 0,0 0 0,1 0 0,0 0 0,-1 0 0,1-1 0,-1 1 0,1 0 0,0 0 0,0-1 0,-1 1 0,1 0 0,0-1 0,0 1 0,0-1 0,0 1 0,0-1 0,0 1 0,0-1 0,0 0 0,0 1 0,0-1 0,0 0 0,0 0 0,0 0 0,0 0 0,0 0 0,0 0 0,0 0 0,2 0 0,38-4 0,-40 4 0,122-25 0,-53 11 0,112-11 0,-176 25-227,1 0-1,-1 0 1,0 0-1,0 1 1,7 1-1,2 4-6598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9:45.7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179 151 24575,'-1'-7'0,"1"0"0,1-1 0,-1 1 0,1 0 0,0 0 0,1 0 0,0 0 0,4-12 0,-3 15 0,0 0 0,0 0 0,0 0 0,0 1 0,0-1 0,1 1 0,-1-1 0,1 1 0,0 0 0,0 1 0,0-1 0,1 1 0,7-4 0,2 1 0,0 0 0,0 1 0,0 1 0,0 0 0,1 1 0,-1 0 0,1 1 0,-1 1 0,1 0 0,-1 1 0,21 4 0,-13-1 0,0 1 0,-1 1 0,0 1 0,0 1 0,-1 1 0,36 21 0,-52-28 0,1 1 0,-1-1 0,0 1 0,0 0 0,0 1 0,0-1 0,0 1 0,-1 0 0,1 0 0,-1 0 0,0 0 0,-1 1 0,1-1 0,-1 1 0,1-1 0,-1 1 0,-1 0 0,1 0 0,-1 0 0,0 0 0,0 0 0,0 0 0,-1 0 0,0 0 0,0 1 0,0-1 0,0 0 0,-1 0 0,0 0 0,0 0 0,0 0 0,-1 0 0,0 0 0,0 0 0,0-1 0,0 1 0,-1-1 0,-4 6 0,-6 10 0,-1-2 0,-1 0 0,-1 0 0,0-2 0,-27 21 0,-102 68 0,104-77 0,9-7 0,-1-1 0,-2-1 0,0-2 0,0-1 0,-45 12 0,74-26 15,0-1 0,1 1 0,-1-1 0,0-1 0,0 1 0,0-1 0,-6 0 0,10-1-98,-1 1 1,1-1-1,-1 1 1,1-1-1,-1 0 1,1 0-1,-1 0 1,1 0-1,0-1 1,0 1-1,0-1 1,-1 1-1,1-1 1,1 0-1,-1 1 1,0-1-1,-2-4 1,-13-20-6744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9:46.1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24575,'0'45'0,"-1"24"0,3 1 0,12 68 0,-11-115 0,-1-1 0,0 1 0,-2 0 0,-1 0 0,0 0 0,-8 37 0,-1 14-1365,8-53-5461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9:46.4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0 295 24575,'0'-11'0,"1"0"0,-1 0 0,2 0 0,-1 0 0,1 0 0,1 0 0,0 1 0,6-14 0,-5 17 0,-1 1 0,1 0 0,1 0 0,-1 0 0,1 0 0,0 0 0,1 1 0,-1 0 0,1 0 0,0 1 0,0-1 0,0 1 0,9-4 0,26-11 0,1 1 0,0 1 0,2 3 0,-1 2 0,64-10 0,-99 21-273,1 0 0,-1 1 0,0 0 0,15 2 0,3 3-6553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09:46.7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 12 24575,'-29'21'0,"-6"6"0,33-25 0,0-1 0,1 1 0,-1 0 0,0-1 0,1 1 0,0 0 0,-1 0 0,1 0 0,0 0 0,0 0 0,0 1 0,0-1 0,0 3 0,1-4 0,0-1 0,0 0 0,0 1 0,0-1 0,0 1 0,0-1 0,1 0 0,-1 1 0,0-1 0,0 0 0,1 1 0,-1-1 0,0 0 0,0 1 0,1-1 0,-1 0 0,0 0 0,1 1 0,-1-1 0,0 0 0,1 0 0,-1 0 0,1 0 0,-1 1 0,0-1 0,1 0 0,-1 0 0,1 0 0,-1 0 0,0 0 0,1 0 0,-1 0 0,1 0 0,-1 0 0,1 0 0,-1 0 0,0 0 0,1-1 0,18-1 0,73-18-682,96-36-1,-138 38-6143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0:46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24575,'-2'105'0,"5"112"0,1-190 0,1 1 0,10 30 0,-8-36 0,-2 1 0,0-1 0,3 44 0,-7 643 0,-3-332 0,2 221-1365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0:48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24575,'4'19'0,"-4"-19"0,0 0 0,1 1 0,-1-1 0,0 0 0,0 1 0,1-1 0,-1 0 0,0 1 0,1-1 0,-1 0 0,0 0 0,1 1 0,-1-1 0,0 0 0,1 0 0,-1 0 0,1 0 0,-1 0 0,0 0 0,1 1 0,-1-1 0,1 0 0,-1 0 0,0 0 0,2 0 0,0-1 0,0 0 0,1 0 0,-1 0 0,1 0 0,-1-1 0,0 1 0,0-1 0,0 1 0,0-1 0,0 0 0,2-2 0,-4 4 0,1-1 0,-1 0 0,1 1 0,-1-1 0,1 1 0,0-1 0,-1 1 0,1-1 0,-1 1 0,1-1 0,0 1 0,-1 0 0,1-1 0,0 1 0,0 0 0,-1-1 0,1 1 0,0 0 0,0 0 0,-1 0 0,1 0 0,0 0 0,0 0 0,-1 0 0,1 0 0,0 0 0,0 0 0,-1 0 0,2 1 0,0 0 0,-2 0 0,1 0 0,0 0 0,0 0 0,0 1 0,0-1 0,-1 0 0,1 0 0,0 1 0,-1-1 0,1 0 0,-1 1 0,0-1 0,1 3 0,1 11 0,-1 0 0,-1 21 0,0-27 0,-2 588 0,2-595-51,0 3-137,0-1 1,0 1-1,-1-1 0,1 1 0,-1-1 1,-2 7-1,-2 0-6638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0:36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24575,'10'28'0,"-1"-3"0,13 105 0,-19-114 0,1-1 0,1 0 0,0 0 0,1 0 0,10 19 0,-12-26 0,0 1 0,-1-1 0,0 1 0,0 0 0,-1 0 0,0 0 0,-1 1 0,1 11 0,-4 81 0,0-45 0,1 181-1365,1-228-5461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0:38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 24575,'-11'-2'0,"11"2"0,0 0 0,0 0 0,0 0 0,0 0 0,0 0 0,0 0 0,0 0 0,1 0 0,-1 1 0,0-1 0,0 0 0,0 0 0,0 0 0,0 0 0,0 0 0,0 0 0,0 0 0,0 0 0,0 0 0,0 0 0,0 0 0,0 0 0,0 1 0,0-1 0,0 0 0,0 0 0,0 0 0,0 0 0,0 0 0,0 0 0,0 0 0,-1 0 0,1 0 0,0 0 0,0 0 0,0 0 0,0 0 0,0 1 0,0-1 0,0 0 0,0 0 0,0 0 0,0 0 0,0 0 0,0 0 0,0 0 0,0 0 0,0 0 0,-1 0 0,1 0 0,0 0 0,0 0 0,0 0 0,0 0 0,3 11 0,1 4 0,5 18 0,-2 1 0,-1 0 0,3 61 0,-8-70 0,2 0 0,5 27 0,-3-25 0,3 42 0,-7 500 0,-3-275 0,2 90-1365,0-373-5461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0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24575,'0'4'0,"4"1"0,6-4 0,5-2 0,4-1 0,3-5 0,3 0 0,0 0 0,1-2 0,-1 0 0,1 1 0,-1 3 0,0 1 0,-8 3 0,-7 0-8191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06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0 101 24575,'0'0'0,"0"1"0,1-1 0,-1 0 0,0 1 0,0-1 0,0 1 0,0-1 0,0 0 0,0 1 0,1-1 0,-1 1 0,0-1 0,0 0 0,0 1 0,1-1 0,-1 0 0,0 1 0,1-1 0,-1 0 0,0 1 0,1-1 0,-1 0 0,0 0 0,1 1 0,-1-1 0,1 0 0,-1 0 0,0 0 0,1 0 0,-1 0 0,1 1 0,19-1 0,18-10 0,25-11 0,1 4 0,1 1 0,71-6 0,-80 11 0,-36 7 0,1 0 0,30-1 0,22 5-1365,-51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6:50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318 1 24575,'2'41'0,"3"-1"0,16 75 0,1-3 0,-22-111 0,11 78 0,4 128 0,-16-181 0,2 1 0,0-1 0,11 51 0,-8-56 0,3 36 0,-8-116 0,2 36 0,-1-1 0,-1 0 0,-1 1 0,-6-27 0,4 32 0,-2 0 0,0 1 0,-1 0 0,-1 1 0,-1-1 0,-20-29 0,26 42 0,0 0 0,0 1 0,0-1 0,-1 0 0,1 1 0,-1 0 0,0 0 0,0 0 0,0 0 0,0 1 0,0-1 0,-1 1 0,1 0 0,-1 1 0,0-1 0,1 1 0,-1 0 0,0 0 0,0 0 0,0 1 0,1-1 0,-1 1 0,0 0 0,0 1 0,0-1 0,0 1 0,0 0 0,1 0 0,-1 1 0,-8 3 0,1 1 0,0 1 0,0 1 0,1-1 0,0 2 0,0 0 0,1 0 0,0 1 0,1 0 0,-15 22 0,13-17 0,1 1 0,0 1 0,2 0 0,0 0 0,0 1 0,-7 30 0,14-45 0,0-1 0,1 1 0,-1-1 0,1 1 0,0 0 0,-1-1 0,1 1 0,0 0 0,1-1 0,-1 1 0,0 0 0,1-1 0,-1 1 0,1-1 0,0 1 0,0-1 0,0 1 0,0-1 0,1 1 0,1 2 0,0-3 0,-1 0 0,1 0 0,0 0 0,0 0 0,0 0 0,0-1 0,0 1 0,0-1 0,0 0 0,0 0 0,0 0 0,1-1 0,-1 1 0,0-1 0,1 0 0,3 0 0,85 2 0,-55-3 0,0 2 0,49 8 0,-80-8-273,1 0 0,-1 0 0,1-1 0,13 0 0,-5-4-6553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07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86 24575,'-4'2'0,"0"-1"0,1 1 0,-1 0 0,0 0 0,1 1 0,-1-1 0,1 1 0,-1-1 0,1 1 0,0 0 0,0 1 0,1-1 0,-1 0 0,1 1 0,0-1 0,-4 8 0,6-10 0,0-1 0,0 1 0,0 0 0,1 0 0,-1-1 0,0 1 0,0 0 0,1-1 0,-1 1 0,0 0 0,1-1 0,-1 1 0,1 0 0,-1-1 0,1 1 0,-1 0 0,1-1 0,-1 1 0,1-1 0,-1 1 0,1-1 0,0 0 0,-1 1 0,1-1 0,0 0 0,0 1 0,-1-1 0,1 0 0,0 0 0,-1 1 0,1-1 0,0 0 0,0 0 0,0 0 0,-1 0 0,1 0 0,0 0 0,0 0 0,-1-1 0,1 1 0,0 0 0,1-1 0,34-7 0,3-4 0,190-52 0,-131 43 0,-47 9 0,0 2 0,1 2 0,67-1 0,-45 0-1365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07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73 148 24575,'-33'12'0,"15"-5"0,-2 4 0,19-11 0,1 1 0,0-1 0,0 0 0,0 0 0,0 0 0,0 1 0,0-1 0,-1 0 0,1 0 0,0 1 0,0-1 0,0 0 0,0 0 0,0 1 0,0-1 0,0 0 0,0 0 0,0 1 0,0-1 0,0 0 0,0 0 0,0 1 0,0-1 0,1 0 0,-1 0 0,0 1 0,0-1 0,0 0 0,0 0 0,0 0 0,0 1 0,1-1 0,-1 0 0,0 0 0,0 0 0,0 1 0,1-1 0,-1 0 0,0 0 0,0 0 0,3 1 0,-1 0 0,1 0 0,-1 0 0,1 0 0,-1-1 0,1 1 0,-1-1 0,1 1 0,0-1 0,-1 0 0,1 0 0,0-1 0,3 0 0,54-11 0,107-38 0,-115 33 0,29-5 0,157-21 0,-212 38 65,39-13-1,16-3-1558,-60 18-5332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08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0 125 24575,'63'-1'0,"77"-12"0,23-27 0,-125 29 0,-1 0 0,2 3 0,-1 1 0,63-2 0,-78 9 0,0-1 0,1-1 0,38-8 0,-42 6-682,40-3-1,-50 7-6143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09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73 24575,'-6'2'0,"0"0"0,0 0 0,0 1 0,1 0 0,-1 0 0,1 0 0,-8 6 0,5-3 0,7-6 0,1 0 0,0 0 0,-1 0 0,1 0 0,-1 0 0,1 0 0,0 0 0,-1 0 0,1 1 0,0-1 0,-1 0 0,1 0 0,0 1 0,-1-1 0,1 0 0,0 0 0,-1 1 0,1-1 0,0 0 0,0 1 0,-1-1 0,1 0 0,0 1 0,0-1 0,0 0 0,0 1 0,-1-1 0,1 0 0,0 1 0,0-1 0,0 1 0,0-1 0,0 0 0,0 1 0,0-1 0,0 1 0,16 0 0,30-8 0,-44 7 0,253-58 0,-176 35 95,13-2-1555,-71 21-5366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56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0 24575,'0'4'0,"-1"-1"0,1 0 0,-1 1 0,0-1 0,0 0 0,0 0 0,-1 0 0,1 1 0,-1-1 0,0-1 0,-3 6 0,3-5 0,0-1 0,0 1 0,1-1 0,-1 1 0,1 0 0,0 0 0,0 0 0,0 0 0,0 0 0,-1 5 0,3-7 0,-1 0 0,0 0 0,1 1 0,-1-1 0,1 0 0,-1 0 0,1 0 0,-1 0 0,1 0 0,0 0 0,0 0 0,0-1 0,-1 1 0,1 0 0,0 0 0,0 0 0,0-1 0,0 1 0,0-1 0,0 1 0,0 0 0,0-1 0,1 0 0,-1 1 0,0-1 0,0 0 0,0 0 0,0 1 0,1-1 0,-1 0 0,0 0 0,0 0 0,2-1 0,42-1 0,140-42 0,-59 24 0,-94 16-1365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57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1 150 24575,'0'1'0,"0"0"0,0-1 0,1 1 0,-1 0 0,1 0 0,-1 0 0,1 0 0,-1-1 0,1 1 0,-1 0 0,1-1 0,0 1 0,-1 0 0,1-1 0,0 1 0,0-1 0,0 1 0,-1-1 0,1 1 0,0-1 0,0 1 0,0-1 0,0 0 0,0 0 0,0 1 0,0-1 0,-1 0 0,1 0 0,0 0 0,0 0 0,0 0 0,0 0 0,0 0 0,0-1 0,0 1 0,0 0 0,1-1 0,41-7 0,-40 7 0,237-69 0,-219 64 0,26-8 0,0 1 0,1 3 0,92-7 0,-106 15 0,41-8 0,-43 5 0,48-2 0,34 8-1365,-104-1-5461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57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0 183 24575,'44'-1'0,"0"-2"0,0-2 0,-1-2 0,0-1 0,0-3 0,62-23 0,-17 5 0,1 4 0,97-14 0,-174 37 0,10-1 58,41 0-1,-43 2-550,0 0-1,27-5 1,-26 1-6333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58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0 224 24575,'1'1'0,"-1"-1"0,0 1 0,0-1 0,0 1 0,0-1 0,0 1 0,1-1 0,-1 1 0,0-1 0,1 1 0,-1-1 0,0 0 0,1 1 0,-1-1 0,0 1 0,1-1 0,-1 0 0,1 1 0,-1-1 0,0 0 0,1 0 0,-1 1 0,1-1 0,-1 0 0,1 0 0,-1 0 0,1 1 0,-1-1 0,1 0 0,-1 0 0,1 0 0,0 0 0,-1 0 0,1 0 0,-1 0 0,1 0 0,0-1 0,27-2 0,-19 1 0,32-5 0,-1-2 0,-1-1 0,48-20 0,35-10 0,12 2 0,93-22 0,-183 49-73,-13 4-358,0 0 1,35-2-1,-46 9-6395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59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1 263 24575,'0'1'0,"1"0"0,-1 0 0,1 0 0,-1-1 0,1 1 0,0 0 0,-1-1 0,1 1 0,0-1 0,0 1 0,-1-1 0,1 1 0,0-1 0,0 1 0,0-1 0,0 0 0,-1 1 0,1-1 0,0 0 0,0 0 0,0 0 0,0 0 0,0 1 0,0-1 0,0-1 0,0 1 0,0 0 0,0 0 0,0 0 0,0 0 0,1-1 0,38-5 0,-35 5 0,28-8 0,64-23 0,-43 12 0,55-20 0,86-27 0,17 23 0,-144 32 0,76-29 0,-131 41-1365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1:59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99 24575,'0'5'0,"-1"-1"0,0 0 0,0 0 0,0 0 0,0 1 0,-4 6 0,4-9 0,0 1 0,-1 0 0,1 0 0,0 0 0,0-1 0,1 1 0,-1 0 0,1 0 0,-1 0 0,1 1 0,0-1 0,0 0 0,1 0 0,0 6 0,0-8 0,-1 0 0,1 0 0,0-1 0,0 1 0,0 0 0,0 0 0,0 0 0,0 0 0,0-1 0,0 1 0,0 0 0,0-1 0,0 1 0,0-1 0,0 0 0,1 1 0,-1-1 0,0 0 0,0 0 0,1 1 0,-1-1 0,0 0 0,0 0 0,1 0 0,-1-1 0,0 1 0,0 0 0,0 0 0,1-1 0,1 0 0,43-13 0,-41 12 0,54-20 0,1 3 0,73-13 0,-82 20 0,61-23 0,-28 8 0,-62 20-113,0 0-305,0 1 1,34-5 0,-35 10-6409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6:51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265 409 24575,'0'-9'0,"0"0"0,-1 0 0,0 0 0,0 0 0,-1 0 0,0 1 0,0-1 0,-5-10 0,6 17 0,-1-1 0,1 1 0,-1 0 0,0-1 0,1 1 0,-1 0 0,0 0 0,0 0 0,0 1 0,0-1 0,-1 0 0,1 1 0,0-1 0,-1 1 0,1 0 0,-1 0 0,1 0 0,-1 0 0,0 0 0,1 1 0,-1-1 0,0 1 0,0 0 0,1-1 0,-1 1 0,0 0 0,0 1 0,1-1 0,-1 0 0,-5 2 0,1 0 0,0 1 0,0-1 0,0 1 0,0 1 0,0-1 0,1 1 0,-1 0 0,1 0 0,0 1 0,1 0 0,-1 0 0,1 0 0,0 1 0,0 0 0,-5 7 0,-4 8 0,2 1 0,0 0 0,-12 29 0,23-50 0,1 1 0,-1-1 0,0 1 0,0-1 0,1 1 0,-1-1 0,1 1 0,0-1 0,-1 1 0,1 0 0,0-1 0,0 1 0,0 0 0,0-1 0,0 1 0,0 0 0,0-1 0,1 1 0,-1 0 0,1-1 0,-1 1 0,2 1 0,-1-2 0,0 0 0,0 0 0,0-1 0,0 1 0,1 0 0,-1-1 0,0 1 0,1-1 0,-1 1 0,0-1 0,1 0 0,-1 1 0,0-1 0,1 0 0,-1 0 0,1 0 0,-1 0 0,0 0 0,1 0 0,1-1 0,6-1 0,0 0 0,1-1 0,-1 0 0,0 0 0,-1-1 0,12-6 0,5-8 0,-21 15 0,0 0 0,0 0 0,1 0 0,-1 0 0,1 1 0,-1-1 0,10-2 0,-12 5 0,0 0 0,0 0 0,0 0 0,0 0 0,0 0 0,0 0 0,0 1 0,0-1 0,0 1 0,0 0 0,0-1 0,0 1 0,0 0 0,-1 0 0,1 0 0,0 0 0,0 0 0,-1 1 0,1-1 0,-1 0 0,1 1 0,-1-1 0,0 1 0,2 2 0,35 49 0,-30-40 0,1 0 0,0-1 0,1 0 0,0-1 0,17 15 0,-25-24 0,0-1 0,0 1 0,0-1 0,1 0 0,-1 0 0,0 0 0,1 0 0,-1 0 0,1-1 0,-1 1 0,1-1 0,-1 0 0,1 1 0,-1-1 0,1 0 0,-1 0 0,5-1 0,-2-1 0,0 1 0,0-1 0,0 0 0,0 0 0,0 0 0,-1 0 0,1-1 0,4-4 0,4-4 0,-1 0 0,0 0 0,0-2 0,14-19 0,-18 20 0,-1 0 0,0-1 0,-1 0 0,0 0 0,0-1 0,-2 1 0,0-1 0,0 0 0,-1 0 0,1-17 0,-1-18 0,-6-82 0,0 36 0,3 25 0,0 54 0,0 48 0,0 570 0,0-595-80,0 0 0,0-1-1,0 1 1,1 0 0,0 0-1,0-1 1,1 1 0,0 0-1,0-1 1,0 1 0,1-1 0,0 0-1,0 0 1,1 0 0,0 0-1,6 7 1,10 3-6746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2:51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0 24575,'2'50'0,"9"48"0,-5-50 0,1 54 0,-8-14 0,1-99 0,-1-1 0,0 1 0,0 0 0,-1-1 0,0 1 0,-8-20 0,8 27 0,1 0 0,-1 0 0,0 0 0,0 0 0,-1 0 0,1 1 0,-1-1 0,0 1 0,0 0 0,0 0 0,0 0 0,0 0 0,-1 0 0,1 1 0,-1-1 0,0 1 0,0 0 0,0 0 0,0 0 0,0 1 0,0 0 0,0-1 0,-7 0 0,1 1 0,1 0 0,-1 1 0,1 0 0,-1 0 0,1 1 0,0 0 0,-1 1 0,1 0 0,0 0 0,-10 5 0,15-5 0,0 0 0,0 0 0,0 1 0,0-1 0,1 1 0,-1 0 0,1 0 0,0 0 0,0 0 0,0 0 0,0 1 0,1 0 0,-1-1 0,1 1 0,0 0 0,0 0 0,0 0 0,1 0 0,0 1 0,-1-1 0,1 0 0,1 1 0,-1 6 0,0-5 0,0 0 0,1-1 0,0 1 0,0 0 0,1 0 0,0-1 0,0 1 0,0 0 0,0-1 0,1 1 0,2 5 0,-2-9 0,-1 1 0,1-1 0,0 1 0,0-1 0,0 0 0,0 0 0,0 0 0,1 0 0,-1 0 0,1-1 0,-1 1 0,1-1 0,-1 1 0,1-1 0,0 0 0,0 0 0,0 0 0,-1-1 0,1 1 0,0-1 0,0 1 0,0-1 0,4 0 0,15 0-25,-1-2 0,1 0-1,-1-1 1,33-10 0,-12 4-1214,-24 5-5587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2:51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24575,'0'5'0,"0"5"0,0 5 0,0 4 0,0 4 0,0 1 0,0 1 0,0 1 0,0 0 0,0-1 0,0 1 0,0-1 0,4-1 0,2 1 0,0-8 0,-2-12 0,-1-11 0,-1-4-8191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2:52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24575,'23'-3'0,"-1"0"0,42-13 0,22-3 0,-35 11 0,311-43 0,-303 41 0,-43 6 0,1 1 0,24-1 0,-29 6-1365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2:53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18 24575,'-2'9'0,"2"-1"0,13-7 0,43-18 0,-48 14 0,0 0 0,-1 0 0,1 0 0,1 1 0,-1 1 0,0-1 0,0 1 0,1 1 0,-1-1 0,1 1 0,-1 1 0,14 2 0,-19-2 0,0 0 0,0 0 0,0 1 0,0-1 0,0 1 0,-1 0 0,1 0 0,-1 0 0,1 0 0,-1 0 0,0 1 0,0-1 0,0 1 0,0-1 0,0 1 0,-1 0 0,1-1 0,-1 1 0,1 0 0,-1 0 0,0 0 0,0 1 0,-1-1 0,2 5 0,-2-4 0,0 1 0,0-1 0,0 1 0,0-1 0,0 1 0,-1-1 0,0 1 0,0-1 0,0 0 0,-1 1 0,1-1 0,-1 0 0,0 0 0,0 0 0,-1 0 0,-4 6 0,-4 1 0,-1 0 0,0-1 0,-22 16 0,-4 2 0,37-28 0,1 0 0,0 0 0,0 0 0,0 0 0,0 0 0,0 0 0,-1 0 0,1 0 0,0 0 0,0 0 0,0 1 0,0-1 0,0 0 0,-1 0 0,1 0 0,0 0 0,0 0 0,0 0 0,0 0 0,0 1 0,0-1 0,0 0 0,-1 0 0,1 0 0,0 0 0,0 0 0,0 1 0,0-1 0,0 0 0,0 0 0,0 0 0,0 0 0,0 1 0,0-1 0,0 0 0,0 0 0,0 0 0,0 0 0,0 1 0,0-1 0,0 0 0,0 0 0,0 0 0,0 0 0,0 0 0,1 1 0,-1-1 0,0 0 0,0 0 0,0 0 0,11 1 0,15-7 0,-19 4 0,0 1 0,0-1 0,0 1 0,1 1 0,-1-1 0,0 1 0,1 0 0,8 2 0,-14-1 0,-1-1 0,1 1 0,0-1 0,-1 1 0,1 0 0,0-1 0,-1 1 0,1 0 0,-1 0 0,1 0 0,-1 0 0,0 1 0,1-1 0,-1 0 0,0 1 0,0-1 0,0 0 0,0 1 0,0-1 0,0 1 0,0 0 0,-1-1 0,1 1 0,0 0 0,-1-1 0,1 1 0,-1 0 0,0 0 0,0-1 0,0 1 0,0 0 0,0 0 0,0 0 0,0-1 0,0 1 0,-1 0 0,1 0 0,-1-1 0,0 4 0,-2 2 0,1 1 0,-1 0 0,-1-1 0,0 0 0,0 1 0,0-2 0,0 1 0,-1 0 0,-1-1 0,1 0 0,-1 0 0,-11 9 0,3-4 0,0-1 0,0-1 0,-1 0 0,-32 14 0,39-21-105,0 0 0,1 0 0,-1-1 0,0 0 0,0 0 0,0-1 0,0 0 0,0-1 0,0 1 0,0-2 0,0 1 0,-11-4 0,-18-5-6721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2:54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24575,'0'-4'0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2:55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24575,'1'-3'0,"-1"1"0,1-1 0,0 1 0,-1-1 0,1 1 0,1-1 0,-1 1 0,0 0 0,0-1 0,1 1 0,-1 0 0,1 0 0,0 0 0,0 0 0,0 0 0,0 1 0,0-1 0,3-2 0,2-1 0,1 0 0,0 0 0,15-6 0,-12 6 0,1 1 0,-1 0 0,1 0 0,-1 2 0,1-1 0,24-1 0,-33 4 0,0 0 0,-1 0 0,1 1 0,0-1 0,0 1 0,-1-1 0,1 1 0,0 0 0,-1 0 0,1 0 0,-1 0 0,1 0 0,-1 1 0,0-1 0,0 1 0,1 0 0,-1-1 0,0 1 0,0 0 0,0 0 0,-1 0 0,1 1 0,-1-1 0,1 0 0,-1 1 0,0-1 0,1 1 0,-1-1 0,0 1 0,-1-1 0,1 1 0,0 0 0,-1 0 0,0-1 0,1 1 0,-1 4 0,0 0 0,0 1 0,0-1 0,-1 1 0,0-1 0,0 0 0,-1 1 0,0-1 0,0 0 0,-1 0 0,1 0 0,-2 0 0,1-1 0,-1 1 0,0-1 0,-9 11 0,-4 2 0,-2 0 0,0-1 0,-25 18 0,-1 0 0,44-36 0,0 1 0,1-1 0,-1 0 0,1 1 0,-1-1 0,1 0 0,-1 1 0,1-1 0,-1 0 0,1 1 0,-1-1 0,1 1 0,0-1 0,-1 1 0,1-1 0,0 1 0,-1-1 0,1 1 0,0 0 0,0-1 0,-1 1 0,1-1 0,0 1 0,0 0 0,0-1 0,0 1 0,0-1 0,0 1 0,0 0 0,0-1 0,0 1 0,0 0 0,0-1 0,1 1 0,-1-1 0,0 1 0,1 0 0,0 0 0,1 0 0,-1 0 0,1 0 0,0 0 0,0-1 0,-1 1 0,1-1 0,0 1 0,0-1 0,0 0 0,0 1 0,2-1 0,60-2 0,66-22-1365,-109 21-5461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2:56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0 24575,'0'16'0,"0"0"0,1-1 0,0 1 0,1-1 0,1 1 0,1-1 0,0 0 0,10 24 0,4 8 0,-2 0 0,10 51 0,-18-64 0,-60-103 0,49 64 0,-1 0 0,0 0 0,0 0 0,0 0 0,0 1 0,-1-1 0,0 1 0,1 0 0,-2 1 0,1-1 0,0 1 0,-8-3 0,10 5 0,-1 0 0,0 0 0,1 0 0,-1 1 0,0-1 0,1 1 0,-1 0 0,0 0 0,1 1 0,-1-1 0,0 1 0,1-1 0,-1 1 0,1 0 0,-1 1 0,1-1 0,0 0 0,-1 1 0,1 0 0,0 0 0,0 0 0,-3 3 0,-5 4 0,1 1 0,0 0 0,0 1 0,1 0 0,0 1 0,1 0 0,1 0 0,0 0 0,0 1 0,2 0 0,-7 18 0,12-30 0,-1 1 0,0 0 0,1-1 0,-1 1 0,1 0 0,-1 0 0,1-1 0,0 1 0,0 0 0,0 0 0,0-1 0,0 1 0,0 0 0,0 0 0,1-1 0,-1 1 0,1 0 0,-1-1 0,1 1 0,-1 0 0,1-1 0,0 1 0,1 1 0,0-2 0,-1 0 0,1 0 0,0 0 0,-1 0 0,1 0 0,0 0 0,0 0 0,0-1 0,0 1 0,0-1 0,0 1 0,0-1 0,0 0 0,0 0 0,0 0 0,3 0 0,10-2 0,0 0 0,0-1 0,0-1 0,14-5 0,-24 7 0,30-11 0,46-23 0,-69 31-1365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2:56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24575,'0'4'0,"0"6"0,4 1 0,1 2 0,1 4 0,2 4 0,1 1 0,-2 2 0,-2 0 0,-2 1 0,-1 1 0,-1-1 0,-1 0 0,0 0 0,0 0 0,-1-4-8191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2:56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24575,'24'-3'0,"0"-2"0,0 0 0,34-13 0,8-1 0,64-16 0,78-18 0,-182 48-341,1 2 0,-1 0-1,30 2 1,-35 1-6485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2:57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58 24575,'0'-1'0,"1"-1"0,-1 1 0,1-1 0,-1 1 0,1 0 0,0-1 0,-1 1 0,1 0 0,0-1 0,0 1 0,0 0 0,0 0 0,0 0 0,0 0 0,0 0 0,1 0 0,-1 0 0,0 0 0,1 0 0,-1 1 0,0-1 0,3 0 0,35-14 0,-31 12 0,1 0 0,1 1 0,-1-1 0,1 1 0,-1 1 0,1 0 0,14 0 0,-22 1 0,-1 0 0,1 0 0,0 0 0,0 0 0,0 1 0,-1-1 0,1 0 0,0 1 0,0 0 0,-1-1 0,1 1 0,0 0 0,-1 0 0,1 0 0,-1 0 0,1 0 0,-1 0 0,0 1 0,1-1 0,-1 0 0,0 1 0,0-1 0,0 1 0,0-1 0,0 1 0,0-1 0,0 1 0,-1 0 0,1-1 0,-1 1 0,1 0 0,-1 0 0,0 0 0,1-1 0,-1 1 0,0 0 0,0 0 0,0 0 0,0-1 0,-1 1 0,1 0 0,-1 3 0,-1 2 0,0 1 0,0-1 0,-1 1 0,0-1 0,0 0 0,-1 0 0,0 0 0,0-1 0,-1 1 0,-7 7 0,-9 9 0,-31 26 0,21-20 0,14-9 0,19-17 0,12-9 0,-10 4 0,0 0 0,0 0 0,0 0 0,0 0 0,0 1 0,0 0 0,1 0 0,-1 0 0,0 0 0,1 1 0,7 0 0,-10 0 0,0 1 0,0-1 0,0 1 0,1 0 0,-1-1 0,0 1 0,0 0 0,0 1 0,0-1 0,0 0 0,-1 0 0,1 1 0,0-1 0,0 1 0,-1 0 0,1-1 0,-1 1 0,0 0 0,1 0 0,-1 0 0,0 0 0,0 0 0,0 0 0,1 3 0,1 4 0,0 0 0,0 1 0,-1-1 0,0 0 0,-1 1 0,1-1 0,-2 1 0,0-1 0,0 1 0,0-1 0,-4 18 0,2-22 0,1 0 0,-1 0 0,0 0 0,0 0 0,0-1 0,-1 1 0,0 0 0,0-1 0,0 0 0,0 0 0,-1 0 0,1 0 0,-1 0 0,0-1 0,0 1 0,-1-1 0,1 0 0,-1-1 0,1 1 0,-1-1 0,0 0 0,-9 3 0,-1 0 24,1-2 0,0 1 0,-1-2 0,-15 1 0,23-3-138,1 0 0,-1 0-1,1-1 1,0 0 0,0 0 0,-1 0-1,1-1 1,0 0 0,0 0 0,1-1-1,-1 0 1,-6-3 0,-15-13-6712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6:51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74 24575,'0'0'0,"-1"0"0,1 0 0,0 0 0,0 0 0,0 1 0,0-1 0,0 0 0,0 0 0,0 0 0,0 0 0,0 0 0,-1 0 0,1 0 0,0 0 0,0 0 0,0 0 0,0 0 0,0 0 0,0 0 0,0 0 0,-1 0 0,1 0 0,0 0 0,0 0 0,0 0 0,0 0 0,0 0 0,0 0 0,0 0 0,0-1 0,0 1 0,-1 0 0,1 0 0,0 0 0,0 0 0,0 0 0,0 0 0,0 0 0,0 0 0,0 0 0,0 0 0,0 0 0,0-1 0,0 1 0,0 0 0,0 0 0,0 0 0,0 0 0,-1 0 0,1 0 0,0 0 0,0 0 0,0-1 0,0 1 0,0 0 0,0 0 0,0 0 0,1 0 0,-1 0 0,0 0 0,0 0 0,0-1 0,8-5 0,15-4 0,85-5 0,13-2 0,-90 10 0,0 1 0,0 1 0,0 2 0,58 1 0,-86 2-105,0 0 0,-1 1 0,1-1 0,-1 1 0,1 0 0,-1 0 0,1 0 0,-1 0 0,1 0 0,-1 0 0,0 0 0,4 4 0,4 6-6721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2:58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1 24575,'1'0'0,"0"1"0,0-1 0,0 1 0,0-1 0,0 1 0,0-1 0,0 1 0,0 0 0,0 0 0,0-1 0,0 1 0,0 0 0,-1 0 0,1 0 0,0 0 0,-1 0 0,1 0 0,-1 0 0,1 0 0,-1 0 0,1 0 0,-1 0 0,0 0 0,1 0 0,-1 1 0,0-1 0,0 2 0,5 37 0,-5-35 0,2 241 0,-4-128 0,-42-166 0,26 27 0,0 0 0,-2 1 0,0 1 0,-1 1 0,-37-24 0,56 41 0,0 0 0,0-1 0,0 2 0,0-1 0,-1 0 0,1 0 0,0 1 0,-1-1 0,1 1 0,0 0 0,-1 0 0,1 0 0,0 0 0,-1 0 0,1 0 0,0 0 0,-1 1 0,1-1 0,-3 2 0,1 0 0,0 0 0,0 0 0,1 1 0,-1-1 0,1 1 0,0 0 0,0 0 0,0 0 0,0 0 0,-3 4 0,-3 8 0,-1 0 0,2 1 0,0 0 0,-6 18 0,11-26 0,-24 72 0,25-74 0,1-1 0,0 1 0,0-1 0,0 1 0,1 0 0,0 0 0,0-1 0,0 1 0,1 0 0,0-1 0,0 1 0,2 5 0,-2-9 0,0-1 0,0 0 0,0 1 0,1-1 0,-1 0 0,0 0 0,0 0 0,1 0 0,-1 0 0,1 0 0,-1 0 0,1 0 0,-1 0 0,1-1 0,-1 1 0,1-1 0,0 1 0,-1-1 0,1 0 0,0 0 0,-1 1 0,1-1 0,0 0 0,0 0 0,-1-1 0,4 1 0,43-10 0,-21 2-227,-1-1-1,0-1 1,-1-1-1,0-1 1,44-31-1,-53 30-6598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2:58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24575,'1'4'0,"1"1"0,-1-1 0,1 0 0,-1 0 0,1 0 0,0 0 0,1 0 0,3 6 0,6 10 0,-7-7 0,-1 0 0,-1 1 0,0-1 0,0 1 0,-2 0 0,0 0 0,0 17 0,-1-10 0,7 41 0,0-12-314,-2 1 0,-3 96 0,-2-133-109,0-3-6403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3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3:02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0 24575,'3'1'0,"-1"-1"0,0 0 0,0 1 0,0-1 0,0 1 0,0-1 0,0 1 0,0 0 0,0 0 0,0 0 0,0 0 0,0 0 0,0 1 0,-1-1 0,1 0 0,0 1 0,-1 0 0,1-1 0,-1 1 0,0 0 0,1-1 0,-1 1 0,0 0 0,0 0 0,0 0 0,-1 0 0,1 0 0,0 0 0,-1 1 0,1-1 0,-1 3 0,3 10 0,-2 0 0,0-1 0,-1 26 0,-1-24 0,-1 179 0,2-198 0,-1-1 0,1 1 0,-1-1 0,0 1 0,0 0 0,0 0 0,-1-1 0,1 1 0,-1 0 0,0 0 0,-3-4 0,-26-32 0,27 34 0,-1 0 0,0 0 0,-1 0 0,1 0 0,-1 1 0,0 0 0,0 0 0,0 1 0,0 0 0,-1 0 0,1 0 0,-11-2 0,12 4 0,1 0 0,-1 1 0,0 0 0,0-1 0,0 2 0,1-1 0,-1 0 0,0 1 0,0 0 0,1 0 0,-1 1 0,0-1 0,1 1 0,0 0 0,-1 0 0,1 1 0,0-1 0,-7 7 0,-3 2 0,0 2 0,1 0 0,-20 25 0,28-31 0,0 0 0,0 0 0,1 0 0,0 1 0,0-1 0,1 1 0,0 0 0,0 0 0,1 0 0,-2 12 0,4-18 0,0 0 0,0-1 0,0 1 0,0-1 0,0 1 0,0-1 0,0 1 0,1 0 0,-1-1 0,1 1 0,-1-1 0,1 1 0,0-1 0,-1 1 0,1-1 0,0 0 0,0 1 0,0-1 0,0 0 0,0 0 0,0 0 0,0 0 0,2 2 0,0-2 0,0 1 0,1-1 0,-1 1 0,0-1 0,1 0 0,-1 0 0,0 0 0,1-1 0,-1 1 0,5-1 0,6 0 0,0 0 0,1-1 0,-1-1 0,17-5 0,-3 0-341,1-2 0,-1-1-1,28-14 1,-41 16-6485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3:0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48 24575,'-7'0'0,"-4"-1"0,11 0 0,0 1 0,0-1 0,-1 0 0,1 0 0,0 1 0,1-1 0,-1 0 0,0 0 0,0 1 0,0-1 0,0 0 0,0 1 0,1-1 0,-1 0 0,0 0 0,1 1 0,-1-1 0,1 1 0,-1-1 0,1 0 0,1-2 0,-1 1 0,0 0 0,1 0 0,0 0 0,0 0 0,0 0 0,0 0 0,0 0 0,0 1 0,0-1 0,0 1 0,0 0 0,1-1 0,-1 1 0,1 0 0,-1 0 0,1 1 0,-1-1 0,1 0 0,-1 1 0,1 0 0,0-1 0,-1 1 0,1 0 0,0 0 0,-1 1 0,1-1 0,0 0 0,-1 1 0,1 0 0,-1 0 0,1 0 0,-1 0 0,1 0 0,-1 0 0,0 0 0,1 1 0,-1-1 0,0 1 0,0 0 0,0-1 0,0 1 0,-1 0 0,1 0 0,0 0 0,-1 1 0,1-1 0,-1 0 0,0 1 0,0-1 0,0 0 0,1 4 0,-1-2 0,0-1 0,-1 1 0,1-1 0,-1 1 0,0 0 0,0-1 0,0 1 0,0-1 0,-1 1 0,1 0 0,-1-1 0,0 1 0,0-1 0,-1 0 0,1 1 0,-1-1 0,-3 6 0,0-2 0,-1-1 0,0 1 0,-1-1 0,0 0 0,-10 7 0,-24 20 0,41-33 0,-1 1 0,1-1 0,-1 0 0,1 1 0,-1-1 0,1 1 0,-1-1 0,1 1 0,-1-1 0,1 1 0,0-1 0,-1 1 0,1 0 0,0-1 0,-1 1 0,1-1 0,0 1 0,0 0 0,0-1 0,0 1 0,-1 0 0,1-1 0,0 1 0,0 0 0,0-1 0,0 1 0,1 0 0,-1-1 0,0 2 0,1-2 0,0 1 0,0-1 0,-1 1 0,1-1 0,0 1 0,0-1 0,0 1 0,0-1 0,0 0 0,0 0 0,0 0 0,0 0 0,0 1 0,0-1 0,0 0 0,1-1 0,43-5 0,-36 4-136,1 1-1,-1 0 1,1 0-1,-1 1 1,1 0-1,-1 0 1,1 2-1,-1-1 0,10 3 1,-2 0-6690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3:03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24575,'50'-3'0,"0"-2"0,0-3 0,48-13 0,40-6 0,-58 12-2,-43 7-452,-1 2-1,44-2 1,-59 8-6372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3:04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19 24575,'24'0'0,"0"-1"0,0-2 0,36-8 0,-57 11 0,0-1 0,0 0 0,0 1 0,1-1 0,-1 1 0,0 0 0,0 0 0,1 0 0,-1 0 0,0 1 0,0 0 0,1-1 0,-1 1 0,0 0 0,0 0 0,0 1 0,0-1 0,0 1 0,-1-1 0,1 1 0,3 3 0,-4-3 0,0 0 0,0 1 0,-1-1 0,1 1 0,-1 0 0,0-1 0,0 1 0,0 0 0,0 0 0,0 0 0,0 0 0,-1 0 0,1 0 0,-1 0 0,0 0 0,0 0 0,0 0 0,-1 0 0,1 0 0,-1 0 0,1 0 0,-1-1 0,-1 5 0,-1 1 0,-1-1 0,1 1 0,-1-1 0,0 0 0,-1 0 0,0 0 0,0 0 0,-1-1 0,1 0 0,-9 7 0,-10 7 0,-35 22 0,40-29 0,40-15 0,-5-1 0,1 1 0,28 0 0,-42 2 0,0 0 0,-1 0 0,1 1 0,0-1 0,0 1 0,0 0 0,0 0 0,-1 0 0,1 0 0,0 1 0,-1-1 0,1 1 0,-1 0 0,1-1 0,-1 1 0,0 0 0,0 0 0,0 1 0,0-1 0,0 0 0,0 1 0,-1-1 0,1 1 0,-1-1 0,0 1 0,0 0 0,0-1 0,0 1 0,0 0 0,0 0 0,-1 0 0,1 4 0,-1-3 0,0 1 0,-1-1 0,1 0 0,-1 1 0,0-1 0,0 0 0,0 1 0,-1-1 0,0 0 0,0 0 0,0 0 0,0 0 0,0 0 0,-1-1 0,1 1 0,-1-1 0,0 0 0,0 1 0,-1-1 0,-6 4 0,-3 1 0,0 0 0,-1-1 0,0-1 0,0-1 0,0 0 0,-22 5 0,-92 11 0,124-21 0,-3 1-170,0-1-1,0 1 0,1-2 1,-1 1-1,0-1 0,1 0 1,-11-3-1,2-1-6655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3:05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37 24575,'0'0'0,"0"0"0,0 0 0,0 0 0,0 0 0,0 0 0,0 0 0,-1 0 0,1 0 0,0 0 0,0 0 0,0 0 0,0 0 0,0 0 0,0 0 0,0 0 0,0 0 0,-1 0 0,1 0 0,0 0 0,0 0 0,0 0 0,0 0 0,0 0 0,0 0 0,0 0 0,0 0 0,-1 0 0,1 0 0,0 0 0,0 0 0,0 0 0,0 0 0,0 0 0,0 0 0,0 0 0,0-1 0,0 1 0,0 0 0,0 0 0,0 0 0,-1 0 0,1 0 0,0 0 0,0 0 0,0 0 0,0 0 0,0-1 0,0 1 0,0 0 0,0 0 0,0 0 0,0 0 0,0 0 0,0 0 0,0 0 0,0-1 0,0 1 0,0 0 0,0 0 0,0 0 0,1 0 0,-1 0 0,0 0 0,0 0 0,8-8 0,14-5 0,-17 11 0,1 0 0,0 0 0,-1 0 0,1 1 0,0 0 0,0 0 0,0 0 0,0 1 0,0-1 0,0 1 0,0 1 0,0-1 0,0 1 0,7 2 0,-10-2 0,-1 0 0,1 0 0,-1 0 0,1 1 0,-1-1 0,0 1 0,1-1 0,-1 1 0,0 0 0,0-1 0,0 1 0,-1 0 0,1 0 0,0 1 0,-1-1 0,1 0 0,-1 1 0,0-1 0,0 0 0,0 1 0,0 0 0,0-1 0,0 1 0,-1-1 0,1 1 0,-1 0 0,0-1 0,0 1 0,0 0 0,0 0 0,0-1 0,-1 1 0,1 0 0,-1 2 0,-1 3 0,0 1 0,-1-1 0,0 1 0,0-1 0,0 0 0,-1-1 0,-1 1 0,1-1 0,-9 11 0,-4 2 0,-34 31 0,-8 8 0,57-52 0,12-7 0,22-9 0,-23 6 0,35-11-91,35-7 300,-71 19-395,-1 1 1,1 0 0,0 1-1,0-1 1,0 2 0,0-1-1,13 3 1,-5 2-6641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3:05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 24575,'1'7'0,"0"0"0,1 0 0,0 0 0,0-1 0,1 1 0,0-1 0,4 9 0,4 8 0,-5-3 0,0 0 0,-2 1 0,0-1 0,1 24 0,3 18 0,-4-31 0,2 51 0,-7-82 0,1 0 0,0 0 0,0 0 0,0 0 0,0 0 0,0 0 0,0 0 0,0 0 0,0 0 0,0 0 0,0 0 0,0 0 0,0 0 0,0 0 0,-1 0 0,1 0 0,0 0 0,0 0 0,0 0 0,0 0 0,0 0 0,0 0 0,0 0 0,0 0 0,0 0 0,0 0 0,0 0 0,-1 0 0,1 0 0,0 0 0,0 0 0,0 0 0,0 0 0,0 0 0,0 0 0,0 0 0,0 0 0,0 1 0,0-1 0,0 0 0,0 0 0,0 0 0,0 0 0,0 0 0,0 0 0,0 0 0,0 0 0,0 0 0,0 0 0,0 0 0,-1 0 0,1 1 0,0-1 0,0 0 0,0 0 0,0 0 0,1 0 0,-1 0 0,0 0 0,0 0 0,0 0 0,0 0 0,0 0 0,0 0 0,0 1 0,0-1 0,-7-9 0,-6-16 0,11 23 0,-4-10 0,0 1 0,-2 0 0,-13-18 0,19 27 0,0 0 0,1 0 0,-1 0 0,0 0 0,0 0 0,-1 0 0,1 1 0,0-1 0,-1 1 0,1-1 0,0 1 0,-1 0 0,0 0 0,1 0 0,-1 0 0,0 1 0,1-1 0,-1 1 0,0 0 0,0-1 0,1 1 0,-1 0 0,0 1 0,-3-1 0,-3 4 0,0 0 0,1 0 0,-1 1 0,1 0 0,-1 0 0,1 1 0,1 0 0,-1 0 0,-6 9 0,3-5 0,2 1 0,-1 1 0,1 0 0,1 0 0,-10 20 0,17-31 0,0 1 0,0 0 0,0 0 0,0-1 0,0 1 0,1 0 0,-1 0 0,1 0 0,-1 0 0,1 0 0,0 0 0,-1 0 0,1 0 0,0 0 0,0 0 0,1 0 0,-1 0 0,0 0 0,1 0 0,-1 0 0,1 0 0,0 0 0,-1 0 0,1 0 0,0-1 0,0 1 0,0 0 0,1-1 0,-1 1 0,0 0 0,0-1 0,1 0 0,-1 1 0,1-1 0,0 0 0,-1 0 0,1 1 0,0-1 0,3 1 0,1 0 0,-1 0 0,1-1 0,0 0 0,-1 0 0,1 0 0,0 0 0,0-1 0,0 0 0,-1 0 0,1-1 0,0 0 0,11-2 0,-6-1-170,0 1-1,0-2 0,-1 1 1,1-1-1,-1-1 0,0 0 1,13-11-1,-6 2-6655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3:06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24575,'-1'8'0,"2"-5"0,8-6 0,-7 2 0,3-1 0,0 0 0,0 0 0,0 0 0,1 1 0,-1 0 0,0 0 0,9 0 0,-12 2 0,1-1 0,-1 1 0,0-1 0,1 1 0,-1 0 0,0 0 0,0 0 0,0 0 0,0 0 0,0 0 0,0 1 0,0-1 0,0 1 0,0-1 0,-1 1 0,1 0 0,-1 0 0,1-1 0,-1 1 0,2 4 0,-1-3 0,0 0 0,0 0 0,-1 1 0,1-1 0,-1 0 0,0 1 0,0 0 0,0-1 0,0 1 0,-1 0 0,1-1 0,-1 1 0,0 0 0,0-1 0,-1 1 0,1 0 0,-1-1 0,1 1 0,-1 0 0,-2 3 0,-2 5 0,-1 1 0,0-2 0,-1 1 0,-11 13 0,10-15 0,2 0 0,-1 1 0,1 0 0,-6 14 0,12-25 0,0 0 0,0 1 0,0-1 0,0 0 0,-1 0 0,1 0 0,0 1 0,0-1 0,0 0 0,0 0 0,0 1 0,0-1 0,0 0 0,0 0 0,0 1 0,0-1 0,0 0 0,0 0 0,0 0 0,0 1 0,1-1 0,-1 0 0,0 0 0,0 0 0,0 1 0,0-1 0,0 0 0,0 0 0,1 0 0,-1 1 0,0-1 0,0 0 0,0 0 0,0 0 0,1 0 0,-1 0 0,0 1 0,0-1 0,0 0 0,1 0 0,12-1 0,12-7 0,74-34-1365,-77 31-5461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6:52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324 135 24575,'0'-7'0,"-1"1"0,1-1 0,-1 1 0,-1 0 0,1 0 0,-1-1 0,0 1 0,0 0 0,-1 1 0,0-1 0,0 0 0,0 1 0,-1-1 0,0 1 0,0 0 0,0 0 0,0 1 0,-6-5 0,7 6 0,-1 1 0,1 0 0,-1 0 0,1 0 0,-1 0 0,0 0 0,1 1 0,-1-1 0,0 1 0,0 0 0,0 1 0,0-1 0,0 1 0,0-1 0,0 1 0,0 0 0,0 1 0,0-1 0,0 1 0,0-1 0,0 1 0,0 1 0,0-1 0,0 0 0,0 1 0,1 0 0,-1 0 0,1 0 0,-5 3 0,-5 5 0,-1 1 0,2 0 0,0 1 0,0 0 0,1 1 0,0 0 0,1 0 0,-9 17 0,13-19 0,1-1 0,0 2 0,0-1 0,1 0 0,1 1 0,0 0 0,0 0 0,1 0 0,1 0 0,0 0 0,1 24 0,0-34 0,0 0 0,0 0 0,1 0 0,-1 0 0,0 0 0,1 0 0,-1 0 0,1 0 0,0 0 0,0-1 0,0 1 0,0 0 0,0 0 0,0-1 0,0 1 0,0 0 0,0-1 0,1 1 0,-1-1 0,1 0 0,-1 1 0,3 0 0,-2-1 0,1 0 0,-1-1 0,0 1 0,1-1 0,-1 0 0,0 0 0,1 1 0,-1-1 0,1-1 0,-1 1 0,0 0 0,1-1 0,-1 1 0,0-1 0,5-1 0,3-3 0,1 0 0,0-1 0,-1 0 0,0-1 0,-1 0 0,11-10 0,-6 3 0,-1-2 0,-1 0 0,0 0 0,-1-1 0,16-35 0,-17 33 0,-10 18 0,0 1 0,0 0 0,0-1 0,1 1 0,-1 0 0,0 0 0,0-1 0,0 1 0,0 0 0,0-1 0,1 1 0,-1 0 0,0 0 0,0-1 0,0 1 0,1 0 0,-1 0 0,0 0 0,0 0 0,1-1 0,-1 1 0,0 0 0,0 0 0,1 0 0,-1 0 0,0 0 0,1 0 0,-1-1 0,0 1 0,1 0 0,-1 0 0,0 0 0,0 0 0,1 0 0,-1 0 0,0 0 0,1 1 0,0-1 0,6 12 0,2 18 0,-7-11 0,2 0 0,0 0 0,1 0 0,1-1 0,13 30 0,-16-43 0,0 1 0,0-1 0,0 1 0,1-1 0,0 0 0,0-1 0,0 1 0,0-1 0,1 1 0,0-1 0,0-1 0,0 1 0,0-1 0,1 0 0,-1 0 0,1 0 0,0-1 0,-1 0 0,1 0 0,0 0 0,9 0 0,23 1-273,0-3 0,0-1 0,0-1 0,61-13 0,-72 10-6553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3:06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3 123 24575,'-2'10'0,"2"-2"0,12-4 0,2-3 0,-1-2 0,0 1 0,1-2 0,-1 0 0,0 0 0,0-2 0,0 1 0,14-7 0,-8 4 0,260-78 0,-175 55-1365,-83 26-5461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3:07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70 24575,'7'-6'0,"0"1"0,1 0 0,-1 0 0,1 0 0,0 1 0,16-7 0,53-13 0,-73 23 0,-1 0 0,1 0 0,-1 1 0,1-1 0,0 1 0,0-1 0,-1 1 0,1 1 0,0-1 0,-1 0 0,1 1 0,0 0 0,-1 0 0,1 0 0,-1 0 0,1 0 0,-1 1 0,1-1 0,-1 1 0,3 2 0,-3-1 0,-1 0 0,1 0 0,-1 0 0,0 0 0,0 0 0,0 0 0,0 0 0,-1 1 0,1-1 0,-1 1 0,0-1 0,0 1 0,0 0 0,-1-1 0,1 1 0,-1 0 0,0-1 0,0 1 0,-1 7 0,1-5 0,-1 0 0,-1 0 0,1 0 0,-1 0 0,0-1 0,0 1 0,-4 7 0,4-10 0,1 0 0,-1-1 0,0 1 0,0 0 0,1-1 0,-2 0 0,1 1 0,0-1 0,0 0 0,-1 0 0,1 0 0,-1 0 0,0-1 0,0 1 0,-3 1 0,9-4 0,0 1 0,0-1 0,0 1 0,0 0 0,0 0 0,-1 0 0,1 1 0,0-1 0,0 1 0,0-1 0,-1 1 0,1 0 0,0 0 0,-1 0 0,1 0 0,0 1 0,-1-1 0,0 1 0,1 0 0,-1-1 0,0 1 0,0 0 0,0 0 0,0 0 0,2 3 0,-2-2 0,0 0 0,0 0 0,0 0 0,0 1 0,-1-1 0,0 0 0,1 1 0,-1-1 0,0 1 0,0-1 0,-1 1 0,1 0 0,-1-1 0,0 1 0,0 0 0,0-1 0,0 1 0,-1 0 0,0-1 0,1 1 0,-1-1 0,0 1 0,-2 3 0,-1 0 0,0 0 0,0-1 0,0 0 0,-1 0 0,0 0 0,0 0 0,0-1 0,-1 0 0,0 0 0,0 0 0,0-1 0,0 0 0,-1 0 0,-7 3 0,-2 0 0,-1-1 0,1 0 0,-1-1 0,0-1 0,-20 3 0,29-7-85,0 0 0,1 0-1,-1 0 1,0-1 0,0 0-1,0-1 1,1 0 0,-1 0-1,1-1 1,0 0 0,-1 0-1,1 0 1,0-1 0,1 0-1,-8-6 1,-3-2-6741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3:08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1 24575,'-1'0'0,"0"1"0,0-1 0,-1 1 0,1-1 0,0 1 0,0-1 0,0 1 0,0 0 0,0-1 0,1 1 0,-1 0 0,0 0 0,0 0 0,0 0 0,1 0 0,-1 0 0,0 0 0,1 0 0,-1 0 0,1 0 0,-1 0 0,1 0 0,0 1 0,0-1 0,-1 0 0,1 0 0,0 2 0,-5 38 0,5-37 0,-2 249 0,3-133 0,3-98 0,-4-22 0,0 1 0,0-1 0,0 0 0,0 0 0,1 0 0,-1 0 0,0 0 0,0 0 0,0 0 0,1 0 0,-1 0 0,0 0 0,0 0 0,0 0 0,1 0 0,-1 0 0,0 0 0,0 0 0,0 0 0,1 0 0,-1 0 0,0 0 0,0 0 0,0 0 0,1-1 0,-1 1 0,0 0 0,0 0 0,0 0 0,0 0 0,1 0 0,-1 0 0,0-1 0,0 1 0,0 0 0,0 0 0,0 0 0,0-1 0,0 1 0,1 0 0,-1 0 0,0 0 0,0 0 0,0-1 0,0 1 0,2-4 0,0 0 0,0-1 0,-1 1 0,1 0 0,-1-1 0,1-7 0,-1 3 0,-1-1 0,-1 1 0,0 0 0,0-1 0,-1 1 0,0 0 0,0 0 0,-1 0 0,0 0 0,-1 1 0,-8-15 0,9 19 0,1-1 0,-1 1 0,0 0 0,-1 0 0,1 1 0,-1-1 0,0 1 0,0-1 0,0 1 0,-6-3 0,7 4 0,0 1 0,0 0 0,0 0 0,0 0 0,0 0 0,0 1 0,0-1 0,0 1 0,-1 0 0,1 0 0,0 0 0,0 0 0,0 0 0,-1 1 0,1-1 0,0 1 0,-5 2 0,-5 2 0,1 1 0,-1 1 0,1 0 0,1 1 0,-1 0 0,2 0 0,-1 1 0,-14 17 0,18-19 0,1 0 0,0 1 0,0-1 0,0 1 0,1 1 0,1-1 0,0 1 0,0 0 0,0 0 0,1 0 0,0 0 0,1 1 0,-1 10 0,2-19 0,1 1 0,0 0 0,0 0 0,0 0 0,1 0 0,-1 0 0,0 0 0,1 0 0,-1 0 0,1 0 0,0 0 0,-1 0 0,1-1 0,0 1 0,0 0 0,0-1 0,1 1 0,-1 0 0,0-1 0,1 0 0,-1 1 0,3 1 0,0-1 0,-1 0 0,1 0 0,0-1 0,-1 1 0,1-1 0,0 0 0,0 0 0,0 0 0,0-1 0,7 1 0,5-1 0,1-1 0,0-1 0,-1 0 0,22-6 0,12-7-1365,-28 6-5461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3:08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24575,'1'1'0,"-1"-1"0,0 0 0,0 0 0,1 1 0,-1-1 0,0 0 0,1 0 0,-1 0 0,1 0 0,-1 1 0,0-1 0,1 0 0,-1 0 0,0 0 0,1 0 0,-1 0 0,1 0 0,-1 0 0,0 0 0,1 0 0,-1 0 0,0 0 0,1 0 0,-1 0 0,1-1 0,-1 1 0,0 0 0,1 0 0,-1 0 0,0 0 0,1-1 0,-1 1 0,24-8 0,-11 2 0,4 2 0,-11 1 0,1 1 0,0 0 0,0 1 0,0 0 0,13-1 0,-18 2 0,0 0 0,0 1 0,0-1 0,0 1 0,0-1 0,0 1 0,0 0 0,-1-1 0,1 1 0,0 0 0,0 0 0,0 0 0,-1 1 0,1-1 0,-1 0 0,1 1 0,-1-1 0,1 1 0,-1-1 0,0 1 0,0 0 0,0-1 0,0 1 0,2 3 0,1 7 0,-1 1 0,0-1 0,0 1 0,-1-1 0,-1 1 0,0-1 0,-1 1 0,0 0 0,-1 0 0,-1-1 0,0 1 0,0-1 0,-1 0 0,-1 1 0,-7 16 0,4-18 0,0 0 0,0 0 0,-1-1 0,-1 0 0,0-1 0,-17 14 0,26-23 0,0 0 0,0 0 0,-1 1 0,1-1 0,0 0 0,0 0 0,0 0 0,-1 0 0,1 0 0,0 0 0,0 1 0,0-1 0,-1 0 0,1 0 0,0 0 0,0 1 0,0-1 0,0 0 0,-1 0 0,1 0 0,0 1 0,0-1 0,0 0 0,0 0 0,0 1 0,0-1 0,0 0 0,0 0 0,0 1 0,0-1 0,0 0 0,0 0 0,0 1 0,0-1 0,0 0 0,0 0 0,0 1 0,0-1 0,0 0 0,0 0 0,0 1 0,0-1 0,0 0 0,1 0 0,14 1 0,30-10 0,-36 7 0,86-18-455,0 4 0,114-5 0,-187 21-6371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3:11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0 24575,'-1'1'0,"0"-1"0,0 1 0,0-1 0,0 1 0,0-1 0,0 1 0,0 0 0,0-1 0,0 1 0,0 0 0,0 0 0,1-1 0,-1 1 0,0 0 0,0 0 0,1 0 0,-1 0 0,1 0 0,-1 0 0,1 0 0,-1 1 0,1-1 0,0 0 0,0 0 0,-1 0 0,1 0 0,0 2 0,-5 38 0,5-37 0,-2 226 0,4-120 0,-35-167 0,25 44 0,1 1 0,-2 0 0,0 1 0,0 0 0,-1 0 0,0 1 0,-12-9 0,18 16 0,0-1 0,-1 1 0,1 0 0,0 1 0,-1-1 0,0 1 0,0 0 0,0 0 0,0 0 0,0 1 0,0-1 0,0 1 0,0 0 0,-1 1 0,1 0 0,0-1 0,-1 2 0,1-1 0,0 1 0,0-1 0,-1 1 0,-5 3 0,8-2 0,0 0 0,0 0 0,0 1 0,0-1 0,0 1 0,1 0 0,-1 0 0,1 0 0,0 0 0,0 0 0,0 0 0,0 1 0,1-1 0,-1 1 0,1-1 0,0 1 0,0 0 0,0-1 0,1 1 0,-1 0 0,1 0 0,0 6 0,-1-7 0,1 1 0,0 0 0,0-1 0,0 1 0,0 0 0,1-1 0,-1 1 0,1-1 0,0 1 0,0-1 0,0 1 0,1-1 0,-1 0 0,1 1 0,0-1 0,0 0 0,0 0 0,0 0 0,0-1 0,1 1 0,-1 0 0,1-1 0,5 4 0,3-2 0,1-2 0,0 1 0,-1-1 0,1-1 0,0 0 0,0-1 0,0 0 0,24-4 0,3 2 0,-29 1-273,0 0 0,-1 0 0,1-1 0,16-5 0,-10 1-6553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3:12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62 24575,'3'-1'0,"0"1"0,0-1 0,-1 0 0,1 0 0,0 0 0,-1 0 0,1-1 0,-1 1 0,1-1 0,-1 1 0,4-5 0,11-4 0,39-14 0,-51 22 0,-1 0 0,1 1 0,0 0 0,-1 0 0,1 0 0,0 0 0,-1 1 0,1 0 0,0 0 0,8 1 0,-11 0 0,0 0 0,0 0 0,0 0 0,-1 0 0,1 0 0,0 1 0,0-1 0,-1 1 0,1-1 0,-1 1 0,1-1 0,-1 1 0,0 0 0,0 0 0,1 0 0,-1-1 0,-1 1 0,1 0 0,0 1 0,0-1 0,-1 0 0,1 0 0,-1 0 0,0 0 0,1 0 0,-1 0 0,0 1 0,0-1 0,-1 0 0,1 0 0,0 0 0,-1 3 0,-1 4 0,1 0 0,-1 0 0,-1 1 0,0-2 0,0 1 0,-5 10 0,6-15 0,0 0 0,-1 0 0,1 0 0,-1-1 0,0 1 0,0-1 0,0 1 0,0-1 0,-1 0 0,1 0 0,-1-1 0,0 1 0,1-1 0,-1 1 0,0-1 0,-8 2 0,12-4 0,0 0 0,0 0 0,0 0 0,1-1 0,-1 1 0,0 0 0,0 0 0,0 0 0,0-1 0,0 1 0,0 0 0,0 0 0,0 0 0,0-1 0,0 1 0,0 0 0,0 0 0,1 0 0,-2-1 0,1 1 0,0 0 0,0 0 0,0-1 0,0 1 0,0 0 0,0 0 0,0 0 0,0-1 0,0 1 0,0 0 0,0 0 0,0 0 0,-1-1 0,1 1 0,0 0 0,0 0 0,0 0 0,0 0 0,0-1 0,-1 1 0,1 0 0,0 0 0,0 0 0,0 0 0,-1 0 0,1 0 0,0 0 0,0-1 0,-1 1 0,1 0 0,0 0 0,0 0 0,0 0 0,-1 0 0,1 0 0,0 0 0,0 0 0,-1 0 0,1 0 0,0 0 0,0 1 0,-1-1 0,19-12 0,-15 12 0,-1 0 0,1-1 0,-1 1 0,1 1 0,-1-1 0,1 0 0,-1 0 0,1 1 0,-1 0 0,0-1 0,1 1 0,-1 0 0,0 0 0,1 0 0,-1 1 0,0-1 0,0 1 0,0-1 0,0 1 0,0-1 0,-1 1 0,1 0 0,0 0 0,-1 0 0,1 0 0,-1 0 0,0 0 0,0 1 0,1-1 0,-2 0 0,1 0 0,0 1 0,0 3 0,0-3 0,0-1 0,0 1 0,0 0 0,-1 0 0,0 0 0,1 0 0,-1 0 0,0 0 0,0 0 0,-1 0 0,1 0 0,-1 0 0,1 0 0,-1 0 0,0 0 0,0 0 0,-1 0 0,1-1 0,0 1 0,-1 0 0,1-1 0,-1 0 0,0 1 0,0-1 0,0 0 0,0 0 0,-1 0 0,-1 2 0,-9 3-97,0-2-1,0 1 1,0-2-1,-1 0 1,0 0-1,1-1 1,-1-1-1,0-1 1,0 1-1,0-2 1,-1 0-1,1-1 0,-20-4 1,17 0-6729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3:12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24575,'9'-6'0,"-1"1"0,1 0 0,0 0 0,0 1 0,1 1 0,-1-1 0,1 1 0,13-2 0,260-54 0,-206 48 0,134-4 0,-191 14 7,0-1-1,28-6 0,-12 1-1390,-15 4-5442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3:14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44 24575,'7'-1'0,"0"0"0,0-1 0,-1 1 0,1-2 0,-1 1 0,7-4 0,5-1 0,-13 5 0,5-2 0,0 1 0,-1 0 0,1 0 0,1 1 0,12-1 0,-21 3 0,0 0 0,0 0 0,0 0 0,0 0 0,0 0 0,0 1 0,0-1 0,0 1 0,0-1 0,-1 1 0,1 0 0,0 0 0,0 0 0,0 0 0,-1 0 0,1 0 0,-1 0 0,1 0 0,-1 1 0,1-1 0,-1 1 0,0-1 0,1 1 0,-1-1 0,0 1 0,0 0 0,0 0 0,-1-1 0,1 1 0,0 0 0,-1 0 0,1 0 0,-1 0 0,1 2 0,0 5 0,0 1 0,-1-1 0,1 0 0,-2 1 0,0-1 0,0 0 0,0 0 0,-4 10 0,4-14 0,0-1 0,0 1 0,-1-1 0,0 1 0,0-1 0,0 0 0,0 0 0,-1 0 0,0 0 0,1 0 0,-1-1 0,-1 1 0,1-1 0,0 0 0,-1 0 0,0 0 0,-7 4 0,11-7 0,-1 1 0,1-1 0,-1 0 0,1 1 0,-1-1 0,1 0 0,-1 1 0,0-1 0,1 0 0,-1 0 0,0 0 0,1 0 0,-1 0 0,1 1 0,-1-1 0,0 0 0,1-1 0,-1 1 0,0 0 0,1 0 0,-1 0 0,0 0 0,1 0 0,-1-1 0,1 1 0,-1 0 0,0 0 0,1-1 0,-1 1 0,1 0 0,-1-1 0,1 1 0,-1-1 0,1 1 0,-1-1 0,1 1 0,-1-2 0,1 1 0,0 1 0,0-1 0,0 0 0,0 0 0,0 0 0,0 0 0,1 0 0,-1 0 0,0 1 0,0-1 0,1 0 0,-1 0 0,0 0 0,1 1 0,-1-1 0,1 0 0,-1 0 0,1 1 0,0-1 0,-1 0 0,1 1 0,0-1 0,-1 1 0,1-1 0,0 1 0,0-1 0,-1 1 0,2-1 0,2-1 0,0 1 0,-1-1 0,1 1 0,0 0 0,0 0 0,0 0 0,1 0 0,-1 1 0,0-1 0,0 1 0,0 0 0,0 1 0,0-1 0,0 1 0,0 0 0,0 0 0,0 0 0,0 0 0,0 1 0,0-1 0,0 1 0,-1 0 0,1 0 0,-1 1 0,1-1 0,-1 1 0,4 3 0,-5-3 0,1-1 0,-1 0 0,0 1 0,0-1 0,0 1 0,-1-1 0,1 1 0,-1 0 0,1 0 0,-1 0 0,0 0 0,0 0 0,0 0 0,0 0 0,-1 0 0,1 1 0,-1-1 0,0 0 0,0 0 0,0 0 0,0 0 0,-1 1 0,1-1 0,-1 0 0,0 0 0,0 0 0,0 0 0,0 0 0,-1 0 0,1 0 0,-1-1 0,1 1 0,-1 0 0,0-1 0,-4 5 0,-1 0 0,-1-1 0,0 0 0,0 0 0,-1-1 0,1 0 0,-1-1 0,0 1 0,0-2 0,-1 1 0,-13 2 0,-8 2 0,-63 5 0,85-12 0,-16 2 0,0-2 0,0 0 0,-1-1 0,-27-5 0,33-2-1365,5-4-5461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3:15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49 24575,'0'1'0,"0"-1"0,0 0 0,0 1 0,0-1 0,0 0 0,0 1 0,0-1 0,0 0 0,0 0 0,0 1 0,-1-1 0,1 0 0,0 1 0,0-1 0,0 0 0,0 1 0,0-1 0,0 0 0,-1 0 0,1 1 0,0-1 0,0 0 0,0 0 0,-1 0 0,1 1 0,0-1 0,0 0 0,-1 0 0,1 0 0,0 1 0,0-1 0,-1 0 0,1 0 0,0 0 0,-1 0 0,1 0 0,0 0 0,-1 0 0,1 0 0,-1 0 0,1 0 0,0 0 0,0-1 0,0 1 0,-1-1 0,1 1 0,0-1 0,0 1 0,0 0 0,0-1 0,0 1 0,0-1 0,0 1 0,0-1 0,0 1 0,0 0 0,0-1 0,0 1 0,0-1 0,0 1 0,0-1 0,1 1 0,-1 0 0,0-1 0,0 1 0,0-1 0,1 1 0,-1 0 0,0-1 0,0 1 0,1 0 0,-1-1 0,0 1 0,1 0 0,-1 0 0,0-1 0,1 1 0,-1 0 0,1 0 0,5-5 0,0 0 0,0 1 0,1-1 0,-1 2 0,1-1 0,0 1 0,0 0 0,0 0 0,1 1 0,-1 0 0,0 0 0,1 1 0,-1 0 0,1 0 0,0 1 0,9 1 0,-13-1 0,0 0 0,-1 0 0,1 1 0,0 0 0,-1 0 0,1 0 0,-1 0 0,1 1 0,-1-1 0,0 1 0,1 0 0,-1 0 0,0 0 0,0 0 0,3 3 0,-5-2 0,1-1 0,0 1 0,-1 0 0,1 0 0,-1-1 0,0 1 0,1 0 0,-2 0 0,1 0 0,0 0 0,0 0 0,-1 0 0,0 1 0,0-1 0,0 0 0,0 0 0,0 0 0,0 0 0,-1 0 0,-1 5 0,0-1 0,0 0 0,0 0 0,0-1 0,-1 0 0,0 1 0,-1-1 0,1 0 0,-1 0 0,-7 8 0,-2-1 0,0 0 0,-19 13 0,17-14 0,-26 27 0,40-38 0,0 0 0,0-1 0,1 1 0,-1 0 0,0 0 0,0 0 0,1-1 0,-1 1 0,1 0 0,-1 0 0,1 0 0,-1 0 0,1 0 0,0 0 0,0 0 0,-1 0 0,1 0 0,0 0 0,0 1 0,0-1 0,0 0 0,0 2 0,1-3 0,-1 1 0,1 0 0,0 0 0,-1-1 0,1 1 0,0 0 0,-1-1 0,1 1 0,0-1 0,0 1 0,0-1 0,-1 1 0,1-1 0,0 0 0,0 1 0,0-1 0,0 0 0,0 0 0,2 1 0,7 0 0,0-1 0,1 1 0,15-3 0,-19 2 0,20-3-4,43-10-1,-33 5-1351,-18 5-5470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3:15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 24575,'0'318'0,"-1"-325"0,0 1 0,-1 0 0,0 0 0,-1 0 0,1 0 0,-1 0 0,-1 0 0,1 1 0,-1 0 0,1 0 0,-1 0 0,-1 0 0,1 0 0,-1 1 0,0-1 0,0 1 0,0 1 0,-7-4 0,10 5 0,0 1 0,-1 0 0,1 0 0,-1 1 0,0-1 0,1 0 0,-1 1 0,1 0 0,-1-1 0,0 1 0,0 0 0,1 0 0,-1 1 0,0-1 0,1 1 0,-1-1 0,1 1 0,-1 0 0,-3 1 0,2 1 0,0-1 0,0 1 0,1-1 0,0 1 0,-1 0 0,1 0 0,0 1 0,0-1 0,1 1 0,-1-1 0,-1 5 0,-1 1 0,1 0 0,0 0 0,0 0 0,1 0 0,1 0 0,-1 1 0,1-1 0,1 1 0,0 0 0,0 12 0,1-20 3,0 0 0,1 0 0,-1 1 0,1-1 0,-1 0 0,1 0 0,-1 0 1,1 0-1,0 0 0,0 0 0,0 0 0,0 0 0,1 0 0,-1 0 0,0-1 0,1 1 0,-1 0 0,1-1 0,0 0 0,-1 1 0,1-1 0,0 0 0,0 0 0,0 1 0,0-1 0,0-1 0,0 1 0,0 0 0,0-1 0,0 1 0,1-1 0,-1 1 0,0-1 0,0 0 0,0 0 0,1 0 0,-1 0 0,2-1 0,10 0-289,0-1 0,0-1 0,0 0 0,20-8 0,-33 11 233,27-10-6773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8:35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2347 24575,'0'0'0,"0"1"0,0-1 0,0 0 0,0 1 0,0-1 0,0 1 0,0-1 0,0 0 0,0 1 0,0-1 0,0 1 0,1-1 0,-1 0 0,0 1 0,0-1 0,0 0 0,1 1 0,-1-1 0,0 0 0,0 1 0,1-1 0,-1 0 0,0 0 0,1 1 0,-1-1 0,0 0 0,1 0 0,-1 0 0,1 1 0,-1-1 0,0 0 0,1 0 0,-1 0 0,1 0 0,18-2 0,16-14 0,30-32 0,-28 19 0,-22 17 0,-1-2 0,0 0 0,-1-1 0,0 0 0,-1-1 0,-1 0 0,0-1 0,8-19 0,25-37 0,31-61 0,-54 92 0,40-60 0,-51 85 0,0 0 0,-1-1 0,-1 0 0,-1 0 0,0-1 0,-1 0 0,4-29 0,1 11 0,28-68 0,-26 76 0,-1-1 0,-2 0 0,12-61 0,8-57 0,-5 26 0,-18 89 0,3 0 0,0 1 0,2 1 0,2 0 0,25-43 0,9-22 0,-33 61 0,2 0 0,1 2 0,2 0 0,1 1 0,2 1 0,49-52 0,-27 38 0,-5 4 0,87-69 0,28 10 0,-128 85 0,0 2 0,1 1 0,1 1 0,31-8 0,-35 15 0,1 0 0,1 2 0,-1 1 0,0 1 0,0 1 0,0 1 0,0 1 0,0 2 0,0 1 0,34 12 0,73 16 0,-67-20 0,-32-7 0,62 21 0,-63-14 0,-1 1 0,-1 1 0,-1 2 0,0 1 0,-2 2 0,0 0 0,-1 2 0,27 30 0,-7-11 0,-33-31 0,0 1 0,22 24 0,22 51 0,-42-60 0,33 40 0,-37-52 0,0 0 0,-1 1 0,-1 0 0,-1 1 0,0 0 0,-1 0 0,-1 1 0,0 0 0,-2 0 0,0 0 0,-1 1 0,2 20 0,-3-11 0,1 0 0,13 48 0,-9-45 0,7 52 0,12 65 0,-17-94 0,-5-34 0,-1 0 0,2 34 0,-7 22 0,0-45 0,1 0 0,1 0 0,8 47 0,5-6 0,-7-31 0,14 46 0,-2-10 0,-15-58 0,0-1 0,1 0 0,1 1 0,0-2 0,15 30 0,7 4 0,-20-34 0,0 0 0,2-1 0,11 15 0,65 82 0,-74-96 61,19 31-1,-22-31-803,23 29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3:16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24575,'1'0'0,"-1"1"0,0-1 0,1 0 0,-1 1 0,1-1 0,-1 0 0,1 1 0,-1-1 0,0 0 0,1 1 0,-1-1 0,1 0 0,-1 0 0,1 0 0,-1 1 0,1-1 0,0 0 0,-1 0 0,1 0 0,-1 0 0,1 0 0,-1 0 0,1 0 0,-1 0 0,1 0 0,0-1 0,25 0 0,-17 0 0,-5 0 0,1 1 0,-1 0 0,1 0 0,-1 0 0,0 1 0,1-1 0,-1 1 0,0 0 0,0 1 0,1-1 0,-1 1 0,0-1 0,0 1 0,-1 0 0,1 1 0,4 3 0,-5-3 0,0 0 0,0 1 0,-1-1 0,1 1 0,-1 0 0,0 0 0,0 0 0,-1 0 0,1 0 0,-1 0 0,0 0 0,0 1 0,0-1 0,0 0 0,-1 1 0,0 5 0,0-6 0,0 1 0,0-1 0,0 0 0,-1 1 0,0-1 0,0 0 0,0 0 0,0 0 0,0 0 0,-1 0 0,0 0 0,0 0 0,0 0 0,0-1 0,-1 1 0,1-1 0,-1 0 0,0 1 0,0-1 0,0 0 0,-5 3 0,8-6 0,-1 0 0,1 0 0,0 1 0,-1-1 0,1 0 0,0 0 0,0 1 0,-1-1 0,1 0 0,0 1 0,0-1 0,-1 0 0,1 1 0,0-1 0,0 0 0,0 1 0,0-1 0,-1 0 0,1 1 0,0-1 0,0 1 0,0-1 0,0 0 0,0 1 0,0-1 0,0 1 0,0-1 0,0 0 0,0 1 0,0-1 0,0 1 0,0-1 0,1 0 0,-1 1 0,0-1 0,0 0 0,0 1 0,1-1 0,-1 0 0,0 1 0,0-1 0,0 0 0,1 1 0,20 13 0,-18-13 0,0 1 0,0 0 0,0 0 0,0 0 0,0 0 0,0 1 0,4 4 0,-5-5-4,-1 0 0,0 0 0,0 0-1,0 0 1,0 0 0,0 0 0,0 0-1,-1 0 1,1 1 0,-1-1 0,1 0-1,-1 0 1,0 1 0,0-1 0,0 0-1,0 0 1,0 1 0,-1-1 0,1 0-1,-2 5 1,1-5 18,-1 1 0,0 0 0,0-1 0,0 1 0,0-1 0,0 1 0,0-1-1,0 0 1,-1 0 0,1 0 0,-1 0 0,0-1 0,-3 3 0,-10 3-230,0-1 1,0 0-1,-1-2 1,-23 5-1,32-7-177,-25 5-6433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3:16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24575,'16'-10'0,"15"-4"0,22-4 0,0 2 0,1 3 0,0 2 0,95-7 0,-84 9 25,-54 6-199,0 1 1,1 0-1,-1 1 0,0 1 0,1-1 1,-1 2-1,19 2 0,-15 1-6652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3:17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16 24575,'-6'10'0,"19"-16"0,-8 5 0,5-3 0,1 0 0,0 1 0,0 1 0,0 0 0,18-1 0,-25 3 0,-1 0 0,0 0 0,0 1 0,0-1 0,0 1 0,0 0 0,0 0 0,0 0 0,0 0 0,0 1 0,0-1 0,0 1 0,-1 0 0,1-1 0,-1 1 0,1 1 0,-1-1 0,0 0 0,0 0 0,0 1 0,0-1 0,0 1 0,-1 0 0,1 0 0,1 4 0,-1-1 0,0 0 0,0 1 0,-1 0 0,0-1 0,-1 1 0,1 0 0,-1-1 0,-1 1 0,1 0 0,-1-1 0,0 1 0,-1-1 0,1 1 0,-1-1 0,0 0 0,-1 1 0,0-1 0,0 0 0,0 0 0,-1-1 0,1 1 0,-1-1 0,-1 0 0,1 0 0,-1 0 0,0-1 0,0 1 0,0-1 0,-1 0 0,1-1 0,-1 1 0,-6 2 0,7-6 0,9-4 0,14-5 0,-15 8 0,-1 1 0,1-1 0,-1 1 0,1 0 0,-1 0 0,1 0 0,-1 0 0,1 1 0,-1-1 0,0 1 0,1-1 0,-1 1 0,0 0 0,1 0 0,-1 0 0,0 0 0,0 0 0,0 1 0,0-1 0,0 1 0,0-1 0,0 1 0,0 0 0,0 0 0,-1 0 0,1 0 0,-1 0 0,0 0 0,1 0 0,-1 0 0,0 0 0,0 1 0,1 3 0,-1-2 0,0 0 0,-1 0 0,1 0 0,-1 0 0,0 0 0,0-1 0,0 1 0,-1 0 0,1 0 0,-1 0 0,0 0 0,0-1 0,-1 1 0,1 0 0,-1-1 0,1 1 0,-1-1 0,0 1 0,0-1 0,-1 0 0,-2 3 0,-2 0 10,0 0 0,0-1 0,0 1 0,-1-2 0,0 1 0,0-1 0,0 0 0,0-1 0,-1 0 0,1 0 0,-13 2 0,-2-1-381,-1-1-1,0-1 1,-24-1 0,21-1-6455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3:18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0 24575,'0'416'0,"-1"-423"0,0 1 0,0-1 0,-1 0 0,-4-10 0,-3-8 0,6 11 0,-1 0 0,-1 0 0,0 0 0,-11-19 0,15 31 0,0-1 0,-1 1 0,1-1 0,-1 1 0,1 0 0,-1-1 0,0 1 0,0 0 0,0 0 0,0 0 0,-1 1 0,1-1 0,0 0 0,-1 1 0,1 0 0,-1-1 0,0 1 0,1 0 0,-1 0 0,0 1 0,0-1 0,1 0 0,-1 1 0,0 0 0,0 0 0,0 0 0,0 0 0,1 0 0,-7 1 0,-8 5 0,0 1 0,1 1 0,0 0 0,0 1 0,1 1 0,0 0 0,0 1 0,2 0 0,-1 1 0,1 1 0,-19 25 0,30-35 0,0-1 0,0 1 0,0 0 0,0 1 0,1-1 0,0 0 0,-1 0 0,1 0 0,0 1 0,1-1 0,-1 1 0,1-1 0,-1 1 0,1-1 0,0 0 0,0 1 0,1-1 0,-1 1 0,1-1 0,-1 1 0,2 3 0,0-4 0,-1-1 0,1 1 0,0-1 0,-1 1 0,1-1 0,0 0 0,0 0 0,1 0 0,-1 0 0,0 0 0,1 0 0,-1-1 0,1 1 0,0-1 0,-1 0 0,1 1 0,0-1 0,0 0 0,0-1 0,-1 1 0,1-1 0,0 1 0,0-1 0,5 0 0,19 0 0,0-1 0,0-1 0,0-1 0,-1-2 0,1 0 0,36-14 0,-28 1-1365,-24 8-5461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3:1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49 24575,'4'-1'0,"1"0"0,-1-1 0,0 1 0,0-1 0,-1 0 0,1 0 0,4-2 0,8-5 0,-5 5 0,0-1 0,0 2 0,0 0 0,1 0 0,-1 1 0,17-1 0,-25 2 0,0 1 0,0 0 0,0 0 0,0 0 0,-1 0 0,1 1 0,0-1 0,0 1 0,0 0 0,-1 0 0,1 0 0,0 0 0,-1 0 0,1 0 0,-1 1 0,1-1 0,-1 1 0,0 0 0,0 0 0,0 0 0,0 0 0,0 0 0,0 0 0,0 0 0,0 1 0,-1-1 0,0 0 0,1 1 0,-1 0 0,0-1 0,1 6 0,0-1 0,-1 0 0,1 0 0,-2 1 0,1-1 0,-1 0 0,0 1 0,-1-1 0,0 0 0,0 1 0,0-1 0,-1 0 0,0 0 0,0 0 0,-1 0 0,0 0 0,0-1 0,-1 1 0,0-1 0,0 0 0,0 0 0,-1 0 0,0-1 0,0 1 0,-6 4 0,11-9 0,0-1 0,0 1 0,0-1 0,0 1 0,1-1 0,-1 0 0,0 1 0,0-1 0,1 1 0,-1-1 0,0 1 0,1-1 0,-1 0 0,0 1 0,1-1 0,-1 0 0,1 1 0,-1-1 0,0 0 0,1 0 0,-1 1 0,1-1 0,-1 0 0,1 0 0,-1 0 0,1 0 0,0 0 0,26 12 0,-14-6 0,-8-4 0,-1 0 0,0 1 0,0-1 0,0 1 0,0 0 0,0 0 0,0 0 0,-1 0 0,0 1 0,0 0 0,0-1 0,0 1 0,0 0 0,-1 1 0,0-1 0,1 0 0,-2 1 0,1-1 0,2 10 0,-4-10 0,1 0 0,-1 1 0,0-1 0,-1 0 0,1 0 0,-1 1 0,0-1 0,0 0 0,0 0 0,0 0 0,-1 0 0,0 0 0,0 0 0,0 0 0,0-1 0,0 1 0,-1-1 0,0 1 0,0-1 0,0 0 0,0 0 0,-5 3 0,-1 1 0,-1 0 0,1-1 0,-1-1 0,-1 1 0,1-2 0,-1 1 0,0-2 0,-14 4 0,-14 1 0,-42 3 0,12-2 0,44-5-109,9-1-142,1 0 0,-1-1-1,0-1 1,-21-1 0,10-4-6575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6:57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24575,'1'0'0,"0"1"0,0-1 0,0 1 0,0-1 0,0 1 0,0-1 0,0 1 0,0 0 0,0 0 0,0-1 0,0 1 0,0 0 0,-1 0 0,1 0 0,0 0 0,-1 0 0,1 0 0,0 0 0,-1 0 0,0 0 0,1 0 0,-1 0 0,1 0 0,-1 1 0,0-1 0,0 0 0,0 2 0,5 38 0,-5-37 0,2 281 0,-3-146 0,-1-115 0,-1 1 0,-1-1 0,-12 44 0,9-41 0,0 0 0,-4 48 0,12 91 0,-2 38 0,-3-175 0,-2 0 0,-1-1 0,-13 35 0,12-40 0,0 1 0,2 0 0,0 1 0,2-1 0,-1 28 0,5 367 0,1-172 0,1-219 0,1-1 0,7 34 0,0-4 0,-1 1 0,-2-23 0,2 69 0,-9-65 0,2 1 0,10 54 0,26 52 0,-22-89 0,10 60 0,-21-68 0,-2 0 0,-5 59 0,0-62 0,2 0 0,10 80 0,4-45 0,41 125 0,-49-186 0,-1 2 0,0-1 0,-2 0 0,1 32 0,-5 90 0,-2-53 0,3-16 0,15 124 0,11 61 0,-20-191 0,-4 125 0,0-3 0,22-25 0,-15-117 0,-2 1 0,2 68 0,-8-85 0,0-1 0,11 54 0,1 2 0,-9-49 0,15 59 0,-1-33 0,13 94 0,-21-98 0,-4-24 0,3 65 0,-11 25 0,3 104 0,11-138 0,1 22 0,-1 40 0,0 22 0,-9-132 0,2 0 0,2 0 0,21 76 0,-6-31 0,-16-46 0,-1 0 0,-2 1 0,-6 76 0,1-25 0,2 1014 0,2-1081 0,0 0 0,9 33 0,-1-4 0,-1 1 0,-3-23 0,4 69 0,-11 1795 0,2-1875 0,2 1 0,5 28 0,-2-27 0,1 43 0,5 37 111,-6-73-849,1 49 0,-7-61-6088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7:01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9 101 24575,'-5'16'0,"5"-15"0,-1-1 0,1 1 0,-1 0 0,1-1 0,0 1 0,0-1 0,-1 1 0,1 0 0,0-1 0,0 1 0,-1 0 0,1-1 0,0 1 0,0 0 0,0-1 0,0 1 0,0 0 0,0-1 0,0 1 0,0 0 0,1 0 0,-1-1 0,0 1 0,0-1 0,1 1 0,-1 0 0,0-1 0,0 1 0,1 0 0,-1-1 0,1 1 0,-1-1 0,1 1 0,-1-1 0,1 1 0,-1-1 0,1 0 0,-1 1 0,1-1 0,-1 1 0,1-1 0,0 0 0,-1 0 0,1 1 0,0-1 0,-1 0 0,1 0 0,0 0 0,-1 0 0,1 1 0,0-1 0,12 3 0,-1-1 0,1 1 0,0-2 0,17 1 0,28 3 0,1 3 0,0-2 0,0-4 0,60-4 0,73 3 0,-87 10 0,30 2 0,111-12 0,263 13 0,-336-3 0,26 4 0,-83-9 0,-1-4 0,139-16 0,-184 10 0,526-4 0,-347 10 0,-212-2 0,448-15 0,-55 6 0,-91 7 0,-210-10 0,42-1 0,116-1 0,285 2 0,-354 15 0,1359-4 0,-1372-11 0,-19-1 0,505 13 0,-327 1 0,-316-3 0,54-10 0,-37 3 0,11 0 0,91-8 0,-22 4 0,23-1 0,1141 15 0,-1142-13 0,-12-1 0,61 15 0,90-4 0,-182-9 0,43-2 0,1269 12 0,-647 3 0,-748-1 0,52 10 0,-49-5 0,46 1 0,783-7 0,-382-1 0,-334 14 0,-4-1 0,137 3 0,-207-8 0,88-4 0,-88-4 0,89 12 0,-96-2 0,0-3 0,0-3 0,81-7 0,-138 0-1365,-3-1-5461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7:02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24575,'-1'57'0,"-13"93"0,-11 42 0,15-97 0,-5 30 0,11-101-1365,1-3-5461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7:03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53 24575,'0'-2'0,"0"1"0,1-1 0,-1 0 0,0 0 0,0 0 0,1 0 0,-1 1 0,1-1 0,0 0 0,0 0 0,-1 1 0,1-1 0,0 0 0,0 1 0,1-1 0,-1 1 0,0 0 0,0-1 0,1 1 0,-1 0 0,1 0 0,1-2 0,1 1 0,0 0 0,1 0 0,-1 0 0,1 1 0,-1 0 0,1-1 0,-1 2 0,10-2 0,-2 1 0,0 1 0,0 1 0,0 0 0,0 0 0,1 1 0,15 5 0,-17-2 0,1 0 0,-2 0 0,1 2 0,-1-1 0,0 1 0,0 1 0,0-1 0,-1 2 0,-1-1 0,10 13 0,-2-2 0,-2 1 0,0 1 0,-1 0 0,9 24 0,-18-37 0,0 1 0,-1-1 0,0 1 0,0 0 0,-1 0 0,-1 0 0,1 0 0,-1 1 0,-1 14 0,0-18 0,-1-1 0,0 1 0,-1-1 0,1 1 0,-1-1 0,0 1 0,0-1 0,-1 0 0,1 0 0,-1 0 0,0 0 0,-1 0 0,1-1 0,-1 0 0,0 1 0,-7 5 0,-24 15 0,-1-1 0,0-2 0,-2-1 0,0-2 0,-49 16 0,-2 2 0,-123 60 0,208-95 0,-1-1 0,1 1 0,-1-1 0,0 0 0,1 0 0,-7 0 0,10-1 0,0 1 0,0-2 0,-1 1 0,1 0 0,0 0 0,0 0 0,0-1 0,0 1 0,-1 0 0,1-1 0,0 1 0,0-1 0,0 1 0,0-1 0,0 0 0,0 1 0,0-1 0,0 0 0,0 0 0,0 0 0,1 0 0,-1 0 0,0 0 0,1 0 0,-1 0 0,0 0 0,1 0 0,-1 0 0,1 0 0,-1-2 0,-4-22-1365,3-5-5461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7:0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24575,'24'-8'0,"-23"7"0,0 1 0,0-1 0,0 0 0,0 1 0,0-1 0,-1 1 0,2-1 0,-1 1 0,0 0 0,0-1 0,0 1 0,0 0 0,0 0 0,0-1 0,0 1 0,0 0 0,0 0 0,0 0 0,1 0 0,-1 1 0,0-1 0,0 0 0,0 0 0,0 1 0,0-1 0,0 1 0,0-1 0,0 1 0,0-1 0,0 1 0,0-1 0,0 1 0,0 0 0,-1 0 0,1-1 0,0 1 0,0 0 0,-1 0 0,1 0 0,0 0 0,-1 0 0,1 0 0,-1 0 0,0 0 0,1 0 0,0 2 0,1 3 0,0 1 0,1 0 0,-2 0 0,1 0 0,-1 0 0,0 0 0,-1 0 0,0 0 0,0 10 0,-3 4 0,-9 37 0,8-46 0,1 1 0,1-1 0,0 1 0,0-1 0,1 1 0,1 0 0,0 0 0,2 15 0,-1-26-59,-1 0 0,1 0-1,0 0 1,0 0-1,0 0 1,0-1 0,0 1-1,0 0 1,0-1 0,0 1-1,0-1 1,1 1 0,-1-1-1,1 0 1,-1 1-1,1-1 1,0 0 0,-1 0-1,1 0 1,0 0 0,0-1-1,3 2 1,26 10-6767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18.2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 24575,'4'0'0,"6"0"0,6 0 0,-1-4 0,2-1 0,-3 3 0,-2 8 0,-5 6 0,-2 5 0,1 5 0,0 2 0,-1 1 0,3-3 0,0-2 0,-2 1 0,3 4 0,0-1-8191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7:04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51 24575,'0'-3'0,"0"-1"0,-1 0 0,0 1 0,1-1 0,-1 1 0,0-1 0,-1 0 0,1 1 0,-3-5 0,4 7 0,-1 0 0,1 1 0,-1-1 0,1 0 0,-1 1 0,1-1 0,-1 1 0,1-1 0,-1 1 0,1-1 0,-1 1 0,0-1 0,1 1 0,-1 0 0,0-1 0,1 1 0,-1 0 0,0 0 0,0-1 0,1 1 0,-1 0 0,0 0 0,0 0 0,1 0 0,-1 0 0,0 0 0,0 0 0,1 0 0,-1 0 0,0 0 0,0 0 0,1 1 0,-1-1 0,0 0 0,1 0 0,-1 1 0,0-1 0,1 1 0,-1-1 0,0 0 0,1 1 0,-1-1 0,1 1 0,-1 0 0,1-1 0,-1 1 0,1-1 0,-1 1 0,1 0 0,-1 1 0,-11 12 0,2 2 0,-10 16 0,14-20 0,-2 0 0,0 0 0,0-1 0,-1 0 0,-10 11 0,17-20 4,0-1-1,0 1 0,-1-1 1,1 1-1,0-1 0,-1 0 1,1 0-1,-1 1 0,1-2 1,-1 1-1,1 0 0,-1-1 0,0 1 1,1-1-1,-1 0 0,0 0 1,1 0-1,-1 0 0,0 0 1,0 0-1,1-1 0,-1 1 1,1-1-1,-1 0 0,0 0 1,1 0-1,0 0 0,-1 0 1,1-1-1,0 1 0,-1-1 1,1 1-1,0-1 0,0 0 1,-2-3-1,1 2-77,-1 0-1,1-1 1,0 0 0,0 0 0,1 0-1,-1 0 1,1 0 0,0-1 0,0 1-1,0-1 1,1 1 0,-1-1 0,1 0-1,1 1 1,-1-1 0,0 0 0,1 0-1,0 0 1,1-6 0,3-3-6752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7:05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492 165 24575,'-1'-4'0,"0"-1"0,0 1 0,0 0 0,0 0 0,-1-1 0,0 1 0,1 0 0,-2 0 0,1 0 0,0 1 0,-1-1 0,0 1 0,0-1 0,0 1 0,-4-4 0,-6-4 0,0 0 0,-22-15 0,23 18 0,0 1 0,0 0 0,-1 1 0,1 0 0,-20-6 0,27 11 0,0 0 0,0 0 0,0 1 0,1-1 0,-1 1 0,0 0 0,0 0 0,0 1 0,0-1 0,0 1 0,1 0 0,-1 1 0,0-1 0,1 1 0,-1 0 0,1 0 0,-1 0 0,1 1 0,-4 2 0,-3 4 0,0 0 0,1 1 0,0 1 0,0 0 0,2 0 0,-11 15 0,-39 78 0,55-98 0,-8 14 0,1 1 0,0 1 0,2 0 0,0 0 0,-7 39 0,14-60 0,1 1 0,0 0 0,-1-1 0,1 1 0,0 0 0,0-1 0,0 1 0,1-1 0,-1 1 0,0 0 0,0-1 0,1 1 0,-1-1 0,1 1 0,0 0 0,-1-1 0,1 0 0,0 1 0,0-1 0,0 1 0,0-1 0,0 0 0,1 2 0,0-3 0,0 1 0,-1 0 0,1-1 0,0 1 0,-1-1 0,1 0 0,0 1 0,0-1 0,0 0 0,-1 0 0,1 0 0,0 0 0,0 0 0,0-1 0,-1 1 0,1-1 0,2 0 0,7-3 0,-1 0 0,1-1 0,-1 0 0,0-1 0,10-7 0,188-158 0,-207 169 0,1 0 0,0 0 0,0 1 0,0-1 0,0 1 0,0-1 0,0 1 0,0 0 0,1 0 0,-1 0 0,0 0 0,0 0 0,1 0 0,-1 1 0,1-1 0,-1 1 0,1 0 0,-1 0 0,1 0 0,-1 0 0,1 0 0,2 1 0,-1 0 0,-1 1 0,1 0 0,-1 0 0,0 0 0,0 0 0,0 0 0,0 1 0,0-1 0,0 1 0,-1 0 0,1 0 0,-1 0 0,4 5 0,65 97-1365,-54-79-5461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7:05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24575,'0'-1'0,"0"1"0,0-1 0,0 1 0,0 0 0,0-1 0,0 1 0,0-1 0,0 1 0,1 0 0,-1-1 0,0 1 0,0-1 0,0 1 0,1 0 0,-1-1 0,0 1 0,0 0 0,1 0 0,-1-1 0,0 1 0,1 0 0,-1-1 0,0 1 0,1 0 0,-1 0 0,1 0 0,-1 0 0,0-1 0,1 1 0,-1 0 0,1 0 0,-1 0 0,0 0 0,1 0 0,0 0 0,21 2 0,19 13 0,-36-12 0,0 0 0,0 0 0,0 1 0,0-1 0,0 1 0,-1 0 0,1 1 0,-1-1 0,0 1 0,-1 0 0,1 0 0,-1 0 0,0 0 0,0 0 0,0 1 0,-1 0 0,0-1 0,0 1 0,0 0 0,-1 0 0,1 6 0,-1 0 0,0-1 0,0 1 0,-1-1 0,-1 1 0,0-1 0,0 1 0,-1-1 0,-1 0 0,0 1 0,-6 13 0,9-24 0,0 0 0,0 0 0,-1 0 0,1 0 0,-1 0 0,1 0 0,-1 0 0,1 0 0,-1 0 0,1 0 0,-1-1 0,0 1 0,1 0 0,-1 0 0,0-1 0,0 1 0,0 0 0,1-1 0,-1 1 0,0-1 0,0 1 0,0-1 0,0 1 0,0-1 0,-2 1 0,3-2 0,-1 1 0,0-1 0,1 0 0,-1 0 0,1 1 0,-1-1 0,1 0 0,-1 0 0,1 1 0,0-1 0,-1 0 0,1 0 0,0 0 0,0 0 0,0 0 0,-1 0 0,1 0 0,0 1 0,0-1 0,0 0 0,0 0 0,1 0 0,-1 0 0,0 0 0,0 0 0,0 0 0,1 1 0,-1-1 0,0 0 0,1-1 0,3-11 0,1 0 0,-1 1 0,2-1 0,0 1 0,0 0 0,1 1 0,1-1 0,0 1 0,17-18 0,-12 16 0,1 0 0,0 1 0,1 1 0,1 0 0,-1 1 0,29-14 0,-41 23 0,-1 0 0,0 0 0,0 0 0,1 0 0,-1 0 0,1 0 0,-1 1 0,1-1 0,-1 1 0,1 0 0,-1-1 0,1 1 0,-1 0 0,1 1 0,-1-1 0,1 0 0,-1 1 0,1-1 0,-1 1 0,0 0 0,5 2 0,-4-1 0,0 1 0,0 0 0,-1 0 0,1 0 0,-1 0 0,0 0 0,0 1 0,0-1 0,0 0 0,-1 1 0,1 0 0,-1-1 0,2 8 0,1 10 0,0 1 0,-2-1 0,0 0 0,-2 38 0,46-109 0,-25 25 0,41-39 0,-52 55 0,1 0 0,1 0 0,-1 1 0,2 0 0,-1 1 0,20-8 0,-30 14-4,1 0 0,-1 1 0,0-1 0,1 1 0,-1-1 0,1 1 0,-1 0 0,1-1 0,-1 1 0,1 1 0,-1-1 0,1 0 0,-1 1 0,1-1 0,-1 1 0,0 0 0,1-1 0,-1 1 0,3 2 0,-2-1 21,1 1-1,-1-1 1,0 1 0,-1 0-1,1 0 1,0 0 0,-1 0-1,1 0 1,-1 1 0,0-1-1,1 5 1,3 5-265,-1 0 1,-1 1-1,0 0 1,-1 0-1,2 25 1,-2 0-6579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7:06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146 536 24575,'0'1'0,"0"-1"0,0 1 0,0 0 0,-1 0 0,1 0 0,1 0 0,-1 0 0,0 0 0,0 0 0,0 0 0,0 0 0,1 0 0,-1 0 0,0-1 0,1 1 0,-1 0 0,1 0 0,-1 0 0,1-1 0,-1 1 0,1 0 0,1 1 0,-1-2 0,0 0 0,1 0 0,-1 0 0,0 0 0,0-1 0,1 1 0,-1 0 0,0-1 0,0 1 0,1-1 0,-1 1 0,0-1 0,0 0 0,0 1 0,0-1 0,0 0 0,2-1 0,5-4 0,-1 0 0,0-1 0,0 0 0,0 0 0,0-1 0,-1 1 0,-1-1 0,1-1 0,-1 1 0,-1-1 0,0 0 0,0 0 0,5-18 0,-5 10 0,-1 0 0,0-1 0,-1 1 0,-1 0 0,-1-1 0,-1 1 0,-2-20 0,2 35 0,1 0 0,0-1 0,0 1 0,-1 0 0,0 0 0,1-1 0,-1 1 0,0 0 0,0 0 0,0 0 0,0 0 0,-1 0 0,1 0 0,0 0 0,-1 0 0,-2-1 0,3 2 0,-1 0 0,1 0 0,-1 0 0,1 1 0,-1-1 0,1 1 0,-1-1 0,1 1 0,-1 0 0,0-1 0,1 1 0,-1 0 0,0 0 0,1 0 0,-1 0 0,1 1 0,-4 0 0,-2 1 0,0 0 0,1 1 0,-1 0 0,1 0 0,0 1 0,-1 0 0,2 0 0,-11 9 0,-1 4 0,2 1 0,-1 0 0,2 2 0,1-1 0,0 1 0,2 1 0,0 0 0,1 1 0,2 0 0,-12 43 0,18-57 0,0-1 0,1 1 0,0-1 0,1 1 0,-1-1 0,1 1 0,1 0 0,0-1 0,0 1 0,0-1 0,1 1 0,0-1 0,6 14 0,-6-17 0,1 1 0,0-1 0,0 0 0,0 0 0,1 0 0,-1 0 0,1 0 0,0-1 0,0 1 0,0-1 0,1 0 0,-1-1 0,1 1 0,0-1 0,-1 0 0,1 0 0,0 0 0,0-1 0,1 0 0,9 2 0,0-2 0,0-1 0,1 0 0,-1 0 0,0-2 0,0 0 0,0-1 0,0 0 0,26-11 0,-7 1 0,0-2 0,48-29 0,-63 33 0,0-2 0,-1 0 0,0 0 0,-1-2 0,-1 0 0,22-27 0,-29 31 0,-1-2 0,0 1 0,-1-1 0,-1 0 0,0-1 0,0 1 0,-1-1 0,-1 0 0,-1 0 0,0-1 0,2-14 0,-5-3 0,0 0 0,-3 0 0,0 0 0,-2 0 0,-17-59 0,7 29 0,13 157 0,-10 164 0,0-11 0,11-209 0,0-13 0,1-1 0,7 45 0,-7-66-91,1-1 0,0 1 0,0-1 0,1 0 0,-1 1 0,1-1 0,-1 0 0,1 0 0,0 0 0,0 0 0,0-1 0,1 1 0,-1 0 0,4 2 0,20 15-6735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7:07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87 24575,'-4'0'0,"-2"-4"0,1-6 0,5-1 0,7 1 0,6 2 0,5-1 0,4 1 0,3 1 0,0 2 0,5 2 0,2 2 0,28-4 0,5 0-8191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7:07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176 219 24575,'-11'30'0,"3"-10"0,18-48 0,25-67 0,-30 79 0,0 0 0,-1 0 0,-1 0 0,1-21 0,-3 35 0,-1 1 0,0-1 0,0 0 0,0 0 0,0 0 0,-1 0 0,1 0 0,0 0 0,-1 0 0,1 0 0,-1 0 0,0 1 0,0-1 0,0 0 0,0 0 0,0 1 0,0-1 0,0 1 0,0-1 0,-3-2 0,2 3 0,1 1 0,-1-1 0,1 0 0,-1 1 0,0-1 0,0 1 0,1 0 0,-1-1 0,0 1 0,0 0 0,0 0 0,1 0 0,-1 0 0,0 1 0,0-1 0,1 0 0,-1 1 0,-2 0 0,-3 2 0,0 0 0,0 0 0,0 1 0,0 0 0,1 0 0,-1 1 0,1-1 0,0 1 0,-5 7 0,-1 3 0,1 0 0,0 1 0,1 1 0,1-1 0,0 2 0,2-1 0,0 1 0,1 0 0,0 1 0,2-1 0,0 1 0,1 0 0,1 0 0,1 0 0,2 35 0,-1-49 0,1 1 0,-1-1 0,1 1 0,1-1 0,-1 1 0,1-1 0,0 0 0,0 0 0,0 0 0,1 0 0,0 0 0,0 0 0,0-1 0,0 1 0,1-1 0,0 0 0,0 0 0,0 0 0,0-1 0,1 0 0,-1 1 0,1-1 0,0-1 0,0 1 0,0-1 0,0 0 0,0 0 0,1 0 0,-1-1 0,0 0 0,1 0 0,-1 0 0,9 0 0,-1-1 0,1 0 0,-1 0 0,0-2 0,1 1 0,-1-2 0,0 0 0,0 0 0,0-1 0,-1-1 0,1 0 0,-1-1 0,0 0 0,11-8 0,-11 5 0,1-1 0,-2 0 0,1-1 0,-2 0 0,1 0 0,-2-1 0,1-1 0,-2 1 0,0-1 0,0-1 0,-1 0 0,-1 0 0,0 0 0,-1-1 0,0 0 0,-2 0 0,1 0 0,-2 0 0,0 0 0,0-23 0,-5-75 0,3 117 0,0 0 0,1 0 0,-1 0 0,1-1 0,0 1 0,0 0 0,0 0 0,1 0 0,-1-1 0,1 1 0,0-1 0,0 1 0,0-1 0,0 0 0,0 0 0,1 0 0,0 0 0,0 0 0,0 0 0,0-1 0,0 1 0,0-1 0,0 0 0,1 0 0,-1 0 0,1-1 0,0 1 0,-1-1 0,1 0 0,0 0 0,0 0 0,0 0 0,0-1 0,0 1 0,6-2 0,42-5 0,-43 3 0,1 2 0,-1-1 0,1 2 0,-1-1 0,12 2 0,-18-1 0,0 1 0,0-1 0,1 1 0,-1 0 0,0 0 0,0 1 0,0-1 0,0 1 0,0-1 0,-1 1 0,1 0 0,0 0 0,-1 0 0,0 1 0,1-1 0,-1 1 0,0-1 0,0 1 0,2 3 0,0 1-4,0 0 1,-1 1-1,0-1 0,0 1 0,0-1 1,-1 1-1,0 0 0,-1 0 0,1 9 1,-1 10 83,-3 39 0,0-46-378,1-1 1,1 1-1,1-1 0,3 20 1,1-18-6529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7:08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10 24575,'0'0'0,"0"0"0,0 0 0,0-1 0,0 1 0,0 0 0,0 0 0,1-1 0,-1 1 0,0 0 0,0 0 0,0-1 0,0 1 0,0 0 0,0-1 0,0 1 0,0 0 0,0 0 0,0-1 0,0 1 0,-1 0 0,1 0 0,0-1 0,0 1 0,0 0 0,0 0 0,0-1 0,0 1 0,-1 0 0,1 0 0,0-1 0,0 1 0,0 0 0,-1 0 0,1 0 0,0 0 0,0-1 0,0 1 0,-1 0 0,1 0 0,0 0 0,0 0 0,-1 0 0,1 0 0,0 0 0,-1 0 0,1 0 0,0 0 0,0 0 0,-1 0 0,1 0 0,0 0 0,0 0 0,-1 0 0,1 0 0,0 0 0,0 0 0,-1 0 0,1 0 0,0 0 0,0 0 0,-1 1 0,0-1 0,0 1 0,0 0 0,0 0 0,0 0 0,0 0 0,0 0 0,1 0 0,-1 0 0,0 0 0,1 0 0,-1 1 0,1-1 0,-1 1 0,-4 24 0,2 0 0,0 1 0,2-1 0,3 40 0,0-27 0,-5 40 0,-43 217 0,3-25 0,40-240-1365,1-3-5461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7:08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23 346 24575,'-2'-3'0,"-1"0"0,1-1 0,0 1 0,0 0 0,0-1 0,0 1 0,1-1 0,-1 0 0,1 1 0,0-1 0,0 0 0,0 0 0,1 0 0,0 0 0,-1 0 0,1 0 0,0 0 0,2-7 0,-1 4 0,0 0 0,1 0 0,0 0 0,0 0 0,1 0 0,0 0 0,0 1 0,0-1 0,6-7 0,4-1 0,0 0 0,1 1 0,1 1 0,0 0 0,0 1 0,2 0 0,-1 1 0,1 1 0,1 1 0,32-12 0,-21 10 0,1 2 0,0 1 0,0 1 0,1 2 0,0 1 0,36 0 0,-56 4 0,0 0 0,0 1 0,0 1 0,0-1 0,-1 2 0,1 0 0,-1 0 0,1 0 0,10 6 0,-18-7 0,0 0 0,0 0 0,0-1 0,0 2 0,-1-1 0,1 0 0,-1 0 0,1 1 0,-1 0 0,0-1 0,0 1 0,0 0 0,0 0 0,0 0 0,-1 0 0,1 0 0,-1 1 0,0-1 0,0 0 0,0 1 0,-1-1 0,1 1 0,-1-1 0,0 1 0,1-1 0,-2 0 0,1 1 0,0-1 0,-1 1 0,1-1 0,-1 1 0,-2 3 0,0 2 0,-1-1 0,0 1 0,0-1 0,-1 1 0,0-1 0,-1-1 0,0 1 0,-13 13 0,-4 0 0,-35 27 0,23-23 0,0-2 0,-2-1 0,0-2 0,-2-2 0,0-1 0,0-2 0,-70 16 0,72-26-1365,4-4-5461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7:10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1 578 24575,'0'1'0,"0"1"0,0-1 0,0 0 0,0 0 0,1 0 0,-1 1 0,0-1 0,1 0 0,-1 0 0,1 0 0,0 0 0,-1 0 0,1 0 0,0 0 0,-1 0 0,1 0 0,0 0 0,0 0 0,0 0 0,0 0 0,0-1 0,0 1 0,0 0 0,0-1 0,0 1 0,1-1 0,-1 1 0,0-1 0,0 0 0,0 1 0,1-1 0,-1 0 0,0 0 0,0 0 0,0 0 0,1 0 0,-1 0 0,0 0 0,0 0 0,1-1 0,-1 1 0,0 0 0,0-1 0,0 1 0,1-1 0,-1 1 0,0-1 0,0 1 0,0-1 0,0 0 0,0 0 0,0 0 0,0 1 0,1-3 0,4-4 0,0 0 0,-1-1 0,1 0 0,-2 0 0,1 0 0,-1 0 0,0-1 0,-1 1 0,0-1 0,3-13 0,1-14 0,4-46 0,-9 63 0,2-27 0,-1 1 0,-2 0 0,-2 0 0,-11-68 0,11 109 0,1 0 0,0 1 0,-1-1 0,0 1 0,1-1 0,-1 0 0,-1 1 0,1 0 0,0-1 0,-1 1 0,0 0 0,0 0 0,0 0 0,0 0 0,0 0 0,-3-3 0,5 6 0,-1 0 0,1 0 0,0 0 0,0-1 0,-1 1 0,1 0 0,0 0 0,-1 0 0,1 0 0,0 0 0,-1 0 0,1 0 0,0 0 0,0 0 0,-1 0 0,1 0 0,0 0 0,-1 0 0,1 0 0,0 0 0,-1 0 0,1 0 0,0 1 0,0-1 0,-1 0 0,1 0 0,0 0 0,0 0 0,-1 1 0,1-1 0,0 0 0,0 0 0,-1 0 0,1 1 0,0-1 0,-6 15 0,1 18 0,5-33 0,-1 12 0,1 0 0,0 0 0,1 0 0,0 0 0,0 0 0,5 13 0,-5-21 0,0-1 0,0 1 0,0-1 0,1 0 0,-1 0 0,1 0 0,0 0 0,0 0 0,0 0 0,1 0 0,-1 0 0,1-1 0,-1 0 0,1 1 0,0-1 0,0 0 0,0 0 0,0 0 0,0-1 0,0 1 0,0-1 0,1 1 0,-1-1 0,7 1 0,2-1 0,1-1 0,-1 0 0,1-1 0,-1 0 0,1-1 0,-1-1 0,0 0 0,0 0 0,0-1 0,20-10 0,12-3 0,-29 12 0,-12 3 0,1 1 0,-1-1 0,1 1 0,0 0 0,-1 0 0,1 1 0,0-1 0,6 1 0,-9 0 0,1 0 0,-1 1 0,0 0 0,0-1 0,0 1 0,0 0 0,0-1 0,0 1 0,0 0 0,0 0 0,0 0 0,0 0 0,0 0 0,0 0 0,0 0 0,-1 0 0,1 0 0,-1 0 0,1 0 0,-1 1 0,1-1 0,-1 0 0,1 0 0,-1 1 0,0-1 0,0 0 0,0 1 0,0-1 0,0 0 0,0 2 0,2 83 0,-3-65 0,1-1 0,1 0 0,5 33 0,-4-41 0,1 4 0,1 0 0,0 0 0,1-1 0,1 0 0,9 20 0,-13-32 0,1 1 0,-1-1 0,1 1 0,-1-1 0,1 0 0,0 0 0,1 0 0,-1 0 0,0 0 0,1-1 0,0 0 0,-1 0 0,1 0 0,0 0 0,0 0 0,0-1 0,0 1 0,0-1 0,0 0 0,1-1 0,-1 1 0,0-1 0,1 0 0,-1 0 0,5 0 0,3-2 0,1 0 0,-2 0 0,1-1 0,0-1 0,0 0 0,18-9 0,66-42 0,-54 30 0,-27 17 0,0-1 0,-1-1 0,0 0 0,0-1 0,-1 0 0,0-1 0,-1-1 0,0 0 0,-1 0 0,-1-1 0,0-1 0,10-20 0,-14 27 0,0-1 0,0 1 0,1 1 0,0-1 0,1 1 0,-1 0 0,16-9 0,3-5 0,-32 31 0,0 1 0,1 0 0,0 0 0,0 0 0,-3 15 0,2-6 0,-1 0 0,2 0 0,0 0 0,1 1 0,1-1 0,0 23 0,2-35 0,1-1 0,0 0 0,1 1 0,-1-1 0,2 1 0,-1-1 0,1 0 0,0 0 0,0 0 0,1 0 0,0 0 0,0 0 0,1-1 0,-1 1 0,1-1 0,1 0 0,7 9 0,-8-12 0,0-1 0,0 1 0,0-1 0,0 0 0,1 0 0,-1 0 0,0 0 0,1-1 0,0 0 0,-1 0 0,1 0 0,-1 0 0,1-1 0,0 1 0,0-1 0,-1-1 0,1 1 0,0-1 0,-1 0 0,1 0 0,0 0 0,-1 0 0,1-1 0,-1 0 0,8-4 0,-2 1 0,-1 0 0,0-1 0,0 0 0,0-1 0,-1 1 0,0-2 0,0 1 0,-1-1 0,0 0 0,8-12 0,-11 11 0,1 1 0,-1-1 0,-1 1 0,1-1 0,-1 0 0,-1 0 0,3-18 0,-4 21 0,-1 1 0,1 0 0,-2 0 0,1 0 0,0-1 0,-1 1 0,0 0 0,0 0 0,0 0 0,-1 0 0,0 0 0,0 0 0,0 1 0,0-1 0,-6-8 0,6 11 5,0 0 0,0 0 0,0 1 1,0-1-1,0 0 0,0 1 0,0 0 0,0-1 0,0 1 0,-1 0 0,1 0 0,-1 0 0,1 0 0,0 1 0,-1-1 1,0 1-1,-2-1 0,-2 1-297,0 0 1,0 0 0,0 1-1,-13 3 1,-23 6-6535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7:1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24575,'-2'1'0,"1"-1"0,0 1 0,0-1 0,0 1 0,0-1 0,0 1 0,0-1 0,0 1 0,0 0 0,1 0 0,-1 0 0,0-1 0,0 1 0,1 0 0,-1 0 0,0 0 0,1 0 0,-1 0 0,1 0 0,-1 0 0,1 0 0,-1 1 0,1-1 0,0 0 0,0 0 0,0 0 0,-1 2 0,-3 37 0,4-35 0,-1 199 0,0 6 0,-11-119 0,6-60 0,-2 44 0,9-95 0,0 0 0,1 0 0,1 0 0,6-21 0,-7 34 0,1 1 0,-1-1 0,1 0 0,1 1 0,-1 0 0,1 0 0,6-8 0,-8 11 0,1 0 0,0 0 0,0 1 0,0-1 0,0 1 0,0 0 0,1 0 0,-1 0 0,1 0 0,-1 0 0,1 1 0,0 0 0,0-1 0,6 0 0,-5 2 0,0 0 0,1 0 0,-1 0 0,0 1 0,0 0 0,0 0 0,0 0 0,1 0 0,-2 1 0,1 0 0,0 0 0,0 0 0,-1 1 0,1-1 0,-1 1 0,0 0 0,1 1 0,-2-1 0,1 1 0,0 0 0,3 5 0,-3-5 0,-1 0 0,0 0 0,0 1 0,0-1 0,0 1 0,-1 0 0,0 0 0,0 0 0,0 0 0,0 0 0,-1 0 0,0 0 0,0 1 0,-1-1 0,1 0 0,-1 1 0,0-1 0,-1 0 0,1 1 0,-2 7 0,-1-9 0,1 1 0,-1-1 0,1 0 0,-1 0 0,0 0 0,-1 0 0,1 0 0,-1 0 0,0-1 0,0 0 0,0 0 0,0 0 0,0 0 0,-7 3 0,-9 4 0,-39 14 0,43-19 0,-1 0 0,0-1 0,1-1 0,-1-1 0,-33 1 0,43-3 0,0 0 0,0 0 0,0-1 0,0 0 0,0 0 0,0-1 0,1 1 0,-1-2 0,1 1 0,-1-1 0,1 0 0,0 0 0,0 0 0,0-1 0,0 0 0,1-1 0,-7-5 0,12 10 0,0 0 0,-1 0 0,1 0 0,0-1 0,-1 1 0,1 0 0,0 0 0,0-1 0,-1 1 0,1 0 0,0-1 0,0 1 0,0 0 0,-1-1 0,1 1 0,0 0 0,0-1 0,0 1 0,0 0 0,0-1 0,0 1 0,-1-1 0,1 1 0,0 0 0,0-1 0,0 1 0,0 0 0,0-1 0,1 1 0,-1-1 0,0 1 0,0 0 0,0-1 0,0 1 0,0 0 0,0-1 0,1 1 0,-1 0 0,0-1 0,0 1 0,0 0 0,1-1 0,-1 1 0,1 0 0,21-3 0,27 12 0,51 32 0,-80-31 0,1 0 0,0-2 0,0 0 0,1-2 0,0 0 0,1-1 0,26 1 0,-18-5 0,1-2 0,-1-1 0,0-1 0,1-2 0,-1-1 0,-1-2 0,41-15 0,-51 16 0,-1-2 0,1-1 0,-2 0 0,1-1 0,-1-1 0,-1-1 0,-1-1 0,1 0 0,-2-1 0,0 0 0,22-32 0,-33 41 0,0 0 0,-1-1 0,0 1 0,0-1 0,0 0 0,-1 0 0,0 0 0,0 0 0,-1 0 0,0-1 0,0 1 0,0 0 0,-1-1 0,-1 1 0,1 0 0,-1-1 0,0 1 0,-1 0 0,1 0 0,-6-13 0,4 14 0,0 1 0,1-1 0,-2 1 0,1 0 0,-1 0 0,1 0 0,-1 1 0,-1 0 0,1-1 0,-1 1 0,1 1 0,-1-1 0,0 1 0,0 0 0,-1 0 0,1 0 0,-1 1 0,1-1 0,-1 1 0,0 1 0,0-1 0,0 1 0,0 0 0,0 1 0,-10-1 0,9 2 0,0 0 0,1 0 0,-1 1 0,0 0 0,0 0 0,1 1 0,-1 0 0,1 0 0,0 0 0,0 1 0,0 0 0,0 0 0,-7 8 0,-9 7 0,-34 42 0,41-43 0,1 1 0,1 1 0,0 0 0,2 0 0,0 1 0,1 1 0,2-1 0,0 2 0,-9 41 0,16-61 0,1 0 0,-1 0 0,1 0 0,0 0 0,0 0 0,0 0 0,0 0 0,1 0 0,-1 0 0,1 0 0,0 0 0,0-1 0,0 1 0,0 0 0,1 0 0,-1-1 0,4 6 0,-3-7 0,-1 1 0,2 0 0,-1-1 0,0 1 0,0-1 0,0 0 0,1 0 0,-1 0 0,0 0 0,1 0 0,-1 0 0,1-1 0,-1 1 0,1-1 0,-1 0 0,1 0 0,0 0 0,-1 0 0,1 0 0,-1 0 0,5-1 0,3-1 0,-1-1 0,1 0 0,0 0 0,-1-1 0,0 0 0,0-1 0,0 0 0,0 0 0,-1-1 0,13-10 0,6-9 0,38-45 0,-3 3 0,-60 64 0,0 1 0,0 0 0,0 0 0,1 0 0,-1 1 0,1-1 0,-1 0 0,1 1 0,0 0 0,-1 0 0,1 0 0,0 0 0,0 0 0,0 0 0,0 1 0,0-1 0,0 1 0,0 0 0,0 0 0,0 0 0,0 0 0,0 0 0,3 2 0,3 1 0,-1 0 0,1 1 0,-1 1 0,0 0 0,0 0 0,8 7 0,-16-12 0,27 20-120,55 37 373,-73-52-441,0 0 1,0-1 0,1 0 0,-1 0 0,1-1-1,0 0 1,14 1 0,2-2-6639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4:16.2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1 24575,'0'0'0,"0"1"0,0-1 0,0 1 0,-1-1 0,1 1 0,0 0 0,0-1 0,0 1 0,-1-1 0,1 1 0,0-1 0,-1 1 0,1-1 0,0 0 0,-1 1 0,1-1 0,-1 1 0,1-1 0,-1 0 0,1 1 0,-1-1 0,1 0 0,-2 1 0,-8 9 0,8 2 0,0-1 0,0 0 0,1 1 0,1-1 0,0 0 0,1 1 0,0-1 0,0 0 0,1 0 0,6 19 0,-3-10 0,-2-1 0,3 25 0,-6 214 89,-1-122-1543,1-114-5372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18.6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24575,'0'4'0,"0"6"0,0 5 0,0 0-8191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7:12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95 201 24575,'0'-200'0,"0"841"0,1-649 0,0 1 0,0 0 0,1-1 0,0 1 0,0 0 0,1 0 0,0 0 0,4-7 0,1-2 0,2 0 0,14-18 0,-21 30 0,0-1 0,1 1 0,-1 0 0,1 1 0,0-1 0,0 1 0,0 0 0,1 0 0,-1 0 0,1 0 0,0 1 0,-1 0 0,1 0 0,0 0 0,0 1 0,0-1 0,1 1 0,4 0 0,-4 1 0,0 0 0,-1 1 0,1 0 0,-1 0 0,1 0 0,-1 1 0,1-1 0,-1 2 0,0-1 0,0 0 0,0 1 0,0 0 0,0 0 0,-1 0 0,1 1 0,6 7 0,-7-7 0,1 0 0,-1 1 0,0-1 0,0 1 0,-1 0 0,0 1 0,0-1 0,0 1 0,0-1 0,-1 1 0,0 0 0,0 0 0,0 0 0,-1 0 0,0 0 0,0 0 0,-1 0 0,1 8 0,-2-9 0,0 0 0,0 0 0,0 0 0,0 0 0,-1 0 0,0 0 0,0-1 0,0 1 0,-1-1 0,1 1 0,-1-1 0,0 0 0,-1 0 0,1 0 0,0-1 0,-1 1 0,0-1 0,0 0 0,0 0 0,0 0 0,-1 0 0,-7 2 0,-3 3 0,-1-2 0,1 0 0,-2-1 0,1 0 0,0-2 0,-1 0 0,0 0 0,-29-1 0,39-2 0,1 0 0,-1 0 0,0-1 0,0 0 0,1-1 0,-1 1 0,1-1 0,-1 0 0,1-1 0,0 0 0,0 0 0,0 0 0,0 0 0,0-1 0,1 0 0,0-1 0,-1 1 0,2-1 0,-1 0 0,0 0 0,1 0 0,0-1 0,-6-11 0,51 43 0,-24-16 0,0-1 0,0-1 0,1-1 0,0 0 0,0-1 0,1-1 0,0-1 0,0 0 0,0-2 0,19 1 0,-3-2 0,-1-2 0,1-1 0,-1-2 0,60-15 0,-63 10 0,-1-2 0,0-1 0,-1-1 0,0-2 0,-1-1 0,0-1 0,39-32 0,-60 42 0,0 0 0,0 0 0,-1-1 0,0 1 0,-1-1 0,1-1 0,-2 1 0,1-1 0,-1 0 0,0 0 0,-1 0 0,4-18 0,-6 135 0,-2-89-115,0-2-198,1-1 1,1 1-1,3 18 1,2-13-6514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7:12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43 24575,'0'-4'0,"0"-6"0,0-5 0,0 4 0,0 8 0,-4 9 0,-6 8 0,-5 1 0,0-7 0,-2-3 0,2-8 0,4-7 0,7-6 0,6-1-8191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7:13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1014 24575,'0'4'0,"0"0"0,0 1 0,0-1 0,1 1 0,0-1 0,0 1 0,0-1 0,3 7 0,-3-9 0,0-1 0,-1 0 0,1 0 0,0 0 0,0 0 0,0-1 0,0 1 0,0 0 0,0 0 0,0 0 0,0-1 0,0 1 0,0-1 0,0 1 0,1 0 0,-1-1 0,0 0 0,0 1 0,0-1 0,1 0 0,-1 0 0,0 0 0,1 0 0,-1 0 0,0 0 0,0 0 0,1 0 0,-1 0 0,0-1 0,0 1 0,1 0 0,-1-1 0,0 1 0,2-2 0,4-1 0,0-1 0,0 0 0,0 0 0,-1 0 0,0-1 0,0 0 0,0 0 0,-1-1 0,9-10 0,42-66 0,-32 46 0,36-56 0,-3-2 0,46-107 0,-78 144 0,-3-2 0,-2 0 0,-2-2 0,-3 0 0,7-68 0,-22 124 0,1-1 0,-1 1 0,0-1 0,-1 1 0,1-1 0,-1 1 0,0 0 0,0-1 0,-1 1 0,-2-7 0,3 11 0,1 0 0,-1 0 0,0 0 0,0 0 0,1-1 0,-1 1 0,0 0 0,0 1 0,0-1 0,0 0 0,0 0 0,0 0 0,0 0 0,-1 1 0,1-1 0,0 1 0,0-1 0,-3 0 0,2 1 0,0 0 0,0 0 0,0 0 0,0 0 0,0 0 0,0 1 0,0-1 0,0 1 0,0-1 0,0 1 0,0 0 0,0 0 0,0 0 0,0 0 0,-3 2 0,-5 5 0,0 0 0,1 0 0,0 1 0,0 0 0,1 1 0,0 0 0,1 0 0,0 0 0,-7 15 0,-2 8 0,-23 66 0,22-50 0,3 1 0,-14 99 0,25-122 0,1 0 0,1 0 0,1 0 0,2 0 0,1 0 0,1 0 0,11 38 0,-13-56 0,1 0 0,0 0 0,1 0 0,0 0 0,1 0 0,-1-1 0,2 0 0,-1 0 0,1 0 0,0-1 0,1 0 0,0 0 0,0 0 0,0-1 0,1 0 0,0-1 0,0 0 0,0 0 0,1 0 0,0-1 0,0-1 0,0 1 0,0-1 0,0-1 0,1 0 0,13 1 0,-11-2 0,0 0 0,1-2 0,-1 1 0,1-2 0,-1 0 0,0 0 0,0-1 0,0 0 0,17-8 0,-10 2 0,-1-2 0,0 1 0,-1-2 0,30-25 0,-30 22 0,-5 6 0,0-1 0,-1-1 0,0 0 0,15-20 0,-26 30 0,1-1 0,0 1 0,-1 0 0,1 0 0,0 0 0,0 0 0,0 0 0,0 0 0,0 0 0,0 0 0,0 0 0,0 0 0,0 0 0,0 1 0,0-1 0,1 0 0,1 0 0,-2 1 0,-1 0 0,1 1 0,0-1 0,-1 0 0,1 0 0,-1 1 0,1-1 0,-1 0 0,1 1 0,-1-1 0,1 1 0,-1-1 0,0 1 0,1-1 0,-1 1 0,0-1 0,1 1 0,-1-1 0,0 1 0,0-1 0,1 1 0,-1-1 0,0 1 0,0 0 0,0-1 0,0 2 0,2 9 0,-1 0 0,0 0 0,-1 12 0,0-19 0,0-4-8,-1 14-128,1-1 1,0 1-1,1-1 0,1 0 1,0 1-1,0-1 0,1 0 0,1 0 1,9 22-1,1-14-6690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7:13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24575,'0'-4'0,"0"-6"0,0-5 0,4-5 0,2 2-8191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7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24575,'-2'0'0,"1"1"0,0-1 0,0 1 0,0-1 0,0 1 0,0-1 0,0 1 0,0 0 0,0-1 0,1 1 0,-1 0 0,0 0 0,0 0 0,0 0 0,1 0 0,-1 0 0,1 0 0,-1 0 0,1 0 0,-1 0 0,1 0 0,-1 0 0,1 0 0,0 0 0,0 1 0,-1-1 0,1 2 0,-4 38 0,4-37 0,-3 401 0,5-208 0,-2-161-87,-1-10-339,1 0 0,6 35 0,-1-35-6400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7:14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88 24575,'-6'0'0,"0"1"0,0-1 0,1 1 0,-1 1 0,0-1 0,0 1 0,1 0 0,-9 4 0,27-10 0,1 1 0,0 1 0,25-1 0,23-4 0,45-11 0,136-42 0,-240 59 0,-1 0 0,1 0 0,-1 0 0,1 1 0,-1-1 0,1 1 0,0 0 0,-1-1 0,1 1 0,-1 0 0,1 1 0,0-1 0,2 1 0,-4 0 0,0 0 0,0-1 0,0 1 0,0 0 0,0 0 0,0 0 0,0 0 0,-1 1 0,1-1 0,0 0 0,-1 0 0,1 0 0,-1 1 0,1-1 0,-1 0 0,0 0 0,0 1 0,1-1 0,-1 0 0,0 1 0,0-1 0,0 0 0,0 1 0,-1-1 0,1 0 0,0 1 0,-1 1 0,0 5 0,1 0 0,0-1 0,1 1 0,0 0 0,0-1 0,0 1 0,1-1 0,0 1 0,1-1 0,0 0 0,4 9 0,-6-13 0,1 0 0,0 0 0,0 0 0,0 0 0,0 0 0,0-1 0,0 1 0,1 0 0,-1-1 0,1 0 0,0 0 0,0 0 0,0 0 0,0 0 0,0 0 0,0-1 0,0 1 0,0-1 0,1 0 0,-1 0 0,1 0 0,-1-1 0,0 1 0,1-1 0,-1 0 0,1 0 0,3 0 0,-1-2 0,-1 1 0,0-1 0,0 0 0,0-1 0,0 1 0,0-1 0,0 0 0,-1 0 0,1 0 0,-1-1 0,0 0 0,0 0 0,5-6 0,5-7 0,23-36 0,-31 41 0,-5 9 0,1 0 0,-1 0 0,1 0 0,-1 0 0,1 0 0,0 0 0,0 0 0,0 1 0,1-1 0,-1 1 0,4-4 0,-5 9 0,0-1 0,0 0 0,0 0 0,0 0 0,-1 1 0,1-1 0,-1 0 0,0 0 0,0 1 0,1-1 0,-1 0 0,-1 1 0,1 3 0,0-4 0,0 108 0,0-6 0,-14 128 0,9-203 0,-1 0 0,-1-1 0,-1 0 0,-21 46 0,21-57 0,0 0 0,-2-1 0,0 0 0,-1 0 0,-1-1 0,0-1 0,-1 0 0,-20 17 0,31-29 0,0 0 0,-1 0 0,1 0 0,-1 0 0,1 0 0,-1-1 0,0 1 0,0-1 0,0 0 0,0 0 0,0 0 0,0 0 0,0 0 0,0-1 0,0 0 0,0 1 0,0-1 0,0 0 0,0 0 0,0-1 0,0 1 0,-1-1 0,1 1 0,0-1 0,0 0 0,1 0 0,-1 0 0,0-1 0,0 1 0,0-1 0,1 1 0,-1-1 0,1 0 0,-1 0 0,1 0 0,0-1 0,0 1 0,-4-5 0,0-2 0,0 0 0,0-1 0,0 0 0,2 0 0,-1 0 0,1 0 0,0-1 0,1 1 0,-3-22 0,4 20 0,1-1 0,0 1 0,1-1 0,0 0 0,1 1 0,0-1 0,1 1 0,1-1 0,0 1 0,1 0 0,0 0 0,0 0 0,1 1 0,1-1 0,0 1 0,1 0 0,0 1 0,0 0 0,10-10 0,33-26-1365,10-2-5461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7:17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0 24575,'0'520'0,"-2"-539"0,0-1 0,-1 1 0,-2-1 0,0 1 0,-12-30 0,5 14 0,11 33 0,1 0 0,-1-1 0,0 1 0,0 0 0,0-1 0,-1 1 0,1 0 0,-1 0 0,1 0 0,-1 0 0,1 0 0,-1 1 0,0-1 0,0 0 0,0 1 0,0-1 0,0 1 0,0 0 0,-1 0 0,1 0 0,0 0 0,-1 0 0,1 0 0,0 0 0,-1 1 0,1 0 0,-1-1 0,1 1 0,-1 0 0,1 0 0,-1 0 0,1 0 0,-1 1 0,-4 0 0,-8 3 0,0 1 0,1 0 0,0 1 0,-23 12 0,12-5 0,4-4 0,-12 6 0,-54 33 0,80-44 0,0 1 0,0 0 0,1 0 0,0 0 0,0 1 0,0 0 0,1 0 0,0 1 0,0-1 0,0 1 0,1 0 0,0 0 0,-5 13 0,8-17 0,1-1 0,-1 0 0,0 0 0,1 1 0,-1-1 0,1 1 0,0-1 0,0 0 0,0 1 0,0-1 0,0 0 0,1 1 0,-1-1 0,0 0 0,1 1 0,0-1 0,0 0 0,0 0 0,0 1 0,0-1 0,0 0 0,2 2 0,-1-2 0,1 0 0,-1 0 0,1 0 0,0 0 0,0-1 0,-1 1 0,1-1 0,0 1 0,1-1 0,-1 0 0,0 0 0,0-1 0,7 2 0,6-1 0,0-1 0,0 0 0,0-1 0,0-1 0,18-4 0,77-24 0,-68 18 0,48-9 0,-85 20-195,-1 0 0,1 0 0,-1 1 0,1 0 0,-1 1 0,8 0 0,2 4-6631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7:18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7 220 24575,'1'14'0,"1"-12"0,6-20 0,1-1 0,105-171 0,-114 189 0,0 1 0,0-1 0,0 1 0,0 0 0,1-1 0,-1 1 0,0-1 0,0 1 0,1 0 0,-1-1 0,0 1 0,1 0 0,-1-1 0,0 1 0,1 0 0,-1-1 0,1 1 0,-1 0 0,0 0 0,1-1 0,-1 1 0,1 0 0,-1 0 0,1 0 0,-1 0 0,1 0 0,-1 0 0,0 0 0,1 0 0,0 0 0,10 11 0,3 33 0,-11-34 0,10 28 0,-2 1 0,-2 0 0,-2 0 0,-1 1 0,-2 0 0,-2 0 0,-5 63 0,3-95 0,-1-1 0,0 0 0,-1 0 0,1 0 0,-2 0 0,1 0 0,-1 0 0,0-1 0,0 1 0,0-1 0,-1 0 0,0 0 0,-1 0 0,1 0 0,-1-1 0,0 0 0,-1 0 0,1 0 0,-1 0 0,0-1 0,0 0 0,0 0 0,-11 4 0,5-3 0,5-2 0,0 0 0,0 0 0,0-1 0,0 0 0,-1 0 0,1 0 0,-1-1 0,1 0 0,-1-1 0,0 0 0,1 0 0,-9-1 0,16 1 0,-1 0 0,1 0 0,-1 0 0,1 0 0,-1 0 0,1 0 0,0 0 0,-1-1 0,1 1 0,-1 0 0,1 0 0,0 0 0,-1 0 0,1-1 0,-1 1 0,1 0 0,0 0 0,-1-1 0,1 1 0,0 0 0,-1 0 0,1-1 0,0 1 0,0-1 0,-1 1 0,1 0 0,0-1 0,0 1 0,0 0 0,-1-1 0,1 1 0,0-1 0,0 1 0,0 0 0,0-1 0,0 1 0,0-1 0,0 1 0,0-1 0,0 1 0,0-1 0,0 1 0,0 0 0,0-1 0,0 1 0,1-1 0,-1 1 0,0 0 0,0-1 0,0 1 0,1-1 0,-1 1 0,0 0 0,0-1 0,1 1 0,-1 0 0,0 0 0,1-1 0,-1 1 0,0 0 0,1-1 0,-1 1 0,0 0 0,2 0 0,25-16 0,230-41 0,-187 45 0,122-21-1365,-171 29-5461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7:18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24575,'-2'26'0,"0"0"0,-7 27 0,-1 9 0,-52 308 0,1-15 0,33-137 0,24-199-1365,-2-8-5461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7:1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132 149 24575,'1'-4'0,"1"-1"0,0 0 0,1 1 0,-1-1 0,1 1 0,0 0 0,0 0 0,0 0 0,1 0 0,-1 0 0,6-3 0,1-3 0,1 0 0,0 2 0,21-14 0,-18 14 0,0 2 0,1 0 0,0 0 0,0 1 0,1 1 0,-1 1 0,1 0 0,-1 1 0,1 0 0,27 2 0,-40 0 0,-1 0 0,1 0 0,0 1 0,-1-1 0,1 1 0,-1-1 0,1 1 0,-1 0 0,0 0 0,1 0 0,-1 0 0,0 1 0,0-1 0,1 0 0,-1 1 0,0 0 0,-1-1 0,1 1 0,2 3 0,-2-3 0,-1 0 0,0 1 0,-1-1 0,1 1 0,0-1 0,-1 1 0,1-1 0,-1 1 0,0-1 0,0 1 0,0-1 0,0 1 0,0-1 0,0 1 0,-1-1 0,0 4 0,-2 2 0,0 1 0,-1 0 0,1-1 0,-2 0 0,1 0 0,-1 0 0,0 0 0,-1-1 0,-9 10 0,-19 13 0,-1-1 0,-46 27 0,79-54 0,-1-1 0,1 0 0,0 0 0,-1 0 0,1 0 0,-1 0 0,1-1 0,-1 1 0,-3 0 0,3-4 0,15-7 0,-3 5 0,1 0 0,-1 1 0,1 0 0,0 0 0,0 1 0,1 0 0,-1 1 0,1 0 0,-1 1 0,1 0 0,14 1 0,-20 0 0,0 0 0,-1 1 0,1 0 0,0 0 0,-1 1 0,1-1 0,0 1 0,-1 0 0,0 0 0,1 0 0,-1 1 0,0-1 0,0 1 0,-1 0 0,1 0 0,0 1 0,-1-1 0,0 1 0,0-1 0,0 1 0,0 0 0,-1 0 0,1 1 0,-1-1 0,0 0 0,-1 1 0,3 6 0,-3-6 0,1 0 0,-1 0 0,0 0 0,0-1 0,-1 2 0,1-1 0,-1 0 0,0 0 0,-1 0 0,1 0 0,-1 0 0,0 0 0,0 0 0,-1-1 0,-3 9 0,2-7 0,0-1 0,-1 0 0,0 0 0,0 0 0,0 0 0,0-1 0,-1 0 0,0 0 0,0 0 0,0-1 0,0 1 0,-9 3 0,-19 7 0,0-1 0,-1-2 0,-1-1 0,0-2 0,0-1 0,-49 3 0,70-9-113,-45 3 360,56-4-354,-1-1 0,0 1 0,1-1 0,-1 1 0,1-1 0,-1 0-1,1-1 1,0 1 0,-1 0 0,1-1 0,0 0 0,0 0 0,-4-3 0,-9-11-6719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19.0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24575,'0'4'0,"0"6"0,0 6 0,0 3 0,0 12 0,0 0-8191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7:27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81 24575,'-5'1'0,"1"0"0,0 0 0,0 0 0,0 0 0,0 0 0,0 1 0,-6 3 0,7-4 0,1 1 0,0-1 0,-1 0 0,0 0 0,1 0 0,-1 0 0,0 0 0,1 0 0,-1-1 0,0 0 0,0 1 0,1-1 0,-1 0 0,-5-1 0,8 1 0,-1-1 0,1 1 0,-1 0 0,1-1 0,-1 1 0,1-1 0,-1 0 0,1 1 0,0-1 0,-1 1 0,1-1 0,0 0 0,-1 1 0,1-1 0,0 0 0,0 1 0,0-1 0,0 0 0,-1 1 0,1-1 0,0 0 0,0 1 0,0-1 0,0 0 0,1 1 0,-1-1 0,0 0 0,0 1 0,0-1 0,0 0 0,1 1 0,-1-2 0,11-20 0,-6 16 0,0 1 0,1-1 0,0 1 0,0 1 0,0-1 0,0 1 0,1 0 0,0 1 0,0-1 0,0 1 0,0 1 0,0-1 0,1 1 0,-1 1 0,1-1 0,0 1 0,-1 1 0,1-1 0,0 1 0,12 2 0,-15-2 0,0 0 0,1 1 0,-1 0 0,1 0 0,-1 0 0,0 1 0,0 0 0,0 0 0,0 0 0,0 0 0,0 1 0,-1 0 0,1 0 0,-1 0 0,0 1 0,0-1 0,0 1 0,0 0 0,-1 0 0,1 0 0,-1 1 0,0-1 0,0 1 0,-1 0 0,1 0 0,-1 0 0,0 0 0,-1 0 0,2 7 0,-2-1 0,0 0 0,-1-1 0,-1 1 0,0-1 0,0 1 0,-1-1 0,0 1 0,-1-1 0,0 0 0,-1 0 0,0 0 0,0-1 0,-1 1 0,0-1 0,-14 17 0,-6 6 0,-2-2 0,-53 49 0,73-73 0,-8 6 0,0 1 0,-22 12 0,57-35 0,0 1 0,0 1 0,1 1 0,0 0 0,29-4 0,126-12 0,-166 22-170,0 0-1,1 1 0,-1 1 1,0-1-1,1 2 0,-1-1 1,12 4-1,-7 1-6655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7:28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 24575,'-1'0'0,"0"0"0,0 0 0,1 1 0,-1-1 0,0 0 0,0 1 0,1-1 0,-1 0 0,0 1 0,0-1 0,1 1 0,-1-1 0,0 1 0,1 0 0,-1-1 0,1 1 0,-1 0 0,1-1 0,-1 1 0,1 0 0,-1-1 0,1 1 0,0 0 0,0 0 0,-1 0 0,1-1 0,0 1 0,0 0 0,0 0 0,0 0 0,-1 0 0,1-1 0,0 1 0,1 0 0,-1 0 0,0 1 0,5 38 0,-4-32 0,24 203 0,-18-119 0,-6-67 0,0 0 0,10 45 0,-7-55 0,-3-18 0,-7-28 0,2 17 0,-1 0 0,0 1 0,-1-1 0,-1 1 0,0 0 0,-10-13 0,15 23 0,0-1 0,-1 1 0,1 0 0,-1 0 0,0 0 0,0 0 0,0 0 0,0 1 0,0-1 0,-1 1 0,1 0 0,-1 0 0,0 0 0,1 1 0,-1-1 0,0 1 0,0 0 0,0 0 0,0 0 0,0 0 0,0 1 0,0 0 0,0 0 0,0 0 0,0 0 0,-7 2 0,9-2 0,0 1 0,0-1 0,1 1 0,-1 0 0,0 0 0,1 0 0,-1 0 0,1 0 0,-1 0 0,1 0 0,0 0 0,-1 1 0,1-1 0,0 1 0,0-1 0,0 1 0,0-1 0,0 1 0,0-1 0,0 1 0,1 0 0,-1 0 0,0-1 0,1 1 0,0 0 0,-1 0 0,1 0 0,0-1 0,0 1 0,0 0 0,0 0 0,0 0 0,1 3 0,0-1 0,-1 0 0,1 0 0,0 0 0,1-1 0,-1 1 0,1 0 0,0 0 0,0-1 0,0 1 0,0-1 0,0 1 0,1-1 0,0 0 0,3 3 0,-1-2-170,0 0-1,0-1 0,0 1 1,1-1-1,-1 0 0,1-1 1,11 4-1,5 0-6655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7:29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24575,'0'0'0,"0"0"0,0 0 0,0 0 0,0 0 0,0 0 0,0 0 0,0 0 0,0 1 0,0-1 0,0 0 0,0 0 0,0 0 0,0 0 0,0 0 0,0 0 0,0 0 0,0 1 0,0-1 0,0 0 0,0 0 0,0 0 0,0 0 0,0 0 0,0 0 0,0 0 0,0 0 0,0 1 0,0-1 0,0 0 0,0 0 0,0 0 0,0 0 0,0 0 0,1 0 0,-1 0 0,0 0 0,0 0 0,0 0 0,0 0 0,0 1 0,0-1 0,0 0 0,0 0 0,0 0 0,1 0 0,-1 0 0,0 0 0,0 0 0,0 0 0,0 0 0,0 0 0,0 0 0,0 0 0,1 0 0,-1 0 0,0 0 0,0 0 0,0 0 0,0 0 0,0 0 0,0 0 0,0 0 0,1-1 0,6-7 0,6-15 0,-5 5 0,-5 9 0,1 0 0,0 0 0,0 1 0,1 0 0,0 0 0,0 0 0,1 0 0,13-13 0,-18 20 0,1 1 0,-1-1 0,1 1 0,-1-1 0,1 1 0,-1 0 0,1 0 0,-1 0 0,1 0 0,-1 0 0,1 0 0,-1 0 0,1 0 0,-1 0 0,0 1 0,1-1 0,-1 1 0,1-1 0,-1 1 0,0-1 0,1 1 0,-1 0 0,0 0 0,0 0 0,1 0 0,-1 0 0,0 0 0,0 0 0,0 0 0,0 0 0,0 0 0,0 0 0,-1 1 0,2 1 0,5 7 0,0 1 0,10 23 0,-13-27 0,6 15 0,-1 0 0,-1 1 0,0 0 0,-2 0 0,-1 1 0,0 0 0,-2 0 0,-1 0 0,-1 1 0,-4 44 0,3-66 0,0 0 0,-1 1 0,1-1 0,-1 0 0,0 0 0,0 0 0,0 0 0,0 1 0,-1-1 0,1-1 0,-1 1 0,0 0 0,0 0 0,0-1 0,0 1 0,0-1 0,-1 1 0,1-1 0,-1 0 0,1 0 0,-1 0 0,0 0 0,0-1 0,-5 4 0,-1-3 0,0 0 0,0 0 0,0-1 0,0 0 0,0 0 0,0-1 0,-16-2 0,25 2 0,0 0 0,0 0 0,1 0 0,-1 0 0,0 0 0,0 0 0,0-1 0,0 1 0,0 0 0,0 0 0,1 0 0,-1 0 0,0-1 0,0 1 0,0 0 0,0 0 0,0 0 0,0-1 0,0 1 0,0 0 0,0 0 0,0-1 0,0 1 0,0 0 0,0 0 0,0 0 0,0-1 0,0 1 0,0 0 0,0 0 0,0 0 0,0-1 0,0 1 0,0 0 0,0 0 0,-1 0 0,1 0 0,0-1 0,0 1 0,0 0 0,0 0 0,0 0 0,-1 0 0,1-1 0,0 1 0,0 0 0,0 0 0,0 0 0,-1 0 0,1 0 0,0 0 0,0 0 0,0 0 0,-1 0 0,1 0 0,0 0 0,18-10 0,217-49 0,-179 43-1365,-32 11-5461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7:29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24575,'1'168'0,"-3"183"0,-23-105 0,14-161 0,-2 167 0,13-265-8191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7:30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42 101 24575,'0'0'0,"-1"0"0,1 0 0,-1 0 0,1 0 0,0 0 0,-1 0 0,1 0 0,-1 0 0,1 0 0,-1-1 0,1 1 0,-1 0 0,1 0 0,0 0 0,-1-1 0,1 1 0,0 0 0,-1 0 0,1-1 0,0 1 0,-1 0 0,1-1 0,0 1 0,-1 0 0,1-1 0,0 1 0,0 0 0,-1-1 0,1 1 0,0-1 0,0 1 0,0 0 0,0-1 0,0 1 0,-1-1 0,1 1 0,0-1 0,0 1 0,0-1 0,0 1 0,0 0 0,0-1 0,1 1 0,-1-1 0,0 1 0,0-1 0,0 1 0,0-1 0,0 1 0,1 0 0,-1-1 0,0 1 0,0 0 0,1-1 0,-1 1 0,0-1 0,0 1 0,1 0 0,17-23 0,-9 15 0,1 1 0,0 1 0,1 0 0,0 0 0,-1 1 0,2 0 0,11-3 0,-17 6 0,1 0 0,0 1 0,-1 0 0,1 0 0,0 0 0,0 1 0,0 0 0,-1 0 0,1 1 0,0-1 0,0 2 0,-1-1 0,13 5 0,-17-5 0,1 0 0,-1 0 0,0 0 0,0 0 0,0 0 0,0 1 0,-1-1 0,1 1 0,0 0 0,-1-1 0,1 1 0,-1 0 0,1 0 0,-1 0 0,0 0 0,0 0 0,0 0 0,0 0 0,0 0 0,1 4 0,-2-2 0,1 0 0,-1 0 0,0 0 0,0 0 0,0 0 0,-1 0 0,0 0 0,1-1 0,-1 1 0,-1 0 0,-1 4 0,-2 3 0,0 0 0,-1 0 0,-1 0 0,1-1 0,-2 0 0,-15 16 0,-21 12 0,52-37 0,0 1 0,-1 0 0,1 0 0,-1 0 0,1 1 0,-1 0 0,10 6 0,-13-7 0,-1 1 0,1 0 0,-1 0 0,0 0 0,0 0 0,0 1 0,-1-1 0,1 1 0,-1-1 0,0 1 0,0 0 0,0 0 0,0 0 0,1 4 0,-1 0 0,0-1 0,-1 1 0,0 0 0,0-1 0,-1 1 0,0 0 0,0-1 0,-1 9 0,0-9 0,-1 0 0,1 0 0,-1 0 0,0 0 0,-1-1 0,0 1 0,0-1 0,-7 11 0,8-14 0,0 0 0,-1 0 0,1 0 0,-1 0 0,0 0 0,0 0 0,0-1 0,-1 0 0,1 1 0,0-1 0,-1 0 0,1-1 0,-1 1 0,0-1 0,-6 2 0,-12 2 40,0-1 0,-24 0 0,38-3-189,1-2 1,-1 1-1,1-1 1,-1 0-1,1-1 1,-1 1-1,1-1 1,0-1-1,-14-6 1,-11-9-6678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7:34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1 24575,'2'22'0,"2"0"0,0-1 0,8 25 0,10 56 0,-15-22 0,-7 119 0,-2-83 0,1-132 0,-1 0 0,-1 1 0,0-1 0,-1 1 0,0 0 0,-2 0 0,0 0 0,0 0 0,-1 1 0,-17-24 0,20 32 0,-1 0 0,0 0 0,0 0 0,-1 0 0,1 1 0,-1 0 0,0 0 0,-1 1 0,1 0 0,-1 0 0,-8-3 0,10 5 0,0 0 0,-1 1 0,1 0 0,-1 0 0,1 0 0,0 1 0,-1 0 0,1 0 0,-1 0 0,1 1 0,-1 0 0,1 0 0,0 0 0,-1 1 0,1-1 0,0 1 0,-8 4 0,-1 3 0,1-1 0,-1 2 0,2-1 0,-1 2 0,1 0 0,1 0 0,0 1 0,0 0 0,1 1 0,1 1 0,0-1 0,1 1 0,-9 22 0,16-33 0,0 0 0,0 0 0,0 1 0,0-1 0,1 0 0,-1 0 0,1 1 0,0-1 0,0 1 0,0-1 0,0 0 0,1 1 0,-1-1 0,1 0 0,0 1 0,0-1 0,0 0 0,0 0 0,1 0 0,-1 0 0,1 0 0,0 0 0,0 0 0,0-1 0,0 1 0,0-1 0,0 1 0,1-1 0,0 0 0,-1 0 0,1 0 0,0 0 0,4 2 0,2 0 0,-1-1 0,1 1 0,0-2 0,0 1 0,0-1 0,0-1 0,0 1 0,0-2 0,1 1 0,-1-1 0,12-2 0,30-7-303,0-3 0,-1-2 0,97-41 0,-141 53 150,24-10-6673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7:34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24575,'-1'0'0,"0"1"0,0-1 0,0 1 0,0-1 0,0 1 0,0 0 0,0-1 0,0 1 0,0 0 0,0-1 0,0 1 0,1 0 0,-1 0 0,0 0 0,1 0 0,-1 0 0,0 0 0,1 0 0,-1 0 0,1 0 0,-1 0 0,1 0 0,0 0 0,0 1 0,-1-1 0,1 0 0,0 2 0,-4 37 0,3-35 0,-1 342 64,4-180-1493,-2-157-5397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7:36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0 24575,'0'544'0,"0"-542"0,0 0 0,0-1 0,0 1 0,0-1 0,0 1 0,0-1 0,0 1 0,-1-1 0,1 1 0,0-1 0,-1 1 0,0-1 0,0 2 0,1-3 0,-1 0 0,1 0 0,0 1 0,-1-1 0,1 0 0,-1 0 0,1-1 0,0 1 0,-1 0 0,1 0 0,0 0 0,-1 0 0,1 0 0,0 0 0,-1 0 0,1-1 0,0 1 0,-1 0 0,1 0 0,0 0 0,0-1 0,-1 1 0,1 0 0,0 0 0,0-1 0,-1 1 0,1 0 0,0 0 0,0-1 0,0 1 0,0 0 0,-1-1 0,1 0 0,-23-46 0,16 33 0,-1-1 0,-1 0 0,-1 0 0,0 2 0,-1-1 0,-1 1 0,0 1 0,0 0 0,-1 0 0,-1 2 0,0-1 0,-16-8 0,28 18 0,0 0 0,1 1 0,-1-1 0,0 1 0,0-1 0,0 1 0,0-1 0,0 1 0,1 0 0,-1 0 0,0 0 0,0 0 0,0 0 0,0 1 0,0-1 0,0 1 0,0-1 0,1 1 0,-1-1 0,0 1 0,-2 1 0,1 1 0,0-1 0,0 1 0,0-1 0,1 1 0,-1 0 0,1 0 0,-1 0 0,1 0 0,0 0 0,-2 5 0,-1 3 0,1 0 0,0 1 0,1-1 0,0 1 0,1 0 0,-2 13 0,4-21 0,-1 0 0,1 0 0,0 0 0,0 0 0,1 0 0,-1 0 0,1 0 0,0 0 0,0 0 0,0-1 0,0 1 0,1 0 0,-1 0 0,1-1 0,0 1 0,0-1 0,1 1 0,2 2 0,-1-3 0,-1 0 0,1 0 0,0-1 0,0 1 0,1-1 0,-1 0 0,0-1 0,1 1 0,-1-1 0,1 1 0,-1-1 0,1-1 0,-1 1 0,1-1 0,6 0 0,9 1-170,-1-2-1,1 0 0,-1-1 1,0-1-1,0-1 0,0 0 1,22-9-1,-20 4-6655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7:37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22 24575,'3'0'0,"-1"0"0,0 0 0,1-1 0,-1 1 0,0-1 0,0 0 0,1 1 0,-1-1 0,0 0 0,4-3 0,18-5 0,-21 8 0,-1 0 0,1 1 0,0-1 0,-1 1 0,1-1 0,0 1 0,0 0 0,0 0 0,-1 0 0,1 1 0,0-1 0,0 0 0,-1 1 0,1 0 0,0 0 0,-1 0 0,1 0 0,-1 0 0,1 0 0,-1 1 0,1-1 0,-1 1 0,0 0 0,0-1 0,0 1 0,0 0 0,0 0 0,0 1 0,-1-1 0,1 0 0,-1 0 0,1 1 0,-1-1 0,0 1 0,0 0 0,0-1 0,1 4 0,-1 1 0,0 0 0,0-1 0,0 1 0,-1 0 0,0-1 0,-1 1 0,1 0 0,-1-1 0,-1 1 0,1-1 0,-1 1 0,0-1 0,0 0 0,-7 12 0,1-7 0,0 1 0,-1-2 0,-1 1 0,0-1 0,0-1 0,-16 12 0,14-12 0,0 1 0,0 1 0,1 0 0,-13 18 0,23-29 0,1 0 0,0 1 0,-1-1 0,1 0 0,0 1 0,0-1 0,-1 0 0,1 1 0,0-1 0,0 1 0,-1-1 0,1 0 0,0 1 0,0-1 0,0 1 0,0-1 0,0 1 0,0-1 0,0 0 0,0 1 0,0-1 0,0 1 0,0-1 0,0 1 0,0-1 0,0 0 0,0 1 0,0-1 0,0 1 0,0-1 0,1 1 0,-1-1 0,0 1 0,16 1 0,21-11 0,20-8 0,114-19 0,-131 26-1365,-24 5-5461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7:37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0 24575,'-1'27'0,"-1"-1"0,-1 0 0,-2 0 0,-14 48 0,-47 100 0,-5 17 0,51-116 0,-17 126 0,23-138 0,14-57 45,3-13-1455,1-8-5416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19.4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24575,'0'4'0,"0"5"0,4 2 0,2 3 0,0 3 0,-2-1-8191</inkml:trace>
  <inkml:trace contextRef="#ctx0" brushRef="#br0" timeOffset="1">27 296 24575,'0'5'0,"0"4"0,0 10 0,0 2-8191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7:38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33 170 24575,'1'-4'0,"0"-1"0,0 1 0,0-1 0,1 1 0,0 0 0,0 0 0,0 0 0,0 0 0,0 0 0,1 0 0,0 0 0,-1 1 0,2-1 0,-1 1 0,0 0 0,1 0 0,4-3 0,10-8 0,0 2 0,21-12 0,-26 16 0,1 1 0,-1 1 0,1 0 0,1 0 0,-1 2 0,16-4 0,-26 7 0,0 1 0,0-1 0,0 1 0,0 0 0,0 0 0,0 0 0,0 0 0,0 1 0,0 0 0,0 0 0,-1 0 0,1 0 0,0 0 0,0 1 0,-1 0 0,1-1 0,-1 1 0,1 1 0,-1-1 0,0 0 0,0 1 0,0 0 0,0 0 0,-1 0 0,1 0 0,-1 0 0,4 6 0,-2-3 0,-1 0 0,0 1 0,0-1 0,0 1 0,-1-1 0,0 1 0,0 0 0,-1 0 0,0 0 0,0 0 0,0 0 0,-1 0 0,0 0 0,-2 7 0,1-6 0,-1-1 0,-1 1 0,1-1 0,-1 0 0,-1 0 0,1 0 0,-1-1 0,0 1 0,-1-1 0,1 0 0,-1 0 0,-11 9 0,-22 12 0,31-23 0,1-1 0,0 1 0,0 0 0,1 1 0,-7 5 0,12-9 0,0-1 0,0 0 0,0 0 0,0 0 0,0 1 0,0-1 0,0 0 0,0 0 0,0 1 0,0-1 0,0 0 0,0 0 0,0 1 0,0-1 0,0 0 0,0 0 0,0 0 0,0 1 0,0-1 0,0 0 0,1 0 0,-1 0 0,0 1 0,0-1 0,0 0 0,0 0 0,0 0 0,1 1 0,-1-1 0,0 0 0,0 0 0,0 0 0,1 0 0,-1 0 0,0 0 0,0 1 0,0-1 0,1 0 0,-1 0 0,0 0 0,0 0 0,1 0 0,-1 0 0,0 0 0,0 0 0,1 0 0,-1 0 0,0 0 0,0 0 0,0 0 0,1 0 0,-1 0 0,16 1 0,-16-1 0,2 1 0,17-1 0,-1 2 0,1 0 0,-1 1 0,20 6 0,-34-7 0,1-1 0,-1 1 0,0 0 0,0 0 0,-1 0 0,1 0 0,0 1 0,-1 0 0,0 0 0,5 4 0,-6-5 0,-1 0 0,1 1 0,-1-1 0,0 0 0,0 0 0,0 1 0,0-1 0,0 1 0,-1-1 0,1 1 0,-1-1 0,1 1 0,-1 0 0,0-1 0,0 1 0,0-1 0,0 1 0,-1 0 0,0 2 0,-1 1 0,0 0 0,0-1 0,-1 1 0,0-1 0,0 1 0,0-1 0,-1 0 0,1-1 0,-1 1 0,-1 0 0,1-1 0,0 0 0,-1 0 0,0 0 0,0-1 0,0 0 0,-9 4 0,-5 3 0,-2 0 0,1-2 0,-33 8 0,11-4 0,-1-3 0,-43 4 0,81-13-124,-1 0 0,1 0 0,0 0 0,0-1 0,0 0 0,-1 0-1,1 0 1,0-1 0,0 1 0,-5-4 0,-18-9-6702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7:39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24575,'2'-5'0,"-1"1"0,1-1 0,1 1 0,-1 0 0,0 0 0,1 0 0,0 0 0,0 0 0,0 0 0,1 1 0,-1 0 0,6-4 0,-2 0 0,1 0 0,0 1 0,0 0 0,0 0 0,1 1 0,-1 1 0,1-1 0,0 1 0,1 1 0,-1-1 0,1 2 0,0-1 0,-1 1 0,1 1 0,0 0 0,0 0 0,19 2 0,-24-1 0,0 1 0,0-1 0,0 1 0,0 0 0,0 0 0,-1 1 0,1-1 0,0 1 0,-1 0 0,1 1 0,-1-1 0,1 1 0,-1 0 0,0 0 0,0 0 0,-1 0 0,1 1 0,-1 0 0,1-1 0,-1 1 0,0 1 0,-1-1 0,1 0 0,-1 1 0,1-1 0,-1 1 0,-1 0 0,1-1 0,-1 1 0,0 0 0,0 0 0,0 0 0,-1 0 0,1 8 0,-2-3 0,0 0 0,0 0 0,-1 0 0,0 0 0,0 0 0,-1-1 0,-1 1 0,0-1 0,0 0 0,-1 0 0,0 0 0,-10 13 0,-8 7 0,-1-2 0,-30 28 0,46-47 0,7-7 0,0-1 0,0 1 0,0 0 0,0 0 0,1 0 0,-1-1 0,0 1 0,0 0 0,1 0 0,-1 0 0,0 0 0,1 0 0,-1 0 0,1 1 0,0-1 0,-1 0 0,1 0 0,0 0 0,-1 0 0,1 0 0,0 1 0,0-1 0,0 0 0,0 2 0,1-2 0,0 0 0,0 0 0,-1 0 0,1-1 0,0 1 0,0 0 0,0 0 0,0 0 0,0-1 0,0 1 0,0 0 0,0-1 0,1 1 0,-1-1 0,0 0 0,0 1 0,0-1 0,3 1 0,10 1 0,0-1 0,0 0 0,17-2 0,-23 1 0,48-1-682,74-10-1,-97 6-6143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8:06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0 24575,'-1'12'0,"-1"1"0,0-1 0,0 0 0,-1 0 0,-1 0 0,-7 17 0,5-16 0,2 0 0,-1 0 0,2 1 0,0-1 0,-2 17 0,5 133 0,1-79 0,0-65 0,1 0 0,7 32 0,-4-31 0,-2 0 0,2 23 0,-5-10 0,0-24 0,0-25 0,-3-6 0,0 0 0,-1 1 0,-1 0 0,-1 0 0,-1 0 0,0 1 0,-2 0 0,-13-23 0,20 40 0,0 0 0,-1-1 0,0 1 0,1 0 0,-1 0 0,0 1 0,-1-1 0,1 0 0,0 1 0,-1 0 0,1 0 0,-1 0 0,0 0 0,0 1 0,1-1 0,-1 1 0,0 0 0,0 0 0,-1 1 0,1-1 0,0 1 0,0 0 0,-6 0 0,4 0 0,-1 0 0,1 1 0,0-1 0,0 1 0,0 1 0,0-1 0,0 1 0,0 0 0,0 1 0,0-1 0,1 1 0,-1 0 0,1 0 0,-9 8 0,6-2 0,1 0 0,0 0 0,1 1 0,0 0 0,1 0 0,-6 13 0,8-17 0,0 1 0,1-1 0,0 1 0,1-1 0,-1 1 0,1 0 0,0 0 0,1-1 0,0 1 0,0 0 0,1 12 0,0-16 0,0-1 0,1 1 0,-1 0 0,0 0 0,1-1 0,0 1 0,0-1 0,-1 0 0,1 1 0,1-1 0,-1 0 0,0 0 0,0 0 0,1 0 0,-1-1 0,1 1 0,0-1 0,-1 1 0,1-1 0,0 0 0,0 0 0,0 0 0,0 0 0,0-1 0,3 1 0,10 1 0,0-1 0,1 0 0,23-2 0,-23 0 0,7-1 0,-1-2 0,1 0 0,40-14 0,-34 10 0,-15 5-1365,-4 4-5461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8:07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26 24575,'4'-3'0,"0"0"0,0 0 0,1 1 0,-1 0 0,1 0 0,-1 0 0,1 0 0,0 1 0,0-1 0,0 1 0,0 0 0,8 0 0,-2 1 0,0-1 0,0 1 0,0 1 0,19 3 0,-27-4 0,0 1 0,0 0 0,0 0 0,0 0 0,0 0 0,-1 0 0,1 1 0,0-1 0,0 1 0,-1 0 0,1 0 0,-1 0 0,0 0 0,1 0 0,-1 1 0,0-1 0,0 0 0,-1 1 0,4 4 0,-4-2 0,1-1 0,-1 1 0,0-1 0,0 1 0,0-1 0,-1 1 0,1 0 0,-1-1 0,0 1 0,-1 0 0,1-1 0,-2 6 0,0 0 0,-1 0 0,0 0 0,-1 0 0,0 0 0,0-1 0,-1 0 0,0 0 0,-1 0 0,0-1 0,0 1 0,-12 10 0,-21 13 0,-1-3 0,-50 29 0,109-57 0,15-5 0,21-11-455,0 2 0,89-8 0,-123 20-6371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8:0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72 24575,'-2'-7'0,"0"1"0,0 0 0,0 0 0,-1 0 0,0 1 0,-1-1 0,-5-8 0,4 7 0,5 6 0,0 1 0,0 0 0,0-1 0,-1 1 0,1-1 0,0 1 0,0 0 0,0-1 0,-1 1 0,1 0 0,0-1 0,0 1 0,-1 0 0,1-1 0,0 1 0,-1 0 0,1-1 0,0 1 0,-1 0 0,1 0 0,-1 0 0,1-1 0,0 1 0,-1 0 0,1 0 0,-1 0 0,1 0 0,-1 0 0,1 0 0,0 0 0,-1 0 0,1 0 0,-1 0 0,0 0 0,-5 15 0,4 30 0,2-41 0,-1 56 0,-4 0 0,-2 0 0,-18 73 0,-64 170 0,49-148 0,37-146-1365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8:08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0 198 24575,'2'-4'0,"-1"0"0,1 0 0,0 1 0,0-1 0,0 0 0,0 1 0,1 0 0,-1 0 0,1-1 0,0 1 0,0 1 0,4-4 0,1-1 0,9-11 0,1 2 0,1 0 0,0 2 0,38-23 0,-45 30 0,0 0 0,0 1 0,1 0 0,0 1 0,17-4 0,-27 8 0,-1 1 0,1-1 0,0 1 0,-1 0 0,1 0 0,0 0 0,-1 0 0,1 0 0,0 0 0,-1 1 0,1-1 0,-1 1 0,1 0 0,-1 0 0,1 0 0,-1 0 0,1 0 0,-1 1 0,0-1 0,0 1 0,1-1 0,-1 1 0,0 0 0,-1 0 0,1 0 0,0 0 0,-1 0 0,1 0 0,-1 0 0,1 1 0,-1-1 0,0 0 0,0 1 0,1 4 0,0-3 0,-2 1 0,1-1 0,0 0 0,-1 0 0,0 0 0,0 1 0,0-1 0,0 0 0,-1 0 0,1 0 0,-1 1 0,0-1 0,-1 0 0,1 0 0,-1 0 0,1-1 0,-1 1 0,0 0 0,-5 6 0,-11 26 0,17-34 0,1-1 0,-1 1 0,1-1 0,0 1 0,0-1 0,0 1 0,0 0 0,0-1 0,0 1 0,0-1 0,0 1 0,0-1 0,1 1 0,-1-1 0,1 1 0,-1-1 0,1 1 0,0-1 0,-1 1 0,1-1 0,0 0 0,0 1 0,0-1 0,0 0 0,0 0 0,2 2 0,4 2 0,0 1 0,1-1 0,14 8 0,-16-10 0,0 1 0,0-1 0,0 1 0,8 8 0,-11-10 0,-1 1 0,0-1 0,0 0 0,-1 1 0,1-1 0,0 1 0,-1 0 0,1 0 0,-1-1 0,0 1 0,0 0 0,0 0 0,-1 0 0,1 0 0,-1 0 0,1 0 0,-1 0 0,0 0 0,0 0 0,0 0 0,-1 1 0,1-1 0,-1 0 0,1 0 0,-1-1 0,0 1 0,-1 0 0,1 0 0,0 0 0,-1-1 0,1 1 0,-3 3 0,-3 2 0,0-1 0,0 0 0,0 0 0,-1-1 0,0 0 0,0 0 0,-1-1 0,-14 7 0,6-3 30,-1 0 0,-1-2 0,-26 7 0,40-12-113,-1-1 1,1 0-1,0 0 1,-1-1-1,1 1 1,-1-1-1,1-1 1,0 1-1,-1-1 1,1 0-1,0 0 1,-1 0-1,1-1 1,0 0-1,0 0 1,0 0-1,-6-4 1,-10-11-6744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8:09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28 24575,'0'-2'0,"0"1"0,0-1 0,0 0 0,0 0 0,1 1 0,-1-1 0,0 0 0,1 1 0,-1-1 0,1 0 0,1-2 0,-2 4 0,1 0 0,-1-1 0,0 1 0,1-1 0,-1 1 0,0 0 0,1-1 0,-1 1 0,1 0 0,-1 0 0,0-1 0,1 1 0,-1 0 0,1 0 0,-1 0 0,1-1 0,-1 1 0,1 0 0,-1 0 0,1 0 0,-1 0 0,1 0 0,-1 0 0,1 0 0,-1 0 0,1 0 0,1 1 0,0 0 0,-1 0 0,1 0 0,0 0 0,-1 0 0,1 0 0,-1 0 0,1 1 0,-1-1 0,0 0 0,1 1 0,-1-1 0,0 1 0,0 0 0,0-1 0,0 1 0,0 0 0,-1 0 0,2 1 0,11 37 0,-1 1 0,-2 0 0,-2 1 0,5 81 0,-3-25 0,3 62 0,-13-98 0,0-62 0,0 0 0,0 0 0,0 0 0,0 0 0,-1 0 0,1 0 0,0 0 0,0 0 0,0-1 0,0 1 0,0 0 0,0 0 0,0 0 0,0 0 0,0 0 0,0 0 0,0 0 0,0 0 0,0 0 0,-1 0 0,1 0 0,0 0 0,0 0 0,0 0 0,0 0 0,0 0 0,0 0 0,0 0 0,0 0 0,0 0 0,-1 0 0,1 0 0,0 0 0,0 0 0,0 0 0,0 0 0,0 0 0,0 0 0,0 0 0,0 0 0,0 0 0,0 0 0,-1 0 0,1 0 0,0 0 0,0 0 0,0 0 0,0 0 0,0 0 0,0 0 0,0 1 0,0-1 0,0 0 0,0 0 0,0 0 0,0 0 0,0 0 0,0 0 0,0 0 0,0 0 0,0 0 0,0 0 0,0 1 0,0-1 0,0 0 0,0 0 0,-10-12 0,-6-14 0,8 12 0,-1 1 0,-1 1 0,0 0 0,0 0 0,-15-12 0,18 17 0,-1 1 0,0 0 0,0 0 0,-1 1 0,1 0 0,-1 0 0,0 1 0,-1 0 0,-12-3 0,18 7 0,0 0 0,0 0 0,0 0 0,0 0 0,0 0 0,0 1 0,0 0 0,1 0 0,-1 0 0,0 0 0,0 0 0,1 1 0,-1 0 0,0 0 0,1 0 0,0 0 0,-1 0 0,1 1 0,0-1 0,0 1 0,1 0 0,-1 0 0,0 0 0,1 0 0,0 1 0,0-1 0,0 1 0,-2 4 0,1-2 0,0 0 0,0 0 0,0 1 0,1-1 0,0 0 0,1 1 0,-1 0 0,1-1 0,0 1 0,1 0 0,0-1 0,0 1 0,0 0 0,1-1 0,0 1 0,2 9 0,-2-14 0,0 1 0,1-1 0,-1 0 0,0 0 0,1 0 0,-1 0 0,1 0 0,0 0 0,-1-1 0,1 1 0,0 0 0,0-1 0,0 0 0,0 1 0,1-1 0,2 1 0,0 0 0,1 0 0,-1 0 0,1-1 0,-1 0 0,1 0 0,11 0 0,-3-1 0,0-1 0,0 0 0,1-1 0,26-8 0,44-16-1365,-65 20-5461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8:09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20 24575,'1'1'0,"-1"-1"0,0 0 0,0 1 0,1-1 0,-1 0 0,0 0 0,1 1 0,-1-1 0,1 0 0,-1 0 0,0 1 0,1-1 0,-1 0 0,1 0 0,-1 0 0,0 1 0,1-1 0,-1 0 0,1 0 0,-1 0 0,1 0 0,-1 0 0,0 0 0,1 0 0,-1 0 0,1 0 0,-1 0 0,1-1 0,-1 1 0,1 0 0,-1 0 0,0 0 0,1 0 0,-1-1 0,1 1 0,-1 0 0,1-1 0,27-10 0,-16 6 0,-8 4 0,0 0 0,0 0 0,0 0 0,0 0 0,1 1 0,-1 0 0,0 0 0,0 0 0,0 0 0,0 0 0,0 1 0,1 0 0,-1 0 0,0 0 0,0 0 0,-1 1 0,1 0 0,5 2 0,-6-1 0,0-1 0,0 1 0,0 0 0,0 0 0,-1 0 0,0 0 0,1 0 0,-1 0 0,-1 1 0,1-1 0,0 1 0,-1-1 0,1 1 0,-1 0 0,0 0 0,-1-1 0,1 1 0,0 0 0,-1 0 0,0 5 0,-1 1 0,0-1 0,0 0 0,-1 1 0,0-1 0,-1 0 0,0 0 0,0 0 0,-1 0 0,0 0 0,-1-1 0,0 0 0,-9 13 0,-10 9 0,-47 46 0,64-69 0,-1 0 0,1 1 0,-1 0 0,1 1 0,1-1 0,-1 1 0,-5 13 0,12-22 0,1 0 0,-1 0 0,0 0 0,1 1 0,-1-1 0,1 0 0,-1 0 0,0 0 0,1 0 0,-1 0 0,1 0 0,-1 0 0,1 0 0,-1 0 0,0 0 0,1 0 0,-1 0 0,1 0 0,-1 0 0,1 0 0,-1 0 0,0 0 0,1 0 0,-1-1 0,1 1 0,-1 0 0,0 0 0,1 0 0,-1-1 0,0 1 0,1-1 0,18-6 0,38-15 0,1 2 0,1 3 0,1 2 0,0 3 0,70-5 0,-9-3-1365,-99 17-5461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8:11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24575,'16'207'0,"10"7"0,-20-141 0,-6-52 0,2 1 0,0-1 0,2-1 0,5 22 0,-17-65 0,-2 0 0,0 1 0,-1 0 0,-1 1 0,-2 1 0,0 0 0,-1 0 0,0 1 0,-2 1 0,-24-21 0,38 37 0,0 0 0,1 0 0,-1 1 0,0-1 0,0 1 0,0-1 0,0 1 0,0 0 0,0 0 0,0 0 0,-1 1 0,1-1 0,0 1 0,-1-1 0,1 1 0,0 0 0,0 1 0,-1-1 0,-3 1 0,2 1 0,0 0 0,0 0 0,0 0 0,0 1 0,0 0 0,1 0 0,-1 0 0,1 0 0,0 1 0,-7 6 0,-3 7 0,1 0 0,1 1 0,0 0 0,-15 35 0,22-44 0,-24 59 0,27-63 0,1-1 0,0 1 0,0 0 0,0 0 0,0 0 0,1 0 0,0-1 0,0 1 0,0 0 0,1 0 0,-1 0 0,3 6 0,-2-9 0,0 1 0,1-1 0,0 0 0,0 1 0,0-1 0,0 0 0,0 0 0,0 0 0,0-1 0,1 1 0,-1 0 0,1-1 0,-1 1 0,1-1 0,-1 0 0,1 0 0,0 0 0,0 0 0,-1-1 0,1 1 0,0-1 0,0 0 0,0 1 0,0-1 0,4-1 0,8 1 0,1-1 0,0 0 0,18-4 0,4-3-455,-1-1 0,68-26 0,-72 20-6371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8:11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24 24575,'1'1'0,"-1"-1"0,0 0 0,0 0 0,1 1 0,-1-1 0,0 0 0,1 0 0,-1 0 0,0 0 0,1 1 0,-1-1 0,0 0 0,1 0 0,-1 0 0,0 0 0,1 0 0,-1 0 0,0 0 0,1 0 0,-1 0 0,1 0 0,-1 0 0,0 0 0,1 0 0,-1 0 0,0 0 0,1 0 0,-1-1 0,0 1 0,1 0 0,-1 0 0,0 0 0,1 0 0,-1-1 0,23-7 0,-9 2 0,-2 3 0,-1 1 0,1 0 0,0 0 0,0 1 0,0 0 0,22 3 0,-32-2 0,1 0 0,-1 0 0,1 1 0,-1-1 0,1 1 0,-1-1 0,1 1 0,-1 0 0,0 0 0,1 0 0,-1 1 0,0-1 0,0 0 0,0 1 0,0 0 0,0-1 0,0 1 0,0 0 0,-1 0 0,1 0 0,-1 0 0,1 0 0,-1 0 0,0 0 0,0 1 0,0-1 0,0 0 0,0 1 0,0-1 0,-1 1 0,1-1 0,-1 1 0,1-1 0,-1 1 0,0-1 0,0 1 0,-1-1 0,1 4 0,-2 1 0,1-1 0,-1 1 0,0 0 0,0-1 0,-1 1 0,0-1 0,0 0 0,-1 0 0,0 0 0,0 0 0,0-1 0,-6 7 0,-9 8 0,-39 29 0,38-33 0,-7-2 0,25-14 0,9-1 0,-2 0 0,9-2 0,0 2 0,1-1 0,-1 2 0,0 0 0,0 0 0,1 1 0,20 5 0,-30-5 0,-1 0 0,0 1 0,1-1 0,-1 1 0,0 0 0,0 0 0,0 1 0,-1-1 0,1 1 0,-1 0 0,1-1 0,3 6 0,-5-6 0,0 1 0,-1 0 0,1 0 0,-1 0 0,1 0 0,-1 0 0,0 0 0,0 0 0,0 0 0,-1 0 0,1 1 0,-1-1 0,0 0 0,0 1 0,0-1 0,0 0 0,0 0 0,-2 6 0,0-3 5,0-1 1,0 1-1,0-1 0,-1 1 0,1-1 0,-2 0 1,1 0-1,0-1 0,-1 1 0,0-1 1,0 1-1,0-1 0,-1 0 0,1-1 0,-1 1 1,0-1-1,0 0 0,0 0 0,0 0 0,-1-1 1,1 0-1,-8 2 0,0 0-170,-1 0 0,0-1 0,0 0 0,0-1 0,-1-1 0,1 0 0,-1-1 0,-14-1 0,-4-4-6661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19.7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24575,'4'0'0,"1"4"0,1 6 0,2 5 0,1 5 0,2 2 0,0-2-8191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8:12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24575,'0'648'0,"-1"-620"67,-10 54 0,-1 2-1566,11-64-5327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8:12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24575,'0'-4'0,"0"0"0,1 0 0,-1 0 0,1 0 0,0 0 0,0 0 0,1 1 0,-1-1 0,1 0 0,0 0 0,0 1 0,0-1 0,0 1 0,5-5 0,-2 2 0,0 1 0,1 0 0,-1 1 0,1-1 0,0 1 0,1 0 0,11-5 0,-9 5 0,1 0 0,-1 1 0,0 0 0,1 1 0,0 0 0,-1 1 0,1 0 0,0 0 0,0 1 0,0 0 0,-1 0 0,16 4 0,-21-3 0,0 0 0,0 0 0,0 1 0,-1-1 0,1 1 0,0 0 0,-1 0 0,0 0 0,1 1 0,-1-1 0,0 1 0,0 0 0,0-1 0,-1 1 0,1 1 0,-1-1 0,1 0 0,-1 1 0,0-1 0,0 1 0,-1-1 0,1 1 0,-1 0 0,0 0 0,0 0 0,0 0 0,0 0 0,-1 0 0,0 0 0,0 7 0,0-4 0,-1 0 0,0 1 0,0-1 0,-1 0 0,0 0 0,-1 0 0,1 0 0,-1 0 0,-1-1 0,1 1 0,-1-1 0,0 0 0,0 0 0,-1 0 0,0 0 0,-7 6 0,-13 6 0,20-16 0,0 1 0,1 0 0,-1 1 0,1-1 0,0 1 0,0 0 0,0 0 0,1 0 0,-4 5 0,7-9 0,0 1 0,-1-1 0,1 1 0,0-1 0,0 1 0,0-1 0,0 1 0,0-1 0,0 1 0,0-1 0,0 1 0,0-1 0,0 1 0,0-1 0,1 1 0,-1-1 0,0 1 0,0-1 0,0 1 0,1-1 0,-1 1 0,0-1 0,0 0 0,1 1 0,-1-1 0,0 1 0,1-1 0,-1 0 0,0 1 0,1-1 0,-1 0 0,1 1 0,-1-1 0,1 0 0,-1 0 0,1 0 0,-1 1 0,0-1 0,2 0 0,24 8 0,-15-6 0,-6 0 0,0 0 0,0 0 0,0 1 0,-1-1 0,1 1 0,-1 0 0,0 0 0,0 1 0,0-1 0,0 1 0,0 0 0,-1 0 0,1 0 0,-1 0 0,0 1 0,-1-1 0,1 1 0,-1 0 0,0 0 0,0 0 0,0 0 0,-1 0 0,1 0 0,-2 0 0,1 0 0,0 1 0,-1-1 0,0 0 0,-1 9 0,1-8 0,-1 0 0,0 0 0,-1 0 0,1 0 0,-1 0 0,-1 0 0,1 0 0,-1-1 0,0 1 0,0-1 0,0 0 0,-1 0 0,1 0 0,-1 0 0,-1-1 0,1 0 0,-1 1 0,1-2 0,-1 1 0,0 0 0,-1-1 0,1 0 0,-1 0 0,1-1 0,-12 4 0,3-2-195,-1 0 0,0-1 0,1 0 0,-1-1 0,-1-1 0,-24-1 0,-1-7-6631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8:13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0 149 24575,'1'-6'0,"-1"1"0,1 0 0,1-1 0,-1 1 0,1 0 0,0 0 0,0 0 0,0 0 0,1 0 0,-1 1 0,1-1 0,0 1 0,1 0 0,-1-1 0,1 2 0,0-1 0,8-6 0,-3 3 0,0 0 0,0 1 0,1 1 0,-1-1 0,1 2 0,0-1 0,20-5 0,-22 8 0,0 0 0,0 1 0,0 0 0,0 0 0,0 0 0,0 1 0,0 1 0,0-1 0,16 4 0,-21-3 0,0 0 0,0 1 0,1-1 0,-1 1 0,-1 0 0,1 0 0,0-1 0,0 2 0,-1-1 0,1 0 0,-1 1 0,0-1 0,0 1 0,0-1 0,0 1 0,0 0 0,0 0 0,-1 0 0,1 0 0,-1 0 0,0 1 0,0-1 0,0 0 0,0 0 0,-1 1 0,1 3 0,0 4 0,-1-1 0,0 1 0,0 0 0,-1 0 0,0 0 0,-1-1 0,0 1 0,-1-1 0,0 1 0,-1-1 0,0 0 0,-5 10 0,-9 12 0,-2-1 0,-29 36 0,26-37 0,-30 51 0,53-81 0,0 0 0,0 1 0,0-1 0,0 0 0,0 1 0,-1-1 0,1 0 0,0 1 0,0-1 0,0 0 0,0 1 0,0-1 0,0 0 0,0 1 0,0-1 0,0 0 0,0 1 0,0-1 0,1 1 0,-1-1 0,0 0 0,0 1 0,0-1 0,0 0 0,0 1 0,1-1 0,-1 0 0,0 0 0,0 1 0,1-1 0,-1 0 0,0 0 0,0 1 0,1-1 0,-1 0 0,0 0 0,1 0 0,-1 1 0,0-1 0,1 0 0,-1 0 0,0 0 0,1 0 0,-1 0 0,0 0 0,1 0 0,-1 0 0,0 0 0,1 0 0,-1 0 0,1 0 0,-1 0 0,0 0 0,1 0 0,-1 0 0,0 0 0,1 0 0,-1 0 0,0-1 0,1 1 0,24-5 0,263-66-1365,-249 61-5461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8:14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 24575,'0'594'0,"-2"-621"0,0-1 0,-2 1 0,-1 0 0,-2 1 0,0-1 0,-2 1 0,-21-46 0,29 70 0,0 0 0,0 0 0,0 1 0,0-1 0,0 0 0,0 1 0,0-1 0,0 1 0,-1-1 0,1 1 0,-1-1 0,1 1 0,-1 0 0,1 0 0,-1 0 0,0 0 0,1 0 0,-1 0 0,0 0 0,0 1 0,0-1 0,0 1 0,-3-1 0,1 1 0,0 0 0,0 0 0,0 1 0,0 0 0,1 0 0,-1 0 0,0 0 0,1 0 0,-1 1 0,1 0 0,-6 3 0,-4 3 0,1 2 0,-1-1 0,2 2 0,-1-1 0,-10 15 0,8-9 0,-44 59 0,53-67 0,0 0 0,1-1 0,0 2 0,0-1 0,1 0 0,0 1 0,1-1 0,-2 11 0,3-16 0,1-1 0,0 0 0,0 0 0,0 0 0,0 1 0,0-1 0,1 0 0,-1 0 0,1 0 0,-1 1 0,1-1 0,0 0 0,0 0 0,0 0 0,0 0 0,0 0 0,0-1 0,0 1 0,1 0 0,-1-1 0,1 1 0,-1 0 0,1-1 0,0 0 0,0 1 0,0-1 0,-1 0 0,1 0 0,0 0 0,0 0 0,0 0 0,1 0 0,-1-1 0,0 1 0,0-1 0,2 1 0,7 0 0,-1 1 0,0-2 0,1 1 0,-1-2 0,1 1 0,16-4 0,22-7-1365,3-2-5461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8:14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24575,'17'-1'0,"0"2"0,0 0 0,0 1 0,0 0 0,31 10 0,-45-11 0,0 0 0,1 0 0,-1 1 0,0-1 0,0 1 0,0 0 0,0 0 0,0 0 0,0 0 0,-1 0 0,1 1 0,-1-1 0,1 1 0,-1 0 0,0 0 0,0 0 0,0 0 0,0 0 0,-1 0 0,1 0 0,-1 0 0,0 1 0,0-1 0,0 1 0,0-1 0,-1 1 0,1-1 0,-1 1 0,0-1 0,0 1 0,0-1 0,-1 1 0,1-1 0,-3 7 0,2-5 0,0-1 0,-1 0 0,0 1 0,0-1 0,0 0 0,0 0 0,-1 0 0,1-1 0,-1 1 0,0-1 0,0 1 0,-1-1 0,1 0 0,0 0 0,-7 3 0,4-1 0,-1-2 0,0 1 0,0-1 0,0 0 0,-1 0 0,1-1 0,-15 3 0,34-2 0,1 0 0,0 0 0,16 8 0,-28-11 0,4 2 0,0 1 0,0-1 0,0 1 0,0 0 0,-1 0 0,1 0 0,-1 1 0,0-1 0,0 1 0,0 0 0,0 0 0,-1 1 0,1-1 0,-1 1 0,0 0 0,4 9 0,-6-11 0,0-1 0,-1 1 0,1 0 0,0-1 0,-1 1 0,0 0 0,0 0 0,0 0 0,0-1 0,0 1 0,0 0 0,-1 0 0,1-1 0,-1 1 0,0 0 0,0 0 0,0-1 0,0 1 0,0-1 0,-1 1 0,1-1 0,-1 0 0,1 1 0,-1-1 0,0 0 0,0 0 0,0 0 0,0-1 0,0 1 0,-1 0 0,1-1 0,0 1 0,-1-1 0,-3 2 0,-5 2-114,0 0 1,0 0-1,0-1 0,-1-1 0,0 0 1,1 0-1,-1-2 0,0 1 0,0-1 1,0-1-1,-21-2 0,0-3-6712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8:14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 24575,'-16'360'0,"13"-334"0,-7 67 0,-4 0 0,-42 147 0,40-185 4,8-28-688,-18 47-1,17-57-6141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8:15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24575,'0'-8'0,"1"0"0,0 0 0,0 0 0,0 0 0,1 1 0,0-1 0,1 1 0,0-1 0,0 1 0,0 0 0,1 0 0,0 1 0,1-1 0,-1 1 0,8-8 0,-8 10 0,1-1 0,0 1 0,0 0 0,0 0 0,0 1 0,1 0 0,-1 0 0,1 0 0,0 0 0,0 1 0,0 0 0,0 0 0,0 1 0,0-1 0,1 1 0,-1 1 0,1-1 0,-1 1 0,9 1 0,-12-1 0,1 0 0,-1 1 0,0-1 0,1 1 0,-1 0 0,0-1 0,1 2 0,-1-1 0,0 0 0,0 1 0,0-1 0,0 1 0,0 0 0,-1 0 0,1 0 0,0 0 0,-1 0 0,1 1 0,-1-1 0,0 1 0,0 0 0,0-1 0,0 1 0,-1 0 0,1 0 0,-1 0 0,1 1 0,-1-1 0,0 0 0,0 0 0,-1 1 0,1-1 0,-1 0 0,0 1 0,1-1 0,-2 1 0,1 5 0,-1 0 0,-1 0 0,0 0 0,0 1 0,-1-2 0,0 1 0,0 0 0,-1-1 0,0 1 0,-1-1 0,0 0 0,0 0 0,-13 13 0,17-20 0,-1 1 0,0 0 0,0-1 0,1 1 0,-1 0 0,1 0 0,0 0 0,-1 0 0,1 0 0,0 1 0,-1 2 0,2-4 0,1 0 0,-1 0 0,0 0 0,1 0 0,-1 0 0,1 0 0,-1 0 0,1 0 0,-1 0 0,1 0 0,0 0 0,0 0 0,-1 0 0,1-1 0,0 1 0,0 0 0,0 0 0,0-1 0,0 1 0,0-1 0,0 1 0,0-1 0,0 1 0,0-1 0,2 1 0,5 3 0,0 0 0,-1 0 0,0 1 0,0 0 0,0 1 0,0 0 0,9 10 0,-13-12 0,0-1 0,-1 1 0,1 0 0,-1 0 0,0 0 0,0 0 0,0 1 0,0-1 0,-1 0 0,0 1 0,0-1 0,0 1 0,0-1 0,-1 1 0,1-1 0,-2 8 0,1-7 0,-1 0 0,0 0 0,-1 0 0,1 0 0,-1 0 0,0 0 0,0 0 0,-1-1 0,1 1 0,-1-1 0,0 0 0,0 0 0,0 0 0,-1 0 0,0 0 0,1-1 0,-1 1 0,-8 4 0,-4 1 0,0 0 0,-1-1 0,-31 11 0,45-18 0,-2 1-80,0-1 0,-1 0-1,1 0 1,0-1 0,-1 1-1,1-1 1,0 0 0,-1-1-1,1 1 1,-1-1 0,1 0 0,0-1-1,0 1 1,0-1 0,0 0-1,-5-3 1,-21-9-6746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8:16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16 24575,'0'-15'0,"1"21"0,2 24 0,22 145 0,-13-74 0,-6-36 0,-3 107 0,-31-260 0,23 70 0,-1 0 0,0 0 0,-2 0 0,0 1 0,-12-19 0,18 33 0,0 0 0,-1-1 0,1 1 0,-1 0 0,0 0 0,0 0 0,0 1 0,0-1 0,0 1 0,-1 0 0,1-1 0,-1 2 0,0-1 0,1 0 0,-1 1 0,0-1 0,0 1 0,0 0 0,0 1 0,0-1 0,0 0 0,0 1 0,0 0 0,0 0 0,0 1 0,0-1 0,0 1 0,0-1 0,0 1 0,-7 3 0,1 1 0,0 0 0,0 0 0,0 1 0,1 0 0,0 1 0,0 0 0,0 1 0,1 0 0,0 0 0,1 1 0,-10 13 0,10-12 0,0 0 0,1 1 0,0 0 0,0 1 0,1-1 0,1 1 0,0 0 0,1 0 0,0 0 0,-1 15 0,3-24 0,1 1 0,0 0 0,0-1 0,1 1 0,-1 0 0,1-1 0,0 1 0,0-1 0,0 1 0,0-1 0,1 1 0,-1-1 0,1 0 0,0 0 0,0 0 0,0 0 0,0 0 0,1 0 0,-1 0 0,1-1 0,-1 1 0,1-1 0,0 0 0,0 0 0,0 0 0,0 0 0,1 0 0,-1-1 0,0 0 0,1 1 0,-1-1 0,8 1 0,9 2 0,0-1 0,1-1 0,0 0 0,31-3 0,-39 1 0,-2-1-273,1 0 0,0-1 0,-1 0 0,22-7 0,16-8-6553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8:16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51 24575,'0'1'0,"0"-1"0,0 0 0,0 1 0,0-1 0,0 1 0,-1-1 0,1 1 0,0-1 0,0 0 0,0 1 0,0-1 0,-1 0 0,1 1 0,0-1 0,0 0 0,-1 1 0,1-1 0,0 0 0,-1 1 0,1-1 0,0 0 0,-1 0 0,1 1 0,0-1 0,-1 0 0,1 0 0,0 0 0,-1 1 0,-1-3 0,6-3 0,5-2 0,0 1 0,0 0 0,0 0 0,1 1 0,0 0 0,0 1 0,1 0 0,12-3 0,-21 6 0,1 0 0,0 1 0,0-1 0,0 1 0,0-1 0,0 1 0,0 0 0,0 0 0,0 1 0,0-1 0,0 1 0,0-1 0,0 1 0,0 0 0,-1 0 0,1 0 0,0 0 0,0 1 0,-1-1 0,1 1 0,-1 0 0,0-1 0,1 1 0,-1 0 0,0 1 0,0-1 0,0 0 0,0 0 0,-1 1 0,1-1 0,0 1 0,-1 0 0,0-1 0,2 7 0,-1-3 0,-1 0 0,0 0 0,0 0 0,-1 0 0,0 0 0,0 0 0,0 0 0,0 0 0,-1 0 0,0 0 0,-1 0 0,1 0 0,-1 0 0,0 0 0,-1-1 0,1 1 0,-1-1 0,0 0 0,-6 7 0,-3 6 0,-2-1 0,0-1 0,-1 0 0,-18 14 0,31-27 0,0-1 0,-1 0 0,1-1 0,0 1 0,-1 0 0,1-1 0,0 1 0,-1-1 0,0 0 0,1 0 0,-1 0 0,0 0 0,0 0 0,-4 0 0,7-1 0,0 0 0,0 0 0,-1 0 0,1-1 0,0 1 0,0 0 0,0 0 0,0 0 0,0 0 0,-1-1 0,1 1 0,0 0 0,0 0 0,0-1 0,0 1 0,0 0 0,0 0 0,0 0 0,0-1 0,0 1 0,0 0 0,0 0 0,0-1 0,0 1 0,0 0 0,0 0 0,0-1 0,0 1 0,0 0 0,0 0 0,0-1 0,0 1 0,1 0 0,-1 0 0,0 0 0,0-1 0,0 1 0,0 0 0,0 0 0,1 0 0,-1 0 0,0-1 0,0 1 0,0 0 0,1 0 0,-1 0 0,0 0 0,9-11 0,-1 6 0,-1 0 0,1 1 0,-1-1 0,1 1 0,1 1 0,-1-1 0,0 1 0,1 1 0,0 0 0,-1 0 0,16-1 0,-20 3 0,0 0 0,0 0 0,-1 0 0,1 1 0,0-1 0,0 1 0,-1 0 0,1 0 0,-1 0 0,1 1 0,-1-1 0,1 1 0,-1 0 0,0 0 0,0 0 0,0 0 0,0 0 0,0 1 0,0-1 0,-1 1 0,1 0 0,-1 0 0,1 0 0,-1 0 0,0 0 0,-1 1 0,1-1 0,0 1 0,1 6 0,-1-4 0,0 1 0,-1 0 0,0-1 0,0 1 0,-1 0 0,0 0 0,0 0 0,0 0 0,-1 0 0,0 0 0,0-1 0,-1 1 0,0 0 0,0-1 0,-1 1 0,1-1 0,-7 11 0,4-9 0,-1-1 0,1 1 0,-1-1 0,-1 0 0,1-1 0,-1 1 0,0-1 0,-1 0 0,1-1 0,-1 0 0,0 0 0,-14 5 0,10-4-124,0-1 0,0-1 0,0 0 0,0-1 0,-1 0 0,1-1-1,-1 0 1,1-1 0,-1 0 0,-18-2 0,4-4-6702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8:18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24575,'-2'90'0,"5"141"0,0-204 0,2-1 0,11 34 0,-9-38 0,-1 0 0,-1 0 0,3 45 0,-7-21 0,-4 205 0,0-228 0,-1-1 0,-13 40 0,10-42 0,1 0 0,2 1 0,-5 33 0,9 81 2,1-82-1369,-1-43-5459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20.1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24575,'4'0'0,"2"4"0,-1 6 0,-1 5 0,-1 5 0,-1 6 0,-1 0-8191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8:26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24575,'0'757'-1365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8:27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57 24575,'-11'3'0,"28"-7"0,3-4 0,10-3 0,0 0 0,31-6 0,-47 14 0,-1 1 0,0 0 0,1 1 0,0 0 0,-1 1 0,17 2 0,-27-1 0,0-1 0,0 1 0,-1-1 0,1 1 0,0 0 0,0 0 0,-1 0 0,1 1 0,-1-1 0,1 0 0,-1 1 0,1 0 0,-1 0 0,0 0 0,0 0 0,0 0 0,0 0 0,0 0 0,-1 0 0,1 1 0,0-1 0,-1 1 0,0 0 0,0-1 0,0 1 0,0 0 0,0-1 0,0 1 0,-1 0 0,1 0 0,-1 0 0,0 0 0,0 0 0,0 0 0,-1 5 0,0-1 0,0 1 0,-1-1 0,0 0 0,-1 0 0,1 0 0,-1 0 0,-1 0 0,1-1 0,-1 1 0,0-1 0,-1 0 0,1 0 0,-1-1 0,0 1 0,-1-1 0,-6 5 0,-14 11 0,0-2 0,-39 21 0,57-36 0,-10 8 0,0-2 0,-1 0 0,0-1 0,-1-1 0,0-1 0,-41 9 0,59-16-47,1 1 0,0-1 0,0 0 0,0 0 0,-1 0 0,1 0 0,0 0 0,0 0 0,0 0-1,-1 0 1,1-1 0,0 1 0,0 0 0,0-1 0,0 1 0,-1-1 0,1 1 0,0-1 0,0 0 0,0 1 0,0-1 0,0 0-1,1 0 1,-1 0 0,0 0 0,0 0 0,0 0 0,0-1 0,-4-13-6779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8:28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120 199 24575,'-5'12'0,"0"-2"0,12-14 0,1-6 0,0 0 0,-1-1 0,10-18 0,4-7 0,9-13 0,-21 32 0,1 1 0,13-17 0,-23 32 0,1 1 0,-1 0 0,0-1 0,0 1 0,0 0 0,1-1 0,-1 1 0,0 0 0,1-1 0,-1 1 0,0 0 0,1 0 0,-1 0 0,0-1 0,1 1 0,-1 0 0,0 0 0,1 0 0,-1 0 0,1-1 0,-1 1 0,0 0 0,1 0 0,-1 0 0,1 0 0,-1 0 0,1 0 0,-1 0 0,1 0 0,6 12 0,-2 30 0,-4-27 0,20 136 0,-19-126 0,-2 0 0,0 0 0,-2 0 0,-5 28 0,6-46 0,-1 0 0,0 1 0,-1-1 0,1 0 0,-2 0 0,1 0 0,-1-1 0,0 1 0,0-1 0,0 0 0,-1 0 0,0 0 0,-11 9 0,8-9 0,0 0 0,-1-1 0,1 0 0,-2 0 0,1-1 0,0 0 0,-1-1 0,1 0 0,-19 3 0,-5 3 0,28-7 0,-1 0 0,0 0 0,0 0 0,0-1 0,0 0 0,0 0 0,0-1 0,0 0 0,0 0 0,0 0 0,-13-2 0,19 2 0,0 0 0,0 0 0,0 0 0,0-1 0,-1 1 0,1 0 0,0 0 0,0 0 0,0 0 0,0 0 0,-1 0 0,1 0 0,0 0 0,0 0 0,0-1 0,0 1 0,-1 0 0,1 0 0,0 0 0,0 0 0,0 0 0,0-1 0,0 1 0,0 0 0,0 0 0,0 0 0,0 0 0,0-1 0,-1 1 0,1 0 0,0 0 0,0 0 0,0-1 0,0 1 0,0 0 0,0 0 0,0 0 0,0-1 0,0 1 0,1 0 0,-1 0 0,0 0 0,0 0 0,0-1 0,0 1 0,0 0 0,0 0 0,0 0 0,0 0 0,0-1 0,1 1 0,-1 0 0,0 0 0,0 0 0,0 0 0,0 0 0,0 0 0,1-1 0,-1 1 0,0 0 0,0 0 0,0 0 0,0 0 0,1 0 0,-1 0 0,0 0 0,0 0 0,0 0 0,1 0 0,14-5 0,603-92 0,-575 93-455,-1 1 0,62 5 0,-94-2-6371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8:58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24575,'3'-1'0,"0"1"0,-1-1 0,1 0 0,-1 0 0,1 0 0,-1-1 0,1 1 0,-1 0 0,0-1 0,0 0 0,0 1 0,1-1 0,-2 0 0,1 0 0,3-4 0,17-14 0,-22 20 0,1 0 0,-1 0 0,1 0 0,-1 0 0,0 0 0,1 0 0,-1 0 0,1 0 0,-1 0 0,1 0 0,-1 0 0,1 0 0,-1 0 0,0 0 0,1 1 0,-1-1 0,1 0 0,-1 0 0,1 0 0,-1 1 0,0-1 0,1 0 0,-1 0 0,0 1 0,1-1 0,-1 0 0,0 1 0,0-1 0,1 1 0,-1-1 0,0 0 0,0 1 0,1-1 0,-1 1 0,0-1 0,0 0 0,0 1 0,0-1 0,0 1 0,0-1 0,0 1 0,0-1 0,0 1 0,0-1 0,0 0 0,0 1 0,2 27 0,-2-26 0,0 49 0,0-19 0,1-1 0,6 38 0,6 46 0,-10-75 0,2 0 0,15 57 0,-11-54-27,-2 0 0,-1 0 0,-3 1 1,-1 0-1,-5 45 0,1-2-1177,2-65-5622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8:58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73 116 24575,'-2'1'0,"0"-2"0,1 1 0,-1 0 0,0 0 0,0 0 0,1-1 0,-1 1 0,0-1 0,1 0 0,-1 1 0,1-1 0,-1 0 0,1 0 0,-1 0 0,1 0 0,-1 0 0,1 0 0,0 0 0,0-1 0,0 1 0,0 0 0,0-1 0,0 1 0,0-1 0,0 1 0,0-1 0,0 1 0,1-1 0,-1 0 0,1 1 0,-1-1 0,1-1 0,-1 0 0,1 1 0,0 0 0,0 0 0,0-1 0,0 1 0,1 0 0,-1 0 0,0 0 0,1-1 0,0 1 0,-1 0 0,1 0 0,0 0 0,0 0 0,0 0 0,0 0 0,1 0 0,-1 1 0,0-1 0,1 0 0,-1 1 0,1-1 0,0 1 0,-1-1 0,4-1 0,3-1 0,1-1 0,1 2 0,-1-1 0,1 1 0,-1 0 0,1 1 0,0 0 0,0 1 0,0 0 0,11 0 0,-5 2 0,1 0 0,0 1 0,-1 0 0,0 2 0,22 6 0,-33-8 0,0 0 0,0 0 0,0 1 0,-1-1 0,1 1 0,0 0 0,-1 0 0,0 1 0,0-1 0,0 1 0,0 0 0,-1 0 0,5 6 0,-7-8 0,0 0 0,1 1 0,-1-1 0,0 1 0,0-1 0,0 1 0,-1-1 0,1 1 0,-1 0 0,1-1 0,-1 1 0,0 0 0,0 0 0,0-1 0,0 1 0,0 0 0,-1-1 0,1 1 0,-1 0 0,0-1 0,0 1 0,0-1 0,0 1 0,0-1 0,0 0 0,-1 1 0,1-1 0,-3 3 0,-7 7 0,-1 0 0,0 0 0,-1-1 0,0 0 0,-1-1 0,-17 9 0,-93 43 0,117-59-124,0 0 0,-1 0 0,1-1 0,-1 0 0,0 0 0,0-1-1,0 0 1,1 0 0,-1-1 0,-16-1 0,3-3-6702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8:59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50 24575,'0'-2'0,"0"1"0,0-1 0,0 0 0,0 0 0,1 0 0,-1 1 0,1-1 0,-1 0 0,1 0 0,0 1 0,0-1 0,-1 0 0,1 1 0,0-1 0,1 1 0,-1-1 0,0 1 0,0 0 0,1-1 0,-1 1 0,2-1 0,0 0 0,1 0 0,-1 0 0,1 1 0,-1-1 0,1 1 0,0 0 0,-1 0 0,1 1 0,0-1 0,4 1 0,-1-1 0,0 1 0,1 0 0,-1 1 0,0 0 0,1 0 0,-1 0 0,0 1 0,0 0 0,0 1 0,11 5 0,-14-6 0,-1 0 0,0 1 0,0-1 0,0 1 0,0 0 0,0 0 0,-1 0 0,1 0 0,-1 0 0,0 0 0,1 1 0,-2-1 0,1 1 0,0 0 0,-1-1 0,0 1 0,2 7 0,-2-5 0,-1 1 0,0 0 0,0 0 0,0-1 0,-1 1 0,0 0 0,0 0 0,0-1 0,-5 12 0,-1-2 0,0 0 0,-1 0 0,-1-1 0,0 0 0,-1-1 0,0 0 0,-19 19 0,-128 110 0,144-131 0,9-9 0,0 0 0,1 0 0,-1 0 0,1 0 0,0 0 0,0 1 0,1-1 0,-1 1 0,1 0 0,-1 0 0,-2 8 0,5-12 0,0 1 0,0 0 0,0-1 0,0 1 0,1 0 0,-1-1 0,0 1 0,0 0 0,1-1 0,-1 1 0,1 0 0,-1-1 0,0 1 0,1-1 0,-1 1 0,1-1 0,-1 1 0,1-1 0,-1 0 0,1 1 0,0-1 0,-1 1 0,1-1 0,0 0 0,-1 0 0,1 1 0,0-1 0,-1 0 0,1 0 0,0 0 0,-1 0 0,1 0 0,0 0 0,-1 0 0,1 0 0,0 0 0,-1 0 0,1 0 0,0 0 0,0 0 0,0-1 0,38-6 0,-31 5 0,91-19 0,-37 7 0,115-12 0,-86 15 0,-60 6 0,47-2 0,-56 10 30,-20-2-146,0-1 0,1 1-1,-1-1 1,1 0 0,-1 0 0,1 0-1,-1 0 1,0 0 0,1 0 0,-1-1-1,5 0 1,3-5-6710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9:00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24575,'1'11'0,"0"1"0,1 0 0,5 20 0,4 21 0,1 42 0,4 65 0,-16-91-110,-2-35-69,2 0 0,2 0-1,1 0 1,2 0 0,1-1-1,11 36 1,-10-48-6647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9:0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24575,'80'-19'0,"149"-15"0,109-10 0,-312 43-682,43-10-1,-46 6-6143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9:15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24575,'0'4'0,"0"1"0,-8 1 0,-4-2-8191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0:13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38 24575,'-4'0'0,"-2"-4"0,5-2 0,2-3 0,6-1 0,5 2 0,1 10 0,-1 5-8191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20.4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24575,'0'4'0,"0"6"0,0 5 0,4 0 0,6 6 0,1 0-8191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0:14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24575,'0'4'0,"-4"1"0,-2 5 0,-3 0 0,3-1 0,3-7 0,7-4 0,6-1 0,5-1 0,1 10 0,-2 3-8191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0:14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24575,'0'4'0,"0"6"0,-12 13 0,-5 4-8191</inkml:trace>
  <inkml:trace contextRef="#ctx0" brushRef="#br0" timeOffset="1">29 642 24575,'0'5'0,"0"4"0,0 6 0,0-4 0,0 5 0,0-2-8191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0:14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24575,'0'4'0,"0"6"0,-4 0 0,-1 4 0,-5-1 0,0 2 0,10-2 0,5-3-8191</inkml:trace>
  <inkml:trace contextRef="#ctx0" brushRef="#br0" timeOffset="1">25 568 24575,'-4'4'0,"-6"2"0,3-1 0,3-5 0,7-2 0,6-2 0,6 9 0,0 4-8191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0:15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24575,'0'5'0,"0"4"0,-4 2 0,-1 3 0,4 3 0,2-1-8191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0:15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24575,'-4'4'0,"-6"2"0,-1 3 0,2 5 0,10 4 0,5-1-8191</inkml:trace>
  <inkml:trace contextRef="#ctx0" brushRef="#br0" timeOffset="1">88 445 24575,'-4'4'0,"-6"1"0,0 5 0,-4 0 0,1 2 0,-1 0 0,1 1 0,3 0-8191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0:15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24575,'-8'0'0,"-4"4"0,-2 2 0,0 3 0,2 5 0,9 0 0,7 2 0,4-3-8191</inkml:trace>
  <inkml:trace contextRef="#ctx0" brushRef="#br0" timeOffset="1">88 468 24575,'0'5'0,"-4"0"0,-1 5 0,-1 4 0,2 4 0,1-1-8191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0:16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24575,'0'4'0,"0"-3"0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0:16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24575,'0'-4'0,"0"-6"0,0-5 0,0 3 0,0 10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0:1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24575,'-1'3'0,"1"-1"0,-1 0 0,0 0 0,0 0 0,0 0 0,0 1 0,-1-2 0,1 1 0,0 0 0,-1 0 0,1 0 0,-1-1 0,0 1 0,0 0 0,1-1 0,-1 0 0,0 1 0,0-1 0,0 0 0,-3 1 0,0 1 0,0-1 0,0 0 0,0 0 0,0 0 0,0 0 0,-1-1 0,-7 1 0,12-2 0,0-1 0,-1 1 0,1-1 0,0 0 0,0 1 0,0-1 0,0 0 0,0 0 0,0 0 0,0 0 0,0 0 0,0 0 0,1 0 0,-1 0 0,0 0 0,1 0 0,-1-1 0,1 1 0,-1 0 0,1 0 0,-1-1 0,1 1 0,0 0 0,0 0 0,-1-1 0,1-1 0,-1-9 0,3 26 0,1 19 0,9 36 0,-2-12 0,23 108 0,6 46 0,-27-108 0,6 106 0,-20-162 0,0-32 0,1 0 0,1 0 0,1 0 0,0 0 0,5 22 0,0-27-16,-1-15 45,3-16-1343,-8 20 1250,8-33-6762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0:20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16 152 24575,'0'0'0,"-1"0"0,1 0 0,-1 0 0,0 0 0,1 0 0,-1 0 0,0 0 0,1 0 0,-1 0 0,1 0 0,-1-1 0,1 1 0,-1 0 0,0 0 0,1-1 0,-1 1 0,1 0 0,-1-1 0,1 1 0,-1 0 0,1-1 0,-1 1 0,1-1 0,0 1 0,-1-1 0,1 1 0,0-1 0,-1 1 0,1-2 0,2-18 0,0 16 0,-1-1 0,2 1 0,-1 0 0,0 0 0,1 0 0,0 0 0,3-3 0,3 0 0,1 0 0,0 1 0,0 0 0,0 1 0,1 0 0,0 1 0,14-4 0,82-18 0,-102 25 0,-3 1 0,72-11 0,-69 11 0,0-1 0,1 1 0,-1 0 0,0 1 0,0-1 0,1 1 0,-1 0 0,0 0 0,0 1 0,0 0 0,8 3 0,-12-4 0,0 0 0,-1-1 0,1 1 0,0 0 0,0 0 0,-1 0 0,1 0 0,0 0 0,-1 0 0,1 0 0,-1 0 0,1 0 0,-1 0 0,0 0 0,1 0 0,-1 0 0,0 0 0,0 1 0,0-1 0,0 0 0,0 0 0,0 0 0,0 0 0,0 0 0,0 0 0,0 1 0,-1-1 0,1 0 0,0 0 0,-1 0 0,1 0 0,-1 0 0,0 0 0,1 0 0,-1 0 0,1 0 0,-1 0 0,0-1 0,0 1 0,-1 1 0,-4 5 0,1-1 0,-1 0 0,-1 0 0,-6 5 0,-176 122 0,54-39 0,124-88 120,21-17-8431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20.8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108 0 24575,'0'5'0,"0"5"0,-4 1 0,-2 3 0,-3-1 0,-1 1 0,1 3 0,-1-2 0,0 1 0,2 2 0,3 2 0,2 2 0,1 1 0,-3-3 0,0-1 0,0 1 0,-3 1 0,0-3-8191</inkml:trace>
  <inkml:trace contextRef="#ctx0" brushRef="#br0" timeOffset="1">9 470 24575,'4'0'0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0:20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24575,'0'-3'0,"1"-1"0,-1 0 0,1 1 0,0-1 0,0 1 0,0-1 0,1 1 0,-1 0 0,1 0 0,0-1 0,0 1 0,0 0 0,0 1 0,1-1 0,-1 0 0,1 1 0,0-1 0,-1 1 0,1 0 0,0-1 0,0 2 0,1-1 0,-1 0 0,0 1 0,1-1 0,4 0 0,14-6 0,1 1 0,1 1 0,25-3 0,-17 4 0,-30 4 0,0 1 0,0-1 0,0 1 0,0 0 0,0 0 0,0 0 0,0 0 0,0 0 0,0 1 0,0-1 0,-1 0 0,1 1 0,0-1 0,0 1 0,0 0 0,0 0 0,-1 0 0,1 0 0,0 0 0,-1 0 0,1 0 0,1 2 0,-1-1 0,0 1 0,0 0 0,0 0 0,-1 0 0,1 0 0,-1 0 0,1 0 0,-1 1 0,0-1 0,0 0 0,0 6 0,0 3 0,0-1 0,0 1 0,-2-1 0,1 1 0,-2-1 0,-3 19 0,1-17 0,-1-1 0,1 0 0,-2 0 0,-10 17 0,13-25 0,0 1 0,1-1 0,-1 0 0,-1 0 0,1 0 0,-1 0 0,0-1 0,1 1 0,-1-1 0,-1 0 0,1 0 0,0-1 0,-1 1 0,-4 1 0,8-4 0,1 1 0,0-1 0,-1 0 0,1 0 0,0 0 0,-1 1 0,1-1 0,-1 0 0,1 0 0,0 0 0,-1 0 0,1 0 0,0 0 0,-1 0 0,1 0 0,-1 0 0,1 0 0,0 0 0,-1 0 0,1 0 0,-1 0 0,1 0 0,0 0 0,-1 0 0,1 0 0,0-1 0,-1 1 0,1 0 0,0 0 0,-1 0 0,1-1 0,0 1 0,-1 0 0,1-1 0,0 1 0,0 0 0,-1 0 0,1-1 0,0 1 0,0 0 0,0-1 0,-1 1 0,1 0 0,0-1 0,0 1 0,0-1 0,0 1 0,0 0 0,0-1 0,0 1 0,0-1 0,0 1 0,0 0 0,0-1 0,0 1 0,0 0 0,0-1 0,0 1 0,0-1 0,0 1 0,0 0 0,1-1 0,-1 1 0,0 0 0,1-1 0,14-23 0,-10 19 0,1 1 0,0-1 0,0 2 0,0-1 0,0 1 0,0 0 0,1 0 0,0 0 0,-1 1 0,1 0 0,0 0 0,0 1 0,0 0 0,0 0 0,0 1 0,10 0 0,-12 1 0,-1-1 0,0 0 0,1 1 0,-1 0 0,0 0 0,0 0 0,0 1 0,0-1 0,0 1 0,0 0 0,0 0 0,0 0 0,-1 1 0,1-1 0,-1 1 0,0 0 0,0 0 0,0 0 0,0 0 0,0 0 0,0 1 0,-1 0 0,0-1 0,0 1 0,0 0 0,0 0 0,2 8 0,-2-3 0,0 1 0,-1 0 0,0 0 0,-1 0 0,0 0 0,0-1 0,-1 1 0,-1 0 0,1 0 0,-1-1 0,-1 1 0,0-1 0,0 0 0,-1 1 0,0-2 0,-1 1 0,0 0 0,0-1 0,-1 0 0,-12 14 0,5-8 0,-1-1 0,0 0 0,-1 0 0,-1-2 0,0 0 0,0-1 0,-1 0 0,0-2 0,-34 13 0,46-20-136,0 1-1,0-1 1,-1 0-1,1-1 1,0 1-1,0-1 1,-1 0-1,1-1 0,-10-1 1,-23-6-6690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0:44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0 24575,'-2'5'0,"0"0"0,0-1 0,0 1 0,-1-1 0,0 0 0,0 1 0,0-1 0,0-1 0,-1 1 0,1 0 0,-9 5 0,1 2 0,0-1 0,2 0 0,-1 1 0,1 1 0,1-1 0,0 1 0,-12 25 0,15-24 0,1 0 0,0 0 0,1 0 0,0 1 0,1 0 0,-1 17 0,5 88 0,0-49 0,-2-27 0,-1-16 0,1-1 0,6 39 0,-5-56 0,1-1 0,0 0 0,1 1 0,0-1 0,0 0 0,1 0 0,0-1 0,0 1 0,1-1 0,0 0 0,9 11 0,-1-5-114,0-1 1,1 0-1,0-1 0,0 0 0,1-1 1,0-1-1,1 0 0,0-2 0,1 0 1,0 0-1,25 5 0,-21-7-6712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0:48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0 24575,'0'520'0,"0"-514"0,-1-3 0,1 0 0,0 0 0,0 0 0,0 1 0,0-1 0,1 0 0,-1 0 0,1 0 0,0 0 0,0 0 0,0 0 0,0 0 0,0-1 0,2 4 0,-2-6 0,-1 0 0,0 0 0,0 0 0,1 0 0,-1 0 0,0 0 0,1 0 0,-1 0 0,0 0 0,1 0 0,-1 0 0,0 0 0,0 0 0,1 0 0,-1 0 0,0 0 0,1-1 0,-1 1 0,0 0 0,0 0 0,1 0 0,-1 0 0,0-1 0,0 1 0,0 0 0,1 0 0,-1-1 0,0 1 0,0 0 0,0 0 0,1-1 0,-1 1 0,0 0 0,0 0 0,0-1 0,0 1 0,0 0 0,0-1 0,0 1 0,0 0 0,0-1 0,0 1 0,0 0 0,0 0 0,0-1 0,0 1 0,0-1 0,4-16 0,-3 10 0,-1 0 0,1 0 0,-1 1 0,0-1 0,-1 0 0,0 0 0,0 0 0,0 1 0,-1-1 0,0 1 0,0-1 0,-6-11 0,6 14 0,-1 0 0,0 0 0,0 1 0,-1-1 0,1 1 0,-1-1 0,1 1 0,-1 0 0,0 1 0,0-1 0,-1 1 0,1-1 0,0 1 0,-1 0 0,1 1 0,-1-1 0,0 1 0,1 0 0,-7 0 0,0 0 0,0 0 0,0 1 0,0 1 0,0 0 0,0 0 0,0 1 0,0 1 0,0 0 0,1 0 0,-1 1 0,1 0 0,0 1 0,0 0 0,0 1 0,1 0 0,-9 8 0,16-13 0,-1 0 0,1 1 0,1-1 0,-1 1 0,0-1 0,0 1 0,1 0 0,-1 0 0,0 0 0,1 0 0,0 0 0,0 0 0,-1 0 0,1 0 0,0 1 0,1-1 0,-1 0 0,0 1 0,1-1 0,-1 0 0,1 1 0,0-1 0,0 1 0,0-1 0,0 1 0,0-1 0,0 1 0,1-1 0,-1 0 0,1 1 0,0-1 0,0 0 0,1 3 0,1 0 0,0 0 0,0 0 0,1-1 0,0 1 0,0-1 0,0 0 0,0 0 0,0 0 0,1-1 0,0 1 0,0-1 0,9 4 0,0-1 0,-1 0 0,1-1 0,0-1 0,0 0 0,1-1 0,-1 0 0,1-1 0,24 0 0,11 4-12,-44-4-72,-1-1-1,1 0 1,0 0-1,-1 0 0,1-1 1,0 0-1,0 0 1,-1 0-1,1-1 1,0 1-1,0-1 0,-1-1 1,1 1-1,-1-1 1,8-4-1,-1-2-6741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0:48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24575,'19'51'0,"2"146"0,-15-128 0,-5-50 0,1 1 0,3 18 0,-4-36 0,-1-1 0,0 1 0,0-1 0,1 1 0,-1-1 0,1 1 0,-1-1 0,1 0 0,-1 1 0,1-1 0,0 0 0,0 0 0,0 0 0,0 1 0,0-1 0,0 0 0,1 1 0,-1-2 0,0 0 0,-1 0 0,1 0 0,-1 0 0,1 0 0,0 0 0,-1 0 0,1 0 0,0 0 0,-1 0 0,1 0 0,0-1 0,-1 1 0,1 0 0,-1 0 0,1-1 0,0 1 0,-1 0 0,1-1 0,-1 1 0,1-1 0,-1 1 0,1 0 0,-1-1 0,0 1 0,1-2 0,5-5 0,0-2 0,-1 1 0,8-17 0,-7 14 0,4-8 0,2 0 0,0 1 0,18-19 0,-25 31 0,0 0 0,0 1 0,1 0 0,-1 0 0,1 1 0,0-1 0,1 1 0,-1 0 0,0 1 0,1 0 0,0 0 0,0 0 0,8-1 0,-12 4 0,-1-1 0,1 1 0,0 0 0,0 1 0,0-1 0,0 0 0,0 1 0,0 0 0,-1 0 0,1 0 0,0 0 0,-1 0 0,1 0 0,0 1 0,-1-1 0,0 1 0,1 0 0,-1-1 0,0 1 0,0 0 0,0 1 0,0-1 0,0 0 0,-1 0 0,1 1 0,0-1 0,-1 1 0,0-1 0,0 1 0,0 0 0,2 5 0,-2-4 0,0 1 0,1 0 0,-1-1 0,-1 1 0,1 0 0,-1 0 0,0 0 0,0-1 0,0 1 0,0 0 0,-1 0 0,0 0 0,0-1 0,-1 1 0,1 0 0,-1-1 0,0 0 0,-3 7 0,-1-5 0,1 0 0,-1 0 0,0-1 0,0 0 0,-1 0 0,0 0 0,0-1 0,0 0 0,0 0 0,-13 4 0,-11 2 0,-41 9 0,56-15 0,13-3-65,1-1 0,0 1 0,0-1 0,-1 1 0,1-1 0,0 0 0,-1 0 0,1 0 0,0 0 0,-1 0 0,1 0 0,0-1 0,-1 1 0,1-1 0,0 0 0,0 1 0,-1-1 0,1 0 0,0 0 0,-3-3 0,-4-6-6761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0:49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24575,'5'-23'0,"1"1"0,10-24 0,-9 26 0,-6 15 0,1 0 0,0 0 0,0 0 0,1 0 0,0 0 0,0 1 0,4-6 0,-6 9 0,0 0 0,-1 0 0,1 1 0,0-1 0,0 1 0,-1-1 0,1 1 0,0-1 0,0 1 0,0-1 0,0 1 0,-1 0 0,1 0 0,0-1 0,0 1 0,0 0 0,0 0 0,0 0 0,1 0 0,0 0 0,-1 1 0,1-1 0,-1 1 0,0-1 0,1 1 0,-1 0 0,0 0 0,0 0 0,0-1 0,0 1 0,1 0 0,-1 0 0,0 1 0,-1-1 0,1 0 0,2 3 0,4 7 0,-1 1 0,0 0 0,-1 0 0,0 0 0,-1 1 0,0 0 0,-1-1 0,3 21 0,-2 6 0,-2 63 0,-2-97 0,0 0 0,0 1 0,-1-1 0,0 0 0,0 0 0,0 0 0,-1 0 0,1 0 0,-1 0 0,0 0 0,-1-1 0,1 1 0,-1 0 0,0-1 0,-6 7 0,2-5 0,0 0 0,1-1 0,-2 0 0,1-1 0,0 1 0,-1-1 0,0-1 0,-14 5 0,248-61 0,-96 26 0,-68 8-1365,-46 14-5461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0:50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24575,'1'3'0,"0"-1"0,1 1 0,-1-1 0,1 0 0,0 1 0,0-1 0,0 0 0,0 0 0,0 0 0,0 0 0,0-1 0,0 1 0,1 0 0,-1-1 0,1 0 0,4 2 0,3 4 0,94 60 0,-39-26 0,82 68 0,-128-92 0,-1 0 0,0 2 0,-1 0 0,-1 1 0,0 0 0,-2 2 0,-1-1 0,13 29 0,-18-30 0,0 0 0,-1 0 0,-1 1 0,-2 0 0,0 1 0,-1-1 0,0 1 0,-2-1 0,-1 1 0,-1 0 0,-1-1 0,-4 25 0,0-21 0,-1-1 0,0 0 0,-2 0 0,-1-1 0,-1 0 0,0 0 0,-2-1 0,-1-1 0,-1 0 0,-18 20 0,21-27-109,-5 5 230,-30 29 1,42-44-238,0 0 1,1 0 0,-2-1 0,1 0-1,0 0 1,-1 0 0,1 0-1,-1-1 1,0 0 0,0 0 0,0-1-1,-7 2 1,-14-3-6711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0:52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24575,'-3'0'0,"1"1"0,-1-1 0,1 1 0,-1 0 0,1 0 0,0 0 0,-1 0 0,1 0 0,0 0 0,0 1 0,0-1 0,0 1 0,0 0 0,0-1 0,0 1 0,-2 3 0,-25 37 0,24-35 0,-2 5 0,1 0 0,0 1 0,0 0 0,1 1 0,1-1 0,1 1 0,0-1 0,-2 16 0,1 13 0,2 57 0,3-84 0,0-1 0,1 1 0,0-1 0,1 0 0,1 0 0,0 0 0,1 0 0,1-1 0,0 0 0,0 0 0,10 12 0,24 60 0,-30-60 0,1-2 0,23 37 0,-19-42 0,1-1 0,0-1 0,1 0 0,1-2 0,33 22 0,-42-30-227,1 0-1,-1-1 1,1 0-1,0-1 1,14 5-1,-14-7-6598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1:04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24575,'0'33'0,"2"0"0,2 0 0,10 47 0,80 246 0,-87-304 0,-4-13 0,-8-21 0,-11-34 0,10 28 0,-1 0 0,0 0 0,-1 1 0,-11-17 0,13 26 0,-39-54 0,41 57 0,1 1 0,-1 0 0,0 1 0,0-1 0,-1 1 0,1-1 0,-1 1 0,1 1 0,-1-1 0,0 1 0,-7-3 0,10 4 0,1 1 0,-1 0 0,1 0 0,-1 0 0,1 0 0,-1 0 0,1 0 0,-1 0 0,1 1 0,-1-1 0,1 0 0,0 1 0,-1-1 0,1 1 0,-1 0 0,1-1 0,0 1 0,0 0 0,-1 0 0,1 0 0,0 0 0,0 0 0,0 0 0,0 0 0,0 0 0,0 0 0,0 0 0,0 1 0,1-1 0,-1 0 0,0 1 0,1-1 0,-1 1 0,1-1 0,-1 0 0,1 1 0,0-1 0,0 3 0,-3 8 0,2-1 0,0 1 0,0 21 0,1-27 0,0-1 0,0 3 0,0 0 0,0 0 0,1 0 0,0 0 0,4 13 0,-4-18 0,0-1 0,0 1 0,0-1 0,1 0 0,-1 0 0,1 0 0,0 1 0,-1-2 0,1 1 0,0 0 0,0 0 0,0 0 0,1-1 0,-1 1 0,0-1 0,1 0 0,-1 0 0,0 0 0,1 0 0,5 1 0,3 1-151,1 0-1,-1-1 0,1 0 0,0-1 1,0-1-1,0 0 0,0 0 1,16-4-1,-6 1-6674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1:08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24575,'0'397'0,"0"-391"0,-1-3 0,1 0 0,0 0 0,0 0 0,0 0 0,1 0 0,-1 0 0,0 0 0,1 0 0,0 0 0,0 0 0,0 0 0,0 0 0,0 0 0,3 2 0,-4-5 0,0 0 0,0 0 0,1 0 0,-1 1 0,0-1 0,1 0 0,-1 0 0,0 0 0,1-1 0,-1 1 0,0 0 0,0 0 0,1 0 0,-1 0 0,0 0 0,1 0 0,-1 0 0,0 0 0,0-1 0,1 1 0,-1 0 0,0 0 0,0 0 0,1-1 0,-1 1 0,0 0 0,0 0 0,0 0 0,1-1 0,-1 1 0,0 0 0,0-1 0,0 1 0,0 0 0,0 0 0,0-1 0,0 1 0,1 0 0,-1-1 0,0 1 0,0 0 0,0-1 0,0 1 0,0 0 0,0 0 0,0-1 0,-1 1 0,5-18 0,-1-4 0,-2 7 0,1 1 0,0-1 0,9-25 0,-9 34 0,1 1 0,-1 0 0,1 0 0,0 0 0,1 0 0,-1 1 0,1-1 0,0 1 0,0 0 0,0 0 0,0 0 0,1 1 0,7-5 0,-5 3 0,1 1 0,0 0 0,0 1 0,1 0 0,-1 0 0,1 1 0,-1 0 0,1 1 0,14-1 0,-20 1 0,0 1 0,0 0 0,0 0 0,0 0 0,0 1 0,0-1 0,0 1 0,0-1 0,-1 1 0,1 0 0,0 0 0,0 1 0,0-1 0,-1 0 0,1 1 0,-1 0 0,1-1 0,-1 1 0,0 0 0,0 0 0,0 0 0,0 1 0,0-1 0,0 1 0,0-1 0,-1 1 0,1-1 0,-1 1 0,0 0 0,0-1 0,1 5 0,-1-3 0,0 0 0,0 0 0,0 1 0,-1-1 0,1 0 0,-1 0 0,0 0 0,-1 1 0,1-1 0,-1 0 0,0 0 0,0 0 0,0 0 0,0 0 0,-1 0 0,-3 6 0,2-5 0,0-1 0,-1 1 0,0-1 0,0 0 0,0-1 0,0 1 0,-1-1 0,1 1 0,-1-1 0,0-1 0,0 1 0,-6 2 0,-182 75 0,191-79 8,0 0 0,0 0 0,0 0 0,0-1 0,0 1 0,0-1-1,-1 1 1,1-1 0,0 0 0,0 0 0,0 0 0,-1 0 0,-1 0 0,4 0-16,-1-1 1,1 1-1,0 0 0,-1 0 1,1 0-1,0 0 1,-1-1-1,1 1 1,0 0-1,0 0 1,-1-1-1,1 1 0,0 0 1,0-1-1,-1 1 1,1 0-1,0 0 1,0-1-1,0 1 0,0 0 1,0-1-1,-1 1 1,1-1-1,0 1 1,0 0-1,0-1 0,0 0 1,7-17-1257,9-7-5562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1:09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24575,'0'-4'0,"0"0"0,1 0 0,0 0 0,0 0 0,0 0 0,0 0 0,1 1 0,-1-1 0,1 0 0,0 1 0,0-1 0,0 1 0,0 0 0,1 0 0,0 0 0,-1 0 0,1 0 0,0 0 0,0 1 0,0 0 0,1-1 0,-1 1 0,1 0 0,-1 1 0,1-1 0,0 1 0,-1-1 0,1 1 0,0 0 0,0 0 0,0 1 0,5-1 0,-5 0 0,0 1 0,0-1 0,0 1 0,0 0 0,0 1 0,0-1 0,0 0 0,0 1 0,0 0 0,0 0 0,0 0 0,0 1 0,0 0 0,-1-1 0,1 1 0,0 0 0,-1 1 0,0-1 0,1 0 0,-1 1 0,0 0 0,0 0 0,-1 0 0,1 0 0,0 0 0,-1 1 0,0-1 0,0 1 0,0-1 0,0 1 0,1 6 0,-1-5 0,-2 0 0,1 0 0,0-1 0,-1 1 0,0 0 0,0 0 0,-1 0 0,1 0 0,-1-1 0,0 1 0,0 0 0,-1-1 0,1 1 0,-1-1 0,-3 6 0,-3 4 0,-1 1 0,-1-1 0,-12 13 0,12-14 0,-1 0 0,-10 20 0,20-32 0,1-1 0,-1 1 0,1 0 0,-1 0 0,1-1 0,-1 1 0,1 0 0,0 0 0,-1 0 0,1 0 0,0 0 0,0-1 0,0 1 0,0 0 0,0 0 0,0 0 0,0 0 0,0 0 0,0 0 0,0 0 0,0 0 0,0-1 0,1 3 0,0-3 0,0 1 0,0-1 0,-1 1 0,1-1 0,0 0 0,0 1 0,0-1 0,-1 0 0,1 0 0,0 0 0,0 0 0,0 0 0,0 0 0,0 0 0,0 0 0,-1 0 0,1 0 0,0 0 0,2-1 0,50-20 0,-45 18 0,29-12-227,0 3-1,1 1 1,0 2-1,0 1 1,41-2-1,-69 10-6598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21.2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24575,'0'4'0,"0"6"0,0 5 0,0 5 0,0 2 0,0 2 0,0 6 0,0-3-8191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1:09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24575,'0'-2'0,"0"0"0,0 0 0,0 0 0,0-1 0,0 1 0,0 0 0,0 0 0,1 0 0,-1 0 0,1 0 0,-1 0 0,1 0 0,0 0 0,0 0 0,0 0 0,0 1 0,0-1 0,0 0 0,3-2 0,-2 4 0,0-1 0,0 1 0,0-1 0,0 1 0,0 0 0,0 0 0,-1 0 0,1 0 0,0 0 0,0 0 0,0 1 0,0-1 0,0 1 0,0-1 0,0 1 0,0 0 0,0 0 0,-1 0 0,1 0 0,0 0 0,1 1 0,64 36 0,-2 2 0,107 89 0,-145-103 0,-1 0 0,-1 2 0,-2 0 0,-1 2 0,36 63 0,-49-75 8,-2 0-1,1 0 1,-2 0-1,-1 1 1,0 0-1,-1 0 1,-1 0-1,-1 1 1,-1-1-1,0 1 1,-2-1-1,0 1 1,-1-1-1,-1 0 1,-8 27-1,2-14-172,-1-1 0,-2-1 0,-1 0 0,-2-1 0,-1 0 0,-1-1 0,-1-1 0,-32 37 0,-4-4-6661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1:10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24575,'-11'31'0,"3"-10"0,-2 17 0,1 1 0,-3 44 0,1 0 0,-6 56 0,17-122 0,0 1 0,0-1 0,2 0 0,0 0 0,9 33 0,-8-43 6,-1-1 0,2 0 0,-1 0 0,1 0 0,0 0 0,0-1 0,0 0 0,1 1 0,0-2 0,0 1 0,0 0 0,1-1 0,0 0 0,-1 0 0,1-1 0,0 0 0,1 0 0,-1 0 0,7 2 0,2-1-192,0 1 1,0-2-1,0 0 0,0-1 1,0 0-1,1-1 1,25-2-1,-3-3-6640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1:13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 24575,'1'9'0,"1"0"0,-1-1 0,1 1 0,1 0 0,0-1 0,7 16 0,7 22 0,-16-41 0,9 31 0,-1 0 0,-2 1 0,-2-1 0,0 39 0,-3-49 0,0 0 0,8 30 0,-1-1 0,-12-67 0,0 0 0,-1 1 0,0-1 0,-1 1 0,-1 0 0,-7-12 0,0 2 0,-1 0 0,-26-29 0,38 47 0,0 1 0,0 0 0,-1 0 0,1 0 0,-1 0 0,1 0 0,-1 0 0,1 1 0,-1-1 0,0 1 0,0 0 0,0 0 0,0 0 0,0 0 0,0 1 0,0-1 0,0 1 0,0 0 0,0-1 0,-3 2 0,1-1 0,0 1 0,0 1 0,1-1 0,-1 1 0,1-1 0,-1 1 0,1 1 0,0-1 0,0 0 0,0 1 0,-7 6 0,4-3 0,1 0 0,0 0 0,0 1 0,1 0 0,0 0 0,0 0 0,0 1 0,1-1 0,1 1 0,-1 0 0,1 0 0,0 0 0,1 1 0,-2 10 0,4-17 0,0 0 0,0 0 0,0 0 0,1 0 0,-1-1 0,0 1 0,1 0 0,0 0 0,-1 0 0,1 0 0,0-1 0,0 1 0,0 0 0,0 0 0,0-1 0,1 1 0,-1-1 0,0 1 0,1-1 0,-1 0 0,1 0 0,-1 1 0,1-1 0,0 0 0,-1 0 0,1-1 0,0 1 0,0 0 0,0-1 0,0 1 0,0-1 0,-1 1 0,1-1 0,4 0 0,8 2 0,1 0 0,-1-2 0,25-1 0,-23 0 0,15-1 0,0-1 0,45-10 0,-53 9-1365,0 0-5461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1:14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24575,'0'321'0,"3"-299"0,-2-22 0,-1 1 0,0-1 0,0 0 0,0 0 0,0 0 0,1 0 0,-1 0 0,0 0 0,0 0 0,0 0 0,1 0 0,-1 0 0,0 0 0,0 0 0,0 0 0,1 0 0,-1 0 0,0 0 0,0 0 0,1 0 0,-1 0 0,0 0 0,0 0 0,0 0 0,0 0 0,1 0 0,-1-1 0,0 1 0,0 0 0,0 0 0,0 0 0,1 0 0,-1 0 0,0-1 0,0 1 0,0 0 0,0 0 0,0 0 0,0 0 0,1-1 0,-1 1 0,0 0 0,0 0 0,0 0 0,0-1 0,18-39 0,-12 28 0,0 0 0,0 1 0,1 0 0,1 1 0,0-1 0,0 1 0,13-11 0,-17 16 0,1 1 0,0 0 0,0 0 0,0 0 0,0 1 0,1-1 0,-1 1 0,1 1 0,0-1 0,0 1 0,0 0 0,0 0 0,0 0 0,12 0 0,-16 2 0,0 0 0,1 0 0,-1 0 0,0 0 0,0 1 0,1-1 0,-1 1 0,0 0 0,0-1 0,0 1 0,0 0 0,0 0 0,0 1 0,0-1 0,0 0 0,-1 1 0,1-1 0,0 1 0,-1-1 0,3 4 0,-2-2 0,-1 0 0,1 0 0,-1 0 0,1 1 0,-1-1 0,0 0 0,-1 1 0,1-1 0,-1 1 0,1-1 0,-1 1 0,0 4 0,-1-1 0,0 1 0,0-1 0,0 0 0,-1 1 0,0-1 0,0 0 0,-1 0 0,0 0 0,0 0 0,-1 0 0,-7 11 0,5-13 9,0 1-1,1-1 1,-2-1-1,1 1 1,0-1 0,-1 0-1,0-1 1,0 0-1,0 0 1,0 0-1,-1-1 1,1 0-1,-12 2 1,12-3-96,1 0-1,-1-1 1,1 1 0,-1-1-1,0-1 1,1 1 0,-1-1-1,1 0 1,-1-1-1,1 1 1,0-1 0,-1-1-1,1 1 1,0-1 0,0 0-1,-6-5 1,0-2-6739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1:15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90 24575,'0'-2'0,"1"0"0,-1 0 0,1 0 0,0 0 0,0-1 0,0 1 0,0 0 0,0 1 0,0-1 0,0 0 0,1 0 0,-1 0 0,1 1 0,-1-1 0,1 1 0,0-1 0,0 1 0,2-2 0,39-22 0,-39 23 0,-2 1 0,6-3 0,0 0 0,1 0 0,0 0 0,-1 1 0,1 1 0,10-2 0,-17 3 0,0 1 0,0 0 0,0 0 0,0 0 0,0 1 0,0-1 0,0 0 0,0 1 0,0-1 0,-1 1 0,1 0 0,0-1 0,0 1 0,0 0 0,-1 0 0,1 0 0,0 1 0,-1-1 0,1 0 0,-1 0 0,0 1 0,1-1 0,-1 1 0,0 0 0,0-1 0,0 1 0,0 0 0,0-1 0,0 1 0,0 0 0,-1 0 0,1 0 0,-1 0 0,1 0 0,-1 2 0,2 3 0,-1 1 0,-1-1 0,1 1 0,-1 0 0,0-1 0,-1 1 0,0-1 0,0 1 0,-1-1 0,0 1 0,-4 11 0,3-13 0,1 0 0,-1-1 0,0 1 0,0-1 0,0 1 0,-1-1 0,0 0 0,0-1 0,0 1 0,0 0 0,-1-1 0,0 0 0,0 0 0,-8 4 0,13-8 0,0 0 0,0 0 0,0 0 0,0-1 0,0 1 0,0 0 0,0 0 0,0 0 0,0 0 0,0-1 0,0 1 0,0 0 0,0 0 0,0 0 0,-1 0 0,1 0 0,0-1 0,0 1 0,0 0 0,0 0 0,0 0 0,0 0 0,0 0 0,0 0 0,-1 0 0,1 0 0,0-1 0,0 1 0,0 0 0,0 0 0,0 0 0,-1 0 0,1 0 0,0 0 0,0 0 0,0 0 0,0 0 0,-1 0 0,1 0 0,0 0 0,0 0 0,0 0 0,-1 0 0,15-13 0,-10 11 0,0 0 0,0 1 0,0 0 0,0-1 0,0 1 0,0 1 0,0-1 0,0 1 0,0-1 0,0 1 0,0 0 0,0 1 0,0-1 0,0 1 0,0-1 0,0 1 0,0 1 0,0-1 0,0 0 0,0 1 0,-1 0 0,1 0 0,0 0 0,-1 0 0,0 1 0,1-1 0,-1 1 0,0 0 0,-1 0 0,1 0 0,0 0 0,-1 0 0,0 1 0,1-1 0,2 8 0,-3-6 0,0-1 0,0 0 0,0 1 0,-1 0 0,1-1 0,-1 1 0,0 0 0,-1-1 0,1 1 0,-1 0 0,0 0 0,0 0 0,-1-1 0,1 1 0,-1 0 0,0 0 0,0-1 0,-1 1 0,1-1 0,-1 1 0,0-1 0,0 1 0,-1-1 0,1 0 0,-1 0 0,0 0 0,0-1 0,0 1 0,-1-1 0,-6 7 0,-7-1-124,-1 1 0,0-2 0,0-1 0,0 0 0,-1-1 0,0-1-1,0-1 1,0 0 0,-1-2 0,-26 1 0,25-2-6702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1:16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24575,'-1'-5'0,"1"1"0,1-1 0,-1 1 0,1-1 0,-1 0 0,1 1 0,0 0 0,1-1 0,-1 1 0,1-1 0,4-7 0,-4 11 0,-1-1 0,0 1 0,1 0 0,-1 0 0,1 0 0,0 0 0,-1 0 0,1 0 0,0 0 0,0 0 0,-1 1 0,1-1 0,0 0 0,0 1 0,0 0 0,0-1 0,0 1 0,0 0 0,0 0 0,0 0 0,0 0 0,0 1 0,-1-1 0,1 1 0,0-1 0,0 1 0,0-1 0,0 1 0,-1 0 0,4 1 0,8 5 0,0 0 0,0 1 0,-1 1 0,0 0 0,16 16 0,11 7 0,8 5 0,-1 2 0,-2 2 0,61 73 0,-83-86 0,-1 0 0,-1 2 0,-2 1 0,-1 0 0,-1 1 0,-2 1 0,14 46 0,-24-62 0,-1 0 0,-1 0 0,-1 0 0,0 0 0,-1 0 0,-1 0 0,-1 0 0,0 0 0,-1 0 0,-1-1 0,-1 1 0,0-1 0,-1 0 0,-14 28 0,-1-7 0,-1-1 0,-1 0 0,-2-2 0,-54 56 0,71-81-97,0 0-1,-1 0 1,0-1-1,0 0 1,-1-1-1,0 0 1,0-1-1,-1 0 1,0 0-1,0-1 1,0 0-1,0-1 0,-18 4 1,-3-5-6729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9:2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 24575,'-9'-2'0,"1"2"0,3 13 0,1 24 0,1 2 0,5 74 0,1-32 0,-3-8 0,-15 114 0,4-85 0,-3 22 0,10-100-1365,1-4-5461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9:2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4 124 24575,'1'-4'0,"0"0"0,-1 1 0,1-1 0,1 0 0,-1 1 0,0-1 0,1 1 0,0-1 0,0 1 0,0 0 0,0 0 0,1 0 0,-1 0 0,1 0 0,-1 0 0,1 1 0,0 0 0,0-1 0,0 1 0,1 0 0,-1 0 0,5-1 0,10-7 0,1 2 0,33-11 0,-49 18 0,9-3 0,1 1 0,-1 0 0,1 1 0,0 0 0,-1 1 0,1 1 0,0 0 0,0 0 0,0 1 0,24 6 0,-32-6 0,1 1 0,0 0 0,-1 0 0,1 1 0,-1-1 0,0 1 0,0 1 0,0-1 0,0 0 0,-1 1 0,1 0 0,-1 0 0,0 1 0,0-1 0,0 1 0,-1 0 0,0 0 0,0 0 0,0 0 0,0 0 0,-1 1 0,0 0 0,0-1 0,-1 1 0,2 7 0,-2-6 0,-1 0 0,0 0 0,0 0 0,-1 0 0,0 0 0,0 0 0,-1 0 0,1 0 0,-2-1 0,1 1 0,-1-1 0,0 1 0,0-1 0,0 0 0,-1 0 0,0 0 0,0-1 0,-1 1 0,0-1 0,-9 8 0,-4 2 0,0 0 0,-1-1 0,0-1 0,-41 20 0,26-18 0,-1-2 0,-1-1 0,-43 8 0,78-20-50,0 1-1,0-1 1,0 0-1,-1 1 0,1-1 1,0 0-1,0 0 1,0 0-1,-1 0 1,1 0-1,0 0 0,0 0 1,-1 0-1,1 0 1,0-1-1,0 1 1,0-1-1,-1 1 0,1-1 1,0 1-1,0-1 1,0 1-1,0-1 1,0 0-1,0 0 1,-1-1-1,-6-12-6775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9:24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24575,'-1'1'0,"0"-1"0,0 1 0,0-1 0,0 1 0,0-1 0,0 1 0,0 0 0,0-1 0,0 1 0,0 0 0,0 0 0,0 0 0,1-1 0,-1 1 0,0 0 0,1 0 0,-1 0 0,1 0 0,-1 0 0,1 1 0,-1-1 0,1 0 0,0 0 0,-1 0 0,1 0 0,0 0 0,0 2 0,-5 38 0,5-36 0,-2 304 66,4-159-1497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9:25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153 115 24575,'-1'-6'0,"1"1"0,-1-1 0,-1 1 0,1 0 0,-3-7 0,-6-24 0,10 35 0,0-1 0,0 0 0,0 1 0,0-1 0,0 0 0,0 1 0,0-1 0,1 0 0,-1 1 0,1-1 0,-1 1 0,1-1 0,-1 1 0,1-1 0,0 1 0,0-1 0,0 1 0,1-2 0,-1 2 0,1 0 0,-1 0 0,0 1 0,1-1 0,-1 0 0,1 1 0,-1-1 0,1 0 0,-1 1 0,1 0 0,-1-1 0,1 1 0,0 0 0,-1 0 0,1 0 0,-1 0 0,1 0 0,0 0 0,-1 1 0,1-1 0,-1 0 0,3 1 0,36 15 0,-34-14 0,17 9 0,0 1 0,0 1 0,-1 1 0,37 31 0,-51-38 0,0 0 0,0 1 0,0 1 0,-1-1 0,0 1 0,-1 0 0,0 1 0,0-1 0,-1 1 0,0 0 0,-1 1 0,0-1 0,4 21 0,-8-25 0,1 0 0,-2-1 0,1 1 0,-1-1 0,0 1 0,0-1 0,0 1 0,-1-1 0,0 1 0,0-1 0,-1 0 0,1 0 0,-1 0 0,0 0 0,0-1 0,-1 1 0,1-1 0,-1 0 0,0 0 0,-7 6 0,-5 3 0,0-1 0,-1 0 0,0-1 0,-25 12 0,-94 35 0,117-51 0,0-1 0,-1-1 0,0-1 0,0-1 0,-25 1 0,44-3-36,0-1 0,0 0 0,0 0 1,0 0-1,0 0 0,0 0 0,0 0 0,0 0 0,0 0 0,0-1 0,0 1 0,0 0 0,0 0 0,0-1 0,0 1 0,0-1 0,0 1 1,0-1-1,1 1 0,-1-1 0,0 1 0,0-1 0,1 0 0,-1 0 0,0 1 0,1-1 0,-1 0 0,0 0 0,1 0 0,-1 0 0,1 1 1,0-1-1,-1 0 0,1 0 0,0 0 0,-1 0 0,1-2 0,0-18-6790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21.6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24575,'0'4'0,"0"6"0,0 5 0,0 9 0,0 0-8191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9:25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24575,'0'38'0,"0"44"0,-15 130 0,8-147-111,4 117 0,3-119-1032,0-42-5683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9:26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0 274 24575,'1'-9'0,"0"0"0,0 0 0,1-1 0,0 1 0,0 0 0,1 1 0,0-1 0,1 0 0,0 1 0,0 0 0,1 0 0,0 0 0,0 0 0,1 1 0,0 0 0,0 0 0,1 0 0,0 1 0,0 0 0,0 0 0,16-8 0,2 0 0,1 0 0,1 2 0,0 1 0,1 1 0,50-11 0,-58 17 0,1 1 0,0 1 0,0 1 0,-1 0 0,26 3 0,-43-1-97,1-1-1,-1 1 1,0 0-1,1 0 1,-1 0-1,0 0 1,1 1-1,-1 0 1,0-1-1,0 1 1,0 0-1,0 0 0,3 4 1,16 16-6729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9:26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49 24575,'-4'17'0,"1"0"0,4-16 0,-1 0 0,1-1 0,0 1 0,-1-1 0,1 1 0,0-1 0,0 0 0,-1 1 0,1-1 0,0 0 0,0 1 0,0-1 0,-1 0 0,1 0 0,0 0 0,0 0 0,0 0 0,-1 0 0,1 0 0,0 0 0,0 0 0,0 0 0,0 0 0,-1 0 0,1-1 0,1 0 0,169-39 105,-113 24-840,75-11 0,-107 24-6091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9:26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23 24575,'0'-1'0,"0"-1"0,1 1 0,-1-1 0,1 1 0,-1 0 0,1-1 0,-1 1 0,1 0 0,0-1 0,0 1 0,0 0 0,1-2 0,-2 3 0,0 0 0,1-1 0,-1 1 0,0 0 0,0 0 0,0-1 0,1 1 0,-1 0 0,0 0 0,0 0 0,1 0 0,-1-1 0,0 1 0,1 0 0,-1 0 0,0 0 0,0 0 0,1 0 0,-1 0 0,0 0 0,1 0 0,-1 0 0,0 0 0,1 0 0,-1 0 0,0 0 0,1 0 0,-1 0 0,0 0 0,0 0 0,1 0 0,-1 0 0,0 0 0,1 1 0,-1-1 0,0 0 0,0 0 0,1 0 0,-1 0 0,0 1 0,0-1 0,0 0 0,1 0 0,-1 1 0,0-1 0,0 0 0,0 0 0,0 1 0,1-1 0,-1 0 0,0 0 0,0 1 0,0-1 0,0 0 0,0 1 0,0-1 0,0 0 0,0 1 0,0-1 0,0 0 0,0 0 0,0 1 0,0-1 0,0 1 0,2 19 0,-1 1 0,-1 0 0,-1 0 0,0-1 0,-2 1 0,-10 39 0,8-33 0,0-10 0,3-8 0,-1 0 0,2 0 0,-3 18 0,4-26 0,0 1 0,0-1 0,0 1 0,0-1 0,0 1 0,1-1 0,-1 1 0,0-1 0,1 1 0,-1-1 0,1 1 0,-1-1 0,1 0 0,0 1 0,-1-1 0,1 0 0,0 0 0,0 1 0,0-1 0,0 0 0,0 0 0,0 0 0,0 0 0,1 0 0,-1 0 0,0-1 0,0 1 0,1 0 0,-1-1 0,3 2 0,27-1-1365,7-6-5461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9:27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24575,'8'24'0,"-2"0"0,-6-23 0,0-1 0,0 1 0,-1 0 0,1 0 0,0 0 0,-1 0 0,1 0 0,-1 0 0,1 0 0,-1-1 0,0 1 0,1 0 0,-1 0 0,0-1 0,1 1 0,-1 0 0,0-1 0,0 1 0,0-1 0,0 1 0,1-1 0,-1 0 0,0 1 0,0-1 0,0 0 0,-2 1 0,2-1 0,0 0 0,0 1 0,0-1 0,0 0 0,0 0 0,0 0 0,0 0 0,0 0 0,0 0 0,0 0 0,0 0 0,0-1 0,0 1 0,0 0 0,0-1 0,0 1 0,0 0 0,0-1 0,0 1 0,0-1 0,0 0 0,0 0 0,-1-1 0,10 12 0,-4-4-110,9 6 346,-12-12-314,0-1-1,-1 0 1,1 1-1,0-1 1,0 0-1,-1 0 1,1 0-1,0 0 1,-1 0-1,1 0 1,-1 0-1,1 0 1,-1 0-1,0 0 1,1 0-1,-1 0 1,0 0-1,0-2 1,7-17-6748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9:28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0 24575,'-4'10'0,"-1"1"0,0-1 0,0 0 0,-8 10 0,-7 14 0,-10 25 0,3 2 0,2 1 0,3 1 0,3 1 0,3 1 0,-14 109 0,22-115 0,2-16 0,-2 55 0,8-85 0,0 1 0,2-1 0,-1 1 0,1-1 0,1 0 0,1 0 0,0 0 0,7 17 0,-9-27-85,0 0 0,-1 0-1,1-1 1,0 1 0,0-1-1,0 1 1,1-1 0,-1 0-1,0 0 1,1 0 0,0 0-1,-1 0 1,1-1 0,0 1-1,3 1 1,25 9-6741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9:29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0 24575,'0'692'0,"1"-719"0,-1 2 0,0 0 0,-8-47 0,7 64 0,-1 1 0,0-1 0,0 1 0,-1 0 0,0 0 0,0 0 0,-1 1 0,0-1 0,0 1 0,0 0 0,-1 0 0,0 0 0,0 0 0,-8-5 0,9 8 0,-1 1 0,0-1 0,0 1 0,0 0 0,0 0 0,0 1 0,0-1 0,0 1 0,-1 0 0,1 1 0,-1-1 0,1 1 0,0 0 0,-1 1 0,1-1 0,-1 1 0,1 0 0,0 0 0,0 1 0,0 0 0,0-1 0,-6 4 0,4-2 0,0 0 0,0 1 0,1-1 0,-1 1 0,1 0 0,0 1 0,0 0 0,0 0 0,1 0 0,0 0 0,0 1 0,0 0 0,1 0 0,0 0 0,-6 11 0,8-11 0,0 0 0,0 0 0,1 0 0,0 1 0,0-1 0,0 1 0,1-1 0,-1 0 0,2 1 0,-1-1 0,1 1 0,3 12 0,-3-16 0,0 0 0,0 0 0,1 0 0,-1 0 0,1 0 0,0 0 0,0-1 0,0 1 0,0 0 0,1-1 0,-1 0 0,0 1 0,1-1 0,0 0 0,0-1 0,-1 1 0,1 0 0,0-1 0,0 1 0,1-1 0,-1 0 0,0 0 0,0 0 0,1-1 0,-1 1 0,4 0 0,20 1-151,1-1-1,0-1 0,0-1 0,-1-2 1,1 0-1,-1-2 0,0-1 1,42-16-1,-53 16-6674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9:30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24575,'0'0'0,"0"0"0,0 0 0,0-1 0,0 1 0,0 0 0,0 0 0,0-1 0,-1 1 0,1 0 0,0 0 0,0-1 0,0 1 0,0 0 0,0 0 0,0-1 0,0 1 0,0 0 0,1-1 0,-1 1 0,0 0 0,0 0 0,0-1 0,0 1 0,0 0 0,0 0 0,0 0 0,1-1 0,-1 1 0,0 0 0,0 0 0,0 0 0,0-1 0,1 1 0,-1 0 0,0 0 0,0 0 0,0 0 0,1-1 0,-1 1 0,0 0 0,0 0 0,1 0 0,-1 0 0,0 0 0,0 0 0,1 0 0,-1 0 0,0 0 0,1 0 0,-1 0 0,0 0 0,0 0 0,1 0 0,-1 0 0,0 0 0,0 0 0,1 0 0,-1 0 0,0 0 0,0 1 0,1-1 0,-1 0 0,0 0 0,11 16 0,-6 12 0,-2 0 0,-1 0 0,-1 1 0,-6 53 0,-8 10 0,7-56 0,-2 55 0,9-36-1365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9:30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24575,'28'27'0,"39"28"0,-14-13 0,96 95 0,-131-117 0,0 0 0,-2 2 0,0 0 0,-1 0 0,17 38 0,-24-44 0,-1 1 0,0 0 0,-1 0 0,-1 0 0,0 1 0,-2 0 0,0 0 0,-1 0 0,-1 0 0,0 0 0,-1 1 0,-2-1 0,-4 27 0,0-21 0,-2 0 0,0-1 0,-2 0 0,0 0 0,-2-1 0,0 0 0,-1-1 0,-2-1 0,-18 22 0,-14 9 0,-1-2 0,-58 44 0,102-90-84,1 0 13,0 0 0,0 0 0,0-1 0,0 1-1,0-1 1,-1 0 0,1 0 0,-1 0 0,0 0-1,1 0 1,-1-1 0,0 0 0,0 0 0,0 0 0,0 0-1,0 0 1,-5-1 0,-6-5-6755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9:31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24575,'1'6'0,"-1"-1"0,1 0 0,1 0 0,-1 0 0,1-1 0,-1 1 0,1 0 0,1 0 0,-1-1 0,1 1 0,-1-1 0,7 7 0,6 7 0,27 24 0,-21-22 0,9 8 39,1-2 0,42 27 0,-41-31-533,-1 2 0,42 39 0,-62-50-6332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22.0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24575,'0'5'0,"4"0"0,1 5 0,0 4 0,4 4 0,0-1-8191</inkml:trace>
  <inkml:trace contextRef="#ctx0" brushRef="#br0" timeOffset="1">1 395 24575,'0'4'0,"0"6"0,0 5 0,0 5 0,0 2 0,0-2-8191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9:32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1 24575,'-3'1'0,"0"1"0,-1 0 0,1 0 0,0 0 0,1 0 0,-1 1 0,0-1 0,1 1 0,-1 0 0,1 0 0,0-1 0,0 2 0,-3 4 0,-2 2 0,-18 22 0,-44 54 0,4 3 0,-65 119 0,107-165-116,4-8-196,1 1 0,2 0-1,-17 54 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9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28 24575,'-4'1'0,"-1"-2"0,1 1 0,-1-1 0,1 1 0,-1-1 0,1 0 0,0-1 0,-1 1 0,1-1 0,0 0 0,0 0 0,0 0 0,0-1 0,-5-3 0,8 5 0,1 1 0,-1-1 0,1 1 0,-1 0 0,0-1 0,1 1 0,-1 0 0,0-1 0,1 1 0,-1 0 0,0 0 0,1 0 0,-1 0 0,0 0 0,0-1 0,1 1 0,-1 0 0,0 1 0,1-1 0,-1 0 0,0 0 0,0 0 0,1 0 0,-1 1 0,0-1 0,1 0 0,-1 0 0,0 1 0,1-1 0,-1 1 0,1-1 0,-1 0 0,0 1 0,1-1 0,-1 1 0,1 0 0,0-1 0,-1 1 0,1-1 0,-1 1 0,1 0 0,0-1 0,-1 1 0,1 0 0,0-1 0,0 1 0,0 0 0,-1-1 0,1 1 0,0 0 0,0 0 0,0-1 0,0 2 0,-3 46 0,3-42 0,3 766 0,-4-765-136,1 1-1,1 0 1,-1-1-1,1 1 1,0 0-1,1-1 1,0 0-1,0 1 0,4 8 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9:39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24575,'0'-3'0,"2"0"0,-1 0 0,0 0 0,1 0 0,-1 0 0,1 0 0,0 0 0,0 1 0,0-1 0,0 1 0,1-1 0,-1 1 0,1 0 0,-1 0 0,1 0 0,3-2 0,7-6 0,1 1 0,22-10 0,-26 14 0,2 0 0,-1 0 0,0 1 0,1 1 0,0 0 0,0 0 0,20-1 0,-25 4 0,-1 1 0,0-1 0,0 1 0,1 1 0,-1-1 0,0 1 0,0 0 0,0 0 0,0 1 0,-1-1 0,1 1 0,-1 1 0,1-1 0,-1 1 0,0 0 0,7 7 0,-3-3 0,-1 1 0,0-1 0,-1 2 0,1-1 0,-2 1 0,1 0 0,-2 0 0,8 17 0,-12-24 0,0 0 0,0 0 0,0 1 0,-1-1 0,1 0 0,-1 1 0,0-1 0,0 1 0,0-1 0,0 0 0,-1 1 0,1-1 0,-1 0 0,0 1 0,0-1 0,0 0 0,0 0 0,-1 0 0,1 0 0,-1 0 0,0 0 0,0 0 0,0 0 0,0-1 0,0 1 0,-1-1 0,1 1 0,-1-1 0,0 0 0,1 0 0,-1 0 0,0-1 0,-6 3 0,-18 8 0,-1-1 0,0-2 0,-1-1 0,0-1 0,-34 3 0,51-8 0,-1 1-119,-41 4 372,51-6-360,0-1 0,0 0 0,0 0 0,0 0 0,0-1-1,0 1 1,0 0 0,0-1 0,0 0 0,0 0 0,0 0 0,1 0 0,-5-3 0,-2-6-6719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9:40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6 158 24575,'2'-4'0,"-1"-1"0,1 1 0,0 0 0,1-1 0,-1 1 0,1 0 0,0 0 0,0 1 0,0-1 0,0 1 0,1-1 0,5-3 0,-2 0 0,19-21 0,-17 18 0,0 0 0,0 1 0,1 0 0,20-15 0,-29 24 0,1-1 0,-1 0 0,0 0 0,1 1 0,-1-1 0,1 1 0,-1 0 0,1-1 0,-1 1 0,1 0 0,0 0 0,-1 0 0,1 0 0,-1 0 0,1 0 0,-1 0 0,1 0 0,-1 1 0,1-1 0,-1 1 0,1-1 0,1 2 0,0-1 0,0 1 0,0 0 0,-1 1 0,1-1 0,-1 0 0,1 1 0,-1-1 0,0 1 0,4 5 0,0 4 0,1 0 0,-1 0 0,-1 1 0,4 14 0,16 62 0,-3 2 0,14 125 0,-25-144 0,3 31 0,-13-92 0,-1 0 0,0 0 0,-1 0 0,0 0 0,-1 0 0,-5 21 0,6-29 0,-1 0 0,1-1 0,0 1 0,-1 0 0,0-1 0,1 1 0,-1-1 0,0 1 0,0-1 0,-1 0 0,1 0 0,0 0 0,-1 0 0,1 0 0,-1-1 0,-2 2 0,-1 0 0,0-1 0,0 0 0,0 0 0,0 0 0,-1-1 0,1 0 0,-9 0 0,-1-1 0,1 0 0,0-1 0,-1-1 0,1 0 0,-26-9 0,32 9 0,0-1 0,1-1 0,0 0 0,0 0 0,0 0 0,0-1 0,0 0 0,1-1 0,0 0 0,1 0 0,-1 0 0,-7-10 0,11 12 0,0 0 0,1-1 0,0 1 0,0-1 0,0 0 0,0 1 0,0-1 0,1 0 0,0 0 0,0 0 0,0 0 0,1 0 0,0 0 0,0 0 0,0 0 0,0 0 0,1 0 0,0 0 0,0 0 0,0 0 0,1 0 0,0 1 0,3-8 0,6-10 0,1 1 0,2 0 0,0 1 0,0 1 0,34-34 0,-4 11 0,64-46 0,-45 43-1365,6-2-5461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9:41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24575,'20'0'0,"34"1"0,-52-1 0,0 0 0,0 0 0,0 1 0,0-1 0,0 1 0,0 0 0,0-1 0,0 1 0,0 0 0,0 0 0,-1 0 0,1 0 0,0 0 0,-1 1 0,1-1 0,-1 0 0,1 1 0,-1-1 0,0 1 0,0 0 0,2 1 0,-3-2 0,0-1 0,0 0 0,0 0 0,0 1 0,0-1 0,0 0 0,0 1 0,0-1 0,0 0 0,0 1 0,0-1 0,0 0 0,0 0 0,0 1 0,-1-1 0,1 0 0,0 1 0,0-1 0,0 0 0,0 0 0,-1 1 0,1-1 0,0 0 0,0 0 0,0 0 0,-1 1 0,1-1 0,0 0 0,0 0 0,-1 0 0,1 1 0,0-1 0,0 0 0,-1 0 0,1 0 0,0 0 0,-1 0 0,1 0 0,0 0 0,-1 0 0,1 0 0,0 0 0,0 0 0,-1 0 0,1 0 0,0 0 0,-1 0 0,1 0 0,0 0 0,-1 0 0,1 0 0,0 0 0,0-1 0,-1 1 0,1 0 0,0 0 0,-1-1 0,-19-5 0,20 6 0,-1-1 0,0 1 0,1-1 0,-1 1 0,1-1 0,-1 0 0,0 0 0,1 1 0,0-1 0,-1 0 0,1 0 0,-1 1 0,1-1 0,0 0 0,-1 0 0,1 0 0,0 0 0,0 1 0,0-1 0,0 0 0,0 0 0,0 0 0,0 0 0,0 0 0,0 0 0,0 1 0,1-3 0,-1 2 0,0 0 0,1 0 0,-1 0 0,0 0 0,0 0 0,0 0 0,0 0 0,0 0 0,0 0 0,-1 0 0,1 0 0,0 0 0,0 0 0,-1 0 0,1 0 0,-1 0 0,1 0 0,0 0 0,-1 0 0,0 0 0,1 0 0,-1 0 0,0 1 0,0-2 0,-20-18-1365,12 9-5461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9:42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175 168 24575,'-21'-1'0,"1"-1"0,-38-10 0,9 2 0,48 10 0,-1 0 0,0 0 0,1-1 0,-1 1 0,0 0 0,1-1 0,-1 1 0,1-1 0,-1 0 0,1 0 0,-1 0 0,1 1 0,-1-1 0,1-1 0,-2-1 0,6-3 0,15 1 0,136-2 0,-9 2 0,249-51 0,-378 53-119,-4 2-36,0-1-1,-1-1 0,1 0 0,0 0 0,-1-1 1,0-1-1,16-8 0,-10-1-6670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9:44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82 24575,'0'0'0,"-1"0"0,1-1 0,-1 1 0,1 0 0,-1 0 0,1 0 0,-1 0 0,1 0 0,-1 0 0,1-1 0,-1 1 0,1 0 0,-1 0 0,1-1 0,-1 1 0,1 0 0,0-1 0,-1 1 0,1-1 0,-1 1 0,1 0 0,0-1 0,0 1 0,-1-1 0,1 1 0,0-1 0,0 1 0,-1-1 0,1 1 0,0-1 0,0 1 0,0-1 0,0 1 0,0-1 0,0 1 0,0-1 0,0 1 0,0-1 0,0 1 0,0-1 0,0 1 0,0-1 0,0 1 0,1-1 0,-1 1 0,0-1 0,0 1 0,0-1 0,1 1 0,-1-1 0,0 1 0,1 0 0,-1-1 0,1 0 0,17-25 0,-12 22 0,0 0 0,1 0 0,0 1 0,0-1 0,0 2 0,0-1 0,0 1 0,0 0 0,1 1 0,-1-1 0,15 1 0,-12 0 0,0 1 0,0 0 0,0 0 0,0 1 0,0 1 0,0 0 0,0 0 0,14 6 0,-16-4 0,-1 1 0,-1 0 0,1 0 0,-1 1 0,1-1 0,-2 1 0,1 1 0,-1-1 0,0 1 0,6 8 0,-4-3 0,1-2 0,18 19 0,-19-22 0,57 52 0,135 96 0,-178-141 0,0-1 0,1-1 0,1-1 0,0-1 0,0-1 0,41 10 0,-63-19 0,-1 0 0,1 0 0,0 0 0,-1 0 0,1 1 0,0-1 0,-1 0 0,1 0 0,0 0 0,-1 1 0,1-1 0,-1 0 0,1 1 0,0-1 0,-1 0 0,1 1 0,-1-1 0,1 1 0,-1-1 0,1 1 0,-1-1 0,1 2 0,-9 7 0,-33 7 0,30-12 0,-54 27 0,2 2 0,1 3 0,-82 63 0,73-47 0,3-3 0,2 2 0,-64 65 0,58-43 0,72-73 0,-1 1 0,1-1 0,-1 0 0,1 0 0,-1 1 0,1-1 0,0 0 0,-1 1 0,1-1 0,0 1 0,-1-1 0,1 0 0,0 1 0,-1-1 0,1 1 0,0-1 0,0 1 0,0-1 0,-1 0 0,1 1 0,0-1 0,0 1 0,0-1 0,0 1 0,0-1 0,0 1 0,0-1 0,0 1 0,0-1 0,0 1 0,0 0 0,16 0 0,23-10 0,111-44 0,155-44 0,-285 93 0,-1 1 0,1 1 0,0 1 0,0 1 0,-1 0 0,1 2 0,0 0 0,30 8 0,-21-6 0,1-1 0,-1-1 0,1-1 0,-1-2 0,1-2 0,49-9 0,-64 10 0,46-5 0,35-7 0,-73 10-455,0 1 0,43 0 0,-45 3-6371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9:51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24575,'71'1'0,"80"-3"0,-112-4 0,-1-2 0,58-20 0,-79 22 0,-14 4 0,1 1 0,-1 0 0,1 0 0,-1 0 0,1 0 0,-1 0 0,1 1 0,6-1 0,-9 1 0,0 1 0,0-1 0,0 1 0,1-1 0,-1 1 0,0 0 0,0-1 0,0 1 0,0 0 0,0 0 0,0 0 0,-1 0 0,1 0 0,0 0 0,0 0 0,-1 0 0,1 0 0,0 0 0,-1 0 0,1 0 0,-1 0 0,1 0 0,-1 1 0,0-1 0,0 0 0,1 0 0,-1 1 0,0-1 0,0 0 0,-1 2 0,3 8-170,-1-1-1,-1 0 0,0 0 1,0 0-1,-1 1 0,-1-1 1,-2 10-1,-2-3-6655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19:52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24575,'0'4'0,"0"6"0,0 5 0,0 4 0,0 4 0,0 1 0,0 1 0,0 1 0,0 0 0,0-1 0,0 1 0,0-1 0,0 0 0,0-9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0:02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38 24575,'0'-32'0,"0"26"0,0 21 0,2 17 0,9 51 0,-6-48 0,2 37 0,-4-35 0,10 49 0,-5-37 0,-6-38 0,1 1 0,-1-1 0,2 0 0,5 14 0,-3-65 0,-6 19 0,-1 1 0,-1 0 0,-4-25 0,5 40 0,0 0 0,-1 0 0,1 0 0,-1 0 0,0 0 0,0 1 0,0-1 0,-1 0 0,0 1 0,0 0 0,0 0 0,0 0 0,-1 0 0,1 0 0,-1 0 0,0 1 0,0 0 0,-5-3 0,6 5 0,0 0 0,0 0 0,-1 0 0,1 1 0,0-1 0,-1 1 0,1 0 0,0 0 0,-1 0 0,1 0 0,0 0 0,-1 1 0,1 0 0,0-1 0,0 1 0,-4 2 0,-49 24 0,53-26 0,-4 3 0,0-1 0,1 1 0,-1 0 0,1 1 0,0-1 0,0 1 0,1 1 0,-1-1 0,1 1 0,0 0 0,1 0 0,0 0 0,-1 0 0,2 1 0,-1 0 0,1 0 0,-3 9 0,2-5 0,0 1 0,1 0 0,0 0 0,1 0 0,-1 16 0,3-25 0,0-1 0,0 0 0,0 1 0,0-1 0,0 1 0,1-1 0,-1 0 0,1 1 0,0-1 0,0 0 0,-1 0 0,2 1 0,-1-1 0,0 0 0,0 0 0,0 0 0,1 0 0,0 0 0,-1 0 0,1-1 0,0 1 0,-1-1 0,1 1 0,0-1 0,0 1 0,0-1 0,1 0 0,-1 0 0,0 0 0,0 0 0,1 0 0,-1-1 0,4 1 0,11 1 0,1-1 0,-1-1 0,1 0 0,-1-1 0,0-1 0,35-9 0,-23 5 0,36-3 0,-57 9-120,-6 0 55,1 1-1,-1-1 1,0 0-1,1-1 1,-1 1-1,1 0 0,-1-1 1,1 1-1,-1-1 1,0 0-1,1 0 1,-1 0-1,0 0 1,0 0-1,0 0 1,0-1-1,0 1 1,3-4-1,1-5-6760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4:17.6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48 111 24575,'0'-2'0,"1"1"0,-1-1 0,1 1 0,0-1 0,0 1 0,-1 0 0,1-1 0,0 1 0,0 0 0,0 0 0,1 0 0,-1 0 0,0 0 0,0 0 0,1 0 0,1-1 0,27-17 0,-22 15 0,19-11 0,33-15 0,-52 26 0,1 1 0,0 0 0,0 0 0,0 1 0,0 0 0,0 0 0,0 1 0,14 0 0,-6 4 0,-1 1 0,0 0 0,-1 1 0,1 1 0,-1 0 0,16 10 0,-15-9 0,-14-6 0,1 1 0,-1-1 0,1 0 0,-1 1 0,0-1 0,1 1 0,-1-1 0,0 1 0,0 0 0,0 0 0,0 0 0,-1 1 0,1-1 0,0 0 0,-1 0 0,0 1 0,0-1 0,1 1 0,-1 0 0,-1-1 0,1 1 0,0-1 0,-1 1 0,1 0 0,-1 0 0,0-1 0,0 1 0,0 0 0,0 0 0,0 0 0,-1-1 0,1 1 0,-1 0 0,0-1 0,0 1 0,-1 2 0,-1 3 0,-1 0 0,0 0 0,-1-1 0,1 0 0,-1 0 0,-1 0 0,1 0 0,-1-1 0,-1 0 0,-9 8 0,-3-2 0,0 0 0,-1-2 0,-28 12 0,24-12 0,1 1 0,-25 16 0,30-17 0,0 0 0,-39 14 0,9-5 0,11-7-1365,19-8-5461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22.4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24575,'0'4'0,"4"1"0,1 5 0,0 12 0,0 3-8191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0:0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24575,'0'14'0,"0"39"0,2 0 0,11 75 0,-8-100 0,-4-18 0,1 1 0,0 0 0,0-1 0,1 0 0,0 1 0,10 17 0,-13-27 0,0-1 0,0 0 0,0 1 0,0-1 0,1 0 0,-1 1 0,0-1 0,0 0 0,1 1 0,-1-1 0,0 0 0,0 0 0,1 1 0,-1-1 0,0 0 0,1 0 0,-1 1 0,0-1 0,1 0 0,-1 0 0,0 0 0,1 0 0,-1 0 0,0 1 0,1-1 0,-1 0 0,1 0 0,-1 0 0,0 0 0,1 0 0,-1 0 0,0 0 0,1-1 0,8-10 0,0-24 0,-9 33 0,3-10 0,0-1 0,0 1 0,1 0 0,6-13 0,-8 20 0,1 1 0,-1 0 0,1 1 0,-1-1 0,1 0 0,0 1 0,0-1 0,1 1 0,-1 0 0,1 0 0,0 0 0,0 1 0,-1-1 0,8-2 0,0 0 0,0 1 0,0 0 0,0 0 0,1 2 0,18-4 0,-28 6 0,1 0 0,-1 0 0,0 0 0,1 0 0,-1 0 0,0 0 0,0 1 0,1-1 0,-1 1 0,0 0 0,0-1 0,0 1 0,0 0 0,0 0 0,0 0 0,0 1 0,0-1 0,0 0 0,0 1 0,-1-1 0,1 1 0,-1 0 0,1 0 0,-1-1 0,1 1 0,-1 0 0,0 0 0,0 0 0,0 0 0,0 0 0,0 1 0,-1-1 0,1 0 0,-1 0 0,1 3 0,0 1 0,-1 0 0,0-1 0,0 1 0,0-1 0,0 1 0,-1-1 0,0 1 0,0-1 0,-1 0 0,0 1 0,0-1 0,0 0 0,0 0 0,-1 0 0,0 0 0,0-1 0,0 1 0,0-1 0,-8 8 0,0-1 0,-1 0 0,0-1 0,-1-1 0,0 0 0,-25 13 0,-17 3 0,51-24 0,-1 1 0,1-1 0,-1 1 0,0-1 0,1 0 0,-1-1 0,0 1 0,1-1 0,-1 0 0,-5-1 0,9 1-36,0 0 0,1-1 0,-1 1 1,0 0-1,1-1 0,-1 1 0,0-1 0,1 1 0,-1-1 0,1 1 0,-1-1 0,0 1 0,1-1 0,-1 0 0,1 1 0,0-1 0,-1 0 1,1 1-1,0-1 0,-1 0 0,1 1 0,0-1 0,0 0 0,-1 0 0,1 0 0,0 1 0,0-1 0,0 0 0,0 0 0,0 1 0,0-1 1,0 0-1,1 0 0,-1 1 0,0-1 0,0 0 0,1-1 0,5-18-6790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0:04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24575,'0'1'0,"0"-1"0,0 0 0,0 0 0,0 0 0,0 0 0,0 0 0,1 1 0,-1-1 0,0 0 0,0 0 0,0 0 0,0 0 0,0 0 0,0 0 0,0 0 0,0 1 0,0-1 0,0 0 0,0 0 0,1 0 0,-1 0 0,0 0 0,0 0 0,0 0 0,0 0 0,0 0 0,0 0 0,1 0 0,-1 1 0,0-1 0,0 0 0,0 0 0,0 0 0,0 0 0,0 0 0,1 0 0,-1 0 0,0 0 0,0 0 0,0 0 0,0 0 0,0-1 0,1 1 0,-1 0 0,0 0 0,0 0 0,0 0 0,0 0 0,0 0 0,0 0 0,1 0 0,-1 0 0,0 0 0,0 0 0,0-1 0,13-7 0,11-14 0,-4-5 0,6-7 0,-25 33 0,0-1 0,0 1 0,1-1 0,-1 1 0,1 0 0,-1 0 0,1 0 0,-1 0 0,1 0 0,0 0 0,0 1 0,-1-1 0,1 0 0,0 1 0,0-1 0,2 1 0,-1 0 0,-1 1 0,0 0 0,1-1 0,-1 1 0,0 0 0,0 1 0,0-1 0,0 0 0,0 0 0,0 1 0,0-1 0,-1 1 0,1 0 0,0-1 0,-1 1 0,1 0 0,1 3 0,22 35 0,-12-13 0,-2 1 0,0-1 0,-2 2 0,-1-1 0,-2 1 0,5 42 0,-4-37 0,-5-26 0,0 0 0,-1 0 0,0 0 0,0 0 0,-1 11 0,0-19 0,0 1 0,0-1 0,0 1 0,0-1 0,0 1 0,0-1 0,0 1 0,0-1 0,0 1 0,-1-1 0,1 1 0,0-1 0,0 1 0,0-1 0,-1 1 0,1-1 0,0 0 0,-1 1 0,1-1 0,0 1 0,-1-1 0,1 0 0,-1 1 0,1-1 0,0 0 0,-1 0 0,1 1 0,-1-1 0,1 0 0,-1 0 0,1 0 0,-1 1 0,0-1 0,-19-8 0,-16-22 0,35 29 0,-6-6 0,0 0 0,0-1 0,0 1 0,1-2 0,0 1 0,0-1 0,-5-11 0,10 16 0,0 1 0,0-1 0,0 0 0,0 1 0,1-1 0,-1 0 0,1 0 0,0 1 0,0-1 0,1 0 0,-1 0 0,1 1 0,-1-1 0,1 0 0,1 1 0,-1-1 0,0 0 0,1 1 0,0 0 0,-1-1 0,1 1 0,5-5 0,6-8 44,0 1-1,26-22 1,8-10-1540,-34 32-5330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0:04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24575,'28'-10'0,"-4"1"0,11 8 0,-34 1 0,1 0 0,-1 0 0,0 0 0,0 0 0,0 0 0,0 1 0,0-1 0,0 0 0,0 1 0,0-1 0,0 1 0,0-1 0,0 1 0,0 0 0,0-1 0,-1 1 0,1 0 0,0-1 0,0 1 0,-1 0 0,1 0 0,0 0 0,-1 0 0,1 0 0,-1 0 0,1 0 0,-1 0 0,0 0 0,1 1 0,-1-2 0,0 1 0,0-1 0,0 1 0,1-1 0,-1 1 0,0-1 0,0 0 0,0 1 0,0-1 0,0 1 0,-1-1 0,1 1 0,0-1 0,0 0 0,0 1 0,0-1 0,0 1 0,-1-1 0,1 0 0,0 1 0,0-1 0,0 0 0,-1 1 0,1-1 0,0 0 0,-1 1 0,1-1 0,0 0 0,-1 1 0,1-1 0,0 0 0,-1 0 0,1 0 0,-1 1 0,-17-3 0,-13-15 0,31 17 0,1 0 0,-1 0 0,1 0 0,0 1 0,-1-1 0,1 0 0,0 0 0,-1 0 0,1 0 0,0 0 0,0 0 0,-1 0 0,1 0 0,0 0 0,-1-1 0,1 1 0,-1 0 0,1 0 0,0-1 0,-1 1 0,1 0 0,-1-1 0,1 1 0,0 0 0,-1-1 0,1 1 0,-1-1 0,1 1 0,-1-1 0,0 1 0,1-1 0,-1 1 0,0-1 0,1 0 0,-1 1 0,0-1 0,1 0 0,-1 1 0,0-1 0,0 1 0,0-1 0,0 0 0,0 1 0,0-1 0,0-1 0,0 3-28,0 0 1,0-1-1,0 1 0,-1 0 0,1-1 0,0 1 1,-1 0-1,1-1 0,-1 1 0,1-1 0,0 1 1,-1 0-1,1-1 0,-1 1 0,0-1 0,1 1 1,-1-1-1,1 0 0,-1 1 0,0-1 0,1 0 1,-1 1-1,0-1 0,1 0 0,-1 0 1,0 0-1,1 1 0,-1-1 0,0 0 0,0 0 1,0 0-1,-2 0-448,-19 5-6350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0:06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 24575,'-4'0'0,"3"0"0,1-4 0,5-2 0,6 1 0,5 1 0,4 1 0,3 1 0,2 1 0,1 1 0,0 0 0,-5-4 0,-1-2 0,0 1 0,-4 5 0,-4 3-8191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0:06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24575,'4'0'0,"2"-4"0,3-2 0,6 1 0,3 1 0,3 1 0,3 1 0,0-3 0,2-1 0,-1 1 0,1 0 0,-1 3 0,0 0 0,-4 1-8191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0:08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24575,'0'17'0,"1"-30"0,2-31 0,-2 40 0,0 0 0,0-1 0,1 1 0,-1 0 0,1 0 0,0 1 0,0-1 0,0 0 0,1 1 0,-1-1 0,1 1 0,0 0 0,0 0 0,0 0 0,5-4 0,-5 6 0,-1 0 0,1 0 0,-1 0 0,1 0 0,-1 0 0,1 1 0,0-1 0,-1 1 0,1 0 0,0 0 0,-1 0 0,1 0 0,0 0 0,-1 1 0,1-1 0,0 1 0,-1-1 0,1 1 0,-1 0 0,1 0 0,-1 0 0,1 1 0,-1-1 0,0 1 0,4 2 0,-2-2 0,-1 1 0,0-1 0,1 1 0,-1-1 0,0 1 0,0 0 0,-1 1 0,1-1 0,-1 0 0,1 1 0,-1-1 0,0 1 0,0 0 0,-1 0 0,1 0 0,-1 0 0,0 0 0,0 0 0,0 0 0,0 0 0,-1 0 0,0 0 0,0 1 0,0-1 0,0 0 0,-1 0 0,1 0 0,-1 0 0,0 1 0,0-1 0,-1-1 0,-2 6 0,-5 11 0,-1-1 0,-1-1 0,-1 0 0,-1 0 0,-14 15 0,14-18 0,9-10 0,0 0 0,1 0 0,-1 1 0,1-1 0,0 1 0,-3 8 0,6-13 0,0-1 0,0 0 0,0 1 0,0-1 0,0 0 0,0 1 0,0-1 0,0 1 0,0-1 0,0 0 0,0 1 0,0-1 0,1 0 0,-1 0 0,0 1 0,0-1 0,0 0 0,0 1 0,1-1 0,-1 0 0,0 0 0,0 1 0,1-1 0,-1 0 0,0 0 0,1 0 0,-1 1 0,0-1 0,1 0 0,-1 0 0,0 0 0,1 0 0,-1 0 0,0 0 0,1 1 0,-1-1 0,0 0 0,1 0 0,-1 0 0,0 0 0,1 0 0,-1 0 0,0-1 0,1 1 0,-1 0 0,0 0 0,1 0 0,-1 0 0,0 0 0,1 0 0,-1-1 0,0 1 0,1 0 0,25-8 0,-23 7 0,57-19-66,-18 6-583,82-17-1,-103 28-6176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0:08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24575,'0'24'0,"1"0"0,2 0 0,7 35 0,26 131 0,-30-170 0,-6-20 0,0 1 0,0-1 0,0 1 0,0-1 0,0 0 0,0 1 0,0-1 0,0 1 0,0-1 0,0 1 0,0-1 0,1 0 0,-1 1 0,0-1 0,0 1 0,0-1 0,1 0 0,-1 1 0,0-1 0,1 0 0,-1 1 0,0-1 0,1 0 0,-1 1 0,0-1 0,1 0 0,-1 0 0,0 0 0,1 1 0,-1-1 0,1 0 0,-1 0 0,0 0 0,1 0 0,0 0 0,-1-1 0,1 0 0,-1 0 0,0 0 0,0 0 0,0 0 0,0 0 0,0 0 0,0 0 0,0 0 0,0 0 0,0 0 0,-1-1 0,1 1 0,0 0 0,-1 0 0,1 0 0,-1 0 0,1 0 0,-1 0 0,1 1 0,-1-1 0,-1-1 0,-15-23 0,16 25 0,-4-8 0,0 2 0,-1-1 0,0 1 0,-1 0 0,1 0 0,-12-8 0,16 13 0,0 0 0,0 0 0,0 0 0,0 1 0,-1-1 0,1 0 0,0 1 0,0-1 0,-1 1 0,1 0 0,0 0 0,0 0 0,-1 0 0,1 0 0,0 0 0,0 1 0,-1-1 0,1 1 0,0 0 0,0-1 0,0 1 0,0 0 0,0 0 0,0 0 0,0 1 0,0-1 0,0 0 0,0 1 0,1-1 0,-3 4 0,-1 0 0,0 0 0,1 1 0,0 0 0,0 0 0,0 0 0,1 0 0,-5 12 0,6-14 0,1 0 0,-1 1 0,1-1 0,0 0 0,1 0 0,-1 1 0,1-1 0,-1 0 0,1 1 0,1-1 0,-1 0 0,1 1 0,1 6 0,-1-9 4,-1-1-1,1 0 0,0 0 0,0 0 1,-1 0-1,1 0 0,0 0 1,0 0-1,0 0 0,0 0 1,0 0-1,0 0 0,1 0 1,-1-1-1,0 1 0,0-1 0,1 1 1,-1-1-1,0 1 0,1-1 1,-1 0-1,0 1 0,1-1 1,-1 0-1,0 0 0,3 0 1,36-5-1086,-36 4 709,27-7-6453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0:09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24575,'-1'1'0,"0"-1"0,0 0 0,0 1 0,0 0 0,0-1 0,0 1 0,0-1 0,0 1 0,0 0 0,0 0 0,0-1 0,0 1 0,1 0 0,-1 0 0,0 0 0,1 0 0,-1 0 0,1 0 0,-1 0 0,1 0 0,-1 0 0,1 0 0,0 1 0,-1-1 0,1 0 0,0 0 0,0 2 0,-5 37 0,5-35 0,-2 193 58,4-105-1481,-2-83-5403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0:09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24575,'0'0'0,"1"1"0,0-1 0,-1 1 0,1-1 0,0 1 0,-1-1 0,1 1 0,0-1 0,0 0 0,-1 1 0,1-1 0,0 0 0,0 1 0,0-1 0,-1 0 0,1 0 0,0 0 0,0 0 0,0 0 0,0 0 0,-1 0 0,1 0 0,0 0 0,0-1 0,1 1 0,25-3 0,230-41 0,204-30 0,-453 73-273,-1 0 0,1 0 0,-1 1 0,15 1 0,-2 2-6553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0:10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28 24575,'-1'1'0,"1"-1"0,0 0 0,0 0 0,0 0 0,0 0 0,0 0 0,0 0 0,0 0 0,0 0 0,0 0 0,0 0 0,-1 0 0,1 0 0,0 0 0,0 0 0,0 0 0,0 0 0,0 0 0,0 0 0,0 0 0,0 0 0,-1 0 0,1 0 0,0 0 0,0 0 0,0 0 0,0 0 0,0 0 0,0 0 0,0 0 0,0 0 0,0 0 0,-1 0 0,1 0 0,0-1 0,0 1 0,0 0 0,0 0 0,0 0 0,0 0 0,0 0 0,0 0 0,0 0 0,0 0 0,0 0 0,0 0 0,0-1 0,0 1 0,0 0 0,0 0 0,0 0 0,0 0 0,0 0 0,0 0 0,0 0 0,0 0 0,0-1 0,0 1 0,0 0 0,0 0 0,0 0 0,0 0 0,0 0 0,0 0 0,8-6 0,14-5 0,-9 9 0,0-1 0,0 1 0,1 1 0,-1 1 0,0 0 0,0 0 0,0 1 0,23 5 0,-34-5 0,0 0 0,0-1 0,0 1 0,-1 0 0,1 0 0,0 0 0,0 0 0,-1 1 0,1-1 0,-1 0 0,1 1 0,-1-1 0,1 1 0,-1-1 0,0 1 0,0 0 0,0-1 0,0 1 0,0 0 0,0 0 0,1 3 0,-2-1 0,0-1 0,0 0 0,0 0 0,0 1 0,0-1 0,-1 0 0,1 0 0,-1 1 0,0-1 0,0 0 0,0 0 0,-2 4 0,-3 4 0,0 0 0,-1-1 0,0 0 0,-1 0 0,0-1 0,-9 9 0,-6 0 0,18-14 0,-1 0 0,1 1 0,0-1 0,0 1 0,-6 8 0,60-17 0,-39 4 0,-1 1 0,1 1 0,0-1 0,-1 2 0,0-1 0,0 1 0,1 1 0,-2 0 0,16 8 0,-21-10 0,0 0 0,0 0 0,0 0 0,0 0 0,-1 0 0,1 1 0,-1-1 0,1 1 0,-1 0 0,0 0 0,0-1 0,0 1 0,-1 1 0,1-1 0,-1 0 0,0 0 0,0 0 0,0 1 0,0-1 0,0 1 0,-1-1 0,1 0 0,-1 1 0,0-1 0,0 1 0,0-1 0,-1 1 0,1-1 0,-1 1 0,-1 4 0,0-3 0,-1 0 0,1-1 0,-1 1 0,0-1 0,0 0 0,0 0 0,-1 0 0,1 0 0,-1-1 0,0 1 0,0-1 0,0 0 0,0 0 0,-1 0 0,1-1 0,-1 1 0,0-1 0,0-1 0,0 1 0,0 0 0,-10 0 0,-7 2 0,0-1 0,0-1 0,-38-1 0,33-1-97,16 1-61,1-1-1,-1 0 1,1-1-1,-1 0 1,1-1-1,0 0 1,-13-4-1,2-5-6667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22.8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24575,'0'4'0,"0"6"0,0 5 0,0 4 0,0 4 0,0 1 0,0-3-8191</inkml:trace>
  <inkml:trace contextRef="#ctx0" brushRef="#br0" timeOffset="1">0 272 24575,'0'5'0,"0"4"0,0 6 0,0 5 0,0-2-8191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1:3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45 24575,'0'2'0,"0"-1"0,0 0 0,0 1 0,0-1 0,0 1 0,0-1 0,1 0 0,-1 1 0,0-1 0,1 0 0,-1 1 0,1-1 0,-1 0 0,1 0 0,0 0 0,1 3 0,-1-4 0,0 1 0,-1-1 0,1 0 0,0 1 0,0-1 0,0 0 0,-1 1 0,1-1 0,0 0 0,0 0 0,0 1 0,0-1 0,0 0 0,-1 0 0,1 0 0,0 0 0,0-1 0,0 1 0,0 0 0,1 0 0,5-3 0,1 0 0,-1 0 0,0-1 0,0 0 0,7-5 0,9-4 0,-15 9 0,4-2 0,0 1 0,1 0 0,-1 1 0,14-3 0,-23 6 0,1 1 0,-1-1 0,1 1 0,-1 0 0,0 0 0,1 0 0,-1 1 0,0-1 0,1 1 0,-1 0 0,0 0 0,1 0 0,-1 0 0,0 0 0,0 1 0,0 0 0,0-1 0,0 1 0,0 0 0,3 4 0,1 1 0,-1 0 0,0 0 0,0 1 0,0 0 0,-1 0 0,6 14 0,-10-19 0,1-1 0,-1 0 0,-1 0 0,1 0 0,0 1 0,0-1 0,-1 0 0,1 1 0,-1-1 0,0 0 0,0 1 0,0-1 0,0 0 0,0 1 0,0-1 0,-1 1 0,1-1 0,-1 0 0,0 0 0,1 1 0,-1-1 0,0 0 0,-1 0 0,1 0 0,0 0 0,0 0 0,-1 0 0,1 0 0,-1 0 0,-2 2 0,-24 14 0,-57 28 0,6-4 0,72-37-94,-45 22 320,49-25-351,-1 0 1,0-1-1,0 0 0,0 0 0,0 0 1,0-1-1,0 1 0,0-1 0,0 0 0,0 0 1,-7-1-1,-3-3-6701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1:40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24575,'1'-11'0,"2"0"0,-1 0 0,1 0 0,1 1 0,0-1 0,0 1 0,1 0 0,0 0 0,1 0 0,0 1 0,1 0 0,11-13 0,-17 21 0,0-1 0,0 1 0,1-1 0,-1 1 0,0 0 0,1 0 0,-1-1 0,1 1 0,-1 0 0,1 0 0,0 0 0,-1 1 0,1-1 0,0 0 0,0 1 0,0-1 0,-1 1 0,1 0 0,0-1 0,0 1 0,0 0 0,0 0 0,0 0 0,0 0 0,-1 1 0,1-1 0,0 0 0,0 1 0,0-1 0,0 1 0,-1 0 0,1 0 0,0-1 0,-1 1 0,1 0 0,-1 0 0,1 1 0,-1-1 0,1 0 0,-1 0 0,0 1 0,1-1 0,0 3 0,7 7 0,-1 1 0,0 0 0,-1 0 0,9 22 0,-11-24 0,11 24 0,-1 1 0,-2 1 0,-2 0 0,13 66 0,-13-48 0,-5-23 0,4 37 0,-9-60 0,-1 0 0,0 0 0,0 1 0,-1-1 0,0 0 0,0 0 0,-1 0 0,0 0 0,-5 11 0,5-15 0,0-1 0,-1 1 0,1-1 0,-1 1 0,0-1 0,0 0 0,0 0 0,0 0 0,-1-1 0,1 1 0,-1-1 0,1 1 0,-1-1 0,0-1 0,0 1 0,0 0 0,0-1 0,0 0 0,0 0 0,-1 0 0,1-1 0,0 1 0,-1-1 0,1 0 0,-7-1 0,4 1 0,1 0 0,-1-1 0,1 0 0,-1-1 0,1 1 0,0-1 0,-1 0 0,1-1 0,0 0 0,0 0 0,1 0 0,-1 0 0,1-1 0,0 0 0,0 0 0,-6-7 0,9 9 0,0-1 0,0 0 0,0 0 0,1 0 0,-1-1 0,1 1 0,0 0 0,0-1 0,0 1 0,0 0 0,1-1 0,-1 1 0,1-1 0,0 1 0,0-1 0,0 1 0,1-1 0,-1 1 0,1-1 0,0 1 0,0 0 0,0-1 0,0 1 0,0 0 0,4-6 0,4-6 0,1 1 0,0 0 0,23-25 0,-24 28 0,104-109-1365,-75 82-5461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1:41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24575,'5'0'0,"4"0"0,2 4 0,3 2 0,-1 4 0,-3 4 0,-7 0 0,-8-2 0,-8-8 0,-5-9 0,-1-3-8191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5:37.6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375 1 24575,'2'23'0,"1"1"0,2-1 0,0 0 0,1 0 0,1-1 0,1 0 0,16 31 0,14 41 0,15 79 0,-46-141 0,-1 1 0,-1 1 0,0 45 0,-4-42 0,1 0 0,8 47 0,-2-51 0,-5-25 0,-4-25 0,-1 4 0,0-1 0,-1 1 0,-1 0 0,0 0 0,-1 1 0,0-1 0,-1 1 0,0 0 0,-1 0 0,0 1 0,-1 0 0,0 0 0,-1 1 0,0 0 0,-1 0 0,0 1 0,0 0 0,-1 1 0,0 1 0,-1-1 0,0 2 0,0 0 0,0 0 0,-1 1 0,1 0 0,-1 1 0,0 1 0,-1 0 0,1 1 0,-16-1 0,6 1 0,1 1 0,0 1 0,-1 2 0,1 0 0,0 1 0,-27 7 0,44-9 0,0 1 0,0 0 0,0 0 0,0 0 0,0 0 0,0 1 0,1-1 0,-1 1 0,1 1 0,0-1 0,0 0 0,0 1 0,0 0 0,0 0 0,1 0 0,0 1 0,0-1 0,0 1 0,1-1 0,-1 1 0,1 0 0,0 0 0,0 0 0,1 0 0,0 0 0,-1 1 0,2-1 0,-1 0 0,1 1 0,0-1 0,0 9 0,1-1 0,1 1 0,-1-1 0,2-1 0,0 1 0,1 0 0,0-1 0,0 1 0,2-1 0,12 22 0,-14-28 0,1 0 0,-1-1 0,1 1 0,0-1 0,1 0 0,-1 0 0,1-1 0,0 0 0,0 0 0,0 0 0,1-1 0,0 1 0,-1-2 0,1 1 0,0-1 0,0 0 0,0 0 0,1-1 0,8 1 0,9-1-97,0 0-1,1-2 1,-1 0-1,0-2 1,0-1-1,0-1 1,-1-1-1,1-1 1,-2-2-1,1 0 1,-1-1-1,0-1 0,27-19 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5:37.9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 24575,'0'0'0,"0"0"0,0-1 0,0 1 0,0 0 0,0 0 0,0 0 0,0 0 0,0 0 0,0 0 0,0 0 0,0 0 0,0-1 0,0 1 0,0 0 0,0 0 0,0 0 0,0 0 0,0 0 0,0 0 0,0 0 0,0 0 0,0-1 0,0 1 0,0 0 0,0 0 0,0 0 0,0 0 0,0 0 0,0 0 0,0 0 0,0 0 0,0 0 0,0 0 0,1-1 0,-1 1 0,0 0 0,0 0 0,0 0 0,0 0 0,0 0 0,0 0 0,0 0 0,0 0 0,0 0 0,0 0 0,1 0 0,-1 0 0,0 0 0,0 0 0,0 0 0,0 0 0,0 0 0,0 0 0,0 0 0,1 0 0,-1 0 0,0 0 0,0 0 0,0 0 0,0 0 0,0 0 0,0 0 0,0 0 0,0 0 0,1 0 0,6 9 0,6 13 0,-4 1 0,-1 0 0,-1 1 0,7 41 0,-10-44 0,0 0 0,2 0 0,0 0 0,1 0 0,13 23 0,-19-41-52,0-1-1,0 0 1,1 0-1,-1 0 1,1 0-1,0 0 1,-1 0-1,1-1 1,0 1-1,0 0 1,0-1-1,0 1 1,0-1-1,1 0 1,-1 0-1,0 0 1,1 0-1,-1 0 1,1 0-1,-1-1 1,0 1-1,1-1 1,0 0-1,-1 0 0,4 0 1,27-1-6774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5:38.3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72 24575,'-9'-8'0,"6"5"0,-1 0 0,1 0 0,-1-1 0,1 1 0,0-1 0,-3-5 0,6 8 0,0 0 0,-1 1 0,1-1 0,0 0 0,0 0 0,0 0 0,-1 0 0,1 0 0,0 1 0,0-1 0,0 0 0,0 0 0,1 0 0,-1 0 0,0 0 0,0 0 0,0 1 0,1-1 0,-1 0 0,0 0 0,1 0 0,-1 1 0,1-1 0,-1 0 0,1 0 0,-1 1 0,1-1 0,0 1 0,-1-1 0,1 0 0,0 1 0,-1-1 0,1 1 0,0-1 0,0 1 0,-1 0 0,1-1 0,0 1 0,0 0 0,1-1 0,0 0 0,0 0 0,1 1 0,-1-1 0,0 0 0,0 1 0,0-1 0,0 1 0,1 0 0,-1 0 0,0 0 0,0 0 0,0 0 0,1 0 0,-1 1 0,0-1 0,0 1 0,0 0 0,0-1 0,0 1 0,1 0 0,-2 0 0,1 0 0,0 0 0,0 1 0,0-1 0,0 1 0,-1-1 0,1 1 0,-1-1 0,3 3 0,-2-1 0,-1 0 0,1-1 0,-1 1 0,1 0 0,-1 0 0,0 0 0,0 0 0,0 0 0,0 0 0,0 0 0,-1 0 0,1 0 0,-1 0 0,0 0 0,0 1 0,0-1 0,-1 0 0,1 0 0,-1 0 0,0 0 0,-1 4 0,0-2 0,0 0 0,-1-1 0,0 1 0,0-1 0,0 1 0,-1-1 0,1 0 0,-1 0 0,-4 3 0,6-6 0,1 0 0,0 0 0,0 0 0,0 0 0,-1 0 0,1 0 0,0 0 0,-1-1 0,1 1 0,-1 0 0,1-1 0,-1 0 0,1 1 0,-1-1 0,1 0 0,-1 0 0,1 1 0,-1-1 0,1 0 0,-1-1 0,1 1 0,-1 0 0,1 0 0,-1-1 0,1 1 0,-1-1 0,1 1 0,-1-1 0,1 0 0,0 1 0,-1-1 0,1 0 0,0 0 0,-1 0 0,0-2 0,1 2-52,0 0-1,0 0 1,0-1-1,0 1 1,1-1-1,-1 1 1,1 0-1,-1-1 1,1 1-1,-1-1 1,1 1-1,0-1 1,0 1-1,0-1 1,0 0-1,0 1 1,0-1-1,0 1 1,0-1-1,1 1 1,-1-1-1,1 1 0,-1-1 1,1 1-1,1-3 1,10-21-6774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5:38.9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415 246 24575,'1'-18'0,"-2"-1"0,0 0 0,-1 1 0,-6-23 0,6 34 0,0 0 0,0 1 0,-1 0 0,0-1 0,-1 1 0,1 0 0,-1 0 0,-1 1 0,1-1 0,-1 1 0,1 0 0,-1 0 0,-1 0 0,-7-5 0,5 5 0,1 0 0,-1 1 0,0 0 0,1 0 0,-2 1 0,1 0 0,0 0 0,-1 1 0,1 0 0,-1 1 0,0 0 0,1 0 0,-1 1 0,-10 0 0,12 1 0,1 0 0,-1 1 0,0-1 0,1 1 0,0 1 0,-1-1 0,1 1 0,0 0 0,0 0 0,1 1 0,-1 0 0,1 0 0,-1 0 0,1 1 0,1 0 0,-1 0 0,1 0 0,0 0 0,-5 8 0,-6 14 0,2 1 0,0 1 0,2 0 0,1 1 0,2 0 0,-7 37 0,14-59 0,0-1 0,1 0 0,-1 1 0,1-1 0,1 1 0,-1-1 0,1 0 0,1 1 0,-1-1 0,1 0 0,1 0 0,-1 0 0,1 0 0,4 7 0,-5-11 0,0 0 0,0 0 0,0 0 0,0 0 0,1 0 0,-1-1 0,1 1 0,0-1 0,-1 0 0,1 0 0,0 0 0,1 0 0,-1 0 0,0-1 0,0 1 0,1-1 0,-1 0 0,0 0 0,1 0 0,-1-1 0,1 1 0,0-1 0,-1 0 0,1 0 0,-1 0 0,1 0 0,-1-1 0,1 1 0,-1-1 0,7-2 0,5-2 0,0-1 0,-1-1 0,0 0 0,0-1 0,0 0 0,-1-1 0,-1 0 0,0-2 0,0 1 0,-1-1 0,13-16 0,-6 4 0,-1-1 0,-1-1 0,-1 0 0,-2-1 0,14-34 0,-23 48 0,0-1 0,-1 1 0,0-1 0,1-25 0,-4 38 0,0 0 0,0 0 0,0 1 0,1-1 0,-1 0 0,0 0 0,0 0 0,0 0 0,0 0 0,0 0 0,0 0 0,0 0 0,0 0 0,0 0 0,0 1 0,0-1 0,0 0 0,0 0 0,0 0 0,0 0 0,0 0 0,1 0 0,-1 0 0,0 0 0,0 0 0,0 0 0,0 0 0,0 0 0,0 0 0,0 0 0,0 0 0,0 0 0,0 0 0,1 0 0,-1 0 0,0 0 0,0 0 0,0 0 0,0 0 0,0 0 0,0 0 0,0 0 0,0 0 0,0 0 0,0 0 0,1 0 0,-1 0 0,0 0 0,0 0 0,0 0 0,0 0 0,0-1 0,0 1 0,0 0 0,0 0 0,0 0 0,0 0 0,0 0 0,0 0 0,0 0 0,0 0 0,0 0 0,0 0 0,0 0 0,0-1 0,1 1 0,-1 0 0,8 12 0,7 15 0,-7-5-170,1-1-1,1 0 0,0-1 1,2 0-1,1-1 0,0 0 1,22 23-1,-1-9-6655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5:39.7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15 120 24575,'-1'0'0,"1"0"0,-1 0 0,1 0 0,-1 0 0,1 0 0,-1 0 0,0 0 0,1 0 0,-1 0 0,1 0 0,-1-1 0,1 1 0,-1 0 0,1 0 0,-1-1 0,1 1 0,-1 0 0,1-1 0,-1 1 0,1 0 0,-1-1 0,1 1 0,0-1 0,-1 1 0,1-1 0,0 1 0,-1-1 0,1 1 0,0-2 0,1-18 0,16-17 0,-14 34 0,1-1 0,-1 1 0,0 1 0,1-1 0,-1 0 0,1 1 0,0 0 0,0 0 0,0 0 0,0 0 0,0 0 0,1 1 0,-1 0 0,0 0 0,1 0 0,-1 1 0,1-1 0,-1 1 0,1 0 0,-1 0 0,1 1 0,-1-1 0,0 1 0,1 0 0,-1 0 0,0 1 0,1-1 0,3 3 0,-2-2 0,0 1 0,0-1 0,0 1 0,-1 0 0,1 1 0,-1 0 0,0 0 0,0 0 0,0 0 0,0 1 0,-1-1 0,0 1 0,0 0 0,0 1 0,-1-1 0,1 1 0,-1-1 0,-1 1 0,3 7 0,-1 2 0,17 95 0,-19-98 0,-2 0 0,1 0 0,-1 0 0,-1 0 0,0 0 0,-1-1 0,-4 16 0,-5 14 0,8-30 0,9-29 0,4-7 0,0 0 0,1 0 0,1 1 0,2 1 0,22-31 0,-1 9 0,62-62 0,-94 104 0,0 0 0,0 0 0,0 0 0,0 1 0,0 0 0,1-1 0,-1 1 0,1 0 0,0 1 0,0-1 0,-1 1 0,9-3 0,-10 4 0,0 0 0,0 0 0,0 1 0,0-1 0,0 0 0,0 1 0,0-1 0,0 1 0,0 0 0,-1-1 0,1 1 0,0 0 0,0 0 0,-1 0 0,1 0 0,-1 1 0,1-1 0,-1 0 0,1 1 0,-1-1 0,0 1 0,0-1 0,0 1 0,0-1 0,0 1 0,0 0 0,0 0 0,1 3 0,2 6 0,-1 0 0,0 0 0,-1 1 0,0-1 0,-1 0 0,0 1 0,-1 0 0,-1 19 0,2 40 0,-1-71 0,0 1 0,0-1 0,0 0 0,0 0 0,0 0 0,1 1 0,-1-1 0,0 0 0,0 0 0,0 1 0,0-1 0,0 0 0,0 0 0,1 0 0,-1 1 0,0-1 0,0 0 0,0 0 0,0 0 0,1 0 0,-1 1 0,0-1 0,0 0 0,0 0 0,1 0 0,-1 0 0,0 0 0,0 0 0,1 0 0,-1 0 0,0 0 0,0 0 0,1 0 0,-1 0 0,0 0 0,0 0 0,1 0 0,-1 0 0,0 0 0,0 0 0,1 0 0,-1 0 0,0 0 0,0 0 0,0 0 0,1 0 0,-1 0 0,0-1 0,0 1 0,0 0 0,1 0 0,-1 0 0,0 0 0,0-1 0,0 1 0,1 0 0,-1 0 0,0 0 0,0-1 0,0 1 0,0 0 0,0 0 0,0 0 0,0-1 0,13-13 0,21-32 0,59-59 0,-79 90 0,1 2 0,1-1 0,23-14 0,-35 25 0,0 0 0,0 1 0,0-1 0,1 1 0,-1 0 0,1 0 0,-1 0 0,1 1 0,0 0 0,-1-1 0,1 2 0,0-1 0,0 1 0,0-1 0,0 1 0,0 1 0,-1-1 0,1 1 0,8 1 0,-11 0 0,1 0 0,-1-1 0,1 1 0,-1 0 0,0 0 0,1 1 0,-1-1 0,0 0 0,-1 1 0,1-1 0,0 1 0,-1 0 0,1-1 0,-1 1 0,0 0 0,0 0 0,0 0 0,0 0 0,-1 0 0,1 0 0,0 5 0,0 10 0,0-1 0,-3 30 0,1-25 0,2 9-43,6 46 0,-3-42-1236,1 8-5547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5:40.4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30 596 24575,'-1'4'0,"2"-1"0,-1 1 0,0-1 0,1 1 0,-1-1 0,1 1 0,0-1 0,0 1 0,0-1 0,1 0 0,-1 0 0,1 1 0,0-1 0,-1 0 0,5 4 0,-5-6 0,1 0 0,0 0 0,-1 0 0,1 0 0,0 0 0,-1 0 0,1-1 0,0 1 0,0 0 0,0-1 0,-1 1 0,1-1 0,0 0 0,0 0 0,0 0 0,0 0 0,0 0 0,0 0 0,0 0 0,0-1 0,-1 1 0,1-1 0,0 1 0,0-1 0,0 0 0,-1 1 0,1-1 0,0 0 0,-1 0 0,3-2 0,9-6 0,0 0 0,0 0 0,-1-2 0,-1 1 0,0-2 0,0 1 0,-1-2 0,-1 1 0,0-1 0,0 0 0,-2-1 0,1 0 0,-2-1 0,0 1 0,-1-1 0,0 0 0,-1 0 0,-1-1 0,0 1 0,-1-1 0,0-18 0,-2 31 0,-1-1 0,1 1 0,0 0 0,-1 0 0,1 0 0,-1 0 0,0 0 0,0 0 0,-1 1 0,1-1 0,0 0 0,-1 0 0,1 1 0,-1-1 0,-3-2 0,4 3 0,-1 1 0,0 0 0,0-1 0,0 1 0,0 0 0,0 0 0,0 0 0,0 0 0,-1 0 0,1 1 0,0-1 0,-1 1 0,1-1 0,0 1 0,-1 0 0,-1 0 0,-3 0 0,1 1 0,0 0 0,-1 1 0,1-1 0,0 1 0,0 0 0,0 1 0,0 0 0,0 0 0,1 0 0,-1 0 0,1 1 0,-7 6 0,-1 2 0,0 1 0,0 1 0,1 0 0,1 1 0,1 0 0,0 1 0,1 0 0,-11 25 0,17-32 0,-1-1 0,1 1 0,1 0 0,-1 0 0,2 0 0,-1 0 0,1 0 0,1 1 0,-1-1 0,2 0 0,-1 1 0,1-1 0,1 0 0,-1 0 0,2 0 0,-1 0 0,1 0 0,7 13 0,-5-15 0,0 0 0,0-1 0,1 1 0,0-1 0,0 0 0,0-1 0,1 0 0,0 0 0,0 0 0,0-1 0,1 0 0,-1 0 0,1-1 0,0 0 0,10 2 0,7 2 0,0-2 0,1 0 0,43 1 0,-36-5 0,-1-1 0,0-2 0,1-1 0,-1-1 0,0-2 0,0-1 0,-1-2 0,54-22 0,-71 24 0,0 0 0,0-2 0,-1 1 0,0-2 0,0 1 0,-1-2 0,-1 0 0,18-20 0,-21 21 0,-2 0 0,1-1 0,-1 1 0,-1-1 0,0-1 0,0 1 0,-1-1 0,-1 1 0,0-1 0,0 0 0,-2 0 0,2-18 0,-3 1 0,-1 0 0,-2 0 0,-11-53 0,-31-82 0,37 136 0,-16-43 0,24 71 0,0-1 0,0 1 0,0 0 0,0-1 0,0 1 0,-1-1 0,1 1 0,0-1 0,0 1 0,-1-1 0,1 1 0,0 0 0,0-1 0,-1 1 0,1 0 0,0-1 0,-1 1 0,1 0 0,-1-1 0,1 1 0,0 0 0,-1 0 0,1-1 0,-1 1 0,1 0 0,-1 0 0,1 0 0,-1 0 0,1 0 0,-2-1 0,-6 14 0,1 22 0,4 177 0,5-118 0,-1-37 0,3 0 0,2-1 0,18 75 0,-15-96 0,1 0 0,2 0 0,1-1 0,2-1 0,1 0 0,27 39 0,-40-68-136,0-1-1,0 1 1,0-1-1,0 0 1,1 0-1,-1 0 1,1 0-1,0-1 0,6 4 1,15 6-6690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5:40.8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54 160 24575,'-4'0'0,"-6"0"0,-5 0 0,-1-4 0,8-2 0,8-4 0,10 0 0,6-2 0,5 0 0,3-2 0,6 2 0,2-2 0,4 3 0,4-3 0,33-6 0,4 0-8191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23.2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24575,'0'4'0,"0"6"0,0 0-8191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5:41.4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123 309 24575,'-6'3'0,"1"1"0,-1 0 0,1 0 0,-1 0 0,1 0 0,-5 7 0,8-10 0,1 0 0,0 1 0,-1-1 0,1 0 0,0 1 0,0 0 0,0-1 0,0 1 0,0 0 0,1-1 0,-1 1 0,0 0 0,1 0 0,-1-1 0,1 1 0,0 0 0,0 0 0,0 0 0,0 0 0,0 0 0,0 0 0,0 0 0,0-1 0,1 1 0,0 2 0,-1-3 0,1 0 0,-1-1 0,1 1 0,-1 0 0,1-1 0,0 1 0,-1-1 0,1 1 0,0-1 0,-1 1 0,1-1 0,0 0 0,0 1 0,0-1 0,-1 0 0,1 1 0,0-1 0,0 0 0,0 0 0,0 0 0,-1 0 0,1 0 0,0 0 0,0 0 0,0 0 0,0 0 0,-1 0 0,1-1 0,0 1 0,0 0 0,0 0 0,-1-1 0,1 1 0,1-1 0,26-16 0,-17 7 0,-1-1 0,0 1 0,0-2 0,-1 1 0,-1-1 0,0-1 0,-1 0 0,0 0 0,9-24 0,-10 19 0,0 1 0,-1-1 0,-1-1 0,-1 1 0,0-1 0,-1 1 0,-1-24 0,-1 39 0,0 0 0,0 0 0,-1-1 0,1 1 0,-1 0 0,1 0 0,-1 0 0,0 0 0,0 0 0,-1 0 0,1 0 0,0 0 0,-1 0 0,0 1 0,0-1 0,0 0 0,0 1 0,-4-5 0,3 6 0,1 0 0,0 0 0,-1 0 0,1 1 0,-1-1 0,1 1 0,-1-1 0,1 1 0,-1 0 0,1 0 0,-1 0 0,1 0 0,-1 1 0,0-1 0,1 1 0,0-1 0,-1 1 0,1 0 0,-1 0 0,1 0 0,0 0 0,0 0 0,-1 1 0,-1 1 0,-6 4 0,0 0 0,1 1 0,0 0 0,0 0 0,1 1 0,0 0 0,0 1 0,1 0 0,1 0 0,-1 1 0,2-1 0,-6 13 0,1 3 0,0 1 0,2 0 0,1 0 0,-5 32 0,9-37 0,1 0 0,1 0 0,1 1 0,3 27 0,-2-41 0,1 0 0,-1 1 0,2-1 0,-1-1 0,1 1 0,0 0 0,1-1 0,0 1 0,1-1 0,-1 0 0,1 0 0,12 13 0,-11-17 0,0 1 0,-1-2 0,1 1 0,0-1 0,1 1 0,-1-2 0,1 1 0,-1-1 0,1 0 0,0 0 0,0-1 0,0 0 0,0 0 0,0 0 0,0-1 0,0 0 0,0-1 0,8-1 0,8-1 0,1-2 0,0 0 0,44-17 0,-43 11 0,0-1 0,-1-1 0,0-1 0,-1 0 0,-1-2 0,0-1 0,-1-1 0,-1-1 0,-1 0 0,0-2 0,-2 0 0,0-1 0,-2 0 0,0-1 0,-2-1 0,11-26 0,-21 43 0,-1 0 0,0 0 0,0 0 0,-1 0 0,0 0 0,-1-1 0,1 1 0,-1 0 0,-2-12 0,2 14 0,-1 0 0,0 0 0,0 0 0,-1 0 0,1 1 0,-1-1 0,0 0 0,0 1 0,-1 0 0,1-1 0,-1 1 0,0 0 0,0 0 0,-6-5 0,9 8 0,-1 1 0,1-1 0,-1 1 0,1-1 0,-1 1 0,1-1 0,-1 1 0,1-1 0,-1 1 0,0 0 0,1-1 0,-1 1 0,1 0 0,-1 0 0,0 0 0,1-1 0,-1 1 0,0 0 0,1 0 0,-1 0 0,0 0 0,1 0 0,-1 0 0,0 0 0,0 0 0,1 0 0,-1 1 0,1-1 0,-1 0 0,-1 1 0,1 0 0,1 0 0,-1 0 0,0 0 0,0 0 0,1 0 0,-1 0 0,1 0 0,-1 0 0,1 1 0,-1-1 0,1 0 0,0 0 0,-1 1 0,1 1 0,0 3 0,-1-1 0,1 0 0,0 1 0,1-1 0,-1 1 0,3 10 0,-1-13 0,-1-1 0,1 1 0,0 0 0,0 0 0,0-1 0,0 1 0,0-1 0,1 1 0,-1-1 0,1 0 0,-1 0 0,1 0 0,0 0 0,0-1 0,0 1 0,0-1 0,0 0 0,0 1 0,0-1 0,1-1 0,-1 1 0,0 0 0,0-1 0,1 0 0,-1 0 0,6 0 0,8-1 0,-1-1 0,0 0 0,32-9 0,-45 10 0,1 0 0,-1 0 0,1 0 0,-1 1 0,1-1 0,-1 1 0,1 0 0,-1 0 0,1 0 0,-1 1 0,1-1 0,-1 1 0,1 0 0,-1 0 0,1 0 0,-1 0 0,0 1 0,0-1 0,0 1 0,0 0 0,0 0 0,0 0 0,0 0 0,0 0 0,-1 1 0,1 0 0,-1-1 0,0 1 0,0 0 0,0 0 0,0 0 0,2 4 0,3 10 0,0 1 0,-2-1 0,0 1 0,0 0 0,1 20 0,0-6 0,11 79 0,-12-68 0,3 0 0,16 59 0,-23-100-72,-1 0 1,1-1-1,0 1 0,-1 0 0,1 0 0,0-1 0,0 1 0,0 0 1,0-1-1,1 1 0,-1-1 0,0 1 0,1-1 0,-1 0 0,0 0 1,1 0-1,0 1 0,2 0 0,15 5-6754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5:41.7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10 24575,'1'0'0,"-1"-1"0,0 1 0,0 0 0,0 0 0,0 0 0,0-1 0,0 1 0,0 0 0,0 0 0,0-1 0,0 1 0,1 0 0,-1 0 0,0-1 0,0 1 0,-1 0 0,1-1 0,0 1 0,0 0 0,0 0 0,0-1 0,0 1 0,0 0 0,0 0 0,0 0 0,0-1 0,-1 1 0,1 0 0,0 0 0,0 0 0,0-1 0,0 1 0,-1 0 0,1 0 0,0 0 0,0 0 0,0-1 0,-1 1 0,1 0 0,0 0 0,0 0 0,-1 0 0,1 0 0,0 0 0,0 0 0,-1 0 0,1 0 0,0 0 0,0 0 0,-1 0 0,1 0 0,0 0 0,0 0 0,-1 0 0,1 0 0,0 0 0,0 0 0,-1 0 0,1 0 0,0 0 0,0 0 0,0 0 0,-1 1 0,-10 14 0,-1 43 0,3 0 0,-4 108 0,17 121 0,-3-255 0,3 38 0,2 0 0,18 76 0,-14-102 0,3 0 0,1-1 0,2-1 0,28 55 0,-35-81 0,1 1 0,13 15 0,-19-27 0,1 1 0,0-1 0,0 0 0,0 0 0,0-1 0,1 0 0,0 0 0,12 7 0,-16-10-58,1-1-1,0 1 1,0 0-1,0-1 1,-1 0-1,1 0 1,0 0-1,0 0 1,0 0-1,0 0 1,-1-1-1,1 0 1,0 1-1,0-1 1,-1 0-1,1 0 1,0-1-1,3-1 1,-3 1-196,38-18-6572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5:42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 10 24575,'0'0'0,"0"-1"0,0 1 0,0 0 0,0 0 0,1 0 0,-1-1 0,0 1 0,0 0 0,0 0 0,0-1 0,0 1 0,0 0 0,0 0 0,0-1 0,0 1 0,0 0 0,0 0 0,0-1 0,0 1 0,0 0 0,0 0 0,0-1 0,-1 1 0,1 0 0,0 0 0,0-1 0,0 1 0,0 0 0,0 0 0,-1 0 0,1-1 0,0 1 0,0 0 0,0 0 0,0 0 0,-1 0 0,1-1 0,0 1 0,0 0 0,-1 0 0,1 0 0,0 0 0,0 0 0,-1 0 0,1 0 0,0 0 0,0 0 0,-1 0 0,1 0 0,0 0 0,0 0 0,-1 0 0,1 0 0,0 0 0,0 0 0,-1 0 0,1 0 0,0 0 0,0 0 0,-1 0 0,1 0 0,0 0 0,-1 1 0,-9 14 0,6 3 0,1 0 0,1 0 0,1 0 0,1 28 0,13 75 0,-7-67 0,5 394 0,-12-290 0,1-170 0,0-29 0,-7-52 0,5 79 0,0 1 0,-1 0 0,0 0 0,-1 0 0,-1 1 0,0-1 0,0 1 0,-14-20 0,18 30 0,-1 0 0,1 0 0,0 0 0,-1 0 0,0 0 0,1 1 0,-1-1 0,0 0 0,0 1 0,0 0 0,0-1 0,0 1 0,0 0 0,0 0 0,-1 0 0,1 1 0,0-1 0,-1 0 0,1 1 0,0-1 0,-4 1 0,3 0 0,-1 1 0,1 0 0,0-1 0,0 1 0,-1 0 0,1 1 0,0-1 0,0 1 0,0-1 0,0 1 0,0 0 0,1 0 0,-5 3 0,-1 4 0,-1 0 0,1 0 0,1 0 0,-1 1 0,2 0 0,-1 1 0,-6 15 0,7-12 0,0 1 0,1 0 0,1 0 0,0 1 0,-3 28 0,7-40 0,0 0 0,0-1 0,0 1 0,1 0 0,-1-1 0,1 1 0,0-1 0,0 1 0,0-1 0,0 1 0,1-1 0,-1 0 0,4 5 0,-3-6 0,0 0 0,0 0 0,0 0 0,0 0 0,0 0 0,1-1 0,-1 1 0,1-1 0,-1 0 0,1 0 0,0 0 0,-1 0 0,1 0 0,0 0 0,0-1 0,-1 1 0,1-1 0,0 0 0,5 0 0,8-2-170,0 1-1,-1-2 0,1 0 1,-1-1-1,0-1 0,0 0 1,24-13-1,25-12-6655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5:42.6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1 24575,'-1'0'0,"0"0"0,1 0 0,-1 0 0,1 0 0,-1 0 0,0 0 0,1 0 0,-1 1 0,0-1 0,1 0 0,-1 0 0,1 1 0,-1-1 0,1 0 0,-1 1 0,0-1 0,1 0 0,0 1 0,-1-1 0,1 1 0,-1-1 0,1 1 0,-1-1 0,1 1 0,0-1 0,-1 1 0,1-1 0,0 1 0,0 0 0,-1-1 0,1 1 0,0 0 0,0-1 0,0 1 0,0-1 0,0 1 0,0 0 0,0-1 0,0 1 0,0 0 0,0-1 0,0 1 0,0 0 0,0-1 0,1 1 0,-1-1 0,0 1 0,0 0 0,1-1 0,-1 1 0,0-1 0,1 1 0,18 31 0,66 54 0,-55-58 0,41 49 0,-48-46 0,-2 0 0,-1 1 0,-2 1 0,-1 1 0,-1 0 0,-2 2 0,-2-1 0,11 52 0,-17-58 0,-1 0 0,-2 0 0,-1 0 0,-1 0 0,-2 0 0,-1 0 0,-1 0 0,-1 0 0,-2 0 0,-1-1 0,-14 39 0,12-48-182,-1 0 0,0-1-1,-1 0 1,-1-1 0,-20 23-1,27-33-88,-66 78-6555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5:48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24575,'0'-4'0,"4"-2"0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5:56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4885 24575,'13'0'0,"0"-2"0,1 0 0,-1 0 0,0-1 0,0-1 0,0 0 0,-1-1 0,1 0 0,16-10 0,12-10 0,48-39 0,-52 37 0,-5 4 0,-1 1 0,44-40 0,21-19 0,77-62 0,-130 106 0,62-69 0,-21 19 0,-68 70 0,-1-1 0,-1-1 0,0 0 0,-2 0 0,0-1 0,15-36 0,-8 22 0,2 1 0,2 1 0,1 1 0,1 1 0,40-37 0,-24 24 0,45-58 0,-48 39 0,-26 40 0,23-30 0,-3 10 0,-3-2 0,38-75 0,30-58 0,-18 52 0,25-47 0,147-247 0,-112 200 0,-14-4 0,-83 142 0,4 1 0,97-125 0,-101 145 0,-25 34 0,23-26 0,15-13 0,-17 19 0,58-55 0,-48 62 0,1 2 0,74-41 0,118-57 0,-72 63 0,-85 38 0,120-64 0,-118 55 0,150-51 0,-27 14 0,-74 29 0,-34 15 0,-26 9 0,93-19 0,-16 5 0,-47 6 0,94-26 0,-50 32 0,-93 19 0,-36 5 0,1 2 0,30-3 0,-22 4 0,0-2 0,0-1 0,31-9 0,-32 7 0,1 0 0,0 2 0,34-1 0,-5 6 0,-27 1 0,-1-2 0,0-1 0,53-10 0,39-13 0,116-19 0,-209 39 0,1 1 0,0 1 0,50 3 0,22-3 0,-24-9 0,-53 7 0,45-3 0,418 7 0,-236 3 0,-227-1 20,1 2 0,-1 1-1,0 1 1,27 10 0,32 5-1484,-74-18-5362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6:20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24575,'0'1'0,"0"0"0,0-1 0,1 1 0,-1-1 0,0 1 0,1-1 0,-1 1 0,1 0 0,-1-1 0,0 0 0,1 1 0,-1-1 0,1 1 0,0-1 0,-1 1 0,1-1 0,-1 0 0,1 0 0,-1 1 0,1-1 0,0 0 0,-1 0 0,1 1 0,0-1 0,0 0 0,26 5 0,-10-2 0,-3 2 0,3 1 0,-1-1 0,1-1 0,1 0 0,-1-1 0,23 1 0,234-5 0,-256 0 0,1-1 0,32-7 0,-31 4 0,0 2 0,24-2 0,58 6 0,42-2 0,-77-11 0,-49 8 0,0 1 0,27-2 0,394 4 0,-211 2 0,-204-2 0,1-1 0,28-7 0,-26 4 0,41-3 0,63 10 0,58-4 0,-115-12 0,-24 3 0,-23 4 28,-22 5-202,0 0-1,0 1 1,-1 0 0,1 0 0,0 0 0,0 1 0,7 0 0,1 2-6652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6:22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2 24575,'4'-2'0,"6"8"0,13 13 0,-17-13 0,174 143 0,-69-34 0,-43-42 0,-67-72 0,0 0 0,0 0 0,0 0 0,0 0 0,1 0 0,-1 0 0,0 0 0,0 0 0,1 0 0,-1-1 0,1 1 0,-1-1 0,1 1 0,-1-1 0,3 1 0,-4-1 0,1 0 0,-1 0 0,1 0 0,-1 0 0,1-1 0,-1 1 0,1 0 0,-1 0 0,1 0 0,-1-1 0,1 1 0,-1 0 0,0-1 0,1 1 0,-1 0 0,0-1 0,1 1 0,-1-1 0,0 1 0,1 0 0,-1-1 0,0 1 0,1-1 0,-1 1 0,0-1 0,0 1 0,0-1 0,1 0 0,-1-2 0,0 0 0,1 0 0,-1 0 0,0 0 0,0 0 0,-1 0 0,1 0 0,-1 0 0,1 0 0,-1 1 0,0-1 0,0 0 0,0 0 0,-3-4 0,-1-1 0,1 1 0,-2 0 0,1 0 0,-10-9 0,15 15 0,-1 0 0,0 0 0,0 0 0,0 0 0,0 0 0,0 0 0,-1 1 0,1-1 0,0 0 0,0 1 0,-1-1 0,1 1 0,0-1 0,0 1 0,-1-1 0,1 1 0,-1 0 0,1 0 0,0 0 0,-1 0 0,1 0 0,0 0 0,-1 0 0,1 0 0,-1 0 0,1 1 0,0-1 0,-1 0 0,1 1 0,0-1 0,0 1 0,-1 0 0,1-1 0,0 1 0,0 0 0,-1 1 0,-25 26 0,-32 45 0,38-46 0,-11 15 0,2 1 0,2 1 0,-32 72 0,45-88 0,-1-1 0,-24 33 0,16-25 0,23-33-58,0-1-15,0 1 0,0-1 1,0 0-1,1 1 1,-2-1-1,1 0 0,0 0 1,0 1-1,0-1 1,-1 0-1,1 0 1,0 0-1,-1 0 0,1-1 1,-1 1-1,1 0 1,-3 0-1,-5-2-6753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6:30.5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 1 24575,'-4'0'0,"-2"4"0,-3 2 0,-1-5 0,1-7 0,3 3 0,6 5 0,4 6 0,4 3 0,2 3 0,-2 3 0,-1 4 0,-3 1 0,-1 2 0,-2 1 0,4 0 0,0-3-8191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6:30.9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 1 24575,'0'4'0,"0"6"0,0 5 0,0 4 0,0 3 0,0 2 0,0 2 0,0 0 0,0-1 0,-4-3 0,-2-3 0,1-3-8191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23.6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24575,'4'0'0,"1"4"0,5 1 0,-1 5 0,0 4 0,-3 4 0,-2 4 0,-2 1 0,-1-2-8191</inkml:trace>
  <inkml:trace contextRef="#ctx0" brushRef="#br0" timeOffset="1">25 272 24575,'0'4'0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6:31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24575,'0'4'0,"0"6"0,4 0 0,2 4 0,8 7 0,1 1-8191</inkml:trace>
  <inkml:trace contextRef="#ctx0" brushRef="#br0" timeOffset="1">75 198 24575,'0'4'0,"4"1"0,1 5 0,1 0-8191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6:31.6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24575,'0'4'0,"0"6"0,0 1-8191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6:32.7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 1 24575,'-2'0'0,"-1"0"0,1 1 0,0-1 0,-1 1 0,1-1 0,0 1 0,0 0 0,0 0 0,0 0 0,0 0 0,0 1 0,0-1 0,0 0 0,0 1 0,0-1 0,1 1 0,-1 0 0,0 0 0,1-1 0,0 1 0,-1 0 0,1 0 0,0 0 0,-1 3 0,1 8 0,0-1 0,1 1 0,0-1 0,1 1 0,1-1 0,0 1 0,5 16 0,5 42 0,0 26 0,-6-62 0,2 56 0,-13 25-1365,0-74-5461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6:33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24575,'0'5'0,"0"5"0,4 1 0,2 3 0,-1 3 0,-1 3 0,-1 2 0,3 2 0,1 0 0,-1 2 0,-2-1 0,-1 0 0,-2 0 0,0 4 0,-1-2-8191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6:33.4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0 24575,'-5'4'0,"-4"2"0,-2 3 0,6 5 0,3 5 0,2 2 0,2 3 0,-1 0 0,1 1 0,3-3 0,1-2 0,0 0 0,-1 1 0,-2 13 0,-1 2-8191</inkml:trace>
  <inkml:trace contextRef="#ctx0" brushRef="#br0" timeOffset="1">33 592 24575,'0'4'0,"0"6"0,0 5 0,0 5 0,0 2 0,0 2 0,0 6 0,0-3-8191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6:33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24575,'0'5'0,"0"4"0,0 6 0,4 5 0,2-2-8191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6:34.1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 0 24575,'0'4'0,"-5"2"0,0 4 0,0 4 0,0 4 0,2 3 0,1 3 0,6-4 0,1 0 0,0-4-8191</inkml:trace>
  <inkml:trace contextRef="#ctx0" brushRef="#br0" timeOffset="1">1 543 24575,'0'4'0,"0"6"0,0 5 0,0 4 0,0 4 0,0 10 0,0-1-8191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6:34.5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 0 24575,'0'4'0,"0"6"0,-5 1 0,0 2 0,0 4 0,0 3 0,2 3 0,2 1 0,0 4 0,0-1-8191</inkml:trace>
  <inkml:trace contextRef="#ctx0" brushRef="#br0" timeOffset="1">26 468 24575,'0'5'0,"0"4"0,0 6 0,4 5 0,1-2-8191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6:35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 0 24575,'-1'24'0,"0"0"0,-2 0 0,-7 36 0,9-58 0,-33 176 0,35-176 0,0-5 0,6-9 0,-6 12 0,-1 0 0,0 0 0,1 0 0,-1 0 0,0 0 0,1 0 0,-1 0 0,0 0 0,1 0 0,-1 0 0,0 0 0,1 0 0,-1 0 0,0 0 0,1 0 0,-1 0 0,0 0 0,0 0 0,1 1 0,-1-1 0,0 0 0,0 0 0,1 0 0,-1 0 0,0 1 0,0-1 0,1 0 0,-1 0 0,0 1 0,0-1 0,0 0 0,1 0 0,-1 1 0,0-1 0,0 0 0,0 1 0,0-1 0,0 0 0,0 1 0,0-1 0,0 0 0,1 1 0,-1-1 0,0 0 0,0 0 0,-1 1 0,1-1 0,0 1 0,3 9-90,-2 0 1,1 0-1,-1 1 0,-1 18 0,0-18-826,0 12-5910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6:47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 24575,'-1'0'0,"0"0"0,0 0 0,0 1 0,0-1 0,0 1 0,0-1 0,1 1 0,-1-1 0,0 1 0,0 0 0,0-1 0,0 1 0,1 0 0,-1-1 0,0 1 0,1 0 0,-1 0 0,1 0 0,-1 0 0,1 0 0,-1 0 0,1 0 0,-1 0 0,1 0 0,0 0 0,0 0 0,0 0 0,-1 0 0,1 0 0,0 0 0,0 0 0,0 0 0,1 0 0,-1 2 0,4 38 0,-4-40 0,40 201 0,-17-97 0,-14-70 0,6 49 0,-12-24 0,-43-126 0,34 54 0,-1-1 0,0 2 0,-1-1 0,0 1 0,-1 0 0,-17-16 0,24 24 0,-1 1 0,1 0 0,-1-1 0,0 1 0,0 0 0,0 0 0,0 1 0,0-1 0,-1 1 0,1-1 0,0 1 0,-1 0 0,1 0 0,-1 0 0,1 1 0,-1-1 0,1 1 0,-1 0 0,1 0 0,-1 0 0,1 1 0,-1-1 0,1 1 0,-1 0 0,1 0 0,-1 0 0,1 0 0,0 0 0,-1 1 0,1 0 0,-3 2 0,2-1 0,0 1 0,1 0 0,0 0 0,-1 0 0,1 1 0,1-1 0,-1 1 0,1 0 0,-1-1 0,1 1 0,1 0 0,-1 0 0,-1 8 0,-2 12 0,-3 34 0,8-53 0,-1 2 0,-1 3 0,1 0 0,1 0 0,0 0 0,2 19 0,-2-28 0,0 0 0,1 0 0,-1-1 0,1 1 0,-1 0 0,1 0 0,0-1 0,-1 1 0,1 0 0,0-1 0,0 1 0,0 0 0,0-1 0,1 0 0,-1 1 0,0-1 0,1 0 0,-1 1 0,0-1 0,1 0 0,0 0 0,-1 0 0,1 0 0,0-1 0,-1 1 0,1 0 0,0-1 0,0 1 0,-1-1 0,1 0 0,0 1 0,0-1 0,0 0 0,0 0 0,1 0 0,9-2 17,0 1 0,0-2 1,0 1-1,-1-2 0,1 1 0,16-9 0,62-38-1502,-73 40-5341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24.0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24575,'0'4'0,"0"-3"0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6:4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24575,'0'-10'0,"3"-58"0,-3 61 0,1 0 0,0 0 0,1 0 0,0 0 0,0 1 0,0-1 0,1 1 0,5-9 0,-8 14 0,0 1 0,0 0 0,0-1 0,1 1 0,-1-1 0,0 1 0,0 0 0,1-1 0,-1 1 0,0 0 0,0 0 0,1-1 0,-1 1 0,1 0 0,-1 0 0,0-1 0,1 1 0,-1 0 0,0 0 0,1 0 0,-1-1 0,1 1 0,-1 0 0,0 0 0,1 0 0,-1 0 0,1 0 0,-1 0 0,1 0 0,-1 0 0,1 0 0,9 12 0,3 30 0,-11-33 0,57 231 0,-57-229 0,0-1 0,-1 1 0,-1 0 0,0 0 0,-2 15 0,2-23 0,-1 1 0,0-1 0,0 0 0,0 0 0,0 0 0,0 0 0,-1 0 0,1-1 0,-1 1 0,0 0 0,0-1 0,0 1 0,0-1 0,0 1 0,-1-1 0,1 0 0,-1 0 0,1 0 0,-1 0 0,0-1 0,1 1 0,-6 1 0,-65 23 0,86-36 0,17-4 0,233-72-1365,-247 82-5461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6:48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24575,'0'613'0,"3"-564"0,11 66 0,-5-51 0,-9-61-113,0-2 51,0 0-1,0 1 1,0-1-1,0 0 0,1 0 1,-1 0-1,0 0 0,1 1 1,-1-1-1,0 0 1,1 0-1,-1 0 0,1 0 1,0 0-1,-1 0 0,1 0 1,0 0-1,0 0 1,0 1-1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6:48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24575,'1'-5'0,"2"0"0,-1 0 0,0 0 0,1 1 0,0-1 0,0 1 0,0 0 0,1 0 0,-1 0 0,6-4 0,-3 2 0,1-1 0,1 1 0,0-1 0,0 2 0,0-1 0,1 1 0,0 0 0,0 1 0,0-1 0,1 2 0,0 0 0,-1 0 0,1 1 0,14-2 0,-20 3 0,0 0 0,0 1 0,1 0 0,-1 0 0,0 0 0,0 0 0,0 1 0,0-1 0,1 1 0,-1 0 0,0 0 0,0 1 0,0-1 0,-1 1 0,1 0 0,0 0 0,-1 0 0,1 1 0,-1-1 0,1 1 0,-1 0 0,0 0 0,0 0 0,-1 0 0,1 0 0,-1 1 0,1-1 0,-1 1 0,0-1 0,0 1 0,-1 0 0,1 0 0,-1 0 0,1 5 0,-1-2 0,0-1 0,-1 1 0,0-1 0,0 1 0,0-1 0,-1 1 0,0-1 0,-1 0 0,1 1 0,-1-1 0,0 0 0,-1 0 0,1 0 0,-1 0 0,-1 0 0,1-1 0,-1 0 0,0 1 0,0-1 0,-7 7 0,53-27 0,-36 12 0,1 1 0,0 0 0,-1 0 0,1 1 0,0 0 0,0 0 0,-1 1 0,1 0 0,0 0 0,10 1 0,-15 0 0,0-1 0,1 1 0,-1 0 0,0 0 0,1 0 0,-1 0 0,0 0 0,0 0 0,0 1 0,0-1 0,0 1 0,0-1 0,0 1 0,-1 0 0,1 0 0,-1 0 0,1 0 0,-1 0 0,1 0 0,-1 0 0,0 0 0,0 1 0,0-1 0,-1 0 0,1 1 0,0-1 0,-1 0 0,1 1 0,-1-1 0,0 1 0,0 4 0,0-1 0,-1 0 0,1-1 0,-1 1 0,0 0 0,0-1 0,-1 1 0,0 0 0,0-1 0,0 0 0,0 1 0,-1-1 0,-3 5 0,-1-1 0,0-1 0,0 0 0,0 0 0,-1 0 0,-17 12 0,0-3 0,0-2 0,-2 0 0,-47 18 0,60-27-120,-31 9 374,43-14-338,-1-1 1,1 0 0,0 1 0,-1-1-1,1 0 1,0-1 0,-1 1 0,1 0-1,0-1 1,-1 1 0,1-1 0,0 0-1,0 1 1,0-1 0,-1 0-1,1-1 1,-3-1 0,-11-11-6743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6:51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1 24575,'0'396'0,"1"-370"0,2 0 0,12 50 0,-12-67 0,-3-28 0,-2-44 0,0 51 0,-1 1 0,0-1 0,0 1 0,-2 0 0,1 0 0,-1 1 0,-13-20 0,16 27 0,0 0 0,-1 0 0,0 0 0,0 0 0,0 0 0,0 0 0,0 1 0,0-1 0,-1 1 0,1 0 0,-1 0 0,1 0 0,-1 1 0,0-1 0,0 1 0,0 0 0,0 0 0,0 0 0,0 1 0,0-1 0,0 1 0,0 0 0,0 0 0,0 0 0,-8 2 0,3 1 0,0 0 0,0 0 0,0 0 0,1 1 0,-1 1 0,1 0 0,0 0 0,0 0 0,1 1 0,0 0 0,0 0 0,0 1 0,1 0 0,-11 14 0,11-12 0,1 0 0,-1 0 0,2 0 0,-1 1 0,1 0 0,0-1 0,1 2 0,0-1 0,1 0 0,0 1 0,1-1 0,0 1 0,0 11 0,1-20 0,0 0 0,1 1 0,-1-1 0,0 0 0,1 0 0,-1 0 0,1 0 0,0 0 0,-1 0 0,1 0 0,0 0 0,0 0 0,1 0 0,-1-1 0,0 1 0,1 0 0,-1-1 0,0 1 0,1-1 0,0 1 0,2 1 0,-1-2 0,1 1 0,-1-1 0,1 0 0,-1 1 0,1-2 0,-1 1 0,1 0 0,0-1 0,0 1 0,-1-1 0,6-1 0,7 0 0,0-2 0,-1 0 0,1-1 0,23-9 0,39-12 18,-45 16-479,-1-2 0,35-17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6:52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116 134 24575,'1'-6'0,"0"0"0,0 0 0,1 0 0,0 0 0,0 0 0,0 0 0,1 0 0,0 1 0,0-1 0,0 1 0,1 0 0,0 0 0,6-7 0,-6 8 0,0 0 0,0 0 0,0 0 0,1 0 0,-1 0 0,1 1 0,0 0 0,0 0 0,0 0 0,0 1 0,0 0 0,1 0 0,-1 0 0,10-2 0,-12 4 0,0 1 0,0-1 0,0 0 0,0 1 0,0 0 0,0-1 0,0 1 0,0 0 0,-1 1 0,1-1 0,0 0 0,-1 1 0,1-1 0,-1 1 0,0 0 0,1 0 0,-1 0 0,0 0 0,0 0 0,0 1 0,0-1 0,-1 0 0,1 1 0,-1 0 0,1-1 0,-1 1 0,0 0 0,0 0 0,0-1 0,-1 1 0,1 0 0,0 5 0,1 1 0,-1 0 0,0-1 0,-1 1 0,0-1 0,0 1 0,-1 0 0,0-1 0,-1 1 0,1-1 0,-5 10 0,2-9 0,-1 0 0,0 0 0,0 0 0,-1-1 0,-1 0 0,1 0 0,-1 0 0,0-1 0,-12 9 0,25-20 0,0 1 0,1 0 0,-1 0 0,1 1 0,0-1 0,0 2 0,0-1 0,0 1 0,0 0 0,0 0 0,12 1 0,-15-1 0,0 1 0,0 0 0,-1 0 0,1 1 0,0-1 0,0 1 0,0 0 0,-1 0 0,1 0 0,0 0 0,-1 1 0,1 0 0,-1-1 0,1 1 0,-1 1 0,0-1 0,0 0 0,0 1 0,0-1 0,-1 1 0,1 0 0,0 0 0,-1 0 0,0 0 0,4 7 0,-4-4 0,0 0 0,0 0 0,-1 0 0,0 0 0,0 0 0,0 0 0,-1 0 0,0 0 0,0 1 0,-1-1 0,1 0 0,-1 0 0,-1 0 0,1 0 0,-4 10 0,1-8 0,-1 0 0,1 0 0,-1 0 0,-1-1 0,1 0 0,-1 0 0,0 0 0,-1 0 0,-12 9 0,4-6 0,1 0 0,-1-1 0,-1-1 0,1 0 0,-1-1 0,-1-1 0,1 0 0,-1-1 0,0-1 0,-31 3 0,48-7-6,-8 2-91,1-2 0,-1 1 0,1-1 0,-1 0 0,0 0 0,1-1 0,-1 0-1,1 0 1,-1-1 0,1 0 0,-1 0 0,1-1 0,-12-6 0,-2-7-6729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7:41.8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0 24575,'-4'0'0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7:42.5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24575,'5'0'0,"0"4"0,0 6 0,0 5 0,-2 5 0,-1 2 0,-1 3 0,-1 0 0,0 1 0,0-1 0,0 1 0,-1-1 0,1 0 0,4 0 0,6 0 0,1-4-8191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7:42.8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24575,'0'0'-8191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7:45.2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24575,'4'0'0,"2"4"0,-1 6 0,-1 5 0,-1 4 0,-1 4 0,-1 1 0,-1 1 0,5-3 0,0-2 0,0 0 0,-1 1 0,3-3 0,0-1 0,-1 2 0,-1-3-8191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7:45.6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52 24575,'5'-4'0,"0"-6"0,5-1 0,-1-2 0,0 4 0,1 4 0,-1 8 0,-1 6 0,-3 7 0,-1 4 0,1-1 0,1 1 0,0 0 0,2 2 0,4 10 0,1-2-8191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27.5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24575,'0'10'0,"1"0"0,1 0 0,0 0 0,5 15 0,-4-15 0,0 1 0,-1 0 0,3 20 0,-6 216-1365,1-220-5461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7:46.0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24575,'0'4'0,"0"5"0,4 11 0,2 1-8191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7:46.3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24575,'0'5'0,"0"4"0,4 2 0,2 3 0,-1 3 0,0-1-8191</inkml:trace>
  <inkml:trace contextRef="#ctx0" brushRef="#br0" timeOffset="1">51 197 24575,'0'5'0,"0"5"0,0 5 0,0 4 0,0 0-8191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7:46.7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0 24575,'0'5'0,"0"8"0,0 4-8191</inkml:trace>
  <inkml:trace contextRef="#ctx0" brushRef="#br0" timeOffset="1">6 173 24575,'0'4'0,"-4"2"0,3 3 0,1 1-8191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7:47.0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24575,'0'4'0,"0"6"0,4 0 0,2 0-8191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7:47.4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24575,'0'0'-8191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7:47.7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24575,'0'5'0,"0"4"0,0 7 0,4-1 0,1 2 0,5-2 0,0 0 0,-2 2 0,-2 3 0,-2 1 0,-2 2 0,-1-7 0,0-11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7:53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 24575,'1'17'0,"1"1"0,1 0 0,0-1 0,1 0 0,1 0 0,1 0 0,0 0 0,14 23 0,-2 8 0,-2 0 0,-2 1 0,11 72 0,1 3 0,-24-109 0,1-1 0,0 0 0,1 0 0,10 24 0,-6-29 0,-5-13 0,-7-20 0,0 15 0,-1 0 0,0 0 0,0 0 0,-1 1 0,0 0 0,-1 0 0,0 0 0,0 1 0,0 0 0,-1 1 0,-10-7 0,6 5 0,0 0 0,-1 2 0,0 0 0,0 0 0,-1 1 0,1 0 0,-20-3 0,22 6 0,4 0 0,0 1 0,1 0 0,-1 0 0,0 1 0,-8 0 0,11 1 0,1-1 0,0 1 0,0 0 0,0 0 0,-1 1 0,1-1 0,0 1 0,1-1 0,-1 1 0,0 0 0,0 0 0,1 0 0,-4 5 0,-55 58 0,55-57 0,0 0 0,0 0 0,0 1 0,1 0 0,1 0 0,-6 15 0,9-23 0,1 1 0,-1 0 0,1-1 0,0 1 0,-1 0 0,1-1 0,0 1 0,0 0 0,0-1 0,0 1 0,1 0 0,-1 0 0,0-1 0,1 1 0,-1-1 0,1 1 0,-1 0 0,1-1 0,0 1 0,0-1 0,0 1 0,2 1 0,-1 0 0,1-1 0,0 0 0,-1 0 0,1 0 0,0 0 0,0-1 0,0 1 0,1-1 0,-1 1 0,6 0 0,6 1 0,0 0 0,0-1 0,29-1 0,2-1 0,109-4 0,-96-10-1365,-42 10-5461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7:5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 24575,'1'-31'0,"1"1"0,2 0 0,0 0 0,3 1 0,10-34 0,-17 63 0,0 0 0,1-1 0,-1 1 0,0 0 0,0 0 0,0 0 0,0-1 0,0 1 0,0 0 0,0 0 0,0-1 0,0 1 0,0 0 0,1 0 0,-1 0 0,0 0 0,0-1 0,0 1 0,0 0 0,1 0 0,-1 0 0,0 0 0,0 0 0,0-1 0,1 1 0,-1 0 0,0 0 0,0 0 0,0 0 0,1 0 0,-1 0 0,0 0 0,0 0 0,1 0 0,-1 0 0,0 0 0,0 0 0,0 0 0,1 0 0,-1 0 0,0 0 0,0 0 0,1 0 0,-1 0 0,0 0 0,0 1 0,0-1 0,1 0 0,-1 0 0,0 0 0,0 0 0,12 17 0,10 35 0,-18-40 0,21 47 0,26 74 0,-46-117 0,-1 0 0,-1 0 0,-1 0 0,0 1 0,-1-1 0,-2 29 0,0-40 0,0 0 0,0 0 0,-1 0 0,0 0 0,0-1 0,0 1 0,-1 0 0,1-1 0,-1 1 0,0-1 0,0 0 0,-1 0 0,1 0 0,-1-1 0,0 1 0,0-1 0,0 0 0,0 0 0,-1 0 0,1-1 0,-1 1 0,0-1 0,0 0 0,0-1 0,0 1 0,0-1 0,0 0 0,0 0 0,0 0 0,0-1 0,0 0 0,-1 0 0,1 0 0,-10-2 0,15 1 0,-1 1 0,0 0 0,1 0 0,-1 0 0,0 0 0,1 0 0,-1 0 0,0-1 0,1 1 0,-1 0 0,1-1 0,-1 1 0,1 0 0,-1-1 0,1 1 0,-1-1 0,1 1 0,-1-1 0,1 1 0,-1-1 0,0 0 0,9-6 0,26-5 0,-29 11 0,178-39 0,-36 9 0,-102 22 30,28-10-1425,-55 12-5431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8:36.1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5373 24575,'32'-11'0,"-12"3"0,10-2 0,-11 5 0,-1-1 0,1 0 0,-1-2 0,0 0 0,-1-1 0,21-15 0,2-5 0,22-20 0,-36 25 0,-1-1 0,-2-1 0,-1 0 0,35-56 0,72-115 0,-76 110 0,38-72 0,-44 52 0,37-74 0,-2 17 0,-67 127 0,18-73 0,-5 12 0,-13 53 0,-10 25 0,1 1 0,1 0 0,17-30 0,-9 19 0,-1-1 0,-2 0 0,-1 0 0,12-58 0,-12 45 0,28-75 0,2 18 0,-23 54 0,1 1 0,2 1 0,3 1 0,31-45 0,-16 30 0,53-108 0,-70 124 0,-16 32 0,13-26 0,1 1 0,48-66 0,0 10 0,-4-3 0,63-124 0,-81 137 0,69-93 0,-95 152 0,1 0 0,1 1 0,1 2 0,29-21 0,-23 19 0,-1-1 0,40-44 0,-42 37 0,119-128 0,75-40 0,-204 185 0,1 1 0,0 0 0,1 2 0,0-1 0,1 2 0,35-12 0,-24 9 0,44-25 0,101-77 0,-39 36 0,-57 39 0,-53 27 0,0-1 0,0-1 0,30-22 0,-29 16 0,39-19 0,-23 14 0,99-53 0,77-56 0,-198 123 0,1 1 0,33-11 0,-30 13 0,41-21 0,-38 16 0,1 1 0,0 2 0,51-12 0,15-4 0,22-5 0,70-4 0,-113 24 0,-1-3 0,77-25 0,-71 15 0,114-31 0,-81 27 0,95-20 0,-158 39 0,-19 3 0,0 1 0,35-1 0,-49 4 20,0 0 0,21-5-1,-27 4-197,1 1 0,0 0 0,-1 1 0,1 0 0,0 0 0,0 1 0,12 2 0,-7 2-6648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4:10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0 24575,'2'25'0,"0"-1"0,7 30 0,-4-28 0,2 43 0,-5 517 0,-4-283 0,3-216 0,-3 97 0,-9-102 0,5-51 0,-2 53 0,6-53 0,-10 55 0,3-30 0,-1 4 0,4-25 0,-4 67 0,10-66 0,1 11 0,-3 0 0,-10 70 0,4-60 0,3 0 0,3 0 0,5 59 0,-1-9 0,-2 584 0,1-667 0,2 1 0,5 28 0,-3-26 0,3 41 0,-5-33 0,6 36 0,-3-38 0,1 50 0,-7-20 0,-1-12 0,2 0 0,13 80 0,11 42 0,4-1 0,-23-99 0,-5 132 0,-4-88 0,3-70 0,1 1 0,14 79 0,-11-95 0,0 1 0,-3 60 0,-2-61 0,2-1 0,1 1 0,7 35 0,-2-24 0,2 46 0,5 26 0,-7-56 0,-2 1 0,-6 108 0,-1-60 0,2-62 0,1-9 0,-1-1 0,-2 1 0,-12 63 0,9-79 0,2 0 0,0 0 0,1 0 0,1 0 0,2 1 0,2 28 0,-2-49 0,-1 0 0,0 0 0,1 0 0,-1 0 0,1 0 0,-1 0 0,1 0 0,0-1 0,-1 1 0,1 0 0,0 0 0,-1-1 0,1 1 0,0 0 0,0-1 0,0 1 0,-1-1 0,1 1 0,0-1 0,0 1 0,0-1 0,0 0 0,0 0 0,0 1 0,0-1 0,0 0 0,0 0 0,0 0 0,1 0 0,35-1 0,-27-1 0,546-5 0,-327 9 0,277-2 0,-456-3 0,0-2 0,51-11 0,-41 5 0,99-17 0,-20 2 0,152-7 0,-138 20 0,55-1 0,-32 2 0,3 0 0,-128 11 0,79-13 0,22 2 0,-32 4 0,463-47 0,-278 48 0,-65 5 0,-127-9 0,32-2 0,22 0 0,0 1 0,-13-1 0,-3 1 0,-76 11 0,-27 2 0,0-2 0,74-13 0,-71 8 0,-1 1 0,100 4 0,-92 3 0,106-11 0,-88 1 0,76 3 0,-35 2 0,14-8 0,45-2 0,-42 15 0,110-4 0,-165-9 0,-49 5 0,44-1 0,4 7 0,-37 1 0,0-2 0,56-8 0,-16-1 0,0 4 0,116 5 0,-83 3 0,-90-1 0,1 2 0,28 5 0,-26-3 0,41 3 0,85-3-1365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27.9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24575,'0'4'0,"0"6"0,0 5 0,0 5 0,0-2-8191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4:13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26 351 24575,'-1'2'0,"1"1"0,-1-1 0,0 0 0,0 0 0,-1 1 0,1-1 0,0 0 0,-1 0 0,1 0 0,-1 0 0,0-1 0,-3 4 0,0 1 0,37-42 0,-12 16 0,-1-2 0,24-34 0,96-147 0,-136 199 0,0-1 0,0 1 0,0 0 0,0 0 0,1 1 0,0-1 0,0 1 0,0-1 0,7-4 0,-8 7 0,-1 0 0,0 0 0,1 1 0,-1-1 0,1 0 0,0 1 0,-1-1 0,1 1 0,-1 0 0,1 0 0,-1 0 0,1 0 0,0 0 0,-1 1 0,1-1 0,-1 1 0,1 0 0,-1 0 0,1 0 0,3 2 0,116 66 0,-73-39 0,70 32 0,-90-48 33,-2 1-1,1 1 0,24 21 1,-24-16-531,1-3-1,34 18 1,-53-32-6328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5:11.0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387 54 24575,'1'16'0,"0"-12"0,0 0 0,-1 0 0,0 0 0,0 0 0,0 0 0,0 0 0,-1 0 0,1-1 0,-1 1 0,0 0 0,0 0 0,-2 4 0,2-8 0,1 0 0,0 0 0,-1 0 0,1 0 0,-1 0 0,1 0 0,0 0 0,-1 0 0,1 0 0,-1 0 0,1 0 0,0-1 0,-1 1 0,1 0 0,0 0 0,-1 0 0,1 0 0,0-1 0,-1 1 0,1 0 0,0 0 0,-1-1 0,1 1 0,0 0 0,0-1 0,-1 1 0,1 0 0,0-1 0,0 1 0,0 0 0,-1-1 0,1 1 0,0 0 0,0-1 0,0 1 0,0-1 0,0 1 0,0-1 0,-10-22 0,8 18 0,-1-1 0,1 1 0,-1-1 0,-1 1 0,1 0 0,-1 0 0,0 0 0,0 0 0,0 1 0,-1-1 0,0 1 0,1 0 0,-1 1 0,-1-1 0,1 1 0,0 0 0,-1 1 0,0-1 0,0 1 0,1 0 0,-1 0 0,-1 1 0,1 0 0,0 0 0,0 0 0,0 1 0,0 0 0,-1 0 0,1 0 0,0 1 0,0 0 0,0 0 0,0 1 0,0-1 0,0 1 0,0 1 0,0-1 0,1 1 0,-1 0 0,1 0 0,0 1 0,0 0 0,0-1 0,0 2 0,-7 7 0,-1 4 0,1-1 0,0 2 0,1-1 0,1 2 0,0-1 0,1 1 0,1 1 0,1 0 0,1 0 0,1 0 0,0 1 0,1-1 0,1 1 0,0 33 0,3-37 0,1-1 0,0 1 0,1-1 0,1 1 0,0-1 0,1 0 0,1 0 0,1 0 0,0-1 0,0 0 0,1 0 0,1 0 0,1-1 0,0-1 0,0 1 0,1-1 0,1-1 0,0 0 0,16 12 0,-16-15 0,0-1 0,1-1 0,0 0 0,0 0 0,1-1 0,-1-1 0,1 0 0,0-1 0,0 0 0,0-1 0,1 0 0,15-1 0,-12-1 0,0 0 0,1-2 0,-1 0 0,0 0 0,-1-2 0,1 0 0,-1-1 0,1-1 0,17-8 0,5-12-1365,-21 11-5461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5:11.4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0 24575,'-1'0'0,"0"1"0,1-1 0,-1 0 0,1 0 0,-1 0 0,0 1 0,1-1 0,-1 0 0,1 1 0,-1-1 0,1 0 0,-1 1 0,1-1 0,-1 1 0,1-1 0,0 1 0,-1-1 0,1 1 0,0-1 0,-1 1 0,1-1 0,0 1 0,-1-1 0,1 1 0,0 0 0,0-1 0,0 1 0,0 0 0,0-1 0,0 1 0,0-1 0,0 1 0,0 0 0,0-1 0,0 1 0,0 0 0,0-1 0,0 1 0,0-1 0,1 1 0,-1 0 0,0-1 0,0 1 0,1-1 0,-1 1 0,15 35 0,-13-31 0,10 25 0,-2 0 0,0 1 0,6 41 0,5 98 0,0-47-1365,-19-102-5461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5:11.8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26 200 24575,'-3'-3'0,"1"0"0,0 0 0,0 0 0,0-1 0,0 1 0,0-1 0,1 1 0,0-1 0,-1 0 0,1 0 0,0-7 0,-3-47 0,4 44 0,-1 10 0,1 0 0,0 0 0,1 0 0,-1 0 0,1 0 0,-1 0 0,1 1 0,0-1 0,1 0 0,-1 0 0,1 0 0,0 1 0,3-6 0,-4 7 0,1 1 0,0-1 0,0 0 0,0 1 0,0-1 0,0 1 0,0 0 0,0 0 0,0 0 0,0 0 0,1 0 0,-1 0 0,0 0 0,1 1 0,-1-1 0,1 1 0,-1 0 0,1 0 0,-1 0 0,0 0 0,1 0 0,-1 0 0,4 1 0,12 3 0,0 0 0,-1 1 0,1 1 0,-1 0 0,-1 1 0,1 1 0,-1 1 0,-1 0 0,0 1 0,0 0 0,-1 2 0,0-1 0,17 20 0,-26-24 0,0 1 0,0 0 0,-1-1 0,0 1 0,0 1 0,-1-1 0,0 0 0,-1 1 0,0 0 0,0 0 0,-1-1 0,0 1 0,0 0 0,-1 0 0,0 0 0,-1 0 0,0 0 0,-3 13 0,1-7 0,-1 0 0,-1 0 0,0-1 0,0 0 0,-2 0 0,0 0 0,0-1 0,-1 0 0,-1 0 0,-11 12 0,13-17 20,-1 0 0,0-1 0,0 0 0,-1-1 0,-18 11 0,23-14-113,-1-1 0,1 0 1,-1 0-1,1-1 0,-1 1 0,0-1 0,0 0 0,1 0 1,-1-1-1,0 0 0,0 1 0,0-2 0,0 1 1,0 0-1,-5-2 0,-17-7-6733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5:12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24575,'2'0'0,"1"1"0,-1 0 0,1 0 0,-1 0 0,0 0 0,1 0 0,-1 0 0,0 1 0,0-1 0,0 1 0,0-1 0,0 1 0,0 0 0,3 3 0,22 31 0,-2 10 0,-2 0 0,-2 2 0,-2 0 0,24 100 0,-14 2 0,-19-111-1365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5:12.5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101 491 24575,'-1'-4'0,"-1"1"0,1-1 0,-1 0 0,0 1 0,0-1 0,0 1 0,-1 0 0,1 0 0,-6-6 0,-5-8 0,3 2 0,1-1 0,1 0 0,1 0 0,0 0 0,1-1 0,-6-29 0,11 40 0,0 0 0,1 0 0,-1 0 0,1 0 0,0 0 0,0 0 0,1 0 0,0 0 0,0 0 0,0 0 0,1 0 0,0 0 0,0 1 0,1-1 0,-1 1 0,1-1 0,0 1 0,0 0 0,1 0 0,0 1 0,0-1 0,0 1 0,6-5 0,4-2 0,0 1 0,1 1 0,1 0 0,26-10 0,71-21 0,-81 29 0,6-3 0,41-12 0,-74 24 0,1 1 0,-1 0 0,1 0 0,-1 1 0,0 0 0,1 0 0,-1 0 0,1 0 0,-1 1 0,1 0 0,9 3 0,-13-3-91,0 0 0,0 1 0,1-1 0,-1 1 0,0 0 0,-1-1 0,1 1 0,0 0 0,0 0 0,-1 0 0,1 1 0,-1-1 0,0 0 0,2 4 0,10 20-6735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5:12.8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68 24575,'-5'5'0,"0"5"0,-5 1 0,5-2 0,6-1 0,8-3 0,6-2 0,9-6 0,5-2 0,2-5 0,3 0 0,1-4 0,2 2 0,4-2 0,32-11 0,4-1-8191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0:33.9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1 113 24575,'3'-3'0,"19"-19"0,-12 18 0,-10 4 0,1 0 0,-1 0 0,0 0 0,0 1 0,1-1 0,-1 0 0,0 0 0,0 1 0,0-1 0,1 0 0,-1 1 0,0-1 0,0 0 0,0 0 0,0 1 0,0-1 0,1 0 0,-1 1 0,0-1 0,0 0 0,0 1 0,0-1 0,0 0 0,0 1 0,0-1 0,0 0 0,0 1 0,-1-1 0,1 0 0,0 1 0,0 0 0,20-3 0,-18 1 0,-1 0 0,1 1 0,0-1 0,0 0 0,-1 0 0,1 0 0,-1 0 0,1 0 0,-1 0 0,1-1 0,-1 1 0,2-3 0,-2 3 0,1 0 0,-1-1 0,0 1 0,1-1 0,-1 1 0,1 0 0,-1 0 0,1 0 0,0 0 0,0 0 0,-1 0 0,1 1 0,0-1 0,0 1 0,2-1 0,16-4-89,0 0 0,0-2 0,-1 0-1,20-10 1,-20 8-830,3 0-5907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0:34.3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72 24575,'4'0'0,"6"-4"0,5-2 0,5-3 0,2-1 0,2 2 0,-3-3 0,-1 1 0,1 2 0,-4 3-8191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0:34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33 24575,'4'0'0,"6"0"0,5-4 0,4-1 0,3-1 0,3-2 0,-4-1-8191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28.3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24575,'0'5'0,"0"4"0,0 2-8191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0:3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1 499 24575,'0'-4'0,"4"-2"0,1-4 0,5 0 0,-1-3 0,4-2 0,-1 0-8191</inkml:trace>
  <inkml:trace contextRef="#ctx0" brushRef="#br0" timeOffset="1">75 276 24575,'4'0'0,"2"-4"0,-1-5 0,3-6 0,5-5 0,0 2-8191</inkml:trace>
  <inkml:trace contextRef="#ctx0" brushRef="#br0" timeOffset="2">197 29 24575,'0'-4'0,"5"-1"0,5-5 0,1 0-8191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0:35.3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61 24575,'0'-4'0,"0"-5"0,4-2 0,10-7 0,3 0-8191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0:35.7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0 419 24575,'5'0'0,"0"-4"0,5-2 0,-1-3 0,8-9 0,1-2-8191</inkml:trace>
  <inkml:trace contextRef="#ctx0" brushRef="#br0" timeOffset="1">197 74 24575,'5'0'0,"0"-4"0,5-2 0,0-4 0,3 0 0,-2-2 0,-1-4 0,-4 1-8191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0:36.0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1 524 24575,'0'-4'0,"0"-6"0,0-5 0,4 0 0,1-2 0,5-2 0,0-2 0,3-2 0,7-5 0,1 2-8191</inkml:trace>
  <inkml:trace contextRef="#ctx0" brushRef="#br0" timeOffset="1">124 105 24575,'0'-4'0,"0"-6"0,4-1 0,2-3 0,3 1 0,1-1 0,3 1 0,3-1 0,-1 2-8191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0:36.4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1 105 24575,'0'-4'0,"4"-2"0,1-3 0,5-1 0,0-2 0,3 0 0,-1-2 0,1 2 0,4-2 0,-3 2-8191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0:36.7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0 336 24575,'4'-5'0,"6"0"0,9-9 0,2-2-8191</inkml:trace>
  <inkml:trace contextRef="#ctx0" brushRef="#br0" timeOffset="1">222 64 24575,'4'-4'0,"6"-2"0,1-3 0,3-1 0,3-7 0,-1 0-8191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0:37.1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49 24575,'4'0'0,"2"-5"0,4 0 0,4-5 0,4-4 0,-1 0-8191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0:37.5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1 327 24575,'4'-4'0,"6"-1"0,1-5 0,3 0 0,-1-2 0,2 0 0,1-6 0,0 0-8191</inkml:trace>
  <inkml:trace contextRef="#ctx0" brushRef="#br0" timeOffset="1">297 106 24575,'0'-5'0,"0"-4"0,4-3 0,2-1 0,4 0 0,0-2 0,2 2 0,4 0 0,-1 1-8191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0:37.8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1 285 24575,'0'-4'0,"4"-1"0,6-1 0,0-2 0,4-1 0,-1-2 0,2 0 0,2 3 0,3-3 0,-3 1-8191</inkml:trace>
  <inkml:trace contextRef="#ctx0" brushRef="#br0" timeOffset="1">346 64 24575,'0'-4'0,"4"-2"0,6-4 0,5 0 0,0-2 0,11 0 0,0 2-8191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0:38.1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41 24575,'4'0'0,"2"-4"0,3-2 0,5 1 0,4 1 0,0-3 0,4-1 0,-1 2-8191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28.6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24575,'0'4'0,"0"6"0,0 5 0,0 4 0,4 4 0,2 1 0,3-3 0,1-5-8191</inkml:trace>
  <inkml:trace contextRef="#ctx0" brushRef="#br0" timeOffset="1">49 396 24575,'0'4'0,"0"6"0,0 5 0,4 0 0,2 5 0,-1 1-8191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0:38.5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0 182 24575,'5'0'0,"5"-4"0,5-1 0,4-5 0,4 0 0,1 2 0,10-6 0,-2-1-8191</inkml:trace>
  <inkml:trace contextRef="#ctx0" brushRef="#br0" timeOffset="1">395 10 24575,'5'0'0,"4"0"0,6 0 0,5 0 0,11-4 0,0-2-8191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0:38.9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0 202 24575,'4'0'0,"6"0"0,1-4 0,11-6 0,2-1-8191</inkml:trace>
  <inkml:trace contextRef="#ctx0" brushRef="#br0" timeOffset="1">371 30 24575,'4'0'0,"6"-5"0,5 0 0,12-5 0,3 1-8191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0:39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 24575,'4'0'0,"6"0"0,1-4 0,7-2 0,0 1-8191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8:54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697 1329 24575,'-48'-42'0,"15"11"0,1-2 0,3-2 0,-46-65 0,68 89 0,-36-54 0,-2 3 0,-74-78 0,73 95 0,1-3 0,3-1 0,-37-57 0,73 95 0,1 0 0,1-1 0,0 0 0,0 0 0,1 0 0,1 0 0,-1-14 0,-6-21 0,3 6 0,2 0 0,1-1 0,5-78 0,1 28 0,-3 43-1365,0 28-5461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8:55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1 383 24575,'4'-1'0,"0"-1"0,0 0 0,0 0 0,0 0 0,0 0 0,-1-1 0,1 1 0,-1-1 0,1 0 0,-1 0 0,0 0 0,4-7 0,10-6 0,81-81 0,-47 43 0,-45 47 0,0-1 0,0 0 0,-1 0 0,0-1 0,0 1 0,-1-1 0,-1 0 0,6-19 0,-5 16 0,0 0 0,0 1 0,2 0 0,7-13 0,-12 22 0,0 1 0,0 0 0,0 0 0,1 0 0,-1 0 0,0 0 0,1 0 0,-1 0 0,1 1 0,-1-1 0,1 0 0,0 1 0,-1 0 0,1-1 0,0 1 0,-1 0 0,1-1 0,0 1 0,-1 0 0,3 1 0,40 4 0,-25-2 0,141-1 0,4 0 0,-141 2-1365,-2 2-5461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8:56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88 24575,'0'-1'0,"0"0"0,1 1 0,-1-1 0,0 0 0,1 0 0,-1 0 0,1 0 0,-1 0 0,1 1 0,-1-1 0,1 0 0,-1 0 0,1 1 0,0-1 0,0 0 0,-1 1 0,1-1 0,0 1 0,0-1 0,0 1 0,-1-1 0,1 1 0,0-1 0,0 1 0,0 0 0,0 0 0,0-1 0,0 1 0,0 0 0,0 0 0,0 0 0,0 0 0,2 0 0,1 0 0,0 0 0,0 0 0,1 1 0,-1-1 0,0 1 0,6 2 0,-8-3 0,0 1 0,-1 0 0,1 0 0,0 0 0,-1 0 0,1 0 0,-1 0 0,1 0 0,-1 0 0,0 1 0,1-1 0,-1 1 0,0-1 0,0 1 0,0-1 0,0 1 0,0 0 0,0-1 0,0 1 0,-1 0 0,1 0 0,-1 0 0,1-1 0,-1 1 0,0 0 0,0 0 0,1 0 0,-1 0 0,-1 0 0,1 0 0,0 0 0,0-1 0,-1 1 0,1 0 0,-1 0 0,0 2 0,1-4 0,-1 0 0,1 0 0,0 0 0,0 0 0,0 0 0,-1 0 0,1 0 0,0 0 0,0 0 0,0 0 0,-1 0 0,1 0 0,0 0 0,0 0 0,0 0 0,-1 0 0,1 0 0,0 0 0,0 0 0,0 0 0,0 0 0,-1 0 0,1 0 0,0 0 0,0-1 0,0 1 0,0 0 0,-1 0 0,1 0 0,0 0 0,0 0 0,0-1 0,0 1 0,0 0 0,0 0 0,0 0 0,-1 0 0,1-1 0,0 1 0,0 0 0,0 0 0,0 0 0,0-1 0,0 1 0,0 0 0,0 0 0,0 0 0,0-1 0,0 1 0,0 0 0,0 0 0,0 0 0,0 0 0,0-1 0,0 1 0,1 0 0,-4-15 0,6-7 0,-3 21 0,1-1 0,-1 1 0,1-1 0,-1 1 0,1-1 0,-1 1 0,0-1 0,0 1 0,0-1 0,0 0 0,0 1 0,0-1 0,-1 1 0,1-1 0,0 0 0,-1 1 0,1-1 0,-1 1 0,0 0 0,1-1 0,-1 1 0,0-1 0,0 1 0,0 0 0,0 0 0,0-1 0,0 1 0,0 0 0,0 0 0,-1 0 0,1 0 0,-3-1 0,-7-5 0,-1 0 0,-1 2 0,1-1 0,-1 1 0,0 1 0,-19-4 0,27 7 0,0 1 0,1 0 0,-1 0 0,0 0 0,0 0 0,0 1 0,0-1 0,0 1 0,0 1 0,0-1 0,1 1 0,-1 0 0,1 0 0,-1 0 0,1 0 0,0 1 0,0 0 0,0 0 0,0 0 0,-6 6 0,-1 3 0,0 1 0,2 1 0,-1 0 0,2 0 0,-1 1 0,2 0 0,0 0 0,1 0 0,1 1 0,0 0 0,-3 22 0,4-19 0,2 1 0,0-1 0,2 1 0,0-1 0,1 1 0,0-1 0,2 1 0,0-1 0,9 26 0,-7-31 0,0 0 0,1 0 0,1 0 0,0-1 0,1 0 0,1 0 0,0-1 0,0 0 0,1-1 0,1 0 0,0 0 0,0-1 0,1-1 0,1 0 0,-1 0 0,1-1 0,1-1 0,-1 0 0,1-1 0,26 7 0,-29-9-91,1-1 0,0-1 0,0 0 0,0-1 0,0 0 0,0 0 0,0-2 0,0 1 0,0-1 0,0-1 0,0-1 0,-1 1 0,1-2 0,18-7 0,10-8-6735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8:57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24575,'-2'63'0,"0"-38"0,2-1 0,0 1 0,1-1 0,2 1 0,8 37 0,-9-56 0,0 0 0,1 0 0,-1 0 0,2 0 0,-1-1 0,1 1 0,-1-1 0,1 0 0,1 0 0,-1 0 0,1 0 0,0-1 0,0 0 0,0 0 0,7 4 0,-8-6 0,1 0 0,0 1 0,-1-2 0,1 1 0,0-1 0,0 1 0,0-1 0,-1-1 0,1 1 0,0-1 0,0 0 0,0 0 0,1 0 0,-2 0 0,1-1 0,0 0 0,0 0 0,0-1 0,0 1 0,6-4 0,-7 3 0,0 0 0,-1-1 0,1 0 0,-1 1 0,1-1 0,-1 0 0,0-1 0,0 1 0,0 0 0,-1-1 0,1 0 0,-1 1 0,0-1 0,0 0 0,0 0 0,-1-1 0,3-6 0,0-7 0,0-1 0,2-36 0,-2 9 0,-3 44 0,-1-1 0,1 0 0,-1 0 0,0 0 0,0 1 0,0-1 0,-1 0 0,1 0 0,0 0 0,-1 1 0,0-1 0,0 0 0,0 1 0,0-1 0,0 1 0,0-1 0,-1 1 0,1-1 0,-1 1 0,0 0 0,0 0 0,1 0 0,-1 0 0,-1 0 0,1 0 0,0 0 0,0 1 0,-1-1 0,1 1 0,-1 0 0,1-1 0,-1 1 0,1 0 0,-1 1 0,0-1 0,-2 0 0,-12-2 0,0 0 0,0 1 0,0 1 0,-29 2 0,31 0 0,5-1-94,2-1 131,1 2 1,-1-1 0,1 1 0,-1 0-1,-12 4 1,18-5-100,0 1-1,0 0 1,0 0 0,0 1-1,0-1 1,0 0-1,1 1 1,-1-1 0,0 1-1,1 0 1,-1-1 0,1 1-1,-1 0 1,1 0-1,0 0 1,0 0 0,0 0-1,0 0 1,0 0-1,0 0 1,1 1 0,-1-1-1,0 2 1,-1 15-6764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8:58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0 283 24575,'1'1'0,"-1"0"0,1 1 0,-1-1 0,1 0 0,-1 0 0,1 0 0,-1 0 0,1 0 0,0-1 0,0 1 0,0 0 0,-1 0 0,1 0 0,0-1 0,0 1 0,0 0 0,0-1 0,0 1 0,0-1 0,0 1 0,1-1 0,-1 0 0,0 1 0,0-1 0,0 0 0,0 0 0,2 0 0,38 5 0,-37-5 0,11 1 0,6 0 0,-1 0 0,1 2 0,-1 0 0,22 7 0,-36-8 0,1 1 0,-1-1 0,0 1 0,0 1 0,0-1 0,-1 1 0,1 0 0,-1 0 0,0 1 0,0-1 0,0 1 0,-1 0 0,0 1 0,0-1 0,0 1 0,5 10 0,5 19 0,-14-33 0,1-1 0,0 1 0,-1-1 0,0 1 0,1-1 0,-1 1 0,0-1 0,0 1 0,0 0 0,0-1 0,0 1 0,0-1 0,-1 1 0,1-1 0,0 1 0,-1-1 0,1 1 0,-1-1 0,0 1 0,0 1 0,7-25 0,7 0 0,1 2 0,2-1 0,0 2 0,1 0 0,0 1 0,2 1 0,31-23 0,-49 39 0,0 0 0,1 0 0,-1 0 0,1 0 0,-1 0 0,1 0 0,-1 0 0,1 0 0,-1 1 0,1-1 0,0 1 0,-1-1 0,1 1 0,0-1 0,0 1 0,-1 0 0,1 0 0,0 0 0,0 0 0,-1 0 0,1 0 0,0 1 0,-1-1 0,1 0 0,0 1 0,-1-1 0,1 1 0,0 0 0,-1 0 0,1 0 0,-1-1 0,1 1 0,-1 1 0,0-1 0,1 0 0,-1 0 0,0 0 0,0 1 0,0-1 0,0 0 0,0 1 0,0-1 0,0 1 0,0 0 0,-1-1 0,1 1 0,0 3 0,4 9 0,-1 0 0,-1 1 0,0-1 0,1 24 0,-3-27 0,-1 2 0,2-1 0,0 1 0,0-1 0,1 1 0,1-1 0,0 0 0,9 18 0,-13-29 0,0-1 0,1 1 0,-1 0 0,1 0 0,-1 0 0,1-1 0,0 1 0,-1 0 0,1-1 0,-1 1 0,1-1 0,0 1 0,0-1 0,-1 1 0,1-1 0,0 1 0,0-1 0,0 1 0,-1-1 0,1 0 0,0 0 0,0 1 0,0-1 0,0 0 0,0 0 0,0 0 0,0 0 0,-1 0 0,1 0 0,0 0 0,1-1 0,0 0 0,1 0 0,-1 0 0,0-1 0,0 1 0,0-1 0,0 1 0,0-1 0,-1 0 0,1 0 0,0 0 0,1-2 0,5-8 0,-1 0 0,-1 0 0,6-14 0,10-24 0,-12 28 0,0 0 0,-1 0 0,-1-1 0,-1-1 0,-1 1 0,-2-1 0,3-32 0,-6 34 0,-2-55 0,0 70 0,0 0 0,0 0 0,-1 1 0,1-1 0,-2 0 0,1 0 0,-1 1 0,-4-8 0,7 13 0,0 0 0,-1 0 0,1 0 0,-1 0 0,0 0 0,1 0 0,-1 0 0,0 0 0,1 1 0,-1-1 0,0 0 0,0 0 0,0 1 0,0-1 0,0 1 0,0-1 0,0 1 0,0-1 0,0 1 0,0 0 0,0-1 0,0 1 0,0 0 0,0 0 0,0 0 0,0 0 0,-2 0 0,2 0 0,-1 1 0,0 0 0,1 0 0,-1-1 0,0 1 0,1 1 0,-1-1 0,1 0 0,0 0 0,-1 0 0,1 1 0,0-1 0,0 1 0,-2 1 0,-2 5 0,1-1 0,0 1 0,1 0 0,-1 0 0,-3 15 0,6-18 0,0 0 0,0 1 0,0-1 0,1 0 0,0 1 0,0-1 0,1 1 0,-1-1 0,1 0 0,0 1 0,0-1 0,1 0 0,0 0 0,0 0 0,0 0 0,0 0 0,1-1 0,0 1 0,6 7 0,2 0 0,1-1 0,1 0 0,0-1 0,0-1 0,16 9 0,14 11 0,-38-25 8,-1-1-1,1 1 1,-1 0-1,0 1 1,0-1-1,0 1 1,-1 0-1,0 0 1,0 0-1,0 0 1,0 1-1,-1-1 1,0 1-1,0-1 1,1 9-1,-2-11-60,-1 1 0,1-1 0,-1 0 0,0 1 0,0-1 0,-1 1 0,1-1 0,-1 0 0,1 1 0,-1-1 0,0 0 0,0 1 0,0-1-1,-1 0 1,1 0 0,-1 0 0,0 0 0,0-1 0,0 1 0,0 0 0,0-1 0,-1 1 0,1-1 0,-1 0 0,1 0 0,-1 0 0,-5 3 0,-16 7-6773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8:58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24575,'2'7'0,"1"-1"0,0 1 0,0-1 0,0 0 0,7 9 0,18 35 0,79 244 0,-63-169 0,-38-108-102,1 5 180,1-1 1,19 35-1,-25-51-161,1-1 0,0 1-1,0-1 1,0 0 0,1 0 0,-1 0-1,1 0 1,0-1 0,0 1 0,1-1 0,-1 0-1,1 0 1,-1-1 0,1 1 0,0-1-1,0 0 1,6 1 0,12 1-6743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8:59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74 24575,'-4'0'0,"-2"4"0,-3 2 0,3-1 0,8-1 0,7-1 0,6-1 0,5-5 0,4-2 0,1-1 0,1-2 0,0-1 0,0 2 0,-1-3 0,1 1 0,3-2 0,22-4 0,3 0-8191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29.1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24575,'0'4'0,"0"6"0,0 5 0,0 5 0,0 2 0,0 2 0,0 2 0,0 8 0,0-1-8191</inkml:trace>
  <inkml:trace contextRef="#ctx0" brushRef="#br0" timeOffset="1">0 444 24575,'0'4'0,"0"6"0,0 5 0,0 4 0,0 4 0,0-3-8191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8:59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200 347 24575,'-2'14'0,"-2"-32"0,0 0 0,-4-12 0,-1-1 0,-2 2 0,-1-1 0,-1 2 0,-2 0 0,0 0 0,-2 1 0,-1 1 0,-33-35 0,51 60 0,0 1 0,0-1 0,0 1 0,-1 0 0,1-1 0,0 1 0,0 0 0,-1-1 0,1 1 0,0 0 0,-1 0 0,1-1 0,0 1 0,-1 0 0,1 0 0,0-1 0,-1 1 0,1 0 0,-1 0 0,1 0 0,0 0 0,-1 0 0,1 0 0,-1-1 0,1 1 0,0 0 0,-1 0 0,1 0 0,-1 1 0,1-1 0,-1 0 0,1 0 0,0 0 0,-1 0 0,1 0 0,-1 0 0,1 0 0,0 1 0,-1-1 0,-5 20 0,6 27 0,0-44 0,1 0 0,-1 0 0,0 0 0,1 1 0,0-1 0,0 0 0,0 0 0,0 0 0,0 0 0,1 0 0,-1-1 0,1 1 0,0 0 0,0-1 0,0 1 0,0-1 0,0 0 0,5 4 0,-4-4 0,0-1 0,0 1 0,0-1 0,0 0 0,0 0 0,0-1 0,0 1 0,1-1 0,-1 1 0,0-1 0,0 0 0,1 0 0,-1-1 0,0 1 0,5-1 0,5-3 0,1-1 0,-1 0 0,1 0 0,-1-1 0,-1-1 0,24-16 0,-20 11 0,-10 7 0,-1 1 0,0 1 0,1-1 0,0 1 0,0-1 0,6-1 0,-10 4 0,0 1 0,0 0 0,0-1 0,0 1 0,0 0 0,0 0 0,0 0 0,0 0 0,0 0 0,-1 1 0,1-1 0,0 1 0,0-1 0,0 1 0,0 0 0,0-1 0,0 1 0,-1 0 0,1 0 0,0 1 0,-1-1 0,1 0 0,-1 0 0,3 3 0,11 13 0,-1 1 0,0 0 0,-1 1 0,14 28 0,-14-22 0,2-1 0,19 24 0,-33-47-54,-1 0-1,1 0 0,0 0 1,0 0-1,0 0 1,0 0-1,1-1 0,-1 1 1,0 0-1,0 0 1,0-1-1,1 1 0,-1-1 1,0 1-1,0-1 0,1 0 1,-1 0-1,0 1 1,1-1-1,-1 0 0,0 0 1,1 0-1,-1 0 1,2-1-1,17-3-6771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9:00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24575,'41'45'0,"-3"1"0,64 101 0,-100-143 0,0-1 0,1 1 0,0-1 0,-1 0 0,1 0 0,1 0 0,-1 0 0,0 0 0,1-1 0,-1 1 0,1-1 0,5 3 0,-8-5 0,1 1 0,0-1 0,0 0 0,0 1 0,0-1 0,0 0 0,0 0 0,0 0 0,-1-1 0,1 1 0,0 0 0,0-1 0,0 1 0,0-1 0,0 1 0,-1-1 0,1 0 0,0 0 0,-1 0 0,1 0 0,0 0 0,-1 0 0,1 0 0,-1-1 0,0 1 0,1 0 0,-1-1 0,0 1 0,0-1 0,1-1 0,42-66 0,8-10 0,-51 78 0,-1 1 0,1-1 0,-1 0 0,1 1 0,0-1 0,-1 1 0,1-1 0,0 0 0,0 1 0,-1 0 0,1-1 0,0 1 0,0-1 0,0 1 0,-1 0 0,1 0 0,0-1 0,0 1 0,0 0 0,0 0 0,0 0 0,0 0 0,-1 0 0,1 0 0,0 0 0,0 0 0,0 0 0,0 1 0,0-1 0,0 0 0,-1 1 0,1-1 0,0 0 0,0 1 0,-1-1 0,1 1 0,0-1 0,0 1 0,-1-1 0,1 1 0,0 0 0,5 5 0,-1 0 0,1 0 0,7 14 0,0-2 0,-7-11-170,0 0-1,0-1 0,1 0 1,0 0-1,0 0 0,1-1 1,7 5-1,11 2-6655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9:00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9 24575,'1'4'0,"1"0"0,0-1 0,-1 1 0,2 0 0,-1-1 0,0 1 0,1-1 0,-1 0 0,1 0 0,0 0 0,0 0 0,7 5 0,-10-8 0,0 0 0,1 0 0,-1 0 0,0 0 0,0 0 0,1 0 0,-1 0 0,0 0 0,1 0 0,-1 0 0,0 0 0,1 0 0,-1 0 0,0 0 0,1 0 0,-1 0 0,0 0 0,1-1 0,-1 1 0,0 0 0,1 0 0,-1 0 0,0 0 0,0-1 0,1 1 0,-1 0 0,0 0 0,0-1 0,0 1 0,1 0 0,-1 0 0,0-1 0,0 1 0,0 0 0,0 0 0,1-1 0,-1 1 0,0 0 0,0-1 0,0 1 0,0 0 0,0-1 0,0 1 0,0 0 0,0-1 0,0 1 0,0 0 0,0-1 0,0 1 0,0 0 0,0-1 0,0 1 0,-1 0 0,1-1 0,0 1 0,0 0 0,0 0 0,0-1 0,-1 1 0,-4-22 0,5 21 0,-1-1 0,1 1 0,-1 0 0,0-1 0,1 1 0,-1 0 0,0 0 0,0 0 0,0 0 0,0 0 0,0 0 0,0 0 0,0 0 0,0 0 0,0 0 0,0 0 0,0 1 0,-1-1 0,1 0 0,0 1 0,-1-1 0,1 1 0,0-1 0,-2 1 0,1 0 0,0 0 0,0 1 0,1-1 0,-1 1 0,0-1 0,0 1 0,1 0 0,-1 0 0,0-1 0,1 1 0,-1 0 0,1 1 0,-1-1 0,1 0 0,-3 3 0,-2 3 0,0 1 0,0 0 0,0 0 0,1 0 0,-7 16 0,6-7 0,1 1 0,1-1 0,1 1 0,0 0 0,1 1 0,1-1 0,1 0 0,0 0 0,5 24 0,-5-39 5,0 0-1,1 0 0,-1 0 0,1 0 1,0 0-1,0 0 0,1 0 0,-1 0 1,0 0-1,1 0 0,0-1 0,-1 1 1,1-1-1,0 1 0,1-1 0,-1 1 1,0-1-1,1 0 0,-1 0 0,1-1 1,-1 1-1,1 0 0,0-1 0,0 1 1,0-1-1,0 0 0,4 1 1,1-1-154,-1 1 1,1-1-1,0-1 1,0 1-1,0-2 1,-1 1-1,1-1 1,0 0-1,13-4 1,33-11-6678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9:01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 24575,'0'0'0,"0"0"0,0-1 0,0 1 0,0 0 0,0 0 0,0 0 0,-1 0 0,1-1 0,0 1 0,0 0 0,0 0 0,0 0 0,0 0 0,0-1 0,-1 1 0,1 0 0,0 0 0,0 0 0,0 0 0,0 0 0,0 0 0,-1 0 0,1 0 0,0 0 0,0-1 0,0 1 0,-1 0 0,1 0 0,0 0 0,0 0 0,0 0 0,-1 0 0,1 0 0,0 0 0,0 0 0,0 0 0,-1 0 0,1 1 0,0-1 0,0 0 0,0 0 0,0 0 0,-1 0 0,1 0 0,0 0 0,0 0 0,0 0 0,0 1 0,0-1 0,-1 0 0,1 0 0,0 0 0,0 0 0,0 15 0,8 20 0,66 190 0,-58-175 0,4 15 0,2 0 0,64 122 0,-83-180 15,2 0 0,-1-1 0,1 1 0,0-1 0,0 0 0,0 0 0,7 5 0,-10-10-72,0 0 0,0 1 0,1-1 0,-1 0-1,0 0 1,0 0 0,1-1 0,-1 1 0,0 0 0,1-1 0,-1 1 0,1-1-1,-1 0 1,1 0 0,-1 0 0,1 0 0,-1-1 0,0 1 0,1 0 0,-1-1 0,1 0-1,-1 0 1,0 1 0,0-1 0,4-3 0,19-10-6769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9:07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1 165 24575,'0'1'0,"0"0"0,1 0 0,-1 0 0,0 0 0,1-1 0,-1 1 0,1 0 0,-1 0 0,1 0 0,0 0 0,-1-1 0,1 1 0,0 0 0,0-1 0,-1 1 0,1-1 0,0 1 0,0-1 0,0 1 0,0-1 0,0 1 0,0-1 0,0 0 0,0 1 0,0-1 0,0 0 0,0 0 0,0 0 0,0 0 0,0 0 0,0 0 0,0 0 0,0 0 0,0 0 0,0 0 0,1-1 0,38-6 0,1-6 0,74-35 0,-44 17 0,116-43-1365,-171 67-5461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9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0 224 24575,'52'19'0,"-44"-19"0,0 0 0,1-1 0,-1 0 0,0 0 0,0-1 0,0 0 0,0 0 0,0-1 0,0 0 0,-1-1 0,12-6 0,-9 4 0,0 0 0,0-1 0,-1-1 0,0 1 0,0-1 0,-1-1 0,12-14 0,-17 18 0,0-1 0,0 1 0,0-1 0,0 1 0,-1-1 0,0 0 0,0 0 0,-1 0 0,0 0 0,0 0 0,0-1 0,0 1 0,-2-10 0,1 14 0,0 0 0,-1-1 0,1 1 0,-1 0 0,1 0 0,-1 0 0,0 0 0,0 0 0,0 0 0,0 0 0,0 0 0,-1 0 0,1 0 0,-1 1 0,1-1 0,-1 0 0,1 1 0,-1-1 0,0 1 0,0 0 0,0 0 0,0 0 0,0 0 0,0 0 0,0 0 0,0 0 0,0 0 0,0 1 0,0-1 0,-1 1 0,1 0 0,0-1 0,0 1 0,-1 0 0,1 1 0,0-1 0,0 0 0,0 0 0,-4 2 0,1-2 0,0 1 0,0 0 0,1 0 0,-1 0 0,0 1 0,1 0 0,-1-1 0,1 1 0,0 1 0,-1-1 0,1 1 0,0 0 0,0 0 0,1 0 0,-1 0 0,1 0 0,0 1 0,-6 7 0,6-4 0,-1-1 0,1 2 0,1-1 0,-1 0 0,1 0 0,1 1 0,-1-1 0,1 1 0,1 0 0,-1-1 0,2 10 0,-2-7 0,2-1 0,0 1 0,0 0 0,0-1 0,1 1 0,1-1 0,-1 0 0,8 15 0,-8-21 0,0 1 0,0 0 0,1-1 0,-1 0 0,1 0 0,0 1 0,0-2 0,0 1 0,1 0 0,-1-1 0,1 1 0,-1-1 0,1 0 0,0 0 0,0 0 0,0-1 0,0 1 0,0-1 0,0 0 0,0 0 0,8 0 0,14 1 0,0-1 0,1-1 0,44-6 0,-58 4 0,0 0 0,0-1 0,0-1 0,0 0 0,-1-1 0,0 0 0,0-1 0,0-1 0,13-9 0,-22 14-170,0-1-1,0 1 0,-1-1 1,1 0-1,-1 0 0,1 0 1,3-7-1,1-5-6655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9:09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24575,'2'0'0,"-1"0"0,0 1 0,1-1 0,-1 1 0,0-1 0,0 1 0,1 0 0,-1-1 0,0 1 0,0 0 0,0 0 0,0 0 0,0 0 0,0 0 0,0 0 0,0 0 0,0 2 0,16 24 0,-13-21 0,79 168 0,-66-134 0,48 91 0,-50-103 0,-2-1 0,-2 0 0,-2 1 0,9 38 0,-3-10 0,-12-40 0,-10-22 0,-13-28 0,17 29 0,-13-22 0,-1 2 0,-25-31 0,33 47 0,1 0 0,-1 0 0,0 0 0,-1 2 0,0-1 0,0 1 0,0 0 0,-18-7 0,25 13 0,-1 0 0,1 0 0,-1 1 0,1-1 0,-1 1 0,0 0 0,1 0 0,-1 0 0,1 0 0,-1 1 0,1 0 0,-1-1 0,1 1 0,-1 1 0,1-1 0,0 0 0,-1 1 0,1-1 0,0 1 0,0 0 0,0 0 0,0 1 0,1-1 0,-1 0 0,-3 5 0,-1 0 0,0 1 0,1 0 0,0 1 0,0-1 0,1 1 0,0 0 0,-6 16 0,8-18 0,1 1 0,0-1 0,0 1 0,1 0 0,0 0 0,0 0 0,1 0 0,0-1 0,0 1 0,1 0 0,2 9 0,-2-13 0,0 0 0,0-1 0,0 1 0,1-1 0,-1 1 0,1-1 0,0 0 0,0 1 0,0-1 0,1 0 0,-1-1 0,1 1 0,0 0 0,-1-1 0,1 1 0,0-1 0,1 0 0,-1 0 0,0 0 0,1 0 0,-1-1 0,1 1 0,-1-1 0,1 0 0,4 1 0,5 0 0,-1-1 0,0 0 0,1-1 0,-1 0 0,1 0 0,12-4 0,77-18 0,-34 5 0,-5-1-1365,-47 11-5461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9:11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150 115 24575,'7'0'0,"-2"0"0,0-1 0,0 1 0,0 0 0,0 0 0,0 1 0,0 0 0,0 0 0,0 0 0,0 0 0,0 1 0,-1-1 0,1 1 0,0 1 0,-1-1 0,6 4 0,-19-28 0,7 17 0,0-1 0,0 0 0,0 1 0,0 0 0,-1-1 0,0 1 0,0 0 0,-6-7 0,0 4 0,0 0 0,0 1 0,-1 0 0,0 0 0,-13-5 0,21 11 0,0-1 0,0 1 0,-1 1 0,1-1 0,0 0 0,0 0 0,0 1 0,-1-1 0,1 1 0,0 0 0,-1 0 0,1-1 0,0 2 0,-1-1 0,1 0 0,0 0 0,-1 1 0,1-1 0,0 1 0,-1 0 0,1 0 0,0 0 0,0 0 0,0 0 0,0 0 0,0 0 0,0 1 0,0-1 0,1 1 0,-1-1 0,0 1 0,1 0 0,-2 2 0,-7 13 0,2 1 0,0 0 0,1 0 0,1 1 0,0-1 0,2 1 0,0 1 0,1-1 0,0 31 0,2-39 0,2 0 0,0 1 0,0-1 0,1 0 0,0 0 0,1 0 0,0 0 0,1-1 0,0 1 0,1-1 0,0 0 0,1 0 0,-1-1 0,2 1 0,0-1 0,15 16 0,-16-19 0,0-1 0,0 0 0,1 0 0,0 0 0,0-1 0,0 0 0,0 0 0,1-1 0,-1 0 0,1 0 0,0-1 0,0 0 0,0 0 0,0-1 0,0 0 0,1 0 0,-1-1 0,0 0 0,0-1 0,0 0 0,1 0 0,-1 0 0,14-6 0,-1-1-151,-1-1-1,0-2 0,-1 0 0,0 0 1,-1-2-1,-1-1 0,0 0 1,19-19-1,-21 17-6674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9:11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24575,'-1'0'0,"0"1"0,0-1 0,0 0 0,1 1 0,-1-1 0,0 1 0,0-1 0,0 1 0,0-1 0,1 1 0,-1-1 0,0 1 0,1 0 0,-1-1 0,0 1 0,1 0 0,-1 0 0,1-1 0,-1 1 0,1 0 0,0 0 0,-1 0 0,1 0 0,0 0 0,-1 0 0,1 0 0,0-1 0,0 1 0,0 0 0,0 0 0,0 0 0,0 0 0,0 0 0,0 0 0,0 0 0,1 2 0,6 38 0,-7-40 0,11 36 0,18 43 0,-17-48 0,0 0 0,7 38 0,4 21 0,-22-87-1365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9:12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2 153 24575,'-1'-28'0,"1"17"0,-1 0 0,1 0 0,1 0 0,3-19 0,-4 27 0,1 1 0,0 0 0,0-1 0,0 1 0,0-1 0,0 1 0,0 0 0,0 0 0,1 0 0,-1 0 0,1 0 0,0 0 0,0 0 0,-1 0 0,1 1 0,0-1 0,1 1 0,-1-1 0,0 1 0,0 0 0,0 0 0,1 0 0,-1 0 0,1 0 0,3 0 0,5-1 0,0 1 0,0 0 0,0 1 0,0 0 0,1 0 0,-1 2 0,0-1 0,0 1 0,0 1 0,20 8 0,3 3 0,62 37 0,-91-49 0,0 1 0,0 0 0,0 0 0,-1 1 0,0-1 0,0 1 0,0 0 0,0 0 0,0 0 0,-1 1 0,0-1 0,0 1 0,0 0 0,0 0 0,-1 0 0,0 0 0,0 0 0,0 0 0,-1 1 0,0-1 0,0 1 0,0-1 0,-1 1 0,1-1 0,-1 1 0,-1 0 0,1-1 0,-1 1 0,0-1 0,0 1 0,0-1 0,-1 0 0,0 1 0,0-1 0,0 0 0,-1 0 0,0-1 0,-4 7 0,-5 5 0,-1-1 0,0 0 0,-1-1 0,0-1 0,-1 0 0,-1-1 0,0-1 0,-1 0 0,0-1 0,0-1 0,-1 0 0,0-2 0,-1 0 0,-26 6 0,40-12-114,1 0 1,0 0-1,-1-1 0,1 0 0,0 0 1,-1 0-1,1 0 0,0-1 0,-1 0 1,1 0-1,-7-2 0,-16-8-6712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4:18.6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0 24575,'-1'0'0,"0"0"0,0 1 0,0-1 0,0 0 0,1 1 0,-1-1 0,0 0 0,0 1 0,0-1 0,1 1 0,-1 0 0,0-1 0,0 1 0,1-1 0,-1 1 0,1 0 0,-1 0 0,0-1 0,1 1 0,-1 0 0,1 0 0,0 0 0,-1 0 0,1-1 0,0 1 0,-1 0 0,1 0 0,0 0 0,0 0 0,0 0 0,0 0 0,0 0 0,0 0 0,0 1 0,4 35 0,8 16 0,-1 1 0,-3 1 0,1 68 0,-11 24-1365,2-126-5461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29.5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24575,'0'5'0,"0"4"0,0 7 0,0 3 0,0 4 0,0-3-8191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9:12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24575,'-1'0'0,"0"1"0,0-1 0,0 0 0,0 0 0,0 1 0,1-1 0,-1 1 0,0-1 0,0 1 0,0-1 0,1 1 0,-1-1 0,0 1 0,0 0 0,1-1 0,-1 1 0,1 0 0,-1 0 0,1 0 0,-1-1 0,1 1 0,-1 0 0,1 0 0,0 0 0,-1 0 0,1 0 0,0 0 0,0 0 0,0-1 0,0 1 0,0 0 0,0 0 0,0 0 0,0 2 0,3 33 0,37 96 0,-29-102 0,-1 1 0,-1 0 0,-2 1 0,-1-1 0,2 41 0,-8-64-119,0-5 15,0 1 0,0-1 0,0 1 1,0 0-1,1-1 0,-1 1 0,1-1 0,0 1 0,0-1 1,0 1-1,3 4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9:12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13 249 24575,'-1'0'0,"1"0"0,-1 0 0,1 0 0,-1 0 0,1 0 0,0-1 0,-1 1 0,1 0 0,-1 0 0,1 0 0,-1 0 0,1-1 0,-1 1 0,1 0 0,0 0 0,-1-1 0,1 1 0,-1 0 0,1-1 0,0 1 0,-1 0 0,1-1 0,0 1 0,0-1 0,-1 1 0,1 0 0,0-1 0,0 1 0,0-1 0,-1 1 0,1-1 0,0 1 0,0-1 0,0 1 0,0-1 0,0 1 0,0-1 0,0 1 0,0-1 0,0 1 0,0-1 0,0 1 0,0 0 0,1-1 0,-1 1 0,0-1 0,0 1 0,0-1 0,1 1 0,-1-1 0,0 1 0,0 0 0,1-1 0,15-24 0,-5 14 0,0 0 0,1 2 0,1-1 0,-1 2 0,1-1 0,17-6 0,90-36 0,-52 25 0,-41 15-227,1 1-1,0 1 1,0 2-1,1 1 1,32-3-1,-35 7-6598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9:13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22 141 24575,'-2'0'0,"1"0"0,0 1 0,-1-1 0,1 0 0,0 1 0,-1 0 0,1-1 0,0 1 0,0 0 0,0-1 0,0 1 0,-1 0 0,1 0 0,0 0 0,-1 2 0,1 2 0,14-9 0,292-125 0,-265 112-1365,-24 10-5461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9:17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24575,'0'0'0,"0"1"0,0-1 0,1 1 0,-1-1 0,0 1 0,0-1 0,0 0 0,0 1 0,0-1 0,0 1 0,1-1 0,-1 1 0,0-1 0,0 0 0,1 1 0,-1-1 0,0 0 0,1 1 0,-1-1 0,0 0 0,1 1 0,-1-1 0,0 0 0,1 0 0,-1 0 0,1 1 0,-1-1 0,0 0 0,1 0 0,-1 0 0,1 0 0,-1 0 0,1 1 0,-1-1 0,1 0 0,-1 0 0,0 0 0,1 0 0,-1 0 0,1-1 0,-1 1 0,1 0 0,-1 0 0,1 0 0,-1 0 0,0 0 0,1-1 0,-1 1 0,1 0 0,-1-1 0,30-13 0,-19 8 0,-4 4 0,-1 0 0,1 1 0,0 0 0,0 0 0,0 0 0,0 1 0,0 0 0,0 0 0,0 1 0,13 2 0,5 4 0,40 15 0,-5-1 0,63 23 0,-25-7 0,125 26 0,74 22 0,-254-70 0,16 6 0,109 25 0,5-20 0,-102-15 0,-44-6 0,48 3 0,-40-5 0,36 7 0,-38-5 0,50 2 0,-47-7 0,1-2 0,62-11 0,-58 7 0,0 2 0,79 3 0,-78 3 0,0-3 0,72-9 0,195-38 0,-98 7 0,419-103 0,-440 99 0,-6 3 0,-60 10 0,64-21 0,33-12 0,-206 63-1365,-4 3-5461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9:17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24575,'0'2'0,"0"0"0,1-1 0,-1 1 0,1 0 0,-1-1 0,1 1 0,0-1 0,-1 1 0,1-1 0,0 1 0,0-1 0,0 0 0,0 1 0,0-1 0,1 0 0,-1 0 0,0 0 0,0 0 0,1 0 0,-1 0 0,1 0 0,1 1 0,38 15 0,-32-14 0,29 9 0,53 9 0,5 2 0,-40-8 0,-35-11 0,-1 1 0,0 1 0,-1 1 0,1 1 0,-1 0 0,20 13 0,-36-18 0,0 0 0,0 0 0,0 0 0,-1 0 0,1 0 0,0 0 0,-1 1 0,0 0 0,0-1 0,0 1 0,-1 0 0,1 0 0,-1 0 0,0 0 0,0 0 0,0 0 0,0 0 0,-1 0 0,0 0 0,0 0 0,0 1 0,-1 5 0,0 0 0,-1 0 0,0 0 0,0 0 0,-1 0 0,0-1 0,-1 0 0,0 1 0,-7 10 0,-44 63 0,-18 32 0,36-57-1365,26-41-5461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9:19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380 113 24575,'0'-5'0,"0"0"0,-1-1 0,0 1 0,0 0 0,0 0 0,-1-1 0,0 1 0,0 0 0,0 1 0,0-1 0,-1 0 0,0 1 0,0-1 0,0 1 0,-1 0 0,1 0 0,-1 0 0,-5-4 0,7 6 0,-1 0 0,0 0 0,0 0 0,0 1 0,1-1 0,-2 1 0,1 0 0,0 0 0,0 0 0,0 0 0,0 0 0,-1 1 0,1-1 0,0 1 0,0 0 0,-1 0 0,1 0 0,0 0 0,-1 1 0,1-1 0,0 1 0,0 0 0,0 0 0,-1 0 0,1 1 0,0-1 0,0 1 0,1-1 0,-6 4 0,-1 3 0,0 1 0,0 0 0,0 0 0,1 0 0,1 1 0,0 1 0,0-1 0,1 1 0,0 0 0,-5 14 0,7-16 0,1 1 0,0-1 0,0 1 0,1 0 0,0 0 0,1 0 0,0 0 0,1 0 0,0 0 0,0 1 0,1-1 0,0 0 0,3 10 0,-2-14 0,1 1 0,0-1 0,0 0 0,0 0 0,0 0 0,1-1 0,0 1 0,0-1 0,0 0 0,1 0 0,0 0 0,0-1 0,0 1 0,1-1 0,-1-1 0,1 1 0,0-1 0,0 0 0,0 0 0,0 0 0,1-1 0,9 2 0,13 2 0,0-2 0,1-1 0,-1-1 0,30-2 0,18 2 0,-69-1 0,-1-1 0,1 2 0,0-1 0,0 1 0,-1 1 0,0-1 0,1 1 0,-1 1 0,0-1 0,0 1 0,-1 0 0,1 1 0,-1-1 0,9 10 0,-12-11 0,0 1 0,0-1 0,0 1 0,-1 0 0,1 0 0,-1 0 0,0 0 0,0 1 0,-1-1 0,1 0 0,-1 1 0,0-1 0,0 1 0,0-1 0,-1 1 0,0 0 0,0-1 0,0 1 0,0 0 0,-1-1 0,1 1 0,-1-1 0,-1 1 0,1-1 0,-3 8 0,-2-2 0,0 0 0,0 1 0,0-2 0,-2 1 0,1-1 0,-1 0 0,0-1 0,-1 0 0,0 0 0,0-1 0,-1 0 0,1 0 0,-20 8 0,3-3 0,0 0 0,-1-2 0,0-1 0,-44 9 0,51-16 0,0 0 0,0-1 0,0-1 0,0-1 0,0-1 0,0-1 0,1 0 0,-1-2 0,-29-10 0,41 12-97,1 0-1,0-1 1,0 0-1,0 0 1,0-1-1,0 0 1,1 0-1,0 0 1,0-1-1,1 1 1,-1-2-1,1 1 0,-6-10 1,-1-6-6729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9:20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24575,'0'3'0,"-1"72"0,3 0 0,23 143 0,-18-184 0,1-1 0,1 0 0,2-1 0,24 51 0,-30-74 0,0 0 0,1 0 0,0-1 0,0 0 0,1 0 0,0 0 0,0-1 0,1 0 0,0 0 0,0-1 0,1 0 0,0-1 0,0 0 0,0 0 0,0-1 0,1 0 0,0 0 0,-1-1 0,19 3 0,-19-5-124,-1 0 0,1 0 0,0 0 0,0-1 0,0-1 0,0 1-1,-1-1 1,1-1 0,0 0 0,15-6 0,14-8-6702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9:20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75 24575,'-3'0'0,"0"0"0,-1 0 0,1 1 0,0-1 0,0 1 0,0 0 0,0-1 0,0 1 0,0 1 0,0-1 0,1 0 0,-1 1 0,-5 3 0,8-5 0,0 0 0,0 1 0,0-1 0,0 0 0,0 0 0,0 0 0,0 1 0,0-1 0,0 0 0,0 0 0,0 1 0,0-1 0,0 0 0,0 0 0,0 0 0,0 1 0,0-1 0,0 0 0,0 0 0,1 1 0,-1-1 0,0 0 0,0 0 0,0 0 0,0 0 0,0 1 0,1-1 0,-1 0 0,0 0 0,0 0 0,0 0 0,1 0 0,-1 1 0,0-1 0,0 0 0,0 0 0,1 0 0,-1 0 0,0 0 0,0 0 0,1 0 0,-1 0 0,0 0 0,0 0 0,0 0 0,1 0 0,-1 0 0,0 0 0,0 0 0,1 0 0,-1 0 0,15 2 0,13-2 0,-1-2 0,0 0 0,0-2 0,0-1 0,45-14 0,-13 3 0,90-20-1365,-88 21-5461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9:20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24575,'1'23'0,"1"1"0,1-1 0,1 0 0,2 0 0,0 0 0,1-1 0,1 1 0,2-2 0,11 22 0,-19-40 0,-1 0 0,1 0 0,0 0 0,0 0 0,1 0 0,-1-1 0,0 1 0,1-1 0,0 1 0,-1-1 0,1 0 0,0 0 0,0-1 0,0 1 0,6 2 0,-7-4 0,1 1 0,0-1 0,0 0 0,0 0 0,-1 0 0,1 0 0,0 0 0,0 0 0,0-1 0,-1 0 0,1 1 0,0-1 0,-1 0 0,1 0 0,0-1 0,-1 1 0,0 0 0,1-1 0,-1 0 0,3-1 0,7-8 0,0 0 0,-1-1 0,0 0 0,-1-1 0,0 0 0,-1 0 0,-1-1 0,0 0 0,-1-1 0,0 0 0,4-16 0,-11 30 0,1 0 0,-1 0 0,0 0 0,0 0 0,1 0 0,-1 0 0,1 1 0,-1-1 0,1 0 0,-1 0 0,1 0 0,-1 0 0,1 1 0,0-1 0,-1 0 0,1 1 0,0-1 0,0 1 0,-1-1 0,1 0 0,2 0 0,-2 1 0,0 0 0,-1 0 0,1 1 0,0-1 0,0 0 0,0 0 0,-1 1 0,1-1 0,0 0 0,0 1 0,-1-1 0,1 1 0,0-1 0,-1 1 0,1-1 0,0 1 0,-1-1 0,1 1 0,-1 0 0,1 0 0,6 8 0,-1 1 0,0-1 0,5 14 0,-2-5 0,74 113-1365,-71-116-5461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9:22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24575,'1'52'0,"13"98"0,1-52 0,-7-37 0,2-1 0,3 0 0,30 86 0,-40-138 0,1 1 0,0-1 0,0 0 0,1-1 0,0 1 0,0-1 0,0 0 0,1 0 0,1 0 0,8 7 0,-10-10 0,1-1 0,-1 0 0,0 0 0,1 0 0,0-1 0,-1 0 0,1 0 0,0 0 0,0-1 0,0 0 0,0 0 0,1 0 0,-1-1 0,0 0 0,11-1 0,-12 0-114,0 0 1,-1 0-1,1-1 0,-1 0 0,0 1 1,1-1-1,-1-1 0,0 1 0,0-1 1,0 1-1,6-7 0,22-19-6712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29.9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24575,'0'5'0,"0"4"0,0 6 0,4 0 0,1 2 0,5 2 0,-1-2-8191</inkml:trace>
  <inkml:trace contextRef="#ctx0" brushRef="#br0" timeOffset="0.34">50 296 24575,'0'4'0,"-5"2"0,0 3 0,0 5 0,0 5 0,-2 2 0,0 2 0,0-2-8191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9:22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45 24575,'-4'0'0,"-6"0"0,-5 0 0,-4 0 0,1 5 0,-1 1 0,8-1 0,9 0 0,9-2 0,8-1 0,10-6 0,4-1 0,3 0 0,2 0 0,2-3 0,30-12 0,6-3-8191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9:23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24575,'1'33'0,"2"0"0,2 0 0,1 0 0,13 44 0,52 125 0,-70-202 0,11 30 0,1-1 0,2-1 0,1 0 0,30 39 0,-44-64-49,-1-1 1,1 0-1,0 1 0,0-1 0,0 0 1,0 0-1,0 0 0,0-1 0,0 1 1,1 0-1,-1-1 0,1 1 0,-1-1 1,1 0-1,0 0 0,-1 0 0,1 0 1,0-1-1,0 1 0,-1-1 0,1 1 1,0-1-1,0 0 0,0 0 0,0 0 0,-1-1 1,5 0-1,24-9-6777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9:23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6 131 24575,'0'0'0,"-1"0"0,1 0 0,0 0 0,-1 1 0,1-1 0,0 0 0,-1 0 0,1 1 0,0-1 0,0 0 0,-1 0 0,1 1 0,0-1 0,0 0 0,0 1 0,0-1 0,-1 0 0,1 1 0,0-1 0,0 0 0,0 1 0,0-1 0,0 0 0,0 1 0,0-1 0,0 1 0,0-1 0,0 0 0,0 1 0,0-1 0,0 0 0,0 1 0,0-1 0,0 1 0,1-1 0,-1 0 0,0 1 0,15 3 0,21-6 0,30-14 34,-1-2 0,67-29 0,15-4-1501,-107 39-5359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9:23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0 24575,'4'0'0,"0"0"0,0 1 0,1 0 0,-1-1 0,0 1 0,-1 0 0,1 1 0,0-1 0,0 1 0,0 0 0,-1 0 0,1 0 0,-1 0 0,0 0 0,1 1 0,-1 0 0,0-1 0,-1 1 0,1 0 0,0 1 0,-1-1 0,0 0 0,1 1 0,-1-1 0,-1 1 0,1 0 0,-1 0 0,1-1 0,0 6 0,0-3 0,-1 0 0,0 0 0,0 0 0,0 1 0,-1-1 0,0 0 0,0 0 0,-1 1 0,0-1 0,0 0 0,0 0 0,-1 0 0,1 0 0,-2 0 0,1 0 0,-1-1 0,1 1 0,-7 7 0,3-5 0,-1-2 0,0 1 0,0-1 0,-1 0 0,0 0 0,0-1 0,0 0 0,-1-1 0,1 0 0,-1 0 0,0 0 0,0-2 0,-1 1 0,1-1 0,-14 2 0,19-4 0,0 1 0,0-1 0,1 0 0,-1 0 0,0 0 0,1 0 0,-1-1 0,0 0 0,1 1 0,-1-1 0,0-1 0,1 1 0,0 0 0,-1-1 0,1 0 0,0 0 0,0 0 0,-1 0 0,2 0 0,-1-1 0,0 1 0,0-1 0,1 0 0,0 0 0,-1 0 0,1 0 0,0 0 0,0 0 0,1 0 0,-1-1 0,1 1 0,-1-1 0,1 1 0,0-1 0,1 0 0,-1 1 0,1-1 0,-1 0 0,1 1 0,0-1 0,1-4 0,0 1 0,0-1 0,0 1 0,0 0 0,1 1 0,0-1 0,1 0 0,0 0 0,0 1 0,0 0 0,1-1 0,-1 1 0,2 0 0,-1 1 0,1-1 0,-1 1 0,9-7 0,-6 6 0,0-1 0,1 1 0,0 1 0,0-1 0,0 2 0,1-1 0,-1 1 0,1 0 0,0 1 0,0 0 0,16-3 0,-21 5 0,0 1 0,0 0 0,0 0 0,0 1 0,0-1 0,0 1 0,0 0 0,0 0 0,0 0 0,0 1 0,0-1 0,0 1 0,-1 0 0,1 0 0,-1 0 0,1 0 0,-1 1 0,0-1 0,0 1 0,0 0 0,0 0 0,0 0 0,-1 1 0,0-1 0,3 5 0,5 9 0,-1 1 0,-1-1 0,-1 2 0,5 19 0,-6-21 0,88 370 0,-90-370 0,0-2 0,-1 0 0,-1 1 0,0-1 0,-1 1 0,-1 0 0,-1 16 0,1-29 0,-1 0 0,1-1 0,-1 1 0,0-1 0,0 1 0,0-1 0,0 1 0,0-1 0,-1 1 0,1-1 0,-1 0 0,1 0 0,-1 0 0,0 0 0,0 0 0,0 0 0,0 0 0,0 0 0,0-1 0,-4 2 0,3-1 0,-1-1 0,0 0 0,0 0 0,0 0 0,0-1 0,0 1 0,0-1 0,0 0 0,0 0 0,0 0 0,0-1 0,-5-1 0,-3-1 0,-1 0 0,2-1 0,-1-1 0,0 0 0,1-1 0,0 0 0,-17-13 0,20 13 0,1 0 0,1 0 0,-1-1 0,1 0 0,0 0 0,1 0 0,0-1 0,0 0 0,0 0 0,1 0 0,-4-11 0,6 13 0,1 0 0,-1 0 0,1-1 0,0 1 0,1 0 0,0 0 0,0-1 0,0 1 0,0 0 0,1 0 0,0-1 0,1 1 0,-1 0 0,1 0 0,0 0 0,1 0 0,0 1 0,3-7 0,23-31-1365,7-5-5461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9:25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272 512 24575,'2'0'0,"-1"0"0,1 0 0,-1 0 0,0 0 0,1 0 0,-1 0 0,1-1 0,-1 1 0,1 0 0,-1-1 0,0 1 0,1-1 0,-1 1 0,0-1 0,1 0 0,-1 0 0,0 1 0,0-1 0,0 0 0,1 0 0,-1 0 0,0 0 0,0 0 0,-1-1 0,1 1 0,0 0 0,0 0 0,0-1 0,-1 1 0,1 0 0,-1-1 0,1 1 0,-1 0 0,0-1 0,1 1 0,-1-1 0,0 1 0,0-1 0,0 1 0,0-1 0,0 1 0,0-1 0,-1 1 0,1 0 0,0-1 0,-1 1 0,1-1 0,-1 0 0,-1-5 0,-1 0 0,1 0 0,-1 0 0,-1 0 0,1 1 0,-1 0 0,0-1 0,-8-8 0,8 11 0,0 0 0,-1-1 0,0 1 0,1 1 0,-1-1 0,0 1 0,-1 0 0,1 0 0,-1 0 0,1 1 0,-1 0 0,0 0 0,-10-2 0,11 4 0,1 0 0,-1 0 0,1 0 0,0 0 0,-1 1 0,1 0 0,0 0 0,0 0 0,-1 1 0,1-1 0,0 1 0,0 0 0,0 0 0,1 0 0,-1 1 0,0-1 0,1 1 0,0 0 0,-6 6 0,-3 5 0,1 0 0,1 1 0,0 0 0,1 1 0,1 0 0,0 0 0,1 1 0,1 0 0,1 0 0,0 1 0,2 0 0,-1-1 0,0 25 0,4-40 0,0 0 0,0 0 0,0 0 0,0 0 0,0 0 0,1-1 0,-1 1 0,0 0 0,1 0 0,0 0 0,-1 0 0,1-1 0,0 1 0,0 0 0,0-1 0,0 1 0,0 0 0,0-1 0,1 1 0,2 1 0,-3-2 0,1 0 0,0 0 0,-1-1 0,1 1 0,0-1 0,0 1 0,0-1 0,-1 0 0,1 0 0,0 0 0,0 0 0,0 0 0,0 0 0,0 0 0,-1-1 0,1 1 0,3-2 0,2 0 0,0-1 0,0-1 0,0 1 0,-1-1 0,1 0 0,-1 0 0,0-1 0,0 0 0,6-7 0,35-49 0,-36 44 0,1 1 0,0 0 0,26-23 0,-37 38 0,1-1 0,-1 1 0,1 0 0,0 0 0,-1 0 0,1 1 0,0-1 0,0 0 0,0 1 0,0-1 0,0 1 0,0 0 0,0-1 0,-1 1 0,1 0 0,0 0 0,0 0 0,0 0 0,0 1 0,0-1 0,0 1 0,0-1 0,0 1 0,0-1 0,-1 1 0,1 0 0,0 0 0,0 0 0,-1 0 0,1 0 0,1 2 0,7 5 0,-1 0 0,0 1 0,16 20 0,-9-11 0,3 4 0,-9-9 0,1-1 0,0 0 0,1-1 0,0 0 0,1-1 0,0 0 0,19 10 0,-29-19 0,-1 0 0,1 0 0,0 0 0,-1 0 0,1 0 0,0-1 0,0 1 0,0-1 0,-1 0 0,1 0 0,0 0 0,0 0 0,0-1 0,-1 1 0,1-1 0,0 1 0,0-1 0,-1 0 0,5-2 0,-3 0 0,1 0 0,-1 0 0,0 0 0,0-1 0,0 0 0,-1 1 0,1-1 0,-1-1 0,5-8 0,2-5 0,-1 0 0,-1-1 0,-1 0 0,6-27 0,-7 24 0,-2 0 0,0-1 0,0-28 0,-4 42 0,0 0 0,0 0 0,-1 0 0,0 0 0,0 0 0,-1 0 0,-1 0 0,1 0 0,-1 1 0,-8-16 0,-2 12 0,13 12 0,0 0 0,0 0 0,-1 0 0,1 0 0,0 0 0,-1 0 0,1 0 0,0 0 0,0 0 0,-1 0 0,1 0 0,0 0 0,-1 0 0,1 0 0,0 0 0,0 1 0,-1-1 0,1 0 0,0 0 0,0 0 0,-1 0 0,1 1 0,0-1 0,0 0 0,0 0 0,0 1 0,-1-1 0,1 0 0,0 0 0,0 1 0,0-1 0,-1 2 0,1-1 0,-1 1 0,1-1 0,0 1 0,0-1 0,0 1 0,0-1 0,0 1 0,0-1 0,0 1 0,1-1 0,-1 1 0,0-1 0,1 1 0,-1-1 0,1 0 0,-1 1 0,1-1 0,1 2 0,0 0 0,0-1 0,-1 0 0,1 0 0,0 1 0,1-1 0,-1-1 0,0 1 0,1 0 0,-1 0 0,1-1 0,-1 0 0,1 1 0,-1-1 0,1 0 0,0 0 0,0 0 0,0-1 0,0 1 0,-1-1 0,1 0 0,0 1 0,3-2 0,6 0 0,0 0 0,0-2 0,-1 1 0,16-7 0,-19 6 0,-1 0 0,0 1 0,1 0 0,0 0 0,-1 1 0,1 0 0,0 0 0,0 1 0,13 1 0,-18 0 0,1 0 0,-1 1 0,0 0 0,1-1 0,-1 1 0,0 0 0,0 1 0,0-1 0,0 0 0,-1 1 0,1 0 0,-1-1 0,1 1 0,2 5 0,27 52 0,-18-31 0,4 4 0,63 107 0,-81-138 0,1-1 0,0 0 0,0 1 0,-1-1 0,1 0 0,0 0 0,0 0 0,1 0 0,-1 0 0,0 0 0,0 0 0,0 0 0,1-1 0,-1 1 0,0 0 0,0-1 0,1 1 0,-1-1 0,1 1 0,-1-1 0,1 0 0,-1 1 0,2-1 0,-1-1 0,0 1 0,0-1 0,0 1 0,0-1 0,0 0 0,0 0 0,0 0 0,0 0 0,0 0 0,-1 0 0,1 0 0,-1-1 0,1 1 0,2-3 0,1-3 0,1-1 0,-1 0 0,0 0 0,0 0 0,-1 0 0,5-11 0,-4 0 0,0 0 0,-1 0 0,-1 0 0,-1 0 0,0-1 0,-2 1 0,-1-24 0,-3-1 0,-2 1 0,-13-47 0,-4 16 0,15 48 0,0 0 0,-5-32 0,16 98 0,-2 66 0,0 30 0,1-118 0,0 1 0,1-1 0,1 0 0,1 1 0,9 21 0,-5-19 20,1 0 0,1-1 0,1 0 0,1-1 0,19 23 0,-23-32-155,1 0 0,0 0 0,0-1 0,1 0 0,0-1 0,1 0 0,-1-1 0,2-1 0,-1 1 0,15 4 0,-11-7-6691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9:25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84 184 24575,'-69'13'0,"55"-9"0,46-11 0,241-73 0,40-9 0,-258 73-1365,-38 8-5461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9:26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39 24575,'3'-33'0,"1"27"0,4 23 0,19 76 0,13 36 0,23 146 0,-34-55 0,-28-211 0,0 0 0,1 0 0,-1 0 0,2-1 0,3 10 0,-14-52 0,4 17 0,1 0 0,-11-26 0,-1 10 0,-22-34 0,31 56 0,-1 1 0,-1 0 0,1 1 0,-2-1 0,1 1 0,-1 1 0,-12-9 0,18 15 0,0 0 0,0 1 0,0-1 0,0 1 0,0-1 0,0 1 0,0 0 0,-1 0 0,1 1 0,-1-1 0,1 1 0,0-1 0,-1 1 0,1 0 0,-1 0 0,-6 2 0,5-1 0,-1 1 0,1 0 0,-1 0 0,1 1 0,0-1 0,0 1 0,0 0 0,0 1 0,-6 4 0,2 0 0,0 1 0,1 0 0,0 0 0,1 1 0,0-1 0,1 1 0,0 1 0,0 0 0,-5 14 0,9-21 0,1-1 0,0 1 0,0-1 0,0 1 0,1 0 0,-1 0 0,1-1 0,0 1 0,0 0 0,0 0 0,1-1 0,-1 1 0,1 0 0,0-1 0,0 1 0,0 0 0,0-1 0,1 1 0,-1-1 0,1 0 0,0 0 0,4 6 0,-2-5 0,0 0 0,1 0 0,-1-1 0,1 0 0,-1 0 0,1 0 0,0 0 0,0-1 0,0 0 0,0 0 0,1 0 0,-1-1 0,0 0 0,11 2 0,-6-2-151,1-1-1,-1 1 0,1-2 0,-1 1 1,0-2-1,1 1 0,-1-1 1,15-5-1,21-10-6674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9:27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298 548 24575,'1'-11'0,"-2"1"0,0-1 0,0 1 0,-1-1 0,0 1 0,-1 0 0,-6-16 0,8 23 0,0 1 0,0-1 0,0 1 0,-1-1 0,0 1 0,1 0 0,-1-1 0,0 1 0,0 0 0,0 0 0,0 0 0,-1 1 0,1-1 0,0 0 0,-1 1 0,1 0 0,-1-1 0,1 1 0,-1 0 0,0 0 0,0 1 0,1-1 0,-1 0 0,0 1 0,0 0 0,0 0 0,0-1 0,1 2 0,-1-1 0,0 0 0,0 1 0,-4 0 0,-4 2 0,1 1 0,-1 0 0,1 1 0,0 0 0,0 0 0,1 1 0,0 0 0,0 1 0,0 0 0,1 0 0,0 1 0,0 0 0,1 0 0,-12 18 0,12-16 0,1 1 0,0-1 0,0 1 0,1 0 0,1 1 0,0-1 0,0 1 0,1 0 0,1 0 0,0 0 0,0 0 0,2 0 0,0 18 0,0-28 0,0 1 0,0 0 0,0-1 0,0 1 0,1-1 0,-1 1 0,1-1 0,0 1 0,0-1 0,0 0 0,0 1 0,0-1 0,0 0 0,1 0 0,-1 1 0,1-1 0,0 0 0,-1-1 0,1 1 0,0 0 0,0 0 0,0-1 0,0 1 0,0-1 0,1 0 0,-1 0 0,0 0 0,1 0 0,-1 0 0,1 0 0,-1 0 0,1-1 0,-1 1 0,1-1 0,-1 0 0,1 0 0,0 0 0,-1 0 0,5-1 0,2 0 0,0-1 0,0 0 0,-1-1 0,1 0 0,-1 0 0,1-1 0,-1 0 0,0-1 0,-1 1 0,8-7 0,-4 2 0,0 0 0,-1-1 0,-1-1 0,1 1 0,-2-1 0,1-1 0,-2 0 0,0 0 0,9-19 0,-16 30 0,1 0 0,-1-1 0,1 1 0,0 0 0,-1 0 0,1 0 0,0 0 0,0-1 0,0 1 0,0 1 0,0-1 0,0 0 0,0 0 0,0 0 0,0 0 0,0 1 0,0-1 0,0 0 0,1 1 0,-1-1 0,0 1 0,0 0 0,3-1 0,-2 1 0,0 0 0,1 0 0,-1 1 0,1-1 0,-1 1 0,0-1 0,1 1 0,-1 0 0,0 0 0,0 0 0,0 0 0,3 2 0,7 6 0,0 0 0,-1 0 0,16 18 0,-18-18 0,38 48 0,-36-42 0,1-1 0,0 0 0,1 0 0,15 11 0,-27-24 0,1 0 0,-1 1 0,1-1 0,-1 0 0,1 0 0,0 0 0,0 0 0,0 0 0,-1 0 0,1-1 0,0 1 0,0 0 0,0-1 0,0 0 0,0 1 0,0-1 0,0 0 0,0 0 0,0 0 0,0 0 0,0-1 0,0 1 0,0-1 0,0 1 0,0-1 0,0 1 0,0-1 0,0 0 0,0 0 0,-1 0 0,1 0 0,0 0 0,-1 0 0,1-1 0,-1 1 0,1-1 0,-1 1 0,0-1 0,1 1 0,-1-1 0,0 0 0,0 1 0,0-1 0,0-2 0,6-10 0,-1 0 0,0 0 0,-2-1 0,6-24 0,-8 31 0,21-104 0,16-200 0,-39 289 0,-1 1 0,0-1 0,-2 1 0,-1-1 0,0 1 0,-2 1 0,-15-39 0,21 59 0,0 0 0,0 0 0,-1 0 0,1 1 0,0-1 0,-1 0 0,1 0 0,-1 0 0,1 0 0,-1 0 0,0 0 0,1 1 0,-1-1 0,0 0 0,1 1 0,-1-1 0,0 0 0,0 1 0,0-1 0,0 1 0,0-1 0,1 1 0,-1-1 0,0 1 0,0 0 0,0 0 0,-1-1 0,1 2 0,0-1 0,0 1 0,1 0 0,-1-1 0,0 1 0,1 0 0,-1-1 0,1 1 0,-1 0 0,1 0 0,-1 0 0,1-1 0,-1 1 0,1 0 0,0 0 0,0 0 0,-1 0 0,1 0 0,0 0 0,0 0 0,0 0 0,0 0 0,0 0 0,0 0 0,0-1 0,0 1 0,1 0 0,-1 0 0,1 2 0,5 35 0,2 0 0,21 62 0,39 72 0,-21-56 0,53 151 0,-93-254-1365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9:27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79 184 24575,'-30'7'0,"28"-5"0,0-1 0,-1 0 0,1 0 0,0 0 0,-1-1 0,1 1 0,-1-1 0,1 1 0,0-1 0,-1 0 0,1 0 0,-1 0 0,1 0 0,-1 0 0,1 0 0,-1-1 0,1 1 0,-3-2 0,7 0 0,-1 0 0,1 0 0,0 0 0,0 1 0,0-1 0,0 1 0,0-1 0,1 1 0,-1 0 0,4-2 0,-5 3 0,41-20 7,0 2-1,59-16 1,95-16-67,-55 16-1265,-65 13-5501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29:28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350 126 24575,'3'3'0,"1"1"0,-1-1 0,1 0 0,0 0 0,0-1 0,0 1 0,0-1 0,0 0 0,1 0 0,6 2 0,-10-4 0,-1 0 0,0 0 0,1 0 0,-1 0 0,1 0 0,-1 0 0,0 0 0,1 0 0,-1-1 0,1 1 0,-1 0 0,0 0 0,1-1 0,-1 1 0,0 0 0,0 0 0,1-1 0,-1 1 0,0 0 0,1-1 0,-1 1 0,0 0 0,0-1 0,0 1 0,0 0 0,1-1 0,-1 1 0,0-1 0,0 1 0,0 0 0,0-1 0,0 1 0,0-1 0,0 1 0,0 0 0,0-1 0,0 1 0,0-1 0,0 1 0,0-1 0,0 1 0,0 0 0,-1-1 0,1 1 0,0 0 0,0-1 0,-1 1 0,-8-24 0,7 20 0,-1-4 0,-1 1 0,0-1 0,-1 1 0,1 0 0,-1 0 0,-1 0 0,0 1 0,0 0 0,0 0 0,0 0 0,-1 1 0,0 0 0,-13-7 0,14 9 0,0 0 0,0 1 0,0 0 0,-1 0 0,1 0 0,0 1 0,-1 0 0,1 0 0,-1 1 0,0 0 0,1 0 0,-1 0 0,1 1 0,-1 0 0,1 0 0,-1 1 0,1-1 0,-9 5 0,4-1 0,0 1 0,1 1 0,0 0 0,0 0 0,1 1 0,-1 0 0,2 0 0,-1 1 0,1 0 0,1 1 0,-1 0 0,2 0 0,-1 0 0,2 1 0,-1 0 0,-5 16 0,5-7 0,0 0 0,0 0 0,2 0 0,1 0 0,0 1 0,2 0 0,0-1 0,4 41 0,-3-59 0,0 0 0,1 1 0,-1-1 0,0 0 0,1 0 0,-1 0 0,1 0 0,0 0 0,0 0 0,0 0 0,0 0 0,0 0 0,0 0 0,1-1 0,-1 1 0,1 0 0,-1-1 0,3 3 0,-2-3 0,-1-1 0,1 1 0,0 0 0,-1-1 0,1 1 0,0-1 0,0 0 0,0 1 0,0-1 0,-1 0 0,1 0 0,0 0 0,0 0 0,0-1 0,0 1 0,-1 0 0,3-2 0,5-1 0,-1 0 0,0-1 0,-1 0 0,1 0 0,-1-1 0,0 0 0,11-10 0,7-11 0,0-2 0,-3 0 0,0-2 0,33-60 0,-12 19 0,-42 70 0,0-1 0,0 0 0,0 1 0,0-1 0,1 1 0,-1-1 0,0 1 0,1 0 0,-1-1 0,0 1 0,1 0 0,0 0 0,-1 0 0,1 0 0,0 0 0,2-1 0,-3 2 0,0 0 0,0 0 0,0 0 0,0 1 0,0-1 0,0 0 0,0 0 0,0 1 0,0-1 0,0 0 0,0 1 0,0-1 0,0 1 0,0-1 0,0 1 0,-1-1 0,1 1 0,0 0 0,0-1 0,-1 1 0,1 0 0,0 1 0,5 6 0,-1 0 0,0 1 0,-1-1 0,0 1 0,3 12 0,1-2 0,-2-5 0,1 0 0,0-1 0,1 0 0,1 0 0,0-1 0,1 0 0,0-1 0,17 15 0,-20-20 0,0 0 0,0-1 0,1 0 0,0-1 0,-1 1 0,2-2 0,-1 1 0,0-1 0,1 0 0,-1-1 0,1 0 0,0 0 0,0-1 0,-1 0 0,17 0 0,-20-2-136,0 0-1,-1 0 1,1 0-1,-1 0 1,1-1-1,-1 0 1,0 0-1,0 0 0,5-4 1,18-11-6690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30.2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24575,'0'4'0,"0"6"0,0 5 0,0 1-8191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0:45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11 24575,'0'-1'0,"-1"1"0,1-1 0,0 1 0,0-1 0,0 1 0,0-1 0,0 1 0,0-1 0,0 1 0,-1-1 0,1 1 0,0 0 0,0-1 0,-1 1 0,1-1 0,0 1 0,-1 0 0,1-1 0,0 1 0,-1 0 0,1-1 0,-1 1 0,0 0 0,11 9 0,156 122 0,24 7 0,-138-103 0,199 128 0,-138-92 0,37 27 0,-95-62 0,1-2 0,118 50 0,78 15 0,-198-79 0,62 15 0,-21-8 0,251 72 0,-282-83 0,81 10 0,-58-12 0,120 11 0,-126-17 0,147-6 0,-122-3 0,-68-1 0,50-8 0,19-2 0,-20 3 0,-1-4 0,-1-3 0,87-30 0,61-11 0,168-2 0,-320 47 0,-1-4 0,114-37 0,-107 28 0,191-40 0,-240 56 46,47-17 1,-56 16-533,0 1 0,59-9 0,-66 16-6340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0:46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24575,'1'1'0,"-1"0"0,0 0 0,1-1 0,-1 1 0,1 0 0,-1 0 0,1 0 0,0 0 0,-1 0 0,1 0 0,0-1 0,-1 1 0,1 0 0,0-1 0,0 1 0,0 0 0,0-1 0,-1 1 0,1-1 0,0 0 0,0 1 0,0-1 0,0 0 0,0 1 0,2-1 0,33 8 0,-22-5 0,510 166 0,-501-160 0,0 0 0,-1 2 0,0 1 0,0 1 0,33 27 0,-52-38 0,-1 1 0,0 0 0,1 0 0,-1 1 0,-1-1 0,1 0 0,0 1 0,-1-1 0,1 1 0,-1-1 0,0 1 0,0 0 0,-1-1 0,1 1 0,-1 0 0,0 0 0,0-1 0,0 1 0,0 0 0,-1 0 0,1-1 0,-1 1 0,0 0 0,0-1 0,-1 1 0,-2 5 0,-5 10 0,0 0 0,-1-2 0,-20 28 0,25-38 0,-49 72 0,-63 83 0,90-126 0,-33 53 0,48-73-1365,1-6-5461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0:52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23 185 24575,'-18'6'0,"14"-4"0,12-8 0,15-5 0,1 1 0,-1 1 0,1 1 0,29-6 0,13-4 0,-7-1 0,24-8 0,143-28 0,-152 44-1365,-58 6-5461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0:52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24575,'6'1'0,"-1"1"0,1 1 0,-1-1 0,0 1 0,0 0 0,0 0 0,-1 0 0,1 0 0,-1 1 0,0 0 0,0 0 0,4 5 0,-3-5 0,12 15 0,0 1 0,-2 0 0,0 1 0,-1 1 0,-1 0 0,-1 1 0,10 26 0,-2 5 0,-2 2 0,12 59 0,-23-66 0,-7-39 0,1-1 0,0 0 0,0 0 0,1 0 0,0 0 0,1 0 0,0 0 0,0-1 0,6 10 0,-1-10-1365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0:53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132 454 24575,'1'4'0,"1"0"0,0 0 0,0 0 0,0 0 0,0-1 0,1 1 0,-1-1 0,1 0 0,0 1 0,0-1 0,0-1 0,0 1 0,1 0 0,-1-1 0,1 1 0,6 2 0,-9-5 0,0 0 0,0 0 0,0 0 0,0-1 0,-1 1 0,1 0 0,0 0 0,0-1 0,-1 1 0,1-1 0,0 1 0,0-1 0,-1 1 0,1-1 0,-1 1 0,1-1 0,0 1 0,-1-1 0,1 0 0,-1 1 0,1-1 0,-1 0 0,0 0 0,1 1 0,-1-1 0,0 0 0,1 0 0,-1 0 0,0 1 0,0-1 0,0-1 0,4-30 0,-3 30 0,0-19 0,-1 1 0,0 0 0,-2-1 0,0 1 0,-1 0 0,-1 0 0,-1 0 0,-1 0 0,-1 1 0,0 0 0,-1 1 0,-1-1 0,-1 1 0,-1 1 0,0 0 0,-15-16 0,9 11 0,13 16 0,0 0 0,0 0 0,-1 0 0,0 1 0,0-1 0,-1 1 0,1 1 0,-1-1 0,0 1 0,-7-4 0,13 8 0,-1-1 0,1 1 0,0 0 0,-1-1 0,1 1 0,0 0 0,-1 0 0,1 0 0,-1-1 0,1 1 0,0 0 0,-1 0 0,1 0 0,0 0 0,-1 0 0,1 0 0,-1 0 0,1 0 0,-1 0 0,1 0 0,0 0 0,-1 0 0,1 0 0,-1 0 0,1 0 0,0 0 0,-1 0 0,1 0 0,0 1 0,-1-1 0,1 0 0,-1 0 0,1 0 0,0 1 0,-1-1 0,1 0 0,0 1 0,0-1 0,-1 0 0,1 0 0,0 1 0,0-1 0,-1 1 0,1-1 0,0 0 0,0 1 0,0-1 0,0 0 0,0 1 0,-1 0 0,2 0 0,-1 0 0,0 1 0,1-1 0,-1 0 0,1 0 0,-1 0 0,1 0 0,-1 1 0,1-1 0,0 0 0,0 0 0,-1 0 0,1 0 0,0-1 0,0 1 0,1 1 0,5 2 0,-1 0 0,1-1 0,0 1 0,0-2 0,0 1 0,0-1 0,1 0 0,-1 0 0,0-1 0,1 0 0,0 0 0,-1-1 0,1 0 0,-1 0 0,10-2 0,13-3 0,0-1 0,40-13 0,-56 14 0,56-23 0,-25 7 0,-44 21 0,1 0 0,0-1 0,-1 1 0,1 0 0,0 0 0,-1 0 0,1 0 0,-1 0 0,1 0 0,0 0 0,-1 1 0,1-1 0,-1 0 0,1 1 0,0 0 0,-1-1 0,0 1 0,1 0 0,-1 0 0,1 0 0,-1 0 0,0 0 0,0 0 0,1 0 0,-1 0 0,0 0 0,0 0 0,0 1 0,1 1 0,4 6 0,-1 0 0,1 0 0,4 14 0,-5-13 0,16 32 0,27 43 0,-39-72 0,1 1 0,0-1 0,1-1 0,0 0 0,1 0 0,22 17 0,-32-28-68,-1 0 0,1 0-1,-1 0 1,1 0 0,-1-1 0,1 1-1,-1 0 1,1-1 0,-1 1 0,1-1-1,0 1 1,0-1 0,-1 0 0,1 0-1,0 0 1,-1 0 0,1 0 0,0 0-1,2-1 1,9-5-6758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0:54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298 137 24575,'0'0'0,"1"0"0,-1 0 0,1 0 0,-1 0 0,0 0 0,1 0 0,-1 0 0,0 0 0,1 0 0,-1 0 0,1 0 0,-1-1 0,0 1 0,1 0 0,-1 0 0,0 0 0,1 0 0,-1-1 0,0 1 0,1 0 0,-1 0 0,0-1 0,0 1 0,1 0 0,-1 0 0,0-1 0,0 1 0,1 0 0,-1-1 0,0 1 0,0 0 0,0-1 0,0 1 0,1 0 0,-1-1 0,0 0 0,-6-16 0,-16-13 0,11 21 0,0 0 0,-1 0 0,0 2 0,-1-1 0,0 1 0,0 1 0,0 0 0,0 1 0,-1 1 0,0 0 0,-23-3 0,34 7 0,0 0 0,0 0 0,0 0 0,1 0 0,-1 1 0,0 0 0,0-1 0,1 1 0,-1 0 0,1 0 0,-1 0 0,1 1 0,-1-1 0,1 1 0,-1-1 0,1 1 0,0 0 0,0 0 0,0 0 0,0 0 0,0 0 0,1 0 0,-1 0 0,1 1 0,-1-1 0,1 1 0,-2 3 0,-2 7 0,1 1 0,0 0 0,1-1 0,-2 20 0,0-3 0,0-5 0,1 1 0,1 0 0,2 0 0,2 45 0,-1-70 0,0 0 0,0 0 0,0 0 0,0 0 0,0 0 0,0 0 0,1 0 0,-1 0 0,0 0 0,1 0 0,-1 0 0,1 0 0,-1 0 0,1 0 0,-1 0 0,1-1 0,0 1 0,-1 0 0,1 0 0,0 0 0,0-1 0,0 1 0,0-1 0,-1 1 0,1 0 0,0-1 0,0 1 0,0-1 0,2 1 0,0-1 0,-1 0 0,1 0 0,-1 0 0,1-1 0,0 1 0,-1-1 0,1 1 0,-1-1 0,1 0 0,-1 0 0,5-2 0,5-4 0,1-1 0,-1 0 0,14-14 0,136-140 0,-160 160 0,-1 0 0,1 1 0,0-1 0,0 1 0,0-1 0,0 1 0,1 0 0,-1 0 0,0 0 0,0 0 0,1 0 0,-1 0 0,1 1 0,-1-1 0,1 1 0,-1-1 0,1 1 0,-1 0 0,1 0 0,-1 0 0,1 1 0,-1-1 0,0 1 0,1-1 0,-1 1 0,1 0 0,-1-1 0,3 3 0,8 3 0,-1 1 0,-1 0 0,1 1 0,11 10 0,-6-5 0,5 4-1365,0 0-5461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0:54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1 512 24575,'0'-3'0,"1"-1"0,0 1 0,0 0 0,0 0 0,0 1 0,0-1 0,1 0 0,0 0 0,-1 0 0,1 1 0,0-1 0,0 1 0,0 0 0,0-1 0,1 1 0,-1 0 0,1 0 0,-1 1 0,1-1 0,-1 0 0,1 1 0,0-1 0,0 1 0,0 0 0,6-1 0,1-2 0,1 1 0,-1 1 0,1-1 0,0 2 0,0 0 0,16 0 0,-21 2 0,0 0 0,0 0 0,1 1 0,-1 0 0,0 0 0,-1 1 0,1-1 0,0 1 0,-1 1 0,0-1 0,1 1 0,-1 0 0,-1 0 0,1 0 0,6 8 0,14 11 0,-24-23 0,-1 1 0,1 0 0,0 0 0,0 0 0,1-1 0,-1 1 0,0 0 0,0-1 0,0 1 0,0-1 0,0 0 0,1 1 0,-1-1 0,0 0 0,0 0 0,1 0 0,-1 0 0,0 0 0,0 0 0,1 0 0,-1 0 0,0 0 0,0 0 0,0-1 0,1 1 0,-1 0 0,0-1 0,0 1 0,0-1 0,0 0 0,0 1 0,0-1 0,0 0 0,0 0 0,0 1 0,0-1 0,0 0 0,0 0 0,0 0 0,0-1 0,5-7 0,-1 1 0,0-1 0,0 0 0,4-13 0,3-5 0,-6 18 0,-1 0 0,1 1 0,1-1 0,0 1 0,0 0 0,0 1 0,1 0 0,10-8 0,-15 14 0,0-1 0,0 0 0,0 1 0,0 0 0,1 0 0,-1 0 0,0 0 0,1 0 0,-1 0 0,0 1 0,1 0 0,-1 0 0,1 0 0,-1 0 0,1 0 0,-1 1 0,0-1 0,1 1 0,-1 0 0,0 0 0,1 0 0,-1 1 0,0-1 0,0 1 0,0 0 0,0 0 0,0 0 0,3 3 0,-1 0 0,1 0 0,-1 1 0,0 0 0,-1-1 0,0 2 0,0-1 0,0 0 0,0 1 0,4 12 0,-5-10 0,1-1 0,0 1 0,1-1 0,10 14 0,-14-21 0,0 0 0,0 0 0,0 0 0,0 0 0,1 0 0,-1 0 0,0 0 0,0 0 0,1 0 0,-1 0 0,0-1 0,1 1 0,-1-1 0,0 1 0,1-1 0,-1 1 0,1-1 0,-1 0 0,1 0 0,-1 1 0,1-1 0,0 0 0,1-1 0,0 0 0,0 0 0,-1 0 0,1 0 0,-1 0 0,1 0 0,-1-1 0,0 0 0,1 1 0,-1-1 0,0 0 0,4-4 0,3-6 0,0-1 0,0 0 0,11-23 0,-16 29 0,9-17 0,48-100 0,-51 103 0,-2-1 0,-1 0 0,9-42 0,-15 56 0,-1 0 0,0 0 0,0 0 0,0 0 0,-1 0 0,-1 1 0,-2-13 0,3 18 0,1 0 0,0 0 0,-1 0 0,0 0 0,1 0 0,-1 1 0,0-1 0,0 0 0,0 0 0,0 1 0,0-1 0,0 1 0,0-1 0,-1 1 0,1 0 0,-1-1 0,1 1 0,-1 0 0,1 0 0,-1 0 0,0 0 0,1 0 0,-1 0 0,0 0 0,0 1 0,0-1 0,1 1 0,-1-1 0,0 1 0,0 0 0,0 0 0,0 0 0,0 0 0,0 0 0,0 0 0,-2 1 0,1 0 0,1 0 0,-1 1 0,0 0 0,0-1 0,1 1 0,-1 0 0,1 0 0,0 1 0,-1-1 0,1 0 0,0 1 0,0-1 0,1 1 0,-1 0 0,0-1 0,1 1 0,0 0 0,-2 5 0,0 1 0,0 0 0,0 0 0,1 0 0,-3 18 0,5-20 0,1-1 0,-1 0 0,1 0 0,0 0 0,0 0 0,1 0 0,0 0 0,0 0 0,0 0 0,1-1 0,0 1 0,0-1 0,0 1 0,1-1 0,0 0 0,0-1 0,0 1 0,8 6 0,9 7 0,1-1 0,45 27 0,-35-24 0,-11-7 0,-9-6 0,0 0 0,-1 0 0,0 1 0,0 1 0,-1 0 0,0 0 0,-1 1 0,16 20 0,-24-28 4,0 1 0,0 0-1,0-1 1,-1 1 0,1 0 0,0 0-1,-1-1 1,0 1 0,0 0 0,0 0-1,0 0 1,0 0 0,0 0 0,-1-1-1,0 1 1,1 0 0,-1 0 0,0-1-1,0 1 1,0-1 0,-1 1 0,1-1-1,-1 1 1,1-1 0,-1 0 0,0 1-1,0-1 1,0 0 0,0 0 0,0 0-1,-4 1 1,0 3-153,-1-1 1,0-1-1,0 1 1,0-1-1,-1 0 1,0-1-1,0 0 1,0 0-1,-11 2 1,-7-1-6678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0:55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48 24575,'-1'-2'0,"1"0"0,-1 0 0,1 0 0,-1 0 0,0 0 0,0 0 0,1 0 0,-1 0 0,-1 1 0,1-1 0,0 0 0,0 1 0,-1-1 0,1 1 0,-1-1 0,1 1 0,-1 0 0,1-1 0,-1 1 0,0 0 0,0 0 0,0 0 0,1 0 0,-1 1 0,0-1 0,-3 0 0,0-1 0,0 1 0,0 0 0,0 0 0,0 0 0,0 0 0,0 1 0,0 0 0,0 0 0,-8 1 0,9 0 0,1 1 0,0-1 0,0 0 0,0 1 0,0 0 0,0 0 0,1-1 0,-1 2 0,0-1 0,1 0 0,0 0 0,-1 1 0,1 0 0,0-1 0,0 1 0,1 0 0,-1 0 0,0 0 0,1 0 0,0 0 0,0 0 0,0 1 0,0-1 0,0 0 0,0 7 0,-1 9 0,1 1 0,0-1 0,4 28 0,-2-18 0,1 7 0,0 0 0,3 0 0,1 0 0,1 0 0,2-1 0,2-1 0,1 0 0,18 35 0,1-7 0,-10-24 0,-2 1 0,-2 1 0,-1 0 0,-2 1 0,10 50 0,-21-74 0,3 21 0,-1 0 0,0 40 0,-6-65 0,1 0 0,-2 0 0,0 0 0,0 0 0,-1 0 0,-1-1 0,0 1 0,-1-1 0,-11 22 0,13-30-136,1-1-1,-1 1 1,0 0-1,0-1 1,0 0-1,0 0 1,0 0-1,-1 0 0,-7 5 1,-17 8-6690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0:55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13 296 24575,'0'0'0,"-1"0"0,1 0 0,-1 0 0,1 0 0,-1 0 0,1 0 0,0 0 0,-1 0 0,1 0 0,-1 0 0,1 0 0,-1-1 0,1 1 0,0 0 0,-1 0 0,1 0 0,-1-1 0,1 1 0,0 0 0,-1 0 0,1-1 0,0 1 0,-1 0 0,1-1 0,0 1 0,0 0 0,-1-1 0,1 1 0,0-1 0,0 1 0,0 0 0,-1-1 0,1 1 0,0-1 0,0 1 0,0-1 0,0 1 0,0-1 0,0 1 0,0 0 0,0-1 0,0 1 0,0-1 0,0 1 0,0-1 0,0 1 0,0-1 0,1 1 0,-1 0 0,0-1 0,0 1 0,0-1 0,1 1 0,-1 0 0,0-1 0,1 1 0,-1 0 0,1-1 0,17-22 0,15-1 0,2 1 0,1 3 0,1 0 0,54-20 0,-59 27 0,25-12 0,2 4 0,1 1 0,0 4 0,96-15 0,-149 30-227,1 1-1,0 0 1,-1 0-1,1 0 1,7 2-1,7 3-6598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0:56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51 24575,'-1'0'0,"0"1"0,0-1 0,0 1 0,0-1 0,0 1 0,0 0 0,0-1 0,0 1 0,0 0 0,0 0 0,1 0 0,-1-1 0,0 1 0,0 0 0,1 0 0,-1 0 0,0 0 0,1 0 0,-1 1 0,1-1 0,0 0 0,-1 0 0,1 0 0,0 0 0,0 0 0,-1 1 0,1 0 0,-4 39 0,3-36 0,0 18 0,0 0 0,2 0 0,4 33 0,-4-49 0,0 0 0,1 0 0,0 0 0,0 0 0,1-1 0,0 1 0,0 0 0,1-1 0,-1 0 0,1 0 0,1 0 0,-1 0 0,1-1 0,0 0 0,7 6 0,-10-10 0,-1 1 0,1-1 0,0 0 0,0 0 0,0 1 0,0-1 0,0-1 0,1 1 0,-1 0 0,0 0 0,0-1 0,1 1 0,-1-1 0,0 0 0,0 0 0,1 0 0,-1 0 0,0 0 0,1 0 0,-1-1 0,4 0 0,-2-1 0,0 0 0,0 0 0,-1 0 0,1 0 0,-1-1 0,1 1 0,-1-1 0,0 0 0,0 0 0,0 0 0,2-5 0,3-2 0,-1-2 0,-1 1 0,0-1 0,0 0 0,-1 0 0,6-23 0,-9 25 0,-1 1 0,-1-1 0,0 1 0,0-1 0,-1 1 0,0-1 0,0 1 0,-1 0 0,0 0 0,-1-1 0,0 2 0,-1-1 0,1 0 0,-2 1 0,-9-16 0,11 19 0,0 1 0,0-1 0,-1 1 0,1 0 0,-1 0 0,0 0 0,-1 0 0,1 1 0,0-1 0,-1 1 0,0 0 0,0 1 0,0-1 0,0 1 0,0 0 0,0 0 0,-1 1 0,1-1 0,-1 1 0,1 0 0,-1 1 0,1-1 0,-1 1 0,1 1 0,-1-1 0,1 1 0,-1-1 0,-9 4 0,-24 12-1365,-4 6-5461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30.6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24575,'0'4'0,"0"6"0,0 5 0,0 4 0,0-1-8191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0:56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1 401 24575,'12'-120'0,"-6"70"0,1-52 0,-7 89 0,1 5 0,-1 1 0,0 0 0,0 0 0,-1 0 0,0 0 0,0 0 0,-1 0 0,-4-12 0,4 16 0,5 8 0,11 13 0,-9-15 0,1 1 0,0-1 0,0 0 0,0 0 0,1-1 0,-1 1 0,0-2 0,1 1 0,-1-1 0,1 0 0,0 0 0,0 0 0,-1-1 0,1 0 0,0-1 0,-1 1 0,1-1 0,9-3 0,-5 1 0,-1 0 0,1-1 0,-1 0 0,0-1 0,0 0 0,-1-1 0,1 0 0,-1 0 0,0-1 0,11-12 0,-19 18 0,0 0 0,-1 0 0,1 0 0,0 0 0,0 0 0,0 0 0,0 1 0,0-1 0,0 0 0,0 1 0,0-1 0,1 0 0,-1 1 0,0-1 0,0 1 0,0 0 0,1-1 0,-1 1 0,0 0 0,1 0 0,-1 0 0,2 0 0,-2 0 0,0 1 0,-1-1 0,1 1 0,0 0 0,0 0 0,0-1 0,-1 1 0,1 0 0,0 0 0,-1 0 0,1 0 0,0 0 0,-1 0 0,1 0 0,-1 0 0,0 0 0,1 0 0,-1 0 0,0 0 0,1 1 0,0 11 0,1 1 0,-2-1 0,0 18 0,0-21 0,-1 4 17,2 0 0,0 0 1,1 0-1,0 0 0,1 0 0,6 16 0,-7-24-104,0 0-1,0 0 1,1-1 0,0 1-1,1-1 1,-1 1 0,1-1-1,0 0 1,0-1-1,0 1 1,1-1 0,0 0-1,0 0 1,0 0 0,0 0-1,7 2 1,13 6-6739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0:57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35 282 24575,'-5'-6'0,"1"-1"0,0 0 0,1 0 0,0 0 0,0-1 0,0 1 0,1-1 0,-1-7 0,0 3 0,2 8 0,1-1 0,0 1 0,0 0 0,0 0 0,0 0 0,1 0 0,-1-1 0,1 1 0,0 0 0,1 0 0,-1 0 0,1 0 0,0 1 0,0-1 0,0 0 0,0 1 0,0-1 0,1 1 0,0 0 0,-1 0 0,1 0 0,1 0 0,2-2 0,-1 0 0,1 0 0,0 1 0,-1 0 0,1 0 0,1 0 0,-1 1 0,0 0 0,1 0 0,0 0 0,0 1 0,0 0 0,12-1 0,-15 3 0,0 0 0,0 0 0,-1 0 0,1 1 0,0 0 0,0 0 0,-1 0 0,1 0 0,-1 0 0,1 1 0,-1 0 0,1-1 0,-1 1 0,0 0 0,0 1 0,3 2 0,-1 0 0,0 0 0,-1 0 0,0 0 0,0 1 0,0-1 0,-1 1 0,0 0 0,4 10 0,-2 1 0,0 0 0,-1 0 0,0 1 0,-2 0 0,0-1 0,0 19 0,-2-36 0,1 37 0,-1-37 0,0 0 0,0 0 0,0 0 0,0 0 0,0 0 0,0 1 0,0-1 0,0 0 0,0 0 0,0 0 0,0 0 0,0 0 0,0 1 0,0-1 0,0 0 0,0 0 0,0 0 0,0 0 0,0 0 0,0 0 0,0 1 0,0-1 0,0 0 0,0 0 0,0 0 0,0 0 0,0 0 0,0 0 0,0 0 0,1 1 0,-1-1 0,0 0 0,0 0 0,0 0 0,0 0 0,0 0 0,0 0 0,0 0 0,1 0 0,-1 0 0,0 0 0,0 0 0,0 0 0,0 0 0,0 0 0,0 0 0,1 0 0,-1 0 0,0 1 0,0-2 0,0 1 0,0 0 0,0 0 0,0 0 0,1 0 0,-1 0 0,7-19 0,1-10 0,20-50 0,-23 68 0,0 1 0,0 0 0,1 1 0,0 0 0,1-1 0,0 2 0,0-1 0,11-8 0,-17 15 0,1 1 0,-1 0 0,1 0 0,-1 0 0,1 0 0,0 0 0,-1 0 0,1 0 0,0 0 0,0 1 0,0-1 0,0 1 0,-1-1 0,1 1 0,0 0 0,0 0 0,0 0 0,0 0 0,0 0 0,0 0 0,0 0 0,-1 1 0,1-1 0,0 1 0,0-1 0,0 1 0,0 0 0,-1-1 0,1 1 0,0 0 0,1 2 0,3 2 0,1 1 0,-1-1 0,-1 2 0,1-1 0,6 12 0,-10-15 0,-1-3 0,-1 0 0,1 1 0,-1-1 0,1 1 0,-1-1 0,1 0 0,-1 1 0,1-1 0,-1 0 0,1 0 0,-1 0 0,1 1 0,0-1 0,-1 0 0,1 0 0,-1 0 0,1 0 0,-1 0 0,1 0 0,0 0 0,-1 0 0,1 0 0,-1 0 0,1 0 0,0-1 0,-1 1 0,1 0 0,-1 0 0,1 0 0,-1-1 0,1 1 0,-1 0 0,1-1 0,-1 1 0,1 0 0,-1-1 0,1 1 0,-1-1 0,0 1 0,1-1 0,-1 1 0,1-2 0,25-30 0,-12 12 0,-10 16 0,10-11 0,1 1 0,0 1 0,0 0 0,23-14 0,-36 26 0,0 0 0,-1 0 0,1 0 0,0 0 0,0 1 0,0-1 0,0 1 0,0-1 0,0 1 0,0 0 0,0-1 0,0 1 0,0 0 0,0 0 0,0 1 0,0-1 0,0 0 0,0 1 0,0-1 0,0 1 0,2 1 0,-1-1 0,0 1 0,-1 0 0,1 1 0,0-1 0,-1 0 0,0 1 0,0-1 0,0 1 0,0 0 0,0-1 0,3 7 0,1 5 0,-1 0 0,0 0 0,-1 1 0,4 21 0,-5-11-1365,0-2-5461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0:58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0 316 24575,'1'0'0,"-1"1"0,0-1 0,0 1 0,0 0 0,0-1 0,1 1 0,-1-1 0,0 1 0,1-1 0,-1 1 0,0-1 0,1 1 0,-1-1 0,1 1 0,-1-1 0,1 1 0,-1-1 0,1 0 0,-1 1 0,1-1 0,-1 0 0,1 0 0,-1 1 0,1-1 0,-1 0 0,1 0 0,0 0 0,-1 0 0,1 1 0,-1-1 0,1 0 0,0 0 0,-1 0 0,1 0 0,0-1 0,-1 1 0,1 0 0,-1 0 0,1 0 0,-1 0 0,2-1 0,26-7 0,-17 2 0,0 0 0,0-1 0,-1-1 0,0 1 0,0-1 0,0-1 0,-1 0 0,13-18 0,-8 8 0,0 0 0,-2-1 0,19-41 0,-29 56 0,0-1 0,0 0 0,0 0 0,-1 0 0,1 0 0,-2 0 0,1 0 0,-1 0 0,0 0 0,-1-13 0,1 18 0,-1-1 0,1 0 0,-1 0 0,1 1 0,-1-1 0,0 0 0,0 1 0,1-1 0,-1 1 0,0-1 0,-1 1 0,1 0 0,0-1 0,0 1 0,0 0 0,-4-2 0,3 2 0,0 0 0,0 0 0,0 0 0,-1 1 0,1-1 0,0 1 0,-1-1 0,1 1 0,0 0 0,-1 0 0,1 0 0,-1 0 0,1 0 0,0 1 0,-1-1 0,-1 2 0,-2 0 0,0 0 0,0 0 0,1 1 0,-1 0 0,1 0 0,0 0 0,0 1 0,0-1 0,0 1 0,1 1 0,0-1 0,-1 0 0,1 1 0,1 0 0,-1 0 0,1 0 0,0 1 0,-4 9 0,-3 10 0,0 0 0,-11 53 0,15-52 0,4-19 0,1-1 0,0 0 0,0 0 0,1 1 0,-1-1 0,1 1 0,1-1 0,-1 0 0,1 1 0,0-1 0,1 0 0,0 0 0,4 10 0,-5-12 0,1 0 0,0-1 0,1 0 0,-1 0 0,1 1 0,-1-1 0,1-1 0,0 1 0,0 0 0,0-1 0,1 1 0,-1-1 0,0 0 0,1 0 0,-1-1 0,1 1 0,0-1 0,0 1 0,0-1 0,-1 0 0,1-1 0,7 2 0,0-2-170,0 0-1,0 0 0,0-1 1,0-1-1,0 1 0,0-2 1,11-3-1,32-11-6655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0:58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1 24575,'2'17'0,"2"0"0,0 0 0,1-1 0,1 0 0,0 0 0,14 25 0,-6-12 0,14 44 0,-11-8 0,-3 1 0,-2 0 0,-4 1 0,0 134 0,-9-211 0,0 0 0,-1 0 0,0 0 0,-1 1 0,0-1 0,0 1 0,-1-1 0,-1 1 0,1 0 0,-1 0 0,-12-14 0,6 8 0,-1 0 0,0 1 0,-1 0 0,-1 1 0,0 0 0,-17-10 0,28 21 0,0 0 0,0 0 0,0 1 0,-1-1 0,1 1 0,0 0 0,-1 0 0,1 0 0,-1 0 0,1 1 0,-1-1 0,1 1 0,-1 0 0,0 0 0,1 0 0,-4 1 0,1 0 0,0 1 0,1 0 0,0 0 0,-1 0 0,1 1 0,0-1 0,0 1 0,0 0 0,-5 5 0,-2 3 0,0 1 0,0 0 0,2 0 0,-1 1 0,2 0 0,-10 18 0,10-16 0,2 1 0,0-1 0,0 1 0,-7 32 0,13-43 0,-1 1 0,1-1 0,0 1 0,1-1 0,-1 0 0,1 1 0,0-1 0,1 1 0,-1-1 0,1 1 0,0-1 0,1 1 0,-1-1 0,1 0 0,0 0 0,0 0 0,1 0 0,-1 0 0,5 5 0,-3-6 6,1-1 0,0 1 0,0-1 0,0 0 0,0 0 0,1 0 0,-1-1 0,1 0 0,0 0 0,0 0 0,0-1 0,-1 0 0,1 0 0,0 0-1,0-1 1,1 0 0,-1 0 0,0 0 0,6-2 0,14-1-501,0-2 1,46-13-1,-1-4-6331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1:00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68 24575,'0'2'0,"0"-1"0,0 0 0,0 1 0,0-1 0,0 0 0,0 1 0,0-1 0,0 1 0,-1-1 0,1 0 0,-1 0 0,1 1 0,-1-1 0,1 0 0,-1 0 0,0 1 0,0 0 0,0-1 0,0-1 0,0 0 0,0 1 0,-1-1 0,1 0 0,0 1 0,0-1 0,0 0 0,0 0 0,0 0 0,0 0 0,0 0 0,-1 0 0,0-1 0,-11 1 0,3-2 0,-1 0 0,1 0 0,0 0 0,0-2 0,0 1 0,1-1 0,-1 0 0,1-1 0,-9-6 0,-34-15 0,39 20 0,0 1 0,-1 1 0,0 0 0,0 0 0,0 2 0,-15-2 0,25 4 0,1 0 0,-1 0 0,1 0 0,-1 1 0,1-1 0,0 1 0,-1 0 0,1 0 0,0 0 0,-1 1 0,1-1 0,0 1 0,0 0 0,0-1 0,0 1 0,1 1 0,-1-1 0,0 0 0,1 1 0,0-1 0,-1 1 0,1 0 0,0 0 0,0-1 0,1 2 0,-1-1 0,1 0 0,-1 0 0,1 0 0,-1 6 0,-3 14 0,2-1 0,1 1 0,1 0 0,0 0 0,2-1 0,4 29 0,-3-36 0,-1-2 0,0-1 0,1 0 0,1 0 0,0-1 0,0 1 0,2-1 0,-1 1 0,1-1 0,1-1 0,12 19 0,-13-22 0,1-1 0,-1 1 0,1-2 0,1 1 0,-1-1 0,1 1 0,0-2 0,0 1 0,0-1 0,1 0 0,0-1 0,0 0 0,0 0 0,0 0 0,0-1 0,11 1 0,2 0-170,0-2-1,0-1 0,0 0 1,1-2-1,-1 0 0,-1-1 1,36-10-1,-4-4-6655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1:01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24575,'3'35'26,"0"0"0,3-1 0,1 0 0,12 37 0,-9-34-525,-1 1 1,8 73 0,-16-90-6328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1:01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25 24575,'1'-1'0,"-1"0"0,1 0 0,-1-1 0,1 1 0,-1 0 0,1 0 0,0 0 0,-1 0 0,1 1 0,0-1 0,0 0 0,0 0 0,0 0 0,0 1 0,0-1 0,0 0 0,0 1 0,0-1 0,0 1 0,0-1 0,0 1 0,0 0 0,0-1 0,0 1 0,1 0 0,-1 0 0,2 0 0,37-5 0,-35 5 0,14-1 0,1 1 0,0 1 0,-1 1 0,1 1 0,-1 0 0,0 1 0,0 2 0,0 0 0,-1 0 0,0 2 0,0 0 0,-1 1 0,0 1 0,17 14 0,-28-20 0,-1 0 0,0 1 0,0 0 0,0 0 0,-1 0 0,0 1 0,0-1 0,0 1 0,-1 0 0,0 0 0,0 0 0,-1 1 0,1-1 0,-1 1 0,1 8 0,-2-9 0,-1 0 0,0 1 0,0-1 0,-1 0 0,1 0 0,-2 0 0,1 0 0,0 0 0,-1 0 0,0 0 0,-1 0 0,1 0 0,-1-1 0,0 0 0,-1 1 0,-7 8 0,-2 2 0,-1-1 0,-1-1 0,-1 0 0,0-2 0,0 1 0,-2-2 0,-33 18 0,21-15 0,-1-1 0,0-2 0,-1-1 0,-37 7 0,59-15-273,1-1 0,-1 0 0,0 0 0,-16-2 0,1-3-6553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1:01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24575,'-1'26'0,"2"0"0,0 0 0,2-1 0,1 1 0,12 42 0,52 199 0,-39-137 0,-28-124-170,0 0-1,1-1 0,0 1 1,1 0-1,-1-1 0,1 0 1,6 10-1,1-4-6655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1:02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0 175 24575,'1'-5'0,"-1"1"0,1-1 0,1 0 0,-1 1 0,0-1 0,1 1 0,0-1 0,0 1 0,0 0 0,1 0 0,0 0 0,-1 0 0,1 0 0,0 1 0,1-1 0,-1 1 0,1 0 0,-1 0 0,1 0 0,0 1 0,0-1 0,5-1 0,9-6 0,1 1 0,0 1 0,34-9 0,-11 5 0,1 2 0,0 2 0,54-3 0,-89 11-151,1 0-1,-1 1 0,1 0 0,-1 1 1,0 0-1,0 0 0,0 1 1,13 5-1,1 3-6674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1:02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0 126 24575,'0'1'0,"1"0"0,-1 0 0,0 0 0,0 0 0,1 0 0,-1 0 0,1-1 0,-1 1 0,1 0 0,-1 0 0,1 0 0,-1-1 0,1 1 0,0 0 0,-1-1 0,1 1 0,0-1 0,0 1 0,-1-1 0,1 1 0,0-1 0,0 1 0,0-1 0,0 0 0,0 1 0,-1-1 0,1 0 0,0 0 0,0 0 0,0 0 0,0 0 0,0 0 0,0 0 0,2 0 0,33-3 0,13-11 0,84-35 0,-50 17 0,-69 27-101,7-4-110,1 1 1,0 2-1,0 0 0,0 1 1,24-1-1,-25 5-6615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32.5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24575,'0'1'0,"-1"0"0,1 1 0,0-1 0,0 0 0,1 1 0,-1-1 0,0 0 0,0 0 0,1 1 0,-1-1 0,1 0 0,-1 0 0,1 0 0,-1 1 0,1-1 0,0 0 0,-1 0 0,1 0 0,0 0 0,0 0 0,0 0 0,2 1 0,-2-2 0,-1 0 0,1 1 0,0-1 0,0 0 0,0 0 0,0 0 0,0 0 0,0 0 0,0-1 0,0 1 0,0 0 0,0 0 0,0 0 0,0-1 0,-1 1 0,1-1 0,0 1 0,0-1 0,0 1 0,0-1 0,-1 1 0,1-1 0,0 1 0,-1-1 0,1 0 0,0 0 0,-1 1 0,1-1 0,-1 0 0,1-1 0,-1 2 0,0 0 0,0 0 0,0-1 0,0 1 0,1 0 0,-1 0 0,0 0 0,0-1 0,0 1 0,0 0 0,0 0 0,0 0 0,1 0 0,-1-1 0,0 1 0,0 0 0,0 0 0,0 0 0,1 0 0,-1 0 0,0-1 0,0 1 0,0 0 0,1 0 0,-1 0 0,0 0 0,0 0 0,0 0 0,1 0 0,-1 0 0,0 0 0,0 0 0,1 0 0,-1 0 0,0 0 0,0 0 0,0 0 0,1 0 0,-1 0 0,0 0 0,0 0 0,0 0 0,1 0 0,-1 1 0,0-1 0,0 0 0,0 0 0,1 0 0,-1 0 0,0 0 0,0 1 0,0-1 0,0 0 0,1 0 0,3 19 0,-4 34 0,0-46 0,-1 176-1365,1-156-5461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1:12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 55 24575,'0'0'0,"0"0"0,0 0 0,1 0 0,-1 0 0,0 0 0,1 0 0,-1 0 0,0 0 0,1 0 0,-1 0 0,0 0 0,1 0 0,-1 0 0,0 0 0,1 0 0,-1 0 0,0 0 0,1 0 0,-1-1 0,0 1 0,0 0 0,1 0 0,-1 0 0,0 0 0,0-1 0,1 1 0,-1 0 0,0 0 0,0-1 0,0 1 0,1 0 0,-1-1 0,0 1 0,0 0 0,0 0 0,0-1 0,0 1 0,1 0 0,-1-1 0,0 1 0,0 0 0,0-1 0,0 1 0,0 0 0,0-1 0,0 1 0,0 0 0,0-1 0,-1 1 0,1 0 0,0-1 0,0 1 0,0 0 0,0 0 0,0-1 0,0 1 0,-1 0 0,1-1 0,0 1 0,-1-1 0,-14-15 0,7 12 0,0 0 0,0 1 0,0 0 0,0 0 0,-1 1 0,1 0 0,-1 1 0,0-1 0,-8 1 0,-9 1 0,-46 3 0,66-2 0,1-1 0,0 1 0,-1 0 0,1 1 0,0-1 0,0 1 0,0 0 0,0 0 0,0 1 0,0-1 0,0 1 0,1 0 0,0 1 0,-1-1 0,1 1 0,-5 6 0,5-4 0,0 0 0,0 0 0,1 0 0,-1 1 0,1-1 0,1 1 0,0 0 0,0 0 0,0 0 0,1 0 0,-1 8 0,1 7 0,1 0 0,1 0 0,1 0 0,0 0 0,2 0 0,1-1 0,8 24 0,-6-26 0,1 0 0,0 0 0,2-1 0,0 0 0,13 16 0,68 77 0,-69-88 0,-1 2 0,-1 0 0,-1 1 0,-1 1 0,-1 1 0,18 43 0,-28-54 0,-1 1 0,-1 0 0,5 30 0,-9-41 0,0 1 0,-1-1 0,-1 1 0,1-1 0,-1 0 0,0 1 0,-1-1 0,1 1 0,-1-1 0,-1 0 0,0 0 0,-3 7 0,4-11-91,0 0 0,-1 0 0,1 0 0,0 0 0,-1 0 0,0 0 0,0-1 0,0 1 0,0-1 0,0 0 0,0 0 0,-1 0 0,1 0 0,-5 1 0,-30 12-6735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1:12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1 347 24575,'1'-3'0,"0"1"0,1-1 0,-1 1 0,1-1 0,-1 1 0,1 0 0,0 0 0,0 0 0,0 0 0,0 0 0,1 0 0,-1 1 0,0-1 0,1 1 0,-1 0 0,6-2 0,3-4 0,46-28 0,1 4 0,88-35 0,-36 18 0,-100 43-51,42-21-278,1 3 1,1 2-1,99-24 1,-121 40-6498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1:13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208 428 24575,'-1'-26'0,"-1"1"0,-1-1 0,-1 1 0,-2 0 0,0 0 0,-2 0 0,0 1 0,-2 0 0,-1 1 0,0 0 0,-2 1 0,-23-31 0,28 43 0,-23-28 0,29 36 0,0 0 0,0 0 0,0 1 0,0-1 0,0 1 0,0-1 0,0 1 0,-1 0 0,1 0 0,-1 0 0,1 0 0,-1 0 0,1 0 0,-6 0 0,8 1 0,0 0 0,-1 0 0,1 0 0,0 0 0,-1 0 0,1-1 0,0 1 0,-1 0 0,1 0 0,0 1 0,-1-1 0,1 0 0,0 0 0,-1 0 0,1 0 0,0 0 0,-1 0 0,1 0 0,0 0 0,0 1 0,-1-1 0,1 0 0,0 0 0,0 0 0,-1 1 0,1-1 0,0 0 0,0 0 0,-1 1 0,1-1 0,0 0 0,0 0 0,0 1 0,0-1 0,-1 0 0,1 1 0,0-1 0,0 0 0,0 1 0,0-1 0,0 0 0,0 1 0,0-1 0,0 0 0,0 1 0,0-1 0,0 0 0,0 0 0,0 1 0,0-1 0,0 0 0,1 1 0,-1-1 0,0 0 0,0 1 0,0-1 0,0 0 0,0 0 0,1 1 0,-1-1 0,1 1 0,13 15 0,-6-10 0,0-2 0,0 1 0,0-1 0,1 0 0,-1-1 0,1 0 0,0 0 0,0-1 0,0 0 0,0-1 0,0 1 0,0-2 0,0 1 0,0-2 0,18-1 0,2-4 0,0-1 0,0-2 0,42-18 0,3-1 0,-73 28 0,1-1 0,-1 1 0,1-1 0,0 1 0,-1 0 0,1 0 0,0-1 0,-1 1 0,1 0 0,0 1 0,-1-1 0,1 0 0,-1 0 0,1 1 0,0-1 0,-1 1 0,1-1 0,-1 1 0,1 0 0,-1-1 0,1 1 0,-1 0 0,0 0 0,1 0 0,-1 0 0,0 1 0,0-1 0,0 0 0,0 0 0,0 1 0,0-1 0,0 0 0,0 1 0,0-1 0,0 3 0,3 6 0,0 1 0,-1 0 0,0 0 0,2 16 0,1 6 0,0-12 0,1 1 0,1-1 0,1-1 0,1 0 0,0 0 0,18 23 0,-26-41-124,0 1 0,0-1 0,1 1 0,-1-1 0,1 0 0,-1 0-1,1 0 1,0 0 0,0-1 0,5 3 0,12 3-6702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1:13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24575,'-1'1'0,"-1"-1"0,1 1 0,0-1 0,0 1 0,0-1 0,0 1 0,0 0 0,0-1 0,0 1 0,0 0 0,0 0 0,1 0 0,-1 0 0,0 0 0,0 0 0,1 0 0,-1 0 0,1 0 0,-1 0 0,1 0 0,-1 0 0,1 0 0,0 1 0,-1-1 0,1 0 0,0 0 0,0 0 0,0 1 0,0-1 0,0 2 0,0 38 0,3-29 0,-1 1 0,2-1 0,0 0 0,0 0 0,1-1 0,1 1 0,0-1 0,0 0 0,1-1 0,1 0 0,0 0 0,11 11 0,-13-14 0,1-1 0,0 0 0,0 0 0,0 0 0,1-1 0,0-1 0,0 1 0,0-1 0,1-1 0,-1 1 0,1-1 0,0-1 0,0 0 0,0 0 0,0 0 0,0-2 0,14 1 0,-20-1 0,0 0 0,0 0 0,0-1 0,1 0 0,-1 1 0,0-1 0,0 0 0,0 0 0,0-1 0,-1 1 0,1-1 0,0 1 0,0-1 0,-1 0 0,1 0 0,-1 0 0,0 0 0,4-4 0,-4 2 0,0 0 0,0 0 0,0 1 0,0-1 0,-1 0 0,0-1 0,1 1 0,-1 0 0,-1 0 0,1 0 0,-1-1 0,1-5 0,-2 1 0,1 0 0,-1 0 0,-1 0 0,0 0 0,0 1 0,0-1 0,-1 0 0,-1 1 0,1 0 0,-1 0 0,-1 0 0,-7-11 0,4 11-91,0 0 0,-1 0 0,0 1 0,0 0 0,-1 0 0,1 1 0,-2 1 0,1-1 0,-1 2 0,1-1 0,-1 1 0,0 1 0,-1 0 0,-19-2 0,-6 1-6735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1:15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1 241 24575,'0'-6'0,"2"0"0,-1-1 0,1 1 0,0 0 0,0 0 0,0-1 0,1 2 0,0-1 0,0 0 0,1 1 0,0-1 0,0 1 0,7-8 0,-7 8 0,1 0 0,0 0 0,1 0 0,-1 0 0,1 1 0,0 0 0,0 0 0,0 1 0,1-1 0,-1 1 0,1 1 0,7-3 0,-11 4 0,0 1 0,0 0 0,-1-1 0,1 1 0,0 0 0,0 0 0,0 1 0,0-1 0,-1 1 0,1-1 0,0 1 0,0 0 0,-1 0 0,1 0 0,-1 0 0,1 0 0,-1 1 0,1-1 0,3 4 0,-3-1 0,1-1 0,-1 1 0,-1 0 0,1 0 0,0 0 0,-1 1 0,0-1 0,0 0 0,0 1 0,1 7 0,2 8 0,-2-1 0,-1 1 0,0 0 0,-2 27 0,-2-30 0,2-12 0,-1-1 0,0 0 0,1 1 0,0-1 0,0 1 0,0-1 0,1 1 0,-1-1 0,1 0 0,0 1 0,2 4 0,-3-9 0,1 0 0,-1 0 0,0 1 0,1-1 0,-1 0 0,1 0 0,-1 0 0,0 0 0,1 0 0,-1 0 0,1 0 0,-1 0 0,0-1 0,1 1 0,-1 0 0,1 0 0,-1 0 0,0 0 0,1 0 0,-1-1 0,0 1 0,1 0 0,-1 0 0,0-1 0,1 1 0,-1 0 0,0 0 0,0-1 0,1 1 0,-1 0 0,0-1 0,0 1 0,1 0 0,-1-1 0,11-15 0,-10 14 0,47-73 0,-29 43 0,1 1 0,44-51 0,-62 79 0,0 1 0,0 0 0,0 0 0,0 0 0,1 0 0,-1 1 0,1-1 0,-1 1 0,1-1 0,0 1 0,0 0 0,0 0 0,-1 0 0,1 0 0,0 1 0,0-1 0,0 1 0,0 0 0,0 0 0,0 0 0,0 0 0,0 0 0,0 1 0,0-1 0,0 1 0,0 0 0,4 1 0,-2 1 0,-1-1 0,0 0 0,0 1 0,0 0 0,0 0 0,-1 0 0,1 0 0,-1 1 0,0 0 0,0-1 0,0 1 0,0 0 0,-1 0 0,1 0 0,-1 1 0,3 7 0,15 49 0,-20-60 0,0-1 0,0 0 0,0 0 0,0 0 0,0 0 0,0 0 0,0 0 0,0 0 0,0 0 0,1 0 0,-1 0 0,0 1 0,0-1 0,0 0 0,0 0 0,0 0 0,0 0 0,0 0 0,0 0 0,0 0 0,1 0 0,-1 0 0,0 0 0,0 0 0,0 0 0,0 0 0,0 0 0,0 0 0,0 0 0,0 0 0,1 0 0,-1 0 0,0 0 0,0 0 0,0 0 0,0 0 0,0 0 0,0 0 0,0 0 0,0 0 0,0 0 0,1 0 0,-1 0 0,0 0 0,0-1 0,0 1 0,0 0 0,0 0 0,0 0 0,0 0 0,0 0 0,0 0 0,0 0 0,0 0 0,0 0 0,0-1 0,1 1 0,5-11 0,9-23 0,-10 23 0,2-4 0,1 1 0,0 0 0,1 0 0,1 1 0,0 0 0,1 1 0,0 0 0,1 1 0,0 0 0,1 1 0,22-14 0,-32 22 0,0 1 0,0 0 0,-1-1 0,1 1 0,0 1 0,0-1 0,0 0 0,0 1 0,0 0 0,0-1 0,0 1 0,0 0 0,0 1 0,0-1 0,0 0 0,0 1 0,0 0 0,0 0 0,0 0 0,0 0 0,-1 0 0,1 0 0,0 1 0,-1-1 0,1 1 0,-1 0 0,1 0 0,2 2 0,5 7 0,-1 0 0,0 1 0,0 0 0,12 25 0,-13-23 0,1 0 0,12 16 0,-19-28-68,1 0 0,-1 0-1,0 0 1,1 0 0,-1 0 0,1 0-1,0-1 1,-1 0 0,1 1 0,0-1-1,0 0 1,0 0 0,0 0 0,0-1-1,0 1 1,0-1 0,0 0 0,0 0-1,6 0 1,24-2-6758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1:16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24575,'2'-2'0,"0"0"0,0 0 0,0 0 0,0 1 0,0-1 0,1 0 0,-1 1 0,0 0 0,1-1 0,-1 1 0,1 0 0,2-1 0,-3 3 0,-1-1 0,0 0 0,0 0 0,0 0 0,0 0 0,1 1 0,-1-1 0,0 1 0,0-1 0,0 1 0,0-1 0,0 1 0,0-1 0,0 1 0,0 0 0,0 0 0,0-1 0,-1 1 0,1 0 0,0 0 0,0 0 0,-1 0 0,1 0 0,-1 0 0,1 0 0,-1 0 0,1 0 0,-1 0 0,1 3 0,8 20 0,9 43 0,2 3 0,21 78 0,-27-93 0,2-1 0,29 67 0,-43-117 8,0 0 0,0 1 0,1-1 0,0 0 0,0 0 0,0 0 0,0-1 0,1 1 0,-1-1 0,1 0 0,0 0 0,0 0 0,0 0 0,5 2 0,-5-3-82,-1-1-1,1 0 1,-1 0 0,1 0 0,0-1-1,-1 1 1,1-1 0,0 0 0,-1 0-1,1 0 1,0 0 0,-1-1 0,1 0-1,0 1 1,-1-1 0,1 0 0,-1-1-1,1 1 1,2-2 0,19-11-6752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1:17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43 135 24575,'-4'0'0,"-6"0"0,-5 0 0,5-4 0,7-2 0,9 1 0,7 1 0,6-4 0,4 1 0,6-3 0,3-1 0,4-1 0,4 0 0,4 3 0,-1-1 0,29-8 0,3-1-8191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1:17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24575,'2'8'0,"0"1"0,0-1 0,1 0 0,0 0 0,1 0 0,0 0 0,0-1 0,8 12 0,-7-11 0,3 5 0,17 26 0,-2 1 0,-1 1 0,29 81 0,-50-117 0,0 0 0,1 0 0,0 0 0,0 0 0,0-1 0,0 1 0,6 6 0,-8-10 0,1-1 0,-1 1 0,1-1 0,-1 1 0,1-1 0,0 1 0,-1-1 0,1 0 0,0 1 0,-1-1 0,1 0 0,0 0 0,-1 1 0,1-1 0,0 0 0,-1 0 0,1 0 0,0 0 0,0 0 0,-1 0 0,1 0 0,0 0 0,1-1 0,0 0 0,0 0 0,0 0 0,0 0 0,0 0 0,0 0 0,0 0 0,-1 0 0,1-1 0,2-2 0,52-46 0,74-52 0,-126 99 0,-1 1 0,1-1 0,0 1 0,-1-1 0,1 1 0,0 0 0,0 1 0,0-1 0,0 1 0,0-1 0,1 1 0,-1 1 0,0-1 0,1 0 0,-1 1 0,0 0 0,1 0 0,5 1 0,-5 0 0,-1 1 0,0-1 0,1 1 0,-1 0 0,0 0 0,0 1 0,0-1 0,0 1 0,0 0 0,-1 0 0,1 0 0,-1 0 0,0 1 0,0-1 0,0 1 0,3 4 0,19 33 0,-18-27 0,2 0 0,-1-1 0,2 0 0,0-1 0,15 16 0,-22-26 0,0 1 0,1-1 0,-1 0 0,0 1 0,1-2 0,0 1 0,-1 0 0,1-1 0,0 1 0,0-1 0,0 0 0,0 0 0,0-1 0,0 1 0,0-1 0,0 0 0,0 0 0,0 0 0,0-1 0,0 1 0,0-1 0,0 0 0,0 0 0,0-1 0,7-2 0,5-4 0,0-1 0,-1 0 0,1-2 0,-2 1 0,19-18 0,61-68 0,-90 91 0,4-5 0,-1 1 0,0-1 0,-1 0 0,0-1 0,0 1 0,-1-1 0,-1 0 0,0 0 0,3-13 0,-6 19 0,0 0 0,-1 0 0,1 0 0,-1 0 0,0 0 0,0 0 0,0 0 0,-1 0 0,0 0 0,-2-8 0,2 10 0,-1 0 0,1 1 0,-1-1 0,1 0 0,-1 1 0,0-1 0,0 1 0,0-1 0,0 1 0,0 0 0,-1 0 0,1 0 0,-1 0 0,1 0 0,-1 1 0,0-1 0,1 1 0,-6-2 0,5 2 0,0 0 0,-1 0 0,1 0 0,-1 0 0,0 1 0,1-1 0,-1 1 0,1 0 0,-1 0 0,0 1 0,1-1 0,-1 1 0,1-1 0,-1 1 0,1 0 0,-1 1 0,1-1 0,-1 1 0,1-1 0,0 1 0,0 0 0,0 0 0,0 0 0,0 0 0,1 1 0,-1-1 0,1 1 0,-1 0 0,1 0 0,0 0 0,0 0 0,-2 4 0,-6 11 0,1 0 0,1 0 0,0 1 0,-6 29 0,12-42 0,-2 4 0,2 1 0,-1-1 0,1 1 0,1-1 0,0 1 0,1-1 0,-1 1 0,2 0 0,3 20 0,-3-27 0,0 0 0,1 0 0,-1 0 0,1 0 0,0-1 0,0 1 0,0 0 0,1-1 0,-1 1 0,1-1 0,0 0 0,0 0 0,0 0 0,0 0 0,1-1 0,-1 1 0,1-1 0,-1 0 0,1 0 0,0 0 0,0 0 0,0-1 0,0 0 0,0 1 0,0-1 0,0-1 0,6 1 0,6 0 0,0 0 0,0-1 0,0-1 0,0-1 0,-1 0 0,1-1 0,-1-1 0,16-5 0,9-6 0,70-36 0,-60 24-1365,0-2-5461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1:19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24 24575,'8'66'0,"-19"-76"0,0 0 0,0 1 0,-1 1 0,0 0 0,-1 0 0,1 1 0,-1 1 0,-27-9 0,36 13 0,-1 1 0,0-1 0,0 1 0,0 0 0,0 1 0,0-1 0,0 1 0,0 0 0,0 0 0,0 0 0,0 1 0,0 0 0,1 0 0,-1 0 0,0 1 0,0-1 0,1 1 0,-1 0 0,1 1 0,-1-1 0,1 1 0,0 0 0,0 0 0,0 0 0,0 0 0,1 1 0,-1-1 0,-5 9 0,0 4 0,0 1 0,1 0 0,1 0 0,0 1 0,2-1 0,0 1 0,1 1 0,0-1 0,2 1 0,0-1 0,1 23 0,1-23 0,1 1 0,1-1 0,0 1 0,1-1 0,1 0 0,1 0 0,1 0 0,0-1 0,1 0 0,1 0 0,13 20 0,-13-26 0,0-1 0,1 0 0,0-1 0,1 0 0,0 0 0,0-1 0,1 0 0,18 10 0,-22-14 0,0-1 0,0 1 0,0-2 0,0 1 0,1-1 0,-1 0 0,1 0 0,-1-1 0,1 0 0,0 0 0,0-1 0,-1 0 0,1 0 0,0-1 0,-1 0 0,12-3 0,20-12-1365,3-5-5461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1:19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116 124 24575,'-1'25'0,"0"-1"0,1-1 0,1 1 0,1 0 0,1-1 0,7 28 0,-9-47 0,0 0 0,0 0 0,1 0 0,-1 0 0,1 0 0,0 0 0,0 0 0,1-1 0,-1 1 0,1-1 0,-1 1 0,1-1 0,0 0 0,1 0 0,-1 0 0,0-1 0,1 1 0,0-1 0,-1 0 0,1 0 0,0 0 0,0 0 0,0-1 0,0 1 0,0-1 0,1 0 0,-1 0 0,0-1 0,0 1 0,1-1 0,-1 0 0,0 0 0,1-1 0,-1 1 0,0-1 0,7-2 0,-3 1 0,0-1 0,-1 0 0,1 0 0,-1-1 0,0 1 0,0-2 0,-1 1 0,1-1 0,-1 0 0,0 0 0,0-1 0,-1 0 0,1 0 0,-1 0 0,7-13 0,-6 9 0,0 0 0,-1 0 0,0 0 0,-1-1 0,0 0 0,0 0 0,-1 0 0,-1 0 0,0 0 0,1-18 0,-4 22 0,1 0 0,-2 1 0,1-1 0,-1 0 0,0 1 0,0-1 0,0 1 0,-1 0 0,0 0 0,-1 0 0,1 0 0,-1 0 0,0 1 0,-1-1 0,1 1 0,-1 0 0,0 1 0,0-1 0,0 1 0,-1 0 0,0 0 0,0 1 0,-9-5 0,3 2 0,-1 0 0,0 1 0,0 1 0,0 0 0,0 0 0,-1 2 0,0-1 0,1 2 0,-1 0 0,-24 1 0,29 1-114,1 0 1,-1 1-1,0 0 0,1 0 0,-1 1 1,1 0-1,0 1 0,0 0 0,0 0 1,0 0-1,-10 9 0,-18 18-6712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32.9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24575,'4'4'0,"6"1"0,1 5 0,-2 4 0,-1 4 0,-3 4 0,-3 1 0,0 2 0,-2 8 0,0 0-8191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1:20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0 473 24575,'1'-3'0,"1"0"0,-1 1 0,1-1 0,0 1 0,-1-1 0,1 1 0,0 0 0,0-1 0,1 1 0,-1 0 0,0 1 0,1-1 0,-1 0 0,6-2 0,1-2 0,3-2 0,-1 0 0,1 1 0,0 1 0,1 0 0,0 1 0,0 0 0,0 1 0,23-5 0,-29 8 0,0 0 0,0 0 0,1 0 0,-1 1 0,0 0 0,1 0 0,-1 1 0,0 0 0,0 0 0,0 1 0,0 0 0,0 0 0,0 1 0,0 0 0,-1 0 0,1 0 0,-1 1 0,6 4 0,-7-3 0,-1 0 0,0 0 0,0 0 0,0 0 0,-1 0 0,0 1 0,0 0 0,0 0 0,-1 0 0,0 0 0,2 9 0,1 4 0,-2 0 0,2 26 0,-5-57 0,1 1 0,1-1 0,-1 1 0,2-1 0,0 1 0,0-1 0,1 1 0,8-15 0,-9 19 0,0 0 0,1 0 0,0 0 0,0 1 0,0 0 0,1 0 0,0 0 0,0 0 0,0 1 0,1 0 0,0 0 0,0 0 0,0 1 0,1 0 0,12-6 0,-15 9 0,-1 0 0,1 0 0,-1 1 0,1 0 0,-1 0 0,1 0 0,-1 0 0,1 0 0,-1 1 0,1-1 0,-1 1 0,1 0 0,-1 0 0,0 0 0,0 1 0,1-1 0,-1 1 0,0 0 0,0 0 0,0 0 0,-1 0 0,5 4 0,6 7 0,0 1 0,-2-1 0,14 22 0,2-1 0,-7-3 0,-16-25 0,-1 1 0,2-1 0,-1 0 0,1 0 0,10 10 0,-14-15 0,1 0 0,-1 0 0,1 0 0,-1-1 0,1 1 0,0 0 0,-1 0 0,1-1 0,0 1 0,-1-1 0,1 0 0,0 1 0,0-1 0,0 0 0,-1 0 0,1 0 0,0 0 0,0-1 0,0 1 0,-1 0 0,1-1 0,0 1 0,-1-1 0,1 1 0,0-1 0,-1 0 0,1 0 0,-1 0 0,3-1 0,6-6 0,0 0 0,0 0 0,-1-1 0,0-1 0,-1 1 0,0-1 0,0-1 0,11-19 0,0-8 0,20-51 0,-29 65 0,-2-1 0,-1 0 0,-1 0 0,-1-1 0,-1 1 0,-2-1 0,0-46 0,-3 66 0,0-1 0,0 1 0,-1 0 0,-4-12 0,5 15 0,0 1 0,0 0 0,0-1 0,0 1 0,-1 0 0,1 0 0,-1 0 0,1 0 0,-1 0 0,0 0 0,0 0 0,0 0 0,0 1 0,-3-3 0,4 4 0,1 0 0,-1 0 0,1 0 0,-1 0 0,1 1 0,0-1 0,-1 0 0,1 0 0,-1 0 0,1 0 0,-1 1 0,1-1 0,0 0 0,-1 0 0,1 1 0,0-1 0,-1 0 0,1 1 0,0-1 0,-1 0 0,1 1 0,0-1 0,0 1 0,-1-1 0,1 0 0,0 1 0,0-1 0,0 1 0,0-1 0,0 1 0,-1-1 0,1 1 0,0 0 0,-6 23 0,4-16 0,-2 6 0,0 0 0,1 1 0,0-1 0,2 1 0,-1-1 0,2 1 0,0 0 0,0-1 0,4 15 0,-3-21 0,1-1 0,0 0 0,0 0 0,1 0 0,0-1 0,0 1 0,0-1 0,1 1 0,0-1 0,0 0 0,1-1 0,0 1 0,0-1 0,0 1 0,0-2 0,1 1 0,0-1 0,0 1 0,11 4 0,4 0 0,0 0 0,37 8 0,-37-12 0,-1 2 0,39 16 0,-57-22 0,1 0 0,-1 0 0,0 0 0,0 1 0,0-1 0,0 1 0,0-1 0,0 1 0,0-1 0,0 1 0,0 0 0,-1 0 0,1 0 0,-1 0 0,0 0 0,1 1 0,-1-1 0,0 0 0,0 0 0,0 1 0,-1-1 0,1 1 0,-1-1 0,1 1 0,-1-1 0,0 1 0,0-1 0,0 1 0,0-1 0,0 1 0,-1 2 0,-1 0 0,1-1 0,-1 1 0,-1-1 0,1 0 0,0 0 0,-1 0 0,0 0 0,0-1 0,0 1 0,-1-1 0,1 0 0,-1 0 0,1 0 0,-1 0 0,0 0 0,-5 1 0,3 0-85,0-2 0,0 1-1,0-1 1,0 1 0,-1-2-1,1 1 1,-1-1 0,0 0-1,1 0 1,-1-1 0,0 0-1,1 0 1,-1 0 0,0-1-1,-9-2 1,-17-8-6741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1:21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24575,'0'-5'0,"0"1"0,1 0 0,-1 0 0,1 0 0,0 0 0,0-1 0,1 1 0,-1 0 0,1 1 0,3-8 0,-4 10 0,-1 0 0,1 0 0,0 1 0,-1-1 0,1 0 0,0 1 0,-1-1 0,1 1 0,0-1 0,0 1 0,-1-1 0,1 1 0,0-1 0,0 1 0,0 0 0,0-1 0,-1 1 0,1 0 0,0 0 0,0 0 0,1 0 0,0 0 0,0 0 0,-1 1 0,1 0 0,0-1 0,-1 1 0,1 0 0,-1-1 0,1 1 0,-1 0 0,1 0 0,-1 0 0,0 1 0,0-1 0,1 0 0,1 3 0,7 11 0,0 0 0,-1 0 0,-1 1 0,0 0 0,10 34 0,-4-14 0,4 10 0,9 27 0,4-1 0,3-1 0,46 71 0,-48-93 0,42 58 0,-62-92 0,1 0 0,1 0 0,0-1 0,23 17 0,-36-30-29,1 0-1,-1 0 0,1 0 1,-1 0-1,1 0 0,-1 0 0,1 0 1,-1-1-1,1 1 0,0 0 1,-1-1-1,1 0 0,0 1 1,0-1-1,-1 0 0,1 0 1,0 0-1,0 0 0,0 0 1,-1 0-1,1-1 0,0 1 1,-1 0-1,1-1 0,0 1 1,-1-1-1,1 0 0,0 0 1,-1 0-1,1 0 0,-1 0 0,1 0 1,-1 0-1,0 0 0,0 0 1,1 0-1,-1-1 0,0 1 1,0-1-1,0 1 0,0-1 1,0 1-1,-1-1 0,1 0 1,0-1-1,11-22-6796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1:21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10 180 24575,'-9'6'0,"9"-6"0,0 0 0,0 0 0,0 1 0,0-1 0,0 0 0,0 0 0,0 0 0,0 1 0,0-1 0,0 0 0,0 0 0,0 0 0,0 0 0,0 1 0,0-1 0,0 0 0,0 0 0,0 0 0,1 0 0,-1 1 0,0-1 0,0 0 0,0 0 0,0 0 0,0 0 0,1 0 0,-1 0 0,0 0 0,0 1 0,0-1 0,0 0 0,1 0 0,-1 0 0,0 0 0,0 0 0,0 0 0,1 0 0,-1 0 0,0 0 0,0 0 0,0 0 0,0 0 0,1 0 0,-1 0 0,0 0 0,0 0 0,0 0 0,1 0 0,-1 0 0,0 0 0,0-1 0,0 1 0,0 0 0,1 0 0,-1 0 0,0 0 0,0 0 0,26-7 0,-1-1 0,38-16 0,6-2 0,211-76-1365,-211 79-5461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1:22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151 455 24575,'0'31'0,"0"-25"0,0-21 0,-1-58 0,-9-77 0,7 128 0,-1 0 0,0 0 0,-2 0 0,-1 0 0,0 1 0,-2 0 0,-20-37 0,26 54 0,0-1 0,0 1 0,-1-1 0,1 1 0,-1 0 0,0 1 0,0-1 0,-7-4 0,11 8 0,-1-1 0,0 1 0,1 0 0,-1-1 0,0 1 0,1 0 0,-1 0 0,0 0 0,1-1 0,-1 1 0,0 0 0,1 0 0,-1 0 0,0 0 0,0 0 0,1 0 0,-1 1 0,0-1 0,1 0 0,-1 0 0,0 0 0,1 1 0,-1-1 0,0 0 0,0 1 0,0 1 0,-1-1 0,1 1 0,0-1 0,0 1 0,0-1 0,1 1 0,-1 0 0,0-1 0,0 1 0,1 0 0,0 0 0,-1 0 0,1-1 0,0 5 0,-1-1 0,0 0 0,1 0 0,0 1 0,0-1 0,0 0 0,0 0 0,1 1 0,0-1 0,0 0 0,1 0 0,0 0 0,-1 0 0,2 0 0,-1 0 0,0-1 0,1 1 0,6 7 0,-6-9 0,1 1 0,0-1 0,0 0 0,0 0 0,0-1 0,0 1 0,0-1 0,1 0 0,-1 0 0,1-1 0,-1 1 0,1-1 0,0 0 0,0 0 0,-1-1 0,1 1 0,0-1 0,0 0 0,8-1 0,2-2 0,1 0 0,-1-1 0,1-1 0,-1 0 0,-1-1 0,1-1 0,-1 0 0,0-1 0,18-13 0,43-23 0,-73 43 0,0 1 0,-1-1 0,1 0 0,0 1 0,-1-1 0,1 1 0,0-1 0,0 1 0,-1 0 0,1 0 0,0 0 0,0 0 0,0 0 0,0 0 0,-1 0 0,1 1 0,0-1 0,0 0 0,-1 1 0,1 0 0,2 1 0,-1 0 0,0 0 0,-1 0 0,1 0 0,-1 1 0,0-1 0,1 1 0,-1-1 0,0 1 0,-1 0 0,4 6 0,2 6 0,-1 1 0,-1 0 0,5 29 0,-9-39 0,10 57 0,-9-44 0,1-1 0,1 1 0,0 0 0,1-1 0,1 0 0,1 0 0,17 32 0,-23-49-28,-1 1 1,1-1-1,0 0 0,-1 0 0,1 0 0,0 0 0,0 0 0,-1-1 0,1 1 1,0 0-1,0 0 0,0 0 0,0-1 0,0 1 0,0 0 0,0-1 1,1 1-1,-1-1 0,0 0 0,0 1 0,0-1 0,0 0 0,1 1 1,-1-1-1,0 0 0,0 0 0,1 0 0,-1 0 0,0 0 0,0-1 1,0 1-1,1 0 0,-1-1 0,0 1 0,0 0 0,0-1 0,0 1 0,1-1 1,-1 0-1,0 1 0,0-1 0,0 0 0,-1 0 0,1 1 0,0-1 1,0 0-1,0 0 0,0-1 0,14-17-6798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1:22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24575,'2'23'0,"1"0"0,1 0 0,1 0 0,1-1 0,1 0 0,1 0 0,0 0 0,2-1 0,1 0 0,0-1 0,19 25 0,-28-42 0,-1-1 0,1 0 0,0 0 0,0 1 0,0-1 0,0 0 0,0 0 0,0-1 0,0 1 0,1 0 0,-1-1 0,1 1 0,-1-1 0,1 0 0,0 0 0,-1 0 0,1 0 0,5 1 0,-6-3 0,0 1 0,1 0 0,-1-1 0,1 1 0,-1-1 0,0 0 0,1 1 0,-1-1 0,0 0 0,0-1 0,0 1 0,0 0 0,0 0 0,0-1 0,0 0 0,0 1 0,2-4 0,3-3 0,-1-1 0,1 0 0,-2-1 0,1 0 0,-1 0 0,-1 0 0,0 0 0,3-11 0,4-17 0,-6 14 0,2 1 0,17-40 0,-23 62 0,-1 1 0,0 0 0,0 0 0,1 0 0,-1 0 0,0 0 0,1-1 0,-1 1 0,0 0 0,0 0 0,1 0 0,-1 0 0,0 0 0,1 0 0,-1 0 0,0 0 0,1 0 0,-1 0 0,0 0 0,1 0 0,-1 1 0,0-1 0,0 0 0,1 0 0,-1 0 0,0 0 0,1 0 0,-1 1 0,0-1 0,0 0 0,1 0 0,-1 0 0,0 1 0,0-1 0,0 0 0,1 0 0,-1 1 0,0-1 0,0 0 0,0 0 0,0 1 0,0-1 0,1 0 0,-1 1 0,12 16 0,-10-14 0,26 38 0,2-2 0,46 47 0,-74-85-91,-1 1 0,1-1 0,0 0 0,-1 0 0,1 1 0,0-1 0,0 0 0,0 0 0,0-1 0,0 1 0,0 0 0,0-1 0,0 1 0,5 0 0,12-1-6735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1:22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48 24575,'3'0'0,"0"1"0,-1 0 0,1 0 0,-1 0 0,1 0 0,-1 0 0,0 1 0,1-1 0,-1 1 0,0-1 0,0 1 0,0 0 0,0 0 0,0 0 0,0 0 0,1 2 0,18 15 0,-21-18 0,1-1 0,-1 0 0,0 0 0,0 0 0,1 0 0,-1 0 0,0 0 0,0 1 0,1-1 0,-1 0 0,0 0 0,0 0 0,1 0 0,-1 0 0,0 0 0,1 0 0,-1 0 0,0 0 0,0 0 0,1 0 0,-1 0 0,0-1 0,1 1 0,-1 0 0,0 0 0,0 0 0,1 0 0,-1 0 0,0 0 0,0-1 0,0 1 0,1 0 0,-1 0 0,0 0 0,1-1 0,2-12 0,-5-14 0,1 24 0,0-1 0,1 1 0,-1 0 0,-1 0 0,1 0 0,0 0 0,-1 0 0,1 1 0,-1-1 0,0 0 0,0 1 0,0-1 0,0 1 0,-4-3 0,5 4 0,-1 0 0,1 0 0,-1 1 0,1-1 0,-1 0 0,1 1 0,-1-1 0,1 1 0,-1 0 0,0 0 0,1-1 0,-1 1 0,0 0 0,1 0 0,-1 0 0,1 1 0,-1-1 0,0 0 0,1 1 0,-1-1 0,1 1 0,-1-1 0,1 1 0,-1 0 0,1 0 0,-1-1 0,1 1 0,0 0 0,-1 0 0,-1 3 0,-6 4 0,1 0 0,0 1 0,1 0 0,0 0 0,0 1 0,1-1 0,0 2 0,0-1 0,1 1 0,1-1 0,-4 15 0,3-9 0,1 1 0,1 0 0,0 0 0,1 1 0,1-1 0,3 35 0,-2-47 0,1 0 0,0 1 0,1-1 0,-1 0 0,1 0 0,0 0 0,0 0 0,0 0 0,1 0 0,0 0 0,0-1 0,0 0 0,0 1 0,1-1 0,-1 0 0,1-1 0,0 1 0,1-1 0,-1 1 0,0-1 0,1-1 0,0 1 0,0-1 0,-1 1 0,1-1 0,8 2 0,-3-2 0,-1 0 0,1 0 0,0-1 0,0 0 0,0-1 0,0 0 0,0-1 0,0 0 0,0 0 0,0-1 0,-1 0 0,1-1 0,-1 0 0,10-5 0,26-16-1365,5-5-5461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1:23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24575,'27'96'0,"48"247"0,-29-124 0,-42-202 0,1-1 0,0 1 0,1-1 0,1 0 0,0-1 0,1 0 0,12 17 0,-18-28 0,1 0 0,0 0 0,0 0 0,1-1 0,-1 1 0,1-1 0,0 0 0,0 0 0,0 0 0,0 0 0,0-1 0,1 1 0,-1-1 0,1-1 0,-1 1 0,1 0 0,0-1 0,0 0 0,0 0 0,0-1 0,0 1 0,0-1 0,0 0 0,-1 0 0,1-1 0,0 1 0,0-1 0,0 0 0,8-3 0,23-15-1365,2-5-5461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1:23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21 124 24575,'-4'0'0,"-6"0"0,4 0 0,6-4 0,7-1 0,8-1 0,5 2 0,3-3 0,1-1 0,6 2 0,2-3 0,4 0 0,-1-2 0,3 0 0,33-10 0,3-2-8191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1:24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46 223 24575,'0'4'0,"0"0"0,0 0 0,1 1 0,-1-1 0,1 0 0,0 0 0,0 0 0,1 0 0,-1 0 0,3 4 0,-3-6 0,-1-1 0,1 0 0,0-1 0,0 1 0,0 0 0,0 0 0,0 0 0,0 0 0,0-1 0,0 1 0,0 0 0,0-1 0,1 1 0,-1-1 0,0 0 0,0 1 0,0-1 0,1 0 0,-1 0 0,0 1 0,1-1 0,-1 0 0,0 0 0,0-1 0,1 1 0,-1 0 0,0 0 0,0-1 0,1 1 0,-1 0 0,0-1 0,0 1 0,0-1 0,0 0 0,0 1 0,0-1 0,2-1 0,7-5 0,-1 1 0,0-1 0,-1-1 0,0 0 0,0 0 0,0 0 0,-1-1 0,0 0 0,-1-1 0,8-16 0,-10 20 0,-1 0 0,0-1 0,0 0 0,-1 0 0,0 0 0,0 0 0,0 0 0,-1 0 0,0 0 0,-1 0 0,0-1 0,0 1 0,0 0 0,-1 0 0,0-1 0,0 1 0,-4-10 0,4 15 0,1 0 0,-1 0 0,0 0 0,0 0 0,0 0 0,0 0 0,-1 0 0,1 1 0,0-1 0,-1 0 0,1 1 0,-1-1 0,0 1 0,1 0 0,-1-1 0,0 1 0,0 0 0,0 0 0,0 0 0,0 0 0,0 1 0,0-1 0,0 0 0,0 1 0,0 0 0,0-1 0,0 1 0,0 0 0,-1 0 0,1 0 0,0 0 0,0 1 0,0-1 0,0 1 0,0-1 0,0 1 0,0-1 0,0 1 0,0 0 0,0 0 0,0 0 0,-2 2 0,-4 1 0,1 1 0,0 0 0,1 0 0,-1 1 0,1 0 0,0 0 0,0 0 0,1 1 0,-7 10 0,2-1 0,2 0 0,0 0 0,1 1 0,1 0 0,0 0 0,1 0 0,1 1 0,1 0 0,-2 18 0,5-29 0,0 0 0,0 1 0,1-1 0,-1 0 0,2 0 0,-1 0 0,1 0 0,0 0 0,0 0 0,1 0 0,0-1 0,0 1 0,1-1 0,-1 0 0,2 0 0,-1 0 0,0-1 0,1 1 0,0-1 0,0 0 0,1 0 0,0-1 0,-1 0 0,1 0 0,9 4 0,-11-6 8,0 0-1,1 0 0,-1 0 1,1-1-1,0 0 0,0 0 0,-1 0 1,1-1-1,0 0 0,0 1 1,0-2-1,5 1 0,3-3-372,0 1 0,-1-2 0,16-5 0,26-11-6461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1:24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 24575,'1'26'0,"2"0"0,0-1 0,8 28 0,28 89 0,-6-25 0,-19-50 0,-8-37 0,1 0 0,1 0 0,1-1 0,15 30 0,-83-164 0,52 96 0,0-1 0,-1 1 0,0 1 0,-1 0 0,0 0 0,0 0 0,0 1 0,-1 0 0,-15-7 0,22 13 0,-1-1 0,0 1 0,1-1 0,-1 1 0,0 0 0,0 1 0,0-1 0,1 1 0,-1 0 0,0 0 0,0 0 0,0 0 0,0 1 0,0-1 0,0 1 0,1 0 0,-1 0 0,0 0 0,0 1 0,1-1 0,-1 1 0,1 0 0,0 0 0,-1 0 0,1 1 0,0-1 0,0 1 0,1 0 0,-1 0 0,0 0 0,1 0 0,-3 3 0,-2 4 0,1 1 0,-1 0 0,1 0 0,1 0 0,0 0 0,1 1 0,0 0 0,1 0 0,0 0 0,1 0 0,0 1 0,1-1 0,0 0 0,2 18 0,-1-27 3,0 0 1,1 0-1,-1 0 0,1 0 0,0 0 1,0 0-1,0 0 0,0 0 0,0 0 1,0 0-1,1-1 0,0 1 0,-1 0 1,1-1-1,0 0 0,0 1 0,0-1 1,1 0-1,-1 0 0,1 0 0,-1 0 0,1 0 1,-1-1-1,1 1 0,0-1 0,0 0 1,0 0-1,0 0 0,0 0 0,0 0 1,0-1-1,0 1 0,0-1 0,0 0 1,0 0-1,4 0 0,7-1-215,0-1 0,0 0 0,0 0-1,0-2 1,0 0 0,19-7 0,15-10-6614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33.3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24575,'0'5'0,"0"4"0,0 6 0,0 5 0,0 2 0,0 3 0,0 8 0,0 0-8191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1:25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28 24575,'9'0'0,"1"1"0,0 0 0,0 1 0,-1-1 0,1 2 0,9 3 0,-14-4 0,0 0 0,0 0 0,0 1 0,0-1 0,-1 1 0,1 0 0,-1 1 0,0-1 0,0 1 0,0 0 0,0 0 0,3 5 0,-7-9 0,0 1 0,0-1 0,1 1 0,-1-1 0,0 0 0,0 1 0,0-1 0,1 1 0,-1-1 0,0 1 0,1-1 0,-1 0 0,0 1 0,1-1 0,-1 0 0,1 1 0,-1-1 0,0 0 0,1 1 0,-1-1 0,1 0 0,-1 0 0,1 0 0,-1 1 0,1-1 0,-1 0 0,2 0 0,-2-14 0,-10-23 0,9 34 0,0 0 0,-1 0 0,1 0 0,-1 1 0,0-1 0,0 1 0,0-1 0,0 1 0,-1 0 0,1 0 0,-1 0 0,1 0 0,-1 0 0,0 0 0,0 1 0,1-1 0,-1 1 0,0 0 0,-6-2 0,7 3 0,-1 0 0,1 0 0,0 0 0,-1 0 0,1 1 0,0-1 0,-1 1 0,1-1 0,0 1 0,0 0 0,0 0 0,0 0 0,0 0 0,0 0 0,0 0 0,0 1 0,0-1 0,0 1 0,0-1 0,1 1 0,-1 0 0,1-1 0,-1 1 0,1 0 0,0 0 0,0 0 0,-2 4 0,-6 14 0,0 0 0,1 1 0,2 0 0,0 0 0,-6 42 0,7-12 0,1 73 0,4-120 0,-1 0 0,1 0 0,1-1 0,-1 1 0,0 0 0,1-1 0,0 1 0,0 0 0,0-1 0,0 1 0,0-1 0,1 0 0,0 1 0,-1-1 0,1 0 0,0 0 0,1 0 0,-1 0 0,0 0 0,1-1 0,0 1 0,0-1 0,0 1 0,0-1 0,0 0 0,0 0 0,0-1 0,0 1 0,1-1 0,-1 1 0,1-1 0,-1 0 0,1 0 0,6 0 0,7 1-136,-1-2-1,1 0 1,0 0-1,0-2 1,0 0-1,-1-1 1,1 0-1,-1-2 0,29-11 1,26-11-6690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1:25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24575,'0'-2'0,"2"-30"0,-3 32 0,1 0 0,0 0 0,0 0 0,0-1 0,0 1 0,0 0 0,0 0 0,0 0 0,0 0 0,1 0 0,-1-1 0,0 1 0,0 0 0,0 0 0,0 0 0,0 0 0,0 0 0,0 0 0,0-1 0,0 1 0,0 0 0,0 0 0,0 0 0,1 0 0,-1 0 0,0 0 0,0 0 0,0 0 0,0 0 0,0-1 0,0 1 0,1 0 0,-1 0 0,0 0 0,0 0 0,0 0 0,0 0 0,0 0 0,1 0 0,-1 0 0,0 0 0,0 0 0,0 0 0,0 0 0,0 0 0,1 0 0,-1 0 0,0 0 0,0 0 0,9 16 0,10 34 0,-2 1 0,-2 1 0,-3 1 0,9 81 0,3 17 0,-20-138-1365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1:25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24575,'0'-4'0,"0"-1"0,0 0 0,0 1 0,1-1 0,0 0 0,0 1 0,0-1 0,0 1 0,1-1 0,0 1 0,0 0 0,0 0 0,0 0 0,1 0 0,2-4 0,-2 5 0,0 1 0,0-1 0,1 1 0,-1 0 0,0 0 0,1 0 0,-1 0 0,1 1 0,0-1 0,-1 1 0,1 0 0,0 0 0,0 0 0,0 1 0,0-1 0,0 1 0,0 0 0,5 1 0,2 0 0,0 0 0,0 1 0,1 0 0,-1 1 0,0 0 0,-1 1 0,1 0 0,-1 1 0,0 0 0,0 1 0,0 0 0,-1 0 0,9 8 0,-6-4 0,0 1 0,-2 0 0,1 1 0,-1 0 0,-1 0 0,0 1 0,-1 0 0,-1 1 0,7 14 0,-12-23 0,0 1 0,0 0 0,-1 0 0,0 0 0,0 0 0,0 0 0,-1 0 0,1 0 0,-2 0 0,1 0 0,-1 0 0,1 0 0,-3 6 0,0-2 0,-1 0 0,0-1 0,0 1 0,-1-1 0,0 0 0,0 0 0,-8 8 0,-4 4 0,-2-1 0,0 0 0,-2-2 0,-41 30 0,27-23-88,20-12-125,-1-2 0,-1 0 0,0 0 1,0-2-1,-22 9 0,17-12-6613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1:26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24575,'3'1'0,"0"0"0,0 0 0,-1 0 0,1 0 0,0 1 0,-1-1 0,1 1 0,-1 0 0,1-1 0,-1 1 0,0 0 0,0 1 0,1-1 0,-2 0 0,1 0 0,0 1 0,2 4 0,3 3 0,-1 1 0,0 0 0,8 20 0,-3 6 0,-2 1 0,-1 0 0,4 51 0,4 26 0,-1 1-1365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3:31:26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1 175 24575,'0'-3'0,"1"0"0,0-1 0,-1 1 0,1 0 0,0-1 0,1 1 0,-1 0 0,1 0 0,-1 0 0,1 0 0,0 0 0,0 0 0,0 1 0,1-1 0,-1 1 0,0-1 0,1 1 0,0 0 0,3-2 0,9-6 0,0 0 0,25-10 0,-22 11 0,7-3 0,0 1 0,0 1 0,1 2 0,46-10 0,-56 15 0,-1 1 0,0 0 0,1 1 0,-1 1 0,0 1 0,1 0 0,-1 1 0,0 0 0,28 9 0,-39-10-124,-1 1 0,1 0 0,-1 0 0,0 0 0,1 1 0,-1-1-1,0 1 1,0 0 0,-1-1 0,5 6 0,12 16-6702</inkml:trace>
  <inkml:trace contextRef="#ctx0" brushRef="#br0" timeOffset="1">25 471 24575,'0'4'0,"-4"2"0,-1 4 0,4 0 0,6-6 0,7-4 0,6-1 0,3-5 0,3-2 0,6 1 0,1-3 0,0 1 0,0 1 0,1-1 0,1 0 0,19-2 0,1 0-8191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33.7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 1 24575,'0'4'0,"0"6"0,0 5 0,0 4 0,0 4 0,0 1 0,0 1 0,0-3-8191</inkml:trace>
  <inkml:trace contextRef="#ctx0" brushRef="#br0" timeOffset="1">0 420 24575,'0'4'0,"0"6"0,0 5 0,0 4 0,0 4 0,0 1 0,0-3-8191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34.0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24575,'0'5'0,"0"5"0,0 5 0,0 4 0,0 4 0,0 1 0,0-3-8191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35.4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24575,'0'4'0,"0"5"0,4 2 0,2 3 0,-1 3 0,-1 3 0,-1 2 0,-1 2 0,-1 1 0,-4 9 0,-3-2-8191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4:19.7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68 24575,'4'-1'0,"0"-1"0,-1 1 0,1-1 0,0 0 0,-1 0 0,1 0 0,-1 0 0,0-1 0,5-5 0,9-5 0,-11 10 0,-1-1 0,1 1 0,-1 0 0,1 0 0,0 0 0,0 1 0,0 0 0,0 0 0,0 1 0,1 0 0,-1 0 0,1 0 0,-1 1 0,0 0 0,1 0 0,12 2 0,12 3 0,-14-3 0,0 1 0,28 8 0,-41-9 0,1-1 0,-1 1 0,0 0 0,0 0 0,0 1 0,0-1 0,-1 1 0,1 0 0,-1 0 0,0 0 0,1 0 0,-1 0 0,0 1 0,4 7 0,11 23 0,-1 0 0,16 54 0,-30-81 0,-1 0 0,-1 1 0,0-1 0,0 1 0,0-1 0,-1 1 0,0 0 0,0-1 0,-1 1 0,0-1 0,0 1 0,-4 10 0,1-7 0,-1-2 0,1 1 0,-2 0 0,1-1 0,-1 0 0,0 0 0,-15 15 0,-8 2 0,0-1 0,-2-2 0,-65 39 0,65-43 0,27-16-195,0-1 0,0 0 0,0 0 0,-1 0 0,1 0 0,-8 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35.8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24575,'0'5'0,"0"4"0,0 6 0,0 4 0,0 8 0,0-1-8191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36.2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24575,'0'4'0,"0"6"0,0 5 0,0 12 0,0 3-8191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36.6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24575,'0'4'0,"0"5"0,0 6 0,0 5 0,0 2 0,0 2 0,0-3-8191</inkml:trace>
  <inkml:trace contextRef="#ctx0" brushRef="#br0" timeOffset="1">25 542 24575,'0'4'0,"0"6"0,0 6 0,0 3 0,0 8 0,0-2-8191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37.0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24575,'0'4'0,"0"6"0,0 5 0,0 0-8191</inkml:trace>
  <inkml:trace contextRef="#ctx0" brushRef="#br0" timeOffset="1">1 148 24575,'0'4'0,"0"6"0,0 5 0,0 0-8191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38.4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24575,'0'4'0,"0"6"0,0 5 0,0 5 0,0 2 0,0 2 0,0 2 0,0-1 0,0 1 0,0 0 0,0-1 0,0 0 0,0 4 0,0-3-8191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38.7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24575,'0'4'0,"4"2"0,1 3 0,1 5 0,-2 4 0,3-1 0,1 1 0,-2 2 0,-2 1 0,0 1 0,-3 2 0,0 4 0,-1-2-8191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40.0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24575,'0'4'0,"0"6"0,4 1 0,2 3 0,0 3 0,-2 3 0,-1 2 0,-1 2 0,-1 1 0,4 0 0,5 9 0,0-2-8191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41.1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24575,'0'4'0,"0"6"0,0 5 0,0 4 0,0 4 0,0 10 0,0-1-8191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39.1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24575,'0'4'0,"0"6"0,0 6 0,0 3 0,0 3 0,0 3 0,0 0 0,0 1 0,0-5-8191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41.7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0 24575,'0'4'0,"0"6"0,0 5 0,0 5 0,0 2 0,0 2 0,0 2 0,0-1 0,-4 9 0,-2-1-8191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4:20.6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24575,'1'17'0,"1"1"0,1-1 0,0 0 0,1 0 0,8 21 0,2 11 0,-8-13 0,-1-1 0,-2 1 0,-1 0 0,-5 57 0,0-7 0,3 86-1365,0-151-5461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42.1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24575,'0'5'0,"0"4"0,4 6 0,2 5 0,3 2 0,1 3 0,-2 0 0,-2-4-8191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42.4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24575,'0'4'0,"0"6"0,0 6 0,0 7 0,0 1-8191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42.8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24575,'0'4'0,"0"6"0,0 5 0,0 4 0,0 4 0,0 1 0,0-2-8191</inkml:trace>
  <inkml:trace contextRef="#ctx0" brushRef="#br0" timeOffset="1">1 370 24575,'0'4'0,"0"6"0,0 1-8191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39:54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2434 24575,'5'0'0,"0"-1"0,0 0 0,0 0 0,-1 0 0,1-1 0,0 0 0,0 1 0,-1-2 0,1 1 0,-1-1 0,0 1 0,0-1 0,6-5 0,8-8 0,24-29 0,-18 19 0,27-24 0,-33 35 0,0-2 0,-1-1 0,-2 0 0,1 0 0,-2-2 0,21-37 0,-13 13 0,36-52 0,-39 64 0,25-57 0,10-20 0,-40 87 0,-1-2 0,-1 1 0,-1-1 0,-1-1 0,12-47 0,-12 31 0,16-39 0,-13 43 0,10-49 0,1-7 0,4 0 0,63-140 0,-71 184 0,-1 1 0,19-77 0,-34 112 0,0 1 0,1-1 0,1 1 0,0 0 0,1 1 0,0-1 0,15-18 0,68-66 0,-83 89 0,141-140 0,-114 116 0,2 1 0,0 2 0,2 2 0,1 1 0,41-19 0,-76 41 0,44-23 0,74-29 0,-105 48 0,-10 4 0,0 0 0,1 0 0,-1 1 0,1 0 0,-1 0 0,1 0 0,0 1 0,0 1 0,-1-1 0,1 1 0,0 1 0,8 0 0,117 30 0,-64-15 0,-35-9 0,60 20 0,-63-14 0,0 1 0,-2 1 0,48 32 0,-42-21 0,-2 1 0,55 59 0,-80-76 0,-1-1 0,1 2 0,-2-1 0,0 1 0,0 0 0,6 17 0,20 75 0,-16-45 0,16 29 0,-17-48 0,-2 1 0,9 42 0,23 119 0,-36-146 0,2 0 0,3-1 0,2-1 0,30 69 0,-35-95 0,-1 1 0,10 41 0,6 21 0,45 142 0,-25-65 0,-40-153 0,0-1 0,1 0 0,0 0 0,1 0 0,12 15 0,1 1 0,10 30 0,-26-46 0,1-1 0,15 22 0,-18-29 0,1-1 0,0 0 0,0 0 0,0 0 0,0-1 0,1 1 0,-1-1 0,1 0 0,0 0 0,9 3 0,-5-2 0,3 1 0,0 0 0,-1 0 0,1 1 0,-1 1 0,15 12 0,-14-11 0,0 0 0,1 0 0,-1-1 0,1-1 0,24 8 0,-24-9 0,0 0 0,0 1 0,-1 0 0,1 1 0,21 16 0,-23-11-1365,-6-1-5461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0:07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1854 24575,'0'21'0,"1"-10"0,0 1 0,-2-1 0,1 1 0,-1-1 0,-1 1 0,0-1 0,0 1 0,-1-1 0,-1 0 0,-7 17 0,134-218 0,-111 175 0,-1 0 0,0-1 0,-2-1 0,1 1 0,-2-2 0,-1 1 0,0-1 0,-1 0 0,0 0 0,-2-1 0,0 0 0,-2 0 0,2-26 0,-3 29 0,2-1 0,0 1 0,0 0 0,2-1 0,0 2 0,1-1 0,0 1 0,12-19 0,-7 11 0,-1 0 0,12-39 0,-9 15 0,3 1 0,1 0 0,44-79 0,-47 98 0,18-58 0,-23 57 0,1 0 0,19-35 0,123-166 0,-146 220 0,27-33 0,-19 27 0,21-36 0,-13 13 0,-6 7 0,2 0 0,1 0 0,2 2 0,1 0 0,34-34 0,-23 37 0,1 2 0,1 1 0,64-30 0,-22 12 0,-68 37 0,1-1 0,0 2 0,0-1 0,0 1 0,0 1 0,0 0 0,1 0 0,10 0 0,89 3 0,-50 2 0,359-3 0,-395 2 0,1 1 0,-1 0 0,0 2 0,0 1 0,0 2 0,-1 0 0,32 16 0,-40-16 0,-1 0 0,0 2 0,0 0 0,-1 0 0,13 14 0,55 65 0,-64-66 0,-1 2 0,-1-1 0,-1 2 0,-1 0 0,17 53 0,-13-35 0,23 44 0,-12-29 0,36 109 0,-20-45 0,37 95 0,-63-175 0,-9-19 0,0-1 0,2-1 0,1 0 0,18 27 0,39 53 0,-54-76 0,1-1 0,1 0 0,1-2 0,1 0 0,38 35 0,-5-8 0,-38-36 0,1 1 0,0-2 0,18 12 0,-20-17 0,16 11 0,0 1 0,-2 0 0,29 29 0,-44-39 0,0 0 0,1-1 0,1 0 0,-1-1 0,22 9 0,29 18 0,-43-23-17,-17-10-117,-1-1-1,1 1 0,0 0 0,-1 0 0,0 1 0,1-1 1,-1 1-1,0-1 0,5 7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0:20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24575,'0'889'-1365,"0"-868"-5461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0:21.8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26 24575,'1'1'0,"-1"0"0,0 0 0,1 0 0,-1 0 0,1 0 0,0 0 0,-1 0 0,1 0 0,0 0 0,0 0 0,-1 0 0,1 0 0,0-1 0,0 1 0,0 0 0,0-1 0,0 1 0,0 0 0,0-1 0,0 0 0,0 1 0,0-1 0,1 0 0,-1 1 0,0-1 0,0 0 0,2 0 0,38 5 0,-37-5 0,83 12 0,-64-7 0,1-2 0,43 2 0,-54-6 0,0-1 0,0 0 0,14-5 0,32-5 0,-20 10 0,-9 1 0,-1-2 0,30-7 0,-38 7 0,1 0 0,-1 1 0,24 2 0,-25 0 0,0 0 0,-1-2 0,40-7 0,-37 4-341,0 1 0,0 1-1,43 0 1,-44 3-6485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0:23.7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24575,'2'35'0,"3"1"0,12 52 0,-8-48 0,-2 0 0,4 68 0,-12 606-1365,1-692-5461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0:24.5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 49 24575,'-13'11'0,"-1"-1"0,0-1 0,-1 0 0,-28 12 0,38-18 0,-11 1 0,37-14 0,47-11 0,1 3 0,0 4 0,0 2 0,2 3 0,103 1 0,-147 8 0,-1 0 0,1-2 0,-1-1 0,26-6 0,-11 1-1365,-22 6-5461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4T12:40:26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24575,'1'30'0,"1"0"0,9 42 0,-4-29 0,-3-1 0,-1 1 0,-5 77 0,0-29 0,2 492-1365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1C69-28D9-944D-FD1C-1C790136D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62C53-9817-7FA4-44F8-99197BFB5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CDDF2-8418-279E-DB2A-D9DA3494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30B-4F3A-4580-91AE-E290460AFC0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2852A-6634-393B-1892-9AFB449B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85E66-7B0F-6BF9-C143-F78A27EC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6338-6D57-469D-8338-86562C60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635F-1639-84A6-367A-B8BF6F06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80838-225F-3DB7-C0B2-7DFB92265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95CCB-84A3-E9EA-7653-401EC4F4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30B-4F3A-4580-91AE-E290460AFC0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EF7E0-9980-0197-DD27-6D8C6330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6D914-4DCB-743D-B0C5-8A97FB8D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6338-6D57-469D-8338-86562C60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2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0D8B35-0D1F-3945-D0DF-CD77AD128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CF7E-50A6-2FF4-FD7D-42E3205F4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B0476-6FA8-1654-08BB-CE82A956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30B-4F3A-4580-91AE-E290460AFC0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BCEFF-6F2F-B656-DB55-49AE093D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7E0A8-041B-3AF9-17CC-19577478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6338-6D57-469D-8338-86562C60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9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1629-FA8B-5975-2FAB-1904533B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FFF8F-EB00-1378-93BD-ECB57429E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0B714-1FDC-E2D9-8FE1-9361C6CB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30B-4F3A-4580-91AE-E290460AFC0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EDB84-9516-FF3A-1F81-AAAEF2429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6198A-F779-E976-B77A-BE41FD9D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6338-6D57-469D-8338-86562C60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9DC89-876F-71A6-18E7-84FBA966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E8F97-B5D1-5DD0-7392-DC30CFFF6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EBEF8-E265-3BCE-CE05-D929D956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30B-4F3A-4580-91AE-E290460AFC0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0C33E-9EE0-B6BE-5FC5-65ECD3C5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959A8-2E09-7C82-CB87-B7C828A7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6338-6D57-469D-8338-86562C60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5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791E-9BA4-E9E9-D439-A56B4E57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3FBF9-CB9F-6053-AC4D-B4396966E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572A5-73C9-7DE5-F84E-C6B7413CC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30F25-399B-826A-4639-B1FC7405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30B-4F3A-4580-91AE-E290460AFC0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BC61D-F3CE-52DF-A18C-3A792E84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4274B-3AAA-5A6D-C3C9-DB8EE313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6338-6D57-469D-8338-86562C60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0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A470-4811-9368-79B1-CF1EB73A2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22D5B-DAFB-7418-D9B9-EB2AB634F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D4475-1914-4043-3B3B-55D6BB51F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F5D92-B4F9-F4AB-A26C-F6E589926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7ED50-F5C2-C20E-E058-1D68EEF33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3CBD18-5E90-42AE-1618-5E118A8A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30B-4F3A-4580-91AE-E290460AFC0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9EBD2D-0E37-03FF-48C7-BF26ECF4A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0B96E-4757-5012-B4C1-978B4FE0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6338-6D57-469D-8338-86562C60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7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26C9-2479-674D-E78B-A65FA5FD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386536-F04C-5DCA-F94A-2E2847C8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30B-4F3A-4580-91AE-E290460AFC0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54919-0A40-CA06-E606-83E320F1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1633F-823D-365A-6F0B-C495B886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6338-6D57-469D-8338-86562C60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5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8E919-50CD-6AC1-0F5E-1CD6BF3E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30B-4F3A-4580-91AE-E290460AFC0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EE758-6C72-D946-4679-16D44710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DD8D1-1DA3-A7C3-8142-44EFABA7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6338-6D57-469D-8338-86562C60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9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0F82-4F07-8C2E-A5F0-01980FE20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1AF36-CF36-52F3-B425-24C219A1D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6C160-9922-4922-DEA1-9643131F2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48475-BDBC-374F-AA55-BB71370E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30B-4F3A-4580-91AE-E290460AFC0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78006-9667-02AD-DE88-047BD76E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A84D7-42BE-55A7-F396-1CD15226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6338-6D57-469D-8338-86562C60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4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0919-E513-747E-2CE7-2B5E753D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659F7B-F2A6-8B45-7100-01FA407DA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74665-E9BF-3127-1A5F-70267D109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2C42A-F8D8-0A41-1708-08780080F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30B-4F3A-4580-91AE-E290460AFC0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0130F-AD87-10E5-AA9C-593AEFC6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1BA3B-749C-A2D6-A7CA-1031E162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6338-6D57-469D-8338-86562C60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7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EEE540-85F7-9862-775D-53358A78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ED27D-829D-DD06-82A6-20D466633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7716E-D656-A441-2420-9DE27048B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1030B-4F3A-4580-91AE-E290460AFC0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2E8D3-7DDC-4FB3-B7C8-2E74827E0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62224-5DC4-24D0-2523-2CC4599B3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26338-6D57-469D-8338-86562C607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8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86.png"/><Relationship Id="rId299" Type="http://schemas.openxmlformats.org/officeDocument/2006/relationships/image" Target="../media/image1076.png"/><Relationship Id="rId21" Type="http://schemas.openxmlformats.org/officeDocument/2006/relationships/image" Target="../media/image937.png"/><Relationship Id="rId63" Type="http://schemas.openxmlformats.org/officeDocument/2006/relationships/image" Target="../media/image958.png"/><Relationship Id="rId159" Type="http://schemas.openxmlformats.org/officeDocument/2006/relationships/image" Target="../media/image1006.png"/><Relationship Id="rId324" Type="http://schemas.openxmlformats.org/officeDocument/2006/relationships/customXml" Target="../ink/ink163.xml"/><Relationship Id="rId366" Type="http://schemas.openxmlformats.org/officeDocument/2006/relationships/customXml" Target="../ink/ink183.xml"/><Relationship Id="rId170" Type="http://schemas.openxmlformats.org/officeDocument/2006/relationships/customXml" Target="../ink/ink86.xml"/><Relationship Id="rId226" Type="http://schemas.openxmlformats.org/officeDocument/2006/relationships/customXml" Target="../ink/ink114.xml"/><Relationship Id="rId268" Type="http://schemas.openxmlformats.org/officeDocument/2006/relationships/customXml" Target="../ink/ink135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094.png"/><Relationship Id="rId377" Type="http://schemas.openxmlformats.org/officeDocument/2006/relationships/image" Target="../media/image1116.png"/><Relationship Id="rId5" Type="http://schemas.openxmlformats.org/officeDocument/2006/relationships/image" Target="../media/image1.png"/><Relationship Id="rId181" Type="http://schemas.openxmlformats.org/officeDocument/2006/relationships/image" Target="../media/image1017.png"/><Relationship Id="rId237" Type="http://schemas.openxmlformats.org/officeDocument/2006/relationships/image" Target="../media/image1045.png"/><Relationship Id="rId279" Type="http://schemas.openxmlformats.org/officeDocument/2006/relationships/image" Target="../media/image1066.png"/><Relationship Id="rId43" Type="http://schemas.openxmlformats.org/officeDocument/2006/relationships/image" Target="../media/image948.png"/><Relationship Id="rId139" Type="http://schemas.openxmlformats.org/officeDocument/2006/relationships/customXml" Target="../ink/ink70.xml"/><Relationship Id="rId290" Type="http://schemas.openxmlformats.org/officeDocument/2006/relationships/customXml" Target="../ink/ink146.xml"/><Relationship Id="rId304" Type="http://schemas.openxmlformats.org/officeDocument/2006/relationships/customXml" Target="../ink/ink153.xml"/><Relationship Id="rId346" Type="http://schemas.openxmlformats.org/officeDocument/2006/relationships/customXml" Target="../ink/ink173.xml"/><Relationship Id="rId85" Type="http://schemas.openxmlformats.org/officeDocument/2006/relationships/image" Target="../media/image969.png"/><Relationship Id="rId150" Type="http://schemas.openxmlformats.org/officeDocument/2006/relationships/customXml" Target="../ink/ink76.xml"/><Relationship Id="rId192" Type="http://schemas.openxmlformats.org/officeDocument/2006/relationships/customXml" Target="../ink/ink97.xml"/><Relationship Id="rId206" Type="http://schemas.openxmlformats.org/officeDocument/2006/relationships/customXml" Target="../ink/ink104.xml"/><Relationship Id="rId248" Type="http://schemas.openxmlformats.org/officeDocument/2006/relationships/customXml" Target="../ink/ink125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084.png"/><Relationship Id="rId357" Type="http://schemas.openxmlformats.org/officeDocument/2006/relationships/image" Target="../media/image1106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1007.png"/><Relationship Id="rId217" Type="http://schemas.openxmlformats.org/officeDocument/2006/relationships/image" Target="../media/image1035.png"/><Relationship Id="rId259" Type="http://schemas.openxmlformats.org/officeDocument/2006/relationships/image" Target="../media/image1056.png"/><Relationship Id="rId23" Type="http://schemas.openxmlformats.org/officeDocument/2006/relationships/image" Target="../media/image938.png"/><Relationship Id="rId119" Type="http://schemas.openxmlformats.org/officeDocument/2006/relationships/image" Target="../media/image987.png"/><Relationship Id="rId270" Type="http://schemas.openxmlformats.org/officeDocument/2006/relationships/customXml" Target="../ink/ink136.xml"/><Relationship Id="rId326" Type="http://schemas.openxmlformats.org/officeDocument/2006/relationships/customXml" Target="../ink/ink164.xml"/><Relationship Id="rId65" Type="http://schemas.openxmlformats.org/officeDocument/2006/relationships/image" Target="../media/image959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172" Type="http://schemas.openxmlformats.org/officeDocument/2006/relationships/customXml" Target="../ink/ink87.xml"/><Relationship Id="rId228" Type="http://schemas.openxmlformats.org/officeDocument/2006/relationships/customXml" Target="../ink/ink115.xml"/><Relationship Id="rId281" Type="http://schemas.openxmlformats.org/officeDocument/2006/relationships/image" Target="../media/image1067.png"/><Relationship Id="rId337" Type="http://schemas.openxmlformats.org/officeDocument/2006/relationships/image" Target="../media/image1096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customXml" Target="../ink/ink71.xml"/><Relationship Id="rId7" Type="http://schemas.openxmlformats.org/officeDocument/2006/relationships/image" Target="../media/image9290.png"/><Relationship Id="rId183" Type="http://schemas.openxmlformats.org/officeDocument/2006/relationships/image" Target="../media/image1018.png"/><Relationship Id="rId239" Type="http://schemas.openxmlformats.org/officeDocument/2006/relationships/image" Target="../media/image1046.png"/><Relationship Id="rId250" Type="http://schemas.openxmlformats.org/officeDocument/2006/relationships/customXml" Target="../ink/ink126.xml"/><Relationship Id="rId292" Type="http://schemas.openxmlformats.org/officeDocument/2006/relationships/customXml" Target="../ink/ink147.xml"/><Relationship Id="rId306" Type="http://schemas.openxmlformats.org/officeDocument/2006/relationships/customXml" Target="../ink/ink154.xml"/><Relationship Id="rId45" Type="http://schemas.openxmlformats.org/officeDocument/2006/relationships/image" Target="../media/image949.png"/><Relationship Id="rId87" Type="http://schemas.openxmlformats.org/officeDocument/2006/relationships/image" Target="../media/image971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152" Type="http://schemas.openxmlformats.org/officeDocument/2006/relationships/customXml" Target="../ink/ink77.xml"/><Relationship Id="rId194" Type="http://schemas.openxmlformats.org/officeDocument/2006/relationships/customXml" Target="../ink/ink98.xml"/><Relationship Id="rId208" Type="http://schemas.openxmlformats.org/officeDocument/2006/relationships/customXml" Target="../ink/ink105.xml"/><Relationship Id="rId261" Type="http://schemas.openxmlformats.org/officeDocument/2006/relationships/image" Target="../media/image1057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085.png"/><Relationship Id="rId359" Type="http://schemas.openxmlformats.org/officeDocument/2006/relationships/image" Target="../media/image1107.png"/><Relationship Id="rId98" Type="http://schemas.openxmlformats.org/officeDocument/2006/relationships/customXml" Target="../ink/ink49.xml"/><Relationship Id="rId121" Type="http://schemas.openxmlformats.org/officeDocument/2006/relationships/image" Target="../media/image988.png"/><Relationship Id="rId163" Type="http://schemas.openxmlformats.org/officeDocument/2006/relationships/image" Target="../media/image1008.png"/><Relationship Id="rId219" Type="http://schemas.openxmlformats.org/officeDocument/2006/relationships/image" Target="../media/image1036.png"/><Relationship Id="rId370" Type="http://schemas.openxmlformats.org/officeDocument/2006/relationships/customXml" Target="../ink/ink185.xml"/><Relationship Id="rId230" Type="http://schemas.openxmlformats.org/officeDocument/2006/relationships/customXml" Target="../ink/ink116.xml"/><Relationship Id="rId25" Type="http://schemas.openxmlformats.org/officeDocument/2006/relationships/image" Target="../media/image939.png"/><Relationship Id="rId67" Type="http://schemas.openxmlformats.org/officeDocument/2006/relationships/image" Target="../media/image960.png"/><Relationship Id="rId272" Type="http://schemas.openxmlformats.org/officeDocument/2006/relationships/customXml" Target="../ink/ink137.xml"/><Relationship Id="rId328" Type="http://schemas.openxmlformats.org/officeDocument/2006/relationships/customXml" Target="../ink/ink165.xml"/><Relationship Id="rId132" Type="http://schemas.openxmlformats.org/officeDocument/2006/relationships/customXml" Target="../ink/ink66.xml"/><Relationship Id="rId174" Type="http://schemas.openxmlformats.org/officeDocument/2006/relationships/customXml" Target="../ink/ink88.xml"/><Relationship Id="rId241" Type="http://schemas.openxmlformats.org/officeDocument/2006/relationships/image" Target="../media/image1047.png"/><Relationship Id="rId36" Type="http://schemas.openxmlformats.org/officeDocument/2006/relationships/customXml" Target="../ink/ink18.xml"/><Relationship Id="rId283" Type="http://schemas.openxmlformats.org/officeDocument/2006/relationships/image" Target="../media/image1068.png"/><Relationship Id="rId339" Type="http://schemas.openxmlformats.org/officeDocument/2006/relationships/image" Target="../media/image1097.png"/><Relationship Id="rId78" Type="http://schemas.openxmlformats.org/officeDocument/2006/relationships/customXml" Target="../ink/ink39.xml"/><Relationship Id="rId101" Type="http://schemas.openxmlformats.org/officeDocument/2006/relationships/image" Target="../media/image978.png"/><Relationship Id="rId143" Type="http://schemas.openxmlformats.org/officeDocument/2006/relationships/customXml" Target="../ink/ink72.xml"/><Relationship Id="rId185" Type="http://schemas.openxmlformats.org/officeDocument/2006/relationships/image" Target="../media/image1019.png"/><Relationship Id="rId350" Type="http://schemas.openxmlformats.org/officeDocument/2006/relationships/customXml" Target="../ink/ink175.xml"/><Relationship Id="rId9" Type="http://schemas.openxmlformats.org/officeDocument/2006/relationships/image" Target="../media/image9310.png"/><Relationship Id="rId210" Type="http://schemas.openxmlformats.org/officeDocument/2006/relationships/customXml" Target="../ink/ink106.xml"/><Relationship Id="rId26" Type="http://schemas.openxmlformats.org/officeDocument/2006/relationships/customXml" Target="../ink/ink13.xml"/><Relationship Id="rId231" Type="http://schemas.openxmlformats.org/officeDocument/2006/relationships/image" Target="../media/image1042.png"/><Relationship Id="rId252" Type="http://schemas.openxmlformats.org/officeDocument/2006/relationships/customXml" Target="../ink/ink127.xml"/><Relationship Id="rId273" Type="http://schemas.openxmlformats.org/officeDocument/2006/relationships/image" Target="../media/image1063.png"/><Relationship Id="rId294" Type="http://schemas.openxmlformats.org/officeDocument/2006/relationships/customXml" Target="../ink/ink148.xml"/><Relationship Id="rId308" Type="http://schemas.openxmlformats.org/officeDocument/2006/relationships/customXml" Target="../ink/ink155.xml"/><Relationship Id="rId329" Type="http://schemas.openxmlformats.org/officeDocument/2006/relationships/image" Target="../media/image1091.png"/><Relationship Id="rId47" Type="http://schemas.openxmlformats.org/officeDocument/2006/relationships/image" Target="../media/image950.png"/><Relationship Id="rId68" Type="http://schemas.openxmlformats.org/officeDocument/2006/relationships/customXml" Target="../ink/ink34.xml"/><Relationship Id="rId89" Type="http://schemas.openxmlformats.org/officeDocument/2006/relationships/image" Target="../media/image972.png"/><Relationship Id="rId112" Type="http://schemas.openxmlformats.org/officeDocument/2006/relationships/customXml" Target="../ink/ink56.xml"/><Relationship Id="rId133" Type="http://schemas.openxmlformats.org/officeDocument/2006/relationships/image" Target="../media/image994.png"/><Relationship Id="rId154" Type="http://schemas.openxmlformats.org/officeDocument/2006/relationships/customXml" Target="../ink/ink78.xml"/><Relationship Id="rId175" Type="http://schemas.openxmlformats.org/officeDocument/2006/relationships/image" Target="../media/image1014.png"/><Relationship Id="rId340" Type="http://schemas.openxmlformats.org/officeDocument/2006/relationships/customXml" Target="../ink/ink170.xml"/><Relationship Id="rId361" Type="http://schemas.openxmlformats.org/officeDocument/2006/relationships/image" Target="../media/image1108.png"/><Relationship Id="rId196" Type="http://schemas.openxmlformats.org/officeDocument/2006/relationships/customXml" Target="../ink/ink99.xml"/><Relationship Id="rId200" Type="http://schemas.openxmlformats.org/officeDocument/2006/relationships/customXml" Target="../ink/ink101.xml"/><Relationship Id="rId16" Type="http://schemas.openxmlformats.org/officeDocument/2006/relationships/customXml" Target="../ink/ink8.xml"/><Relationship Id="rId221" Type="http://schemas.openxmlformats.org/officeDocument/2006/relationships/image" Target="../media/image1037.png"/><Relationship Id="rId242" Type="http://schemas.openxmlformats.org/officeDocument/2006/relationships/customXml" Target="../ink/ink122.xml"/><Relationship Id="rId263" Type="http://schemas.openxmlformats.org/officeDocument/2006/relationships/image" Target="../media/image1058.png"/><Relationship Id="rId284" Type="http://schemas.openxmlformats.org/officeDocument/2006/relationships/customXml" Target="../ink/ink143.xml"/><Relationship Id="rId319" Type="http://schemas.openxmlformats.org/officeDocument/2006/relationships/image" Target="../media/image1086.png"/><Relationship Id="rId37" Type="http://schemas.openxmlformats.org/officeDocument/2006/relationships/image" Target="../media/image945.png"/><Relationship Id="rId58" Type="http://schemas.openxmlformats.org/officeDocument/2006/relationships/customXml" Target="../ink/ink29.xml"/><Relationship Id="rId79" Type="http://schemas.openxmlformats.org/officeDocument/2006/relationships/image" Target="../media/image966.png"/><Relationship Id="rId102" Type="http://schemas.openxmlformats.org/officeDocument/2006/relationships/customXml" Target="../ink/ink51.xml"/><Relationship Id="rId123" Type="http://schemas.openxmlformats.org/officeDocument/2006/relationships/image" Target="../media/image989.png"/><Relationship Id="rId144" Type="http://schemas.openxmlformats.org/officeDocument/2006/relationships/customXml" Target="../ink/ink73.xml"/><Relationship Id="rId330" Type="http://schemas.openxmlformats.org/officeDocument/2006/relationships/customXml" Target="../ink/ink166.xml"/><Relationship Id="rId90" Type="http://schemas.openxmlformats.org/officeDocument/2006/relationships/customXml" Target="../ink/ink45.xml"/><Relationship Id="rId165" Type="http://schemas.openxmlformats.org/officeDocument/2006/relationships/image" Target="../media/image1009.png"/><Relationship Id="rId186" Type="http://schemas.openxmlformats.org/officeDocument/2006/relationships/customXml" Target="../ink/ink94.xml"/><Relationship Id="rId351" Type="http://schemas.openxmlformats.org/officeDocument/2006/relationships/image" Target="../media/image1103.png"/><Relationship Id="rId372" Type="http://schemas.openxmlformats.org/officeDocument/2006/relationships/customXml" Target="../ink/ink186.xml"/><Relationship Id="rId211" Type="http://schemas.openxmlformats.org/officeDocument/2006/relationships/image" Target="../media/image1032.png"/><Relationship Id="rId232" Type="http://schemas.openxmlformats.org/officeDocument/2006/relationships/customXml" Target="../ink/ink117.xml"/><Relationship Id="rId253" Type="http://schemas.openxmlformats.org/officeDocument/2006/relationships/image" Target="../media/image1053.png"/><Relationship Id="rId274" Type="http://schemas.openxmlformats.org/officeDocument/2006/relationships/customXml" Target="../ink/ink138.xml"/><Relationship Id="rId295" Type="http://schemas.openxmlformats.org/officeDocument/2006/relationships/image" Target="../media/image1074.png"/><Relationship Id="rId309" Type="http://schemas.openxmlformats.org/officeDocument/2006/relationships/image" Target="../media/image1081.png"/><Relationship Id="rId27" Type="http://schemas.openxmlformats.org/officeDocument/2006/relationships/image" Target="../media/image940.png"/><Relationship Id="rId48" Type="http://schemas.openxmlformats.org/officeDocument/2006/relationships/customXml" Target="../ink/ink24.xml"/><Relationship Id="rId69" Type="http://schemas.openxmlformats.org/officeDocument/2006/relationships/image" Target="../media/image961.png"/><Relationship Id="rId113" Type="http://schemas.openxmlformats.org/officeDocument/2006/relationships/image" Target="../media/image984.png"/><Relationship Id="rId134" Type="http://schemas.openxmlformats.org/officeDocument/2006/relationships/customXml" Target="../ink/ink67.xml"/><Relationship Id="rId320" Type="http://schemas.openxmlformats.org/officeDocument/2006/relationships/customXml" Target="../ink/ink161.xml"/><Relationship Id="rId80" Type="http://schemas.openxmlformats.org/officeDocument/2006/relationships/customXml" Target="../ink/ink40.xml"/><Relationship Id="rId155" Type="http://schemas.openxmlformats.org/officeDocument/2006/relationships/image" Target="../media/image1004.png"/><Relationship Id="rId176" Type="http://schemas.openxmlformats.org/officeDocument/2006/relationships/customXml" Target="../ink/ink89.xml"/><Relationship Id="rId197" Type="http://schemas.openxmlformats.org/officeDocument/2006/relationships/image" Target="../media/image1025.png"/><Relationship Id="rId341" Type="http://schemas.openxmlformats.org/officeDocument/2006/relationships/image" Target="../media/image1098.png"/><Relationship Id="rId362" Type="http://schemas.openxmlformats.org/officeDocument/2006/relationships/customXml" Target="../ink/ink181.xml"/><Relationship Id="rId201" Type="http://schemas.openxmlformats.org/officeDocument/2006/relationships/image" Target="../media/image1027.png"/><Relationship Id="rId222" Type="http://schemas.openxmlformats.org/officeDocument/2006/relationships/customXml" Target="../ink/ink112.xml"/><Relationship Id="rId243" Type="http://schemas.openxmlformats.org/officeDocument/2006/relationships/image" Target="../media/image1048.png"/><Relationship Id="rId264" Type="http://schemas.openxmlformats.org/officeDocument/2006/relationships/customXml" Target="../ink/ink133.xml"/><Relationship Id="rId285" Type="http://schemas.openxmlformats.org/officeDocument/2006/relationships/image" Target="../media/image1069.png"/><Relationship Id="rId17" Type="http://schemas.openxmlformats.org/officeDocument/2006/relationships/image" Target="../media/image935.png"/><Relationship Id="rId38" Type="http://schemas.openxmlformats.org/officeDocument/2006/relationships/customXml" Target="../ink/ink19.xml"/><Relationship Id="rId59" Type="http://schemas.openxmlformats.org/officeDocument/2006/relationships/image" Target="../media/image956.png"/><Relationship Id="rId103" Type="http://schemas.openxmlformats.org/officeDocument/2006/relationships/image" Target="../media/image979.png"/><Relationship Id="rId124" Type="http://schemas.openxmlformats.org/officeDocument/2006/relationships/customXml" Target="../ink/ink62.xml"/><Relationship Id="rId310" Type="http://schemas.openxmlformats.org/officeDocument/2006/relationships/customXml" Target="../ink/ink156.xml"/><Relationship Id="rId70" Type="http://schemas.openxmlformats.org/officeDocument/2006/relationships/customXml" Target="../ink/ink35.xml"/><Relationship Id="rId91" Type="http://schemas.openxmlformats.org/officeDocument/2006/relationships/image" Target="../media/image973.png"/><Relationship Id="rId145" Type="http://schemas.openxmlformats.org/officeDocument/2006/relationships/image" Target="../media/image999.png"/><Relationship Id="rId166" Type="http://schemas.openxmlformats.org/officeDocument/2006/relationships/customXml" Target="../ink/ink84.xml"/><Relationship Id="rId187" Type="http://schemas.openxmlformats.org/officeDocument/2006/relationships/image" Target="../media/image1020.png"/><Relationship Id="rId331" Type="http://schemas.openxmlformats.org/officeDocument/2006/relationships/image" Target="../media/image1092.png"/><Relationship Id="rId352" Type="http://schemas.openxmlformats.org/officeDocument/2006/relationships/customXml" Target="../ink/ink176.xml"/><Relationship Id="rId373" Type="http://schemas.openxmlformats.org/officeDocument/2006/relationships/image" Target="../media/image111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7.xml"/><Relationship Id="rId233" Type="http://schemas.openxmlformats.org/officeDocument/2006/relationships/image" Target="../media/image1043.png"/><Relationship Id="rId254" Type="http://schemas.openxmlformats.org/officeDocument/2006/relationships/customXml" Target="../ink/ink128.xml"/><Relationship Id="rId28" Type="http://schemas.openxmlformats.org/officeDocument/2006/relationships/customXml" Target="../ink/ink14.xml"/><Relationship Id="rId49" Type="http://schemas.openxmlformats.org/officeDocument/2006/relationships/image" Target="../media/image951.png"/><Relationship Id="rId114" Type="http://schemas.openxmlformats.org/officeDocument/2006/relationships/customXml" Target="../ink/ink57.xml"/><Relationship Id="rId275" Type="http://schemas.openxmlformats.org/officeDocument/2006/relationships/image" Target="../media/image1064.png"/><Relationship Id="rId296" Type="http://schemas.openxmlformats.org/officeDocument/2006/relationships/customXml" Target="../ink/ink149.xml"/><Relationship Id="rId300" Type="http://schemas.openxmlformats.org/officeDocument/2006/relationships/customXml" Target="../ink/ink151.xml"/><Relationship Id="rId60" Type="http://schemas.openxmlformats.org/officeDocument/2006/relationships/customXml" Target="../ink/ink30.xml"/><Relationship Id="rId81" Type="http://schemas.openxmlformats.org/officeDocument/2006/relationships/image" Target="../media/image967.png"/><Relationship Id="rId135" Type="http://schemas.openxmlformats.org/officeDocument/2006/relationships/customXml" Target="../ink/ink68.xml"/><Relationship Id="rId156" Type="http://schemas.openxmlformats.org/officeDocument/2006/relationships/customXml" Target="../ink/ink79.xml"/><Relationship Id="rId177" Type="http://schemas.openxmlformats.org/officeDocument/2006/relationships/image" Target="../media/image1015.png"/><Relationship Id="rId198" Type="http://schemas.openxmlformats.org/officeDocument/2006/relationships/customXml" Target="../ink/ink100.xml"/><Relationship Id="rId321" Type="http://schemas.openxmlformats.org/officeDocument/2006/relationships/image" Target="../media/image1087.png"/><Relationship Id="rId342" Type="http://schemas.openxmlformats.org/officeDocument/2006/relationships/customXml" Target="../ink/ink171.xml"/><Relationship Id="rId363" Type="http://schemas.openxmlformats.org/officeDocument/2006/relationships/image" Target="../media/image1109.png"/><Relationship Id="rId202" Type="http://schemas.openxmlformats.org/officeDocument/2006/relationships/customXml" Target="../ink/ink102.xml"/><Relationship Id="rId223" Type="http://schemas.openxmlformats.org/officeDocument/2006/relationships/image" Target="../media/image1038.png"/><Relationship Id="rId244" Type="http://schemas.openxmlformats.org/officeDocument/2006/relationships/customXml" Target="../ink/ink123.xml"/><Relationship Id="rId18" Type="http://schemas.openxmlformats.org/officeDocument/2006/relationships/customXml" Target="../ink/ink9.xml"/><Relationship Id="rId39" Type="http://schemas.openxmlformats.org/officeDocument/2006/relationships/image" Target="../media/image946.png"/><Relationship Id="rId265" Type="http://schemas.openxmlformats.org/officeDocument/2006/relationships/image" Target="../media/image1059.png"/><Relationship Id="rId286" Type="http://schemas.openxmlformats.org/officeDocument/2006/relationships/customXml" Target="../ink/ink144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990.png"/><Relationship Id="rId146" Type="http://schemas.openxmlformats.org/officeDocument/2006/relationships/customXml" Target="../ink/ink74.xml"/><Relationship Id="rId167" Type="http://schemas.openxmlformats.org/officeDocument/2006/relationships/image" Target="../media/image1010.png"/><Relationship Id="rId188" Type="http://schemas.openxmlformats.org/officeDocument/2006/relationships/customXml" Target="../ink/ink95.xml"/><Relationship Id="rId311" Type="http://schemas.openxmlformats.org/officeDocument/2006/relationships/image" Target="../media/image1082.png"/><Relationship Id="rId332" Type="http://schemas.openxmlformats.org/officeDocument/2006/relationships/customXml" Target="../ink/ink167.xml"/><Relationship Id="rId353" Type="http://schemas.openxmlformats.org/officeDocument/2006/relationships/image" Target="../media/image1104.png"/><Relationship Id="rId374" Type="http://schemas.openxmlformats.org/officeDocument/2006/relationships/customXml" Target="../ink/ink187.xml"/><Relationship Id="rId71" Type="http://schemas.openxmlformats.org/officeDocument/2006/relationships/image" Target="../media/image962.png"/><Relationship Id="rId92" Type="http://schemas.openxmlformats.org/officeDocument/2006/relationships/customXml" Target="../ink/ink46.xml"/><Relationship Id="rId213" Type="http://schemas.openxmlformats.org/officeDocument/2006/relationships/image" Target="../media/image1033.png"/><Relationship Id="rId234" Type="http://schemas.openxmlformats.org/officeDocument/2006/relationships/customXml" Target="../ink/ink118.xml"/><Relationship Id="rId2" Type="http://schemas.openxmlformats.org/officeDocument/2006/relationships/customXml" Target="../ink/ink1.xml"/><Relationship Id="rId29" Type="http://schemas.openxmlformats.org/officeDocument/2006/relationships/image" Target="../media/image941.png"/><Relationship Id="rId255" Type="http://schemas.openxmlformats.org/officeDocument/2006/relationships/image" Target="../media/image1054.png"/><Relationship Id="rId276" Type="http://schemas.openxmlformats.org/officeDocument/2006/relationships/customXml" Target="../ink/ink139.xml"/><Relationship Id="rId297" Type="http://schemas.openxmlformats.org/officeDocument/2006/relationships/image" Target="../media/image1075.png"/><Relationship Id="rId40" Type="http://schemas.openxmlformats.org/officeDocument/2006/relationships/customXml" Target="../ink/ink20.xml"/><Relationship Id="rId115" Type="http://schemas.openxmlformats.org/officeDocument/2006/relationships/image" Target="../media/image985.png"/><Relationship Id="rId136" Type="http://schemas.openxmlformats.org/officeDocument/2006/relationships/image" Target="../media/image995.png"/><Relationship Id="rId157" Type="http://schemas.openxmlformats.org/officeDocument/2006/relationships/image" Target="../media/image1005.png"/><Relationship Id="rId178" Type="http://schemas.openxmlformats.org/officeDocument/2006/relationships/customXml" Target="../ink/ink90.xml"/><Relationship Id="rId301" Type="http://schemas.openxmlformats.org/officeDocument/2006/relationships/image" Target="../media/image1077.png"/><Relationship Id="rId322" Type="http://schemas.openxmlformats.org/officeDocument/2006/relationships/customXml" Target="../ink/ink162.xml"/><Relationship Id="rId343" Type="http://schemas.openxmlformats.org/officeDocument/2006/relationships/image" Target="../media/image1099.png"/><Relationship Id="rId364" Type="http://schemas.openxmlformats.org/officeDocument/2006/relationships/customXml" Target="../ink/ink182.xml"/><Relationship Id="rId61" Type="http://schemas.openxmlformats.org/officeDocument/2006/relationships/image" Target="../media/image957.png"/><Relationship Id="rId82" Type="http://schemas.openxmlformats.org/officeDocument/2006/relationships/customXml" Target="../ink/ink41.xml"/><Relationship Id="rId199" Type="http://schemas.openxmlformats.org/officeDocument/2006/relationships/image" Target="../media/image1026.png"/><Relationship Id="rId203" Type="http://schemas.openxmlformats.org/officeDocument/2006/relationships/image" Target="../media/image1028.png"/><Relationship Id="rId19" Type="http://schemas.openxmlformats.org/officeDocument/2006/relationships/image" Target="../media/image936.png"/><Relationship Id="rId224" Type="http://schemas.openxmlformats.org/officeDocument/2006/relationships/customXml" Target="../ink/ink113.xml"/><Relationship Id="rId245" Type="http://schemas.openxmlformats.org/officeDocument/2006/relationships/image" Target="../media/image1049.png"/><Relationship Id="rId266" Type="http://schemas.openxmlformats.org/officeDocument/2006/relationships/customXml" Target="../ink/ink134.xml"/><Relationship Id="rId287" Type="http://schemas.openxmlformats.org/officeDocument/2006/relationships/image" Target="../media/image1070.png"/><Relationship Id="rId30" Type="http://schemas.openxmlformats.org/officeDocument/2006/relationships/customXml" Target="../ink/ink15.xml"/><Relationship Id="rId105" Type="http://schemas.openxmlformats.org/officeDocument/2006/relationships/image" Target="../media/image980.png"/><Relationship Id="rId126" Type="http://schemas.openxmlformats.org/officeDocument/2006/relationships/customXml" Target="../ink/ink63.xml"/><Relationship Id="rId147" Type="http://schemas.openxmlformats.org/officeDocument/2006/relationships/image" Target="../media/image1000.png"/><Relationship Id="rId168" Type="http://schemas.openxmlformats.org/officeDocument/2006/relationships/customXml" Target="../ink/ink85.xml"/><Relationship Id="rId312" Type="http://schemas.openxmlformats.org/officeDocument/2006/relationships/customXml" Target="../ink/ink157.xml"/><Relationship Id="rId333" Type="http://schemas.openxmlformats.org/officeDocument/2006/relationships/image" Target="../media/image1093.png"/><Relationship Id="rId354" Type="http://schemas.openxmlformats.org/officeDocument/2006/relationships/customXml" Target="../ink/ink177.xml"/><Relationship Id="rId51" Type="http://schemas.openxmlformats.org/officeDocument/2006/relationships/image" Target="../media/image952.png"/><Relationship Id="rId72" Type="http://schemas.openxmlformats.org/officeDocument/2006/relationships/customXml" Target="../ink/ink36.xml"/><Relationship Id="rId93" Type="http://schemas.openxmlformats.org/officeDocument/2006/relationships/image" Target="../media/image974.png"/><Relationship Id="rId189" Type="http://schemas.openxmlformats.org/officeDocument/2006/relationships/image" Target="../media/image1021.png"/><Relationship Id="rId375" Type="http://schemas.openxmlformats.org/officeDocument/2006/relationships/image" Target="../media/image1115.png"/><Relationship Id="rId3" Type="http://schemas.openxmlformats.org/officeDocument/2006/relationships/image" Target="../media/image9270.png"/><Relationship Id="rId214" Type="http://schemas.openxmlformats.org/officeDocument/2006/relationships/customXml" Target="../ink/ink108.xml"/><Relationship Id="rId235" Type="http://schemas.openxmlformats.org/officeDocument/2006/relationships/image" Target="../media/image1044.png"/><Relationship Id="rId256" Type="http://schemas.openxmlformats.org/officeDocument/2006/relationships/customXml" Target="../ink/ink129.xml"/><Relationship Id="rId277" Type="http://schemas.openxmlformats.org/officeDocument/2006/relationships/image" Target="../media/image1065.png"/><Relationship Id="rId298" Type="http://schemas.openxmlformats.org/officeDocument/2006/relationships/customXml" Target="../ink/ink150.xml"/><Relationship Id="rId116" Type="http://schemas.openxmlformats.org/officeDocument/2006/relationships/customXml" Target="../ink/ink58.xml"/><Relationship Id="rId137" Type="http://schemas.openxmlformats.org/officeDocument/2006/relationships/customXml" Target="../ink/ink69.xml"/><Relationship Id="rId158" Type="http://schemas.openxmlformats.org/officeDocument/2006/relationships/customXml" Target="../ink/ink80.xml"/><Relationship Id="rId302" Type="http://schemas.openxmlformats.org/officeDocument/2006/relationships/customXml" Target="../ink/ink152.xml"/><Relationship Id="rId323" Type="http://schemas.openxmlformats.org/officeDocument/2006/relationships/image" Target="../media/image1088.png"/><Relationship Id="rId344" Type="http://schemas.openxmlformats.org/officeDocument/2006/relationships/customXml" Target="../ink/ink172.xml"/><Relationship Id="rId20" Type="http://schemas.openxmlformats.org/officeDocument/2006/relationships/customXml" Target="../ink/ink10.xml"/><Relationship Id="rId41" Type="http://schemas.openxmlformats.org/officeDocument/2006/relationships/image" Target="../media/image947.png"/><Relationship Id="rId62" Type="http://schemas.openxmlformats.org/officeDocument/2006/relationships/customXml" Target="../ink/ink31.xml"/><Relationship Id="rId83" Type="http://schemas.openxmlformats.org/officeDocument/2006/relationships/image" Target="../media/image968.png"/><Relationship Id="rId179" Type="http://schemas.openxmlformats.org/officeDocument/2006/relationships/image" Target="../media/image1016.png"/><Relationship Id="rId365" Type="http://schemas.openxmlformats.org/officeDocument/2006/relationships/image" Target="../media/image1110.png"/><Relationship Id="rId190" Type="http://schemas.openxmlformats.org/officeDocument/2006/relationships/customXml" Target="../ink/ink96.xml"/><Relationship Id="rId204" Type="http://schemas.openxmlformats.org/officeDocument/2006/relationships/customXml" Target="../ink/ink103.xml"/><Relationship Id="rId225" Type="http://schemas.openxmlformats.org/officeDocument/2006/relationships/image" Target="../media/image1039.png"/><Relationship Id="rId246" Type="http://schemas.openxmlformats.org/officeDocument/2006/relationships/customXml" Target="../ink/ink124.xml"/><Relationship Id="rId267" Type="http://schemas.openxmlformats.org/officeDocument/2006/relationships/image" Target="../media/image1060.png"/><Relationship Id="rId288" Type="http://schemas.openxmlformats.org/officeDocument/2006/relationships/customXml" Target="../ink/ink145.xml"/><Relationship Id="rId106" Type="http://schemas.openxmlformats.org/officeDocument/2006/relationships/customXml" Target="../ink/ink53.xml"/><Relationship Id="rId127" Type="http://schemas.openxmlformats.org/officeDocument/2006/relationships/image" Target="../media/image991.png"/><Relationship Id="rId313" Type="http://schemas.openxmlformats.org/officeDocument/2006/relationships/image" Target="../media/image1083.png"/><Relationship Id="rId10" Type="http://schemas.openxmlformats.org/officeDocument/2006/relationships/customXml" Target="../ink/ink5.xml"/><Relationship Id="rId31" Type="http://schemas.openxmlformats.org/officeDocument/2006/relationships/image" Target="../media/image942.png"/><Relationship Id="rId52" Type="http://schemas.openxmlformats.org/officeDocument/2006/relationships/customXml" Target="../ink/ink26.xml"/><Relationship Id="rId73" Type="http://schemas.openxmlformats.org/officeDocument/2006/relationships/image" Target="../media/image963.png"/><Relationship Id="rId94" Type="http://schemas.openxmlformats.org/officeDocument/2006/relationships/customXml" Target="../ink/ink47.xml"/><Relationship Id="rId148" Type="http://schemas.openxmlformats.org/officeDocument/2006/relationships/customXml" Target="../ink/ink75.xml"/><Relationship Id="rId169" Type="http://schemas.openxmlformats.org/officeDocument/2006/relationships/image" Target="../media/image1011.png"/><Relationship Id="rId334" Type="http://schemas.openxmlformats.org/officeDocument/2006/relationships/customXml" Target="../ink/ink168.xml"/><Relationship Id="rId355" Type="http://schemas.openxmlformats.org/officeDocument/2006/relationships/image" Target="../media/image1105.png"/><Relationship Id="rId376" Type="http://schemas.openxmlformats.org/officeDocument/2006/relationships/customXml" Target="../ink/ink188.xml"/><Relationship Id="rId4" Type="http://schemas.openxmlformats.org/officeDocument/2006/relationships/customXml" Target="../ink/ink2.xml"/><Relationship Id="rId180" Type="http://schemas.openxmlformats.org/officeDocument/2006/relationships/customXml" Target="../ink/ink91.xml"/><Relationship Id="rId215" Type="http://schemas.openxmlformats.org/officeDocument/2006/relationships/image" Target="../media/image1034.png"/><Relationship Id="rId236" Type="http://schemas.openxmlformats.org/officeDocument/2006/relationships/customXml" Target="../ink/ink119.xml"/><Relationship Id="rId257" Type="http://schemas.openxmlformats.org/officeDocument/2006/relationships/image" Target="../media/image1055.png"/><Relationship Id="rId278" Type="http://schemas.openxmlformats.org/officeDocument/2006/relationships/customXml" Target="../ink/ink140.xml"/><Relationship Id="rId303" Type="http://schemas.openxmlformats.org/officeDocument/2006/relationships/image" Target="../media/image1078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image" Target="../media/image996.png"/><Relationship Id="rId345" Type="http://schemas.openxmlformats.org/officeDocument/2006/relationships/image" Target="../media/image1100.png"/><Relationship Id="rId191" Type="http://schemas.openxmlformats.org/officeDocument/2006/relationships/image" Target="../media/image1022.png"/><Relationship Id="rId205" Type="http://schemas.openxmlformats.org/officeDocument/2006/relationships/image" Target="../media/image1029.png"/><Relationship Id="rId247" Type="http://schemas.openxmlformats.org/officeDocument/2006/relationships/image" Target="../media/image1050.png"/><Relationship Id="rId107" Type="http://schemas.openxmlformats.org/officeDocument/2006/relationships/image" Target="../media/image981.png"/><Relationship Id="rId289" Type="http://schemas.openxmlformats.org/officeDocument/2006/relationships/image" Target="../media/image1071.png"/><Relationship Id="rId11" Type="http://schemas.openxmlformats.org/officeDocument/2006/relationships/image" Target="../media/image9320.png"/><Relationship Id="rId53" Type="http://schemas.openxmlformats.org/officeDocument/2006/relationships/image" Target="../media/image953.png"/><Relationship Id="rId149" Type="http://schemas.openxmlformats.org/officeDocument/2006/relationships/image" Target="../media/image1001.png"/><Relationship Id="rId314" Type="http://schemas.openxmlformats.org/officeDocument/2006/relationships/customXml" Target="../ink/ink158.xml"/><Relationship Id="rId356" Type="http://schemas.openxmlformats.org/officeDocument/2006/relationships/customXml" Target="../ink/ink178.xml"/><Relationship Id="rId95" Type="http://schemas.openxmlformats.org/officeDocument/2006/relationships/image" Target="../media/image975.png"/><Relationship Id="rId160" Type="http://schemas.openxmlformats.org/officeDocument/2006/relationships/customXml" Target="../ink/ink81.xml"/><Relationship Id="rId216" Type="http://schemas.openxmlformats.org/officeDocument/2006/relationships/customXml" Target="../ink/ink109.xml"/><Relationship Id="rId258" Type="http://schemas.openxmlformats.org/officeDocument/2006/relationships/customXml" Target="../ink/ink130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089.png"/><Relationship Id="rId367" Type="http://schemas.openxmlformats.org/officeDocument/2006/relationships/image" Target="../media/image1111.png"/><Relationship Id="rId171" Type="http://schemas.openxmlformats.org/officeDocument/2006/relationships/image" Target="../media/image1012.png"/><Relationship Id="rId227" Type="http://schemas.openxmlformats.org/officeDocument/2006/relationships/image" Target="../media/image1040.png"/><Relationship Id="rId269" Type="http://schemas.openxmlformats.org/officeDocument/2006/relationships/image" Target="../media/image1061.png"/><Relationship Id="rId33" Type="http://schemas.openxmlformats.org/officeDocument/2006/relationships/image" Target="../media/image943.png"/><Relationship Id="rId129" Type="http://schemas.openxmlformats.org/officeDocument/2006/relationships/image" Target="../media/image992.png"/><Relationship Id="rId280" Type="http://schemas.openxmlformats.org/officeDocument/2006/relationships/customXml" Target="../ink/ink141.xml"/><Relationship Id="rId336" Type="http://schemas.openxmlformats.org/officeDocument/2006/relationships/image" Target="../media/image1095.png"/><Relationship Id="rId75" Type="http://schemas.openxmlformats.org/officeDocument/2006/relationships/image" Target="../media/image964.png"/><Relationship Id="rId140" Type="http://schemas.openxmlformats.org/officeDocument/2006/relationships/image" Target="../media/image997.png"/><Relationship Id="rId182" Type="http://schemas.openxmlformats.org/officeDocument/2006/relationships/customXml" Target="../ink/ink92.xml"/><Relationship Id="rId6" Type="http://schemas.openxmlformats.org/officeDocument/2006/relationships/customXml" Target="../ink/ink3.xml"/><Relationship Id="rId238" Type="http://schemas.openxmlformats.org/officeDocument/2006/relationships/customXml" Target="../ink/ink120.xml"/><Relationship Id="rId291" Type="http://schemas.openxmlformats.org/officeDocument/2006/relationships/image" Target="../media/image1072.png"/><Relationship Id="rId305" Type="http://schemas.openxmlformats.org/officeDocument/2006/relationships/image" Target="../media/image1079.png"/><Relationship Id="rId347" Type="http://schemas.openxmlformats.org/officeDocument/2006/relationships/image" Target="../media/image1101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1002.png"/><Relationship Id="rId193" Type="http://schemas.openxmlformats.org/officeDocument/2006/relationships/image" Target="../media/image1023.png"/><Relationship Id="rId207" Type="http://schemas.openxmlformats.org/officeDocument/2006/relationships/image" Target="../media/image1030.png"/><Relationship Id="rId249" Type="http://schemas.openxmlformats.org/officeDocument/2006/relationships/image" Target="../media/image1051.png"/><Relationship Id="rId13" Type="http://schemas.openxmlformats.org/officeDocument/2006/relationships/image" Target="../media/image9330.png"/><Relationship Id="rId109" Type="http://schemas.openxmlformats.org/officeDocument/2006/relationships/image" Target="../media/image982.png"/><Relationship Id="rId260" Type="http://schemas.openxmlformats.org/officeDocument/2006/relationships/customXml" Target="../ink/ink131.xml"/><Relationship Id="rId316" Type="http://schemas.openxmlformats.org/officeDocument/2006/relationships/customXml" Target="../ink/ink159.xml"/><Relationship Id="rId55" Type="http://schemas.openxmlformats.org/officeDocument/2006/relationships/image" Target="../media/image954.png"/><Relationship Id="rId97" Type="http://schemas.openxmlformats.org/officeDocument/2006/relationships/image" Target="../media/image976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162" Type="http://schemas.openxmlformats.org/officeDocument/2006/relationships/customXml" Target="../ink/ink82.xml"/><Relationship Id="rId218" Type="http://schemas.openxmlformats.org/officeDocument/2006/relationships/customXml" Target="../ink/ink110.xml"/><Relationship Id="rId271" Type="http://schemas.openxmlformats.org/officeDocument/2006/relationships/image" Target="../media/image1062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993.png"/><Relationship Id="rId327" Type="http://schemas.openxmlformats.org/officeDocument/2006/relationships/image" Target="../media/image1090.png"/><Relationship Id="rId369" Type="http://schemas.openxmlformats.org/officeDocument/2006/relationships/image" Target="../media/image1112.png"/><Relationship Id="rId173" Type="http://schemas.openxmlformats.org/officeDocument/2006/relationships/image" Target="../media/image1013.png"/><Relationship Id="rId229" Type="http://schemas.openxmlformats.org/officeDocument/2006/relationships/image" Target="../media/image1041.png"/><Relationship Id="rId240" Type="http://schemas.openxmlformats.org/officeDocument/2006/relationships/customXml" Target="../ink/ink121.xml"/><Relationship Id="rId35" Type="http://schemas.openxmlformats.org/officeDocument/2006/relationships/image" Target="../media/image944.png"/><Relationship Id="rId77" Type="http://schemas.openxmlformats.org/officeDocument/2006/relationships/image" Target="../media/image965.png"/><Relationship Id="rId100" Type="http://schemas.openxmlformats.org/officeDocument/2006/relationships/customXml" Target="../ink/ink50.xml"/><Relationship Id="rId282" Type="http://schemas.openxmlformats.org/officeDocument/2006/relationships/customXml" Target="../ink/ink142.xml"/><Relationship Id="rId338" Type="http://schemas.openxmlformats.org/officeDocument/2006/relationships/customXml" Target="../ink/ink169.xml"/><Relationship Id="rId8" Type="http://schemas.openxmlformats.org/officeDocument/2006/relationships/customXml" Target="../ink/ink4.xml"/><Relationship Id="rId142" Type="http://schemas.openxmlformats.org/officeDocument/2006/relationships/image" Target="../media/image998.png"/><Relationship Id="rId184" Type="http://schemas.openxmlformats.org/officeDocument/2006/relationships/customXml" Target="../ink/ink93.xml"/><Relationship Id="rId251" Type="http://schemas.openxmlformats.org/officeDocument/2006/relationships/image" Target="../media/image1052.png"/><Relationship Id="rId46" Type="http://schemas.openxmlformats.org/officeDocument/2006/relationships/customXml" Target="../ink/ink23.xml"/><Relationship Id="rId293" Type="http://schemas.openxmlformats.org/officeDocument/2006/relationships/image" Target="../media/image1073.png"/><Relationship Id="rId307" Type="http://schemas.openxmlformats.org/officeDocument/2006/relationships/image" Target="../media/image1080.png"/><Relationship Id="rId349" Type="http://schemas.openxmlformats.org/officeDocument/2006/relationships/image" Target="../media/image1102.png"/><Relationship Id="rId88" Type="http://schemas.openxmlformats.org/officeDocument/2006/relationships/customXml" Target="../ink/ink44.xml"/><Relationship Id="rId111" Type="http://schemas.openxmlformats.org/officeDocument/2006/relationships/image" Target="../media/image983.png"/><Relationship Id="rId153" Type="http://schemas.openxmlformats.org/officeDocument/2006/relationships/image" Target="../media/image1003.png"/><Relationship Id="rId195" Type="http://schemas.openxmlformats.org/officeDocument/2006/relationships/image" Target="../media/image1024.png"/><Relationship Id="rId209" Type="http://schemas.openxmlformats.org/officeDocument/2006/relationships/image" Target="../media/image1031.png"/><Relationship Id="rId360" Type="http://schemas.openxmlformats.org/officeDocument/2006/relationships/customXml" Target="../ink/ink180.xml"/><Relationship Id="rId220" Type="http://schemas.openxmlformats.org/officeDocument/2006/relationships/customXml" Target="../ink/ink111.xml"/><Relationship Id="rId15" Type="http://schemas.openxmlformats.org/officeDocument/2006/relationships/image" Target="../media/image9340.png"/><Relationship Id="rId57" Type="http://schemas.openxmlformats.org/officeDocument/2006/relationships/image" Target="../media/image955.png"/><Relationship Id="rId262" Type="http://schemas.openxmlformats.org/officeDocument/2006/relationships/customXml" Target="../ink/ink132.xml"/><Relationship Id="rId318" Type="http://schemas.openxmlformats.org/officeDocument/2006/relationships/customXml" Target="../ink/ink160.xml"/><Relationship Id="rId99" Type="http://schemas.openxmlformats.org/officeDocument/2006/relationships/image" Target="../media/image977.png"/><Relationship Id="rId122" Type="http://schemas.openxmlformats.org/officeDocument/2006/relationships/customXml" Target="../ink/ink61.xml"/><Relationship Id="rId164" Type="http://schemas.openxmlformats.org/officeDocument/2006/relationships/customXml" Target="../ink/ink83.xml"/><Relationship Id="rId371" Type="http://schemas.openxmlformats.org/officeDocument/2006/relationships/image" Target="../media/image1113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29.png"/><Relationship Id="rId21" Type="http://schemas.openxmlformats.org/officeDocument/2006/relationships/customXml" Target="../ink/ink198.xml"/><Relationship Id="rId34" Type="http://schemas.openxmlformats.org/officeDocument/2006/relationships/image" Target="../media/image1133.png"/><Relationship Id="rId42" Type="http://schemas.openxmlformats.org/officeDocument/2006/relationships/image" Target="../media/image1137.png"/><Relationship Id="rId47" Type="http://schemas.openxmlformats.org/officeDocument/2006/relationships/customXml" Target="../ink/ink211.xml"/><Relationship Id="rId50" Type="http://schemas.openxmlformats.org/officeDocument/2006/relationships/image" Target="../media/image1141.png"/><Relationship Id="rId55" Type="http://schemas.openxmlformats.org/officeDocument/2006/relationships/customXml" Target="../ink/ink215.xml"/><Relationship Id="rId63" Type="http://schemas.openxmlformats.org/officeDocument/2006/relationships/customXml" Target="../ink/ink219.xml"/><Relationship Id="rId68" Type="http://schemas.openxmlformats.org/officeDocument/2006/relationships/image" Target="../media/image1150.png"/><Relationship Id="rId7" Type="http://schemas.openxmlformats.org/officeDocument/2006/relationships/customXml" Target="../ink/ink191.xml"/><Relationship Id="rId2" Type="http://schemas.openxmlformats.org/officeDocument/2006/relationships/customXml" Target="../ink/ink189.xml"/><Relationship Id="rId16" Type="http://schemas.openxmlformats.org/officeDocument/2006/relationships/image" Target="../media/image1124.png"/><Relationship Id="rId29" Type="http://schemas.openxmlformats.org/officeDocument/2006/relationships/customXml" Target="../ink/ink202.xml"/><Relationship Id="rId11" Type="http://schemas.openxmlformats.org/officeDocument/2006/relationships/customXml" Target="../ink/ink193.xml"/><Relationship Id="rId24" Type="http://schemas.openxmlformats.org/officeDocument/2006/relationships/image" Target="../media/image1128.png"/><Relationship Id="rId32" Type="http://schemas.openxmlformats.org/officeDocument/2006/relationships/image" Target="../media/image1132.png"/><Relationship Id="rId37" Type="http://schemas.openxmlformats.org/officeDocument/2006/relationships/customXml" Target="../ink/ink206.xml"/><Relationship Id="rId40" Type="http://schemas.openxmlformats.org/officeDocument/2006/relationships/image" Target="../media/image1136.png"/><Relationship Id="rId45" Type="http://schemas.openxmlformats.org/officeDocument/2006/relationships/customXml" Target="../ink/ink210.xml"/><Relationship Id="rId53" Type="http://schemas.openxmlformats.org/officeDocument/2006/relationships/customXml" Target="../ink/ink214.xml"/><Relationship Id="rId58" Type="http://schemas.openxmlformats.org/officeDocument/2006/relationships/image" Target="../media/image1145.png"/><Relationship Id="rId66" Type="http://schemas.openxmlformats.org/officeDocument/2006/relationships/image" Target="../media/image1149.png"/><Relationship Id="rId5" Type="http://schemas.openxmlformats.org/officeDocument/2006/relationships/customXml" Target="../ink/ink190.xml"/><Relationship Id="rId61" Type="http://schemas.openxmlformats.org/officeDocument/2006/relationships/customXml" Target="../ink/ink218.xml"/><Relationship Id="rId19" Type="http://schemas.openxmlformats.org/officeDocument/2006/relationships/customXml" Target="../ink/ink197.xml"/><Relationship Id="rId14" Type="http://schemas.openxmlformats.org/officeDocument/2006/relationships/image" Target="../media/image1123.png"/><Relationship Id="rId22" Type="http://schemas.openxmlformats.org/officeDocument/2006/relationships/image" Target="../media/image1127.png"/><Relationship Id="rId27" Type="http://schemas.openxmlformats.org/officeDocument/2006/relationships/customXml" Target="../ink/ink201.xml"/><Relationship Id="rId30" Type="http://schemas.openxmlformats.org/officeDocument/2006/relationships/image" Target="../media/image1131.png"/><Relationship Id="rId35" Type="http://schemas.openxmlformats.org/officeDocument/2006/relationships/customXml" Target="../ink/ink205.xml"/><Relationship Id="rId43" Type="http://schemas.openxmlformats.org/officeDocument/2006/relationships/customXml" Target="../ink/ink209.xml"/><Relationship Id="rId48" Type="http://schemas.openxmlformats.org/officeDocument/2006/relationships/image" Target="../media/image1140.png"/><Relationship Id="rId56" Type="http://schemas.openxmlformats.org/officeDocument/2006/relationships/image" Target="../media/image1144.png"/><Relationship Id="rId64" Type="http://schemas.openxmlformats.org/officeDocument/2006/relationships/image" Target="../media/image1148.png"/><Relationship Id="rId8" Type="http://schemas.openxmlformats.org/officeDocument/2006/relationships/image" Target="../media/image1120.png"/><Relationship Id="rId51" Type="http://schemas.openxmlformats.org/officeDocument/2006/relationships/customXml" Target="../ink/ink213.xml"/><Relationship Id="rId3" Type="http://schemas.openxmlformats.org/officeDocument/2006/relationships/image" Target="../media/image1117.png"/><Relationship Id="rId12" Type="http://schemas.openxmlformats.org/officeDocument/2006/relationships/image" Target="../media/image1122.png"/><Relationship Id="rId17" Type="http://schemas.openxmlformats.org/officeDocument/2006/relationships/customXml" Target="../ink/ink196.xml"/><Relationship Id="rId25" Type="http://schemas.openxmlformats.org/officeDocument/2006/relationships/customXml" Target="../ink/ink200.xml"/><Relationship Id="rId33" Type="http://schemas.openxmlformats.org/officeDocument/2006/relationships/customXml" Target="../ink/ink204.xml"/><Relationship Id="rId38" Type="http://schemas.openxmlformats.org/officeDocument/2006/relationships/image" Target="../media/image1135.png"/><Relationship Id="rId46" Type="http://schemas.openxmlformats.org/officeDocument/2006/relationships/image" Target="../media/image1139.png"/><Relationship Id="rId59" Type="http://schemas.openxmlformats.org/officeDocument/2006/relationships/customXml" Target="../ink/ink217.xml"/><Relationship Id="rId67" Type="http://schemas.openxmlformats.org/officeDocument/2006/relationships/customXml" Target="../ink/ink221.xml"/><Relationship Id="rId20" Type="http://schemas.openxmlformats.org/officeDocument/2006/relationships/image" Target="../media/image1126.png"/><Relationship Id="rId41" Type="http://schemas.openxmlformats.org/officeDocument/2006/relationships/customXml" Target="../ink/ink208.xml"/><Relationship Id="rId54" Type="http://schemas.openxmlformats.org/officeDocument/2006/relationships/image" Target="../media/image1143.png"/><Relationship Id="rId62" Type="http://schemas.openxmlformats.org/officeDocument/2006/relationships/image" Target="../media/image1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9.png"/><Relationship Id="rId15" Type="http://schemas.openxmlformats.org/officeDocument/2006/relationships/customXml" Target="../ink/ink195.xml"/><Relationship Id="rId23" Type="http://schemas.openxmlformats.org/officeDocument/2006/relationships/customXml" Target="../ink/ink199.xml"/><Relationship Id="rId28" Type="http://schemas.openxmlformats.org/officeDocument/2006/relationships/image" Target="../media/image1130.png"/><Relationship Id="rId36" Type="http://schemas.openxmlformats.org/officeDocument/2006/relationships/image" Target="../media/image1134.png"/><Relationship Id="rId49" Type="http://schemas.openxmlformats.org/officeDocument/2006/relationships/customXml" Target="../ink/ink212.xml"/><Relationship Id="rId57" Type="http://schemas.openxmlformats.org/officeDocument/2006/relationships/customXml" Target="../ink/ink216.xml"/><Relationship Id="rId10" Type="http://schemas.openxmlformats.org/officeDocument/2006/relationships/image" Target="../media/image1121.png"/><Relationship Id="rId31" Type="http://schemas.openxmlformats.org/officeDocument/2006/relationships/customXml" Target="../ink/ink203.xml"/><Relationship Id="rId44" Type="http://schemas.openxmlformats.org/officeDocument/2006/relationships/image" Target="../media/image1138.png"/><Relationship Id="rId52" Type="http://schemas.openxmlformats.org/officeDocument/2006/relationships/image" Target="../media/image1142.png"/><Relationship Id="rId60" Type="http://schemas.openxmlformats.org/officeDocument/2006/relationships/image" Target="../media/image1146.png"/><Relationship Id="rId65" Type="http://schemas.openxmlformats.org/officeDocument/2006/relationships/customXml" Target="../ink/ink220.xml"/><Relationship Id="rId4" Type="http://schemas.openxmlformats.org/officeDocument/2006/relationships/image" Target="../media/image2.png"/><Relationship Id="rId9" Type="http://schemas.openxmlformats.org/officeDocument/2006/relationships/customXml" Target="../ink/ink192.xml"/><Relationship Id="rId13" Type="http://schemas.openxmlformats.org/officeDocument/2006/relationships/customXml" Target="../ink/ink194.xml"/><Relationship Id="rId18" Type="http://schemas.openxmlformats.org/officeDocument/2006/relationships/image" Target="../media/image1125.png"/><Relationship Id="rId39" Type="http://schemas.openxmlformats.org/officeDocument/2006/relationships/customXml" Target="../ink/ink20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08.png"/><Relationship Id="rId21" Type="http://schemas.openxmlformats.org/officeDocument/2006/relationships/image" Target="../media/image1160.png"/><Relationship Id="rId324" Type="http://schemas.openxmlformats.org/officeDocument/2006/relationships/customXml" Target="../ink/ink383.xml"/><Relationship Id="rId170" Type="http://schemas.openxmlformats.org/officeDocument/2006/relationships/customXml" Target="../ink/ink306.xml"/><Relationship Id="rId268" Type="http://schemas.openxmlformats.org/officeDocument/2006/relationships/customXml" Target="../ink/ink355.xml"/><Relationship Id="rId475" Type="http://schemas.openxmlformats.org/officeDocument/2006/relationships/image" Target="../media/image1388.png"/><Relationship Id="rId32" Type="http://schemas.openxmlformats.org/officeDocument/2006/relationships/customXml" Target="../ink/ink237.xml"/><Relationship Id="rId74" Type="http://schemas.openxmlformats.org/officeDocument/2006/relationships/customXml" Target="../ink/ink258.xml"/><Relationship Id="rId128" Type="http://schemas.openxmlformats.org/officeDocument/2006/relationships/customXml" Target="../ink/ink285.xml"/><Relationship Id="rId335" Type="http://schemas.openxmlformats.org/officeDocument/2006/relationships/image" Target="../media/image1318.png"/><Relationship Id="rId377" Type="http://schemas.openxmlformats.org/officeDocument/2006/relationships/image" Target="../media/image1339.png"/><Relationship Id="rId500" Type="http://schemas.openxmlformats.org/officeDocument/2006/relationships/image" Target="../media/image1400.png"/><Relationship Id="rId5" Type="http://schemas.openxmlformats.org/officeDocument/2006/relationships/image" Target="../media/image1152.png"/><Relationship Id="rId181" Type="http://schemas.openxmlformats.org/officeDocument/2006/relationships/image" Target="../media/image1241.png"/><Relationship Id="rId237" Type="http://schemas.openxmlformats.org/officeDocument/2006/relationships/image" Target="../media/image1269.png"/><Relationship Id="rId402" Type="http://schemas.openxmlformats.org/officeDocument/2006/relationships/customXml" Target="../ink/ink422.xml"/><Relationship Id="rId279" Type="http://schemas.openxmlformats.org/officeDocument/2006/relationships/image" Target="../media/image1290.png"/><Relationship Id="rId444" Type="http://schemas.openxmlformats.org/officeDocument/2006/relationships/customXml" Target="../ink/ink443.xml"/><Relationship Id="rId486" Type="http://schemas.openxmlformats.org/officeDocument/2006/relationships/image" Target="../media/image1393.png"/><Relationship Id="rId43" Type="http://schemas.openxmlformats.org/officeDocument/2006/relationships/image" Target="../media/image1171.png"/><Relationship Id="rId139" Type="http://schemas.openxmlformats.org/officeDocument/2006/relationships/image" Target="../media/image1220.png"/><Relationship Id="rId290" Type="http://schemas.openxmlformats.org/officeDocument/2006/relationships/customXml" Target="../ink/ink366.xml"/><Relationship Id="rId304" Type="http://schemas.openxmlformats.org/officeDocument/2006/relationships/customXml" Target="../ink/ink373.xml"/><Relationship Id="rId346" Type="http://schemas.openxmlformats.org/officeDocument/2006/relationships/customXml" Target="../ink/ink394.xml"/><Relationship Id="rId388" Type="http://schemas.openxmlformats.org/officeDocument/2006/relationships/customXml" Target="../ink/ink415.xml"/><Relationship Id="rId511" Type="http://schemas.openxmlformats.org/officeDocument/2006/relationships/customXml" Target="../ink/ink477.xml"/><Relationship Id="rId85" Type="http://schemas.openxmlformats.org/officeDocument/2006/relationships/image" Target="../media/image1192.png"/><Relationship Id="rId150" Type="http://schemas.openxmlformats.org/officeDocument/2006/relationships/customXml" Target="../ink/ink296.xml"/><Relationship Id="rId192" Type="http://schemas.openxmlformats.org/officeDocument/2006/relationships/customXml" Target="../ink/ink317.xml"/><Relationship Id="rId206" Type="http://schemas.openxmlformats.org/officeDocument/2006/relationships/customXml" Target="../ink/ink324.xml"/><Relationship Id="rId413" Type="http://schemas.openxmlformats.org/officeDocument/2006/relationships/image" Target="../media/image1357.png"/><Relationship Id="rId248" Type="http://schemas.openxmlformats.org/officeDocument/2006/relationships/customXml" Target="../ink/ink345.xml"/><Relationship Id="rId455" Type="http://schemas.openxmlformats.org/officeDocument/2006/relationships/image" Target="../media/image1378.png"/><Relationship Id="rId497" Type="http://schemas.openxmlformats.org/officeDocument/2006/relationships/customXml" Target="../ink/ink470.xml"/><Relationship Id="rId12" Type="http://schemas.openxmlformats.org/officeDocument/2006/relationships/customXml" Target="../ink/ink227.xml"/><Relationship Id="rId108" Type="http://schemas.openxmlformats.org/officeDocument/2006/relationships/customXml" Target="../ink/ink275.xml"/><Relationship Id="rId315" Type="http://schemas.openxmlformats.org/officeDocument/2006/relationships/image" Target="../media/image1308.png"/><Relationship Id="rId357" Type="http://schemas.openxmlformats.org/officeDocument/2006/relationships/image" Target="../media/image1329.png"/><Relationship Id="rId522" Type="http://schemas.openxmlformats.org/officeDocument/2006/relationships/image" Target="../media/image1411.png"/><Relationship Id="rId54" Type="http://schemas.openxmlformats.org/officeDocument/2006/relationships/customXml" Target="../ink/ink248.xml"/><Relationship Id="rId96" Type="http://schemas.openxmlformats.org/officeDocument/2006/relationships/customXml" Target="../ink/ink269.xml"/><Relationship Id="rId161" Type="http://schemas.openxmlformats.org/officeDocument/2006/relationships/image" Target="../media/image1231.png"/><Relationship Id="rId217" Type="http://schemas.openxmlformats.org/officeDocument/2006/relationships/image" Target="../media/image1259.png"/><Relationship Id="rId399" Type="http://schemas.openxmlformats.org/officeDocument/2006/relationships/image" Target="../media/image1350.png"/><Relationship Id="rId259" Type="http://schemas.openxmlformats.org/officeDocument/2006/relationships/image" Target="../media/image1280.png"/><Relationship Id="rId424" Type="http://schemas.openxmlformats.org/officeDocument/2006/relationships/customXml" Target="../ink/ink433.xml"/><Relationship Id="rId466" Type="http://schemas.openxmlformats.org/officeDocument/2006/relationships/customXml" Target="../ink/ink454.xml"/><Relationship Id="rId23" Type="http://schemas.openxmlformats.org/officeDocument/2006/relationships/image" Target="../media/image1161.png"/><Relationship Id="rId119" Type="http://schemas.openxmlformats.org/officeDocument/2006/relationships/image" Target="../media/image1209.png"/><Relationship Id="rId270" Type="http://schemas.openxmlformats.org/officeDocument/2006/relationships/customXml" Target="../ink/ink356.xml"/><Relationship Id="rId326" Type="http://schemas.openxmlformats.org/officeDocument/2006/relationships/customXml" Target="../ink/ink384.xml"/><Relationship Id="rId65" Type="http://schemas.openxmlformats.org/officeDocument/2006/relationships/image" Target="../media/image1182.png"/><Relationship Id="rId130" Type="http://schemas.openxmlformats.org/officeDocument/2006/relationships/customXml" Target="../ink/ink286.xml"/><Relationship Id="rId368" Type="http://schemas.openxmlformats.org/officeDocument/2006/relationships/customXml" Target="../ink/ink405.xml"/><Relationship Id="rId172" Type="http://schemas.openxmlformats.org/officeDocument/2006/relationships/customXml" Target="../ink/ink307.xml"/><Relationship Id="rId228" Type="http://schemas.openxmlformats.org/officeDocument/2006/relationships/customXml" Target="../ink/ink335.xml"/><Relationship Id="rId435" Type="http://schemas.openxmlformats.org/officeDocument/2006/relationships/image" Target="../media/image1368.png"/><Relationship Id="rId477" Type="http://schemas.openxmlformats.org/officeDocument/2006/relationships/image" Target="../media/image1389.png"/><Relationship Id="rId281" Type="http://schemas.openxmlformats.org/officeDocument/2006/relationships/image" Target="../media/image1291.png"/><Relationship Id="rId337" Type="http://schemas.openxmlformats.org/officeDocument/2006/relationships/image" Target="../media/image1319.png"/><Relationship Id="rId502" Type="http://schemas.openxmlformats.org/officeDocument/2006/relationships/image" Target="../media/image1401.png"/><Relationship Id="rId34" Type="http://schemas.openxmlformats.org/officeDocument/2006/relationships/customXml" Target="../ink/ink238.xml"/><Relationship Id="rId76" Type="http://schemas.openxmlformats.org/officeDocument/2006/relationships/customXml" Target="../ink/ink259.xml"/><Relationship Id="rId141" Type="http://schemas.openxmlformats.org/officeDocument/2006/relationships/image" Target="../media/image1221.png"/><Relationship Id="rId379" Type="http://schemas.openxmlformats.org/officeDocument/2006/relationships/image" Target="../media/image1340.png"/><Relationship Id="rId7" Type="http://schemas.openxmlformats.org/officeDocument/2006/relationships/image" Target="../media/image1153.png"/><Relationship Id="rId183" Type="http://schemas.openxmlformats.org/officeDocument/2006/relationships/image" Target="../media/image1242.png"/><Relationship Id="rId239" Type="http://schemas.openxmlformats.org/officeDocument/2006/relationships/image" Target="../media/image1270.png"/><Relationship Id="rId390" Type="http://schemas.openxmlformats.org/officeDocument/2006/relationships/customXml" Target="../ink/ink416.xml"/><Relationship Id="rId404" Type="http://schemas.openxmlformats.org/officeDocument/2006/relationships/customXml" Target="../ink/ink423.xml"/><Relationship Id="rId446" Type="http://schemas.openxmlformats.org/officeDocument/2006/relationships/customXml" Target="../ink/ink444.xml"/><Relationship Id="rId250" Type="http://schemas.openxmlformats.org/officeDocument/2006/relationships/customXml" Target="../ink/ink346.xml"/><Relationship Id="rId292" Type="http://schemas.openxmlformats.org/officeDocument/2006/relationships/customXml" Target="../ink/ink367.xml"/><Relationship Id="rId306" Type="http://schemas.openxmlformats.org/officeDocument/2006/relationships/customXml" Target="../ink/ink374.xml"/><Relationship Id="rId488" Type="http://schemas.openxmlformats.org/officeDocument/2006/relationships/image" Target="../media/image1394.png"/><Relationship Id="rId45" Type="http://schemas.openxmlformats.org/officeDocument/2006/relationships/image" Target="../media/image1172.png"/><Relationship Id="rId87" Type="http://schemas.openxmlformats.org/officeDocument/2006/relationships/image" Target="../media/image1193.png"/><Relationship Id="rId110" Type="http://schemas.openxmlformats.org/officeDocument/2006/relationships/customXml" Target="../ink/ink276.xml"/><Relationship Id="rId348" Type="http://schemas.openxmlformats.org/officeDocument/2006/relationships/customXml" Target="../ink/ink395.xml"/><Relationship Id="rId513" Type="http://schemas.openxmlformats.org/officeDocument/2006/relationships/customXml" Target="../ink/ink478.xml"/><Relationship Id="rId152" Type="http://schemas.openxmlformats.org/officeDocument/2006/relationships/customXml" Target="../ink/ink297.xml"/><Relationship Id="rId194" Type="http://schemas.openxmlformats.org/officeDocument/2006/relationships/customXml" Target="../ink/ink318.xml"/><Relationship Id="rId208" Type="http://schemas.openxmlformats.org/officeDocument/2006/relationships/customXml" Target="../ink/ink325.xml"/><Relationship Id="rId415" Type="http://schemas.openxmlformats.org/officeDocument/2006/relationships/image" Target="../media/image1358.png"/><Relationship Id="rId457" Type="http://schemas.openxmlformats.org/officeDocument/2006/relationships/image" Target="../media/image1379.png"/><Relationship Id="rId261" Type="http://schemas.openxmlformats.org/officeDocument/2006/relationships/image" Target="../media/image1281.png"/><Relationship Id="rId499" Type="http://schemas.openxmlformats.org/officeDocument/2006/relationships/customXml" Target="../ink/ink471.xml"/><Relationship Id="rId14" Type="http://schemas.openxmlformats.org/officeDocument/2006/relationships/customXml" Target="../ink/ink228.xml"/><Relationship Id="rId56" Type="http://schemas.openxmlformats.org/officeDocument/2006/relationships/customXml" Target="../ink/ink249.xml"/><Relationship Id="rId317" Type="http://schemas.openxmlformats.org/officeDocument/2006/relationships/image" Target="../media/image1309.png"/><Relationship Id="rId359" Type="http://schemas.openxmlformats.org/officeDocument/2006/relationships/image" Target="../media/image1330.png"/><Relationship Id="rId524" Type="http://schemas.openxmlformats.org/officeDocument/2006/relationships/image" Target="../media/image1412.png"/><Relationship Id="rId98" Type="http://schemas.openxmlformats.org/officeDocument/2006/relationships/customXml" Target="../ink/ink270.xml"/><Relationship Id="rId121" Type="http://schemas.openxmlformats.org/officeDocument/2006/relationships/image" Target="../media/image1211.png"/><Relationship Id="rId163" Type="http://schemas.openxmlformats.org/officeDocument/2006/relationships/image" Target="../media/image1232.png"/><Relationship Id="rId219" Type="http://schemas.openxmlformats.org/officeDocument/2006/relationships/image" Target="../media/image1260.png"/><Relationship Id="rId370" Type="http://schemas.openxmlformats.org/officeDocument/2006/relationships/customXml" Target="../ink/ink406.xml"/><Relationship Id="rId426" Type="http://schemas.openxmlformats.org/officeDocument/2006/relationships/customXml" Target="../ink/ink434.xml"/><Relationship Id="rId230" Type="http://schemas.openxmlformats.org/officeDocument/2006/relationships/customXml" Target="../ink/ink336.xml"/><Relationship Id="rId468" Type="http://schemas.openxmlformats.org/officeDocument/2006/relationships/customXml" Target="../ink/ink455.xml"/><Relationship Id="rId25" Type="http://schemas.openxmlformats.org/officeDocument/2006/relationships/image" Target="../media/image1162.png"/><Relationship Id="rId67" Type="http://schemas.openxmlformats.org/officeDocument/2006/relationships/image" Target="../media/image1183.png"/><Relationship Id="rId272" Type="http://schemas.openxmlformats.org/officeDocument/2006/relationships/customXml" Target="../ink/ink357.xml"/><Relationship Id="rId328" Type="http://schemas.openxmlformats.org/officeDocument/2006/relationships/customXml" Target="../ink/ink385.xml"/><Relationship Id="rId132" Type="http://schemas.openxmlformats.org/officeDocument/2006/relationships/customXml" Target="../ink/ink287.xml"/><Relationship Id="rId174" Type="http://schemas.openxmlformats.org/officeDocument/2006/relationships/customXml" Target="../ink/ink308.xml"/><Relationship Id="rId381" Type="http://schemas.openxmlformats.org/officeDocument/2006/relationships/image" Target="../media/image1341.png"/><Relationship Id="rId241" Type="http://schemas.openxmlformats.org/officeDocument/2006/relationships/image" Target="../media/image1271.png"/><Relationship Id="rId437" Type="http://schemas.openxmlformats.org/officeDocument/2006/relationships/image" Target="../media/image1369.png"/><Relationship Id="rId479" Type="http://schemas.openxmlformats.org/officeDocument/2006/relationships/image" Target="../media/image1390.png"/><Relationship Id="rId36" Type="http://schemas.openxmlformats.org/officeDocument/2006/relationships/customXml" Target="../ink/ink239.xml"/><Relationship Id="rId283" Type="http://schemas.openxmlformats.org/officeDocument/2006/relationships/image" Target="../media/image1292.png"/><Relationship Id="rId339" Type="http://schemas.openxmlformats.org/officeDocument/2006/relationships/image" Target="../media/image1320.png"/><Relationship Id="rId490" Type="http://schemas.openxmlformats.org/officeDocument/2006/relationships/image" Target="../media/image1395.png"/><Relationship Id="rId504" Type="http://schemas.openxmlformats.org/officeDocument/2006/relationships/image" Target="../media/image1402.png"/><Relationship Id="rId78" Type="http://schemas.openxmlformats.org/officeDocument/2006/relationships/customXml" Target="../ink/ink260.xml"/><Relationship Id="rId101" Type="http://schemas.openxmlformats.org/officeDocument/2006/relationships/image" Target="../media/image1200.png"/><Relationship Id="rId143" Type="http://schemas.openxmlformats.org/officeDocument/2006/relationships/image" Target="../media/image1222.png"/><Relationship Id="rId185" Type="http://schemas.openxmlformats.org/officeDocument/2006/relationships/image" Target="../media/image1243.png"/><Relationship Id="rId350" Type="http://schemas.openxmlformats.org/officeDocument/2006/relationships/customXml" Target="../ink/ink396.xml"/><Relationship Id="rId406" Type="http://schemas.openxmlformats.org/officeDocument/2006/relationships/customXml" Target="../ink/ink424.xml"/><Relationship Id="rId9" Type="http://schemas.openxmlformats.org/officeDocument/2006/relationships/image" Target="../media/image1154.png"/><Relationship Id="rId210" Type="http://schemas.openxmlformats.org/officeDocument/2006/relationships/customXml" Target="../ink/ink326.xml"/><Relationship Id="rId392" Type="http://schemas.openxmlformats.org/officeDocument/2006/relationships/customXml" Target="../ink/ink417.xml"/><Relationship Id="rId448" Type="http://schemas.openxmlformats.org/officeDocument/2006/relationships/customXml" Target="../ink/ink445.xml"/><Relationship Id="rId252" Type="http://schemas.openxmlformats.org/officeDocument/2006/relationships/customXml" Target="../ink/ink347.xml"/><Relationship Id="rId294" Type="http://schemas.openxmlformats.org/officeDocument/2006/relationships/customXml" Target="../ink/ink368.xml"/><Relationship Id="rId308" Type="http://schemas.openxmlformats.org/officeDocument/2006/relationships/customXml" Target="../ink/ink375.xml"/><Relationship Id="rId515" Type="http://schemas.openxmlformats.org/officeDocument/2006/relationships/customXml" Target="../ink/ink479.xml"/><Relationship Id="rId47" Type="http://schemas.openxmlformats.org/officeDocument/2006/relationships/image" Target="../media/image1173.png"/><Relationship Id="rId89" Type="http://schemas.openxmlformats.org/officeDocument/2006/relationships/image" Target="../media/image1194.png"/><Relationship Id="rId112" Type="http://schemas.openxmlformats.org/officeDocument/2006/relationships/customXml" Target="../ink/ink277.xml"/><Relationship Id="rId154" Type="http://schemas.openxmlformats.org/officeDocument/2006/relationships/customXml" Target="../ink/ink298.xml"/><Relationship Id="rId361" Type="http://schemas.openxmlformats.org/officeDocument/2006/relationships/image" Target="../media/image1331.png"/><Relationship Id="rId196" Type="http://schemas.openxmlformats.org/officeDocument/2006/relationships/customXml" Target="../ink/ink319.xml"/><Relationship Id="rId417" Type="http://schemas.openxmlformats.org/officeDocument/2006/relationships/image" Target="../media/image1359.png"/><Relationship Id="rId459" Type="http://schemas.openxmlformats.org/officeDocument/2006/relationships/image" Target="../media/image1380.png"/><Relationship Id="rId16" Type="http://schemas.openxmlformats.org/officeDocument/2006/relationships/customXml" Target="../ink/ink229.xml"/><Relationship Id="rId221" Type="http://schemas.openxmlformats.org/officeDocument/2006/relationships/image" Target="../media/image1261.png"/><Relationship Id="rId263" Type="http://schemas.openxmlformats.org/officeDocument/2006/relationships/image" Target="../media/image1282.png"/><Relationship Id="rId319" Type="http://schemas.openxmlformats.org/officeDocument/2006/relationships/image" Target="../media/image1310.png"/><Relationship Id="rId470" Type="http://schemas.openxmlformats.org/officeDocument/2006/relationships/customXml" Target="../ink/ink456.xml"/><Relationship Id="rId526" Type="http://schemas.openxmlformats.org/officeDocument/2006/relationships/image" Target="../media/image1413.png"/><Relationship Id="rId58" Type="http://schemas.openxmlformats.org/officeDocument/2006/relationships/customXml" Target="../ink/ink250.xml"/><Relationship Id="rId123" Type="http://schemas.openxmlformats.org/officeDocument/2006/relationships/image" Target="../media/image1212.png"/><Relationship Id="rId330" Type="http://schemas.openxmlformats.org/officeDocument/2006/relationships/customXml" Target="../ink/ink386.xml"/><Relationship Id="rId165" Type="http://schemas.openxmlformats.org/officeDocument/2006/relationships/image" Target="../media/image1233.png"/><Relationship Id="rId372" Type="http://schemas.openxmlformats.org/officeDocument/2006/relationships/customXml" Target="../ink/ink407.xml"/><Relationship Id="rId428" Type="http://schemas.openxmlformats.org/officeDocument/2006/relationships/customXml" Target="../ink/ink435.xml"/><Relationship Id="rId232" Type="http://schemas.openxmlformats.org/officeDocument/2006/relationships/customXml" Target="../ink/ink337.xml"/><Relationship Id="rId274" Type="http://schemas.openxmlformats.org/officeDocument/2006/relationships/customXml" Target="../ink/ink358.xml"/><Relationship Id="rId481" Type="http://schemas.openxmlformats.org/officeDocument/2006/relationships/image" Target="../media/image1391.png"/><Relationship Id="rId27" Type="http://schemas.openxmlformats.org/officeDocument/2006/relationships/image" Target="../media/image1163.png"/><Relationship Id="rId69" Type="http://schemas.openxmlformats.org/officeDocument/2006/relationships/image" Target="../media/image1184.png"/><Relationship Id="rId134" Type="http://schemas.openxmlformats.org/officeDocument/2006/relationships/customXml" Target="../ink/ink288.xml"/><Relationship Id="rId80" Type="http://schemas.openxmlformats.org/officeDocument/2006/relationships/customXml" Target="../ink/ink261.xml"/><Relationship Id="rId176" Type="http://schemas.openxmlformats.org/officeDocument/2006/relationships/customXml" Target="../ink/ink309.xml"/><Relationship Id="rId341" Type="http://schemas.openxmlformats.org/officeDocument/2006/relationships/image" Target="../media/image1321.png"/><Relationship Id="rId383" Type="http://schemas.openxmlformats.org/officeDocument/2006/relationships/image" Target="../media/image1342.png"/><Relationship Id="rId439" Type="http://schemas.openxmlformats.org/officeDocument/2006/relationships/image" Target="../media/image1370.png"/><Relationship Id="rId201" Type="http://schemas.openxmlformats.org/officeDocument/2006/relationships/image" Target="../media/image1251.png"/><Relationship Id="rId243" Type="http://schemas.openxmlformats.org/officeDocument/2006/relationships/image" Target="../media/image1272.png"/><Relationship Id="rId285" Type="http://schemas.openxmlformats.org/officeDocument/2006/relationships/image" Target="../media/image1293.png"/><Relationship Id="rId450" Type="http://schemas.openxmlformats.org/officeDocument/2006/relationships/customXml" Target="../ink/ink446.xml"/><Relationship Id="rId506" Type="http://schemas.openxmlformats.org/officeDocument/2006/relationships/image" Target="../media/image1403.png"/><Relationship Id="rId38" Type="http://schemas.openxmlformats.org/officeDocument/2006/relationships/customXml" Target="../ink/ink240.xml"/><Relationship Id="rId103" Type="http://schemas.openxmlformats.org/officeDocument/2006/relationships/image" Target="../media/image1201.png"/><Relationship Id="rId310" Type="http://schemas.openxmlformats.org/officeDocument/2006/relationships/customXml" Target="../ink/ink376.xml"/><Relationship Id="rId492" Type="http://schemas.openxmlformats.org/officeDocument/2006/relationships/image" Target="../media/image1396.png"/><Relationship Id="rId91" Type="http://schemas.openxmlformats.org/officeDocument/2006/relationships/image" Target="../media/image1195.png"/><Relationship Id="rId145" Type="http://schemas.openxmlformats.org/officeDocument/2006/relationships/image" Target="../media/image1223.png"/><Relationship Id="rId187" Type="http://schemas.openxmlformats.org/officeDocument/2006/relationships/image" Target="../media/image1244.png"/><Relationship Id="rId352" Type="http://schemas.openxmlformats.org/officeDocument/2006/relationships/customXml" Target="../ink/ink397.xml"/><Relationship Id="rId394" Type="http://schemas.openxmlformats.org/officeDocument/2006/relationships/customXml" Target="../ink/ink418.xml"/><Relationship Id="rId408" Type="http://schemas.openxmlformats.org/officeDocument/2006/relationships/customXml" Target="../ink/ink425.xml"/><Relationship Id="rId212" Type="http://schemas.openxmlformats.org/officeDocument/2006/relationships/customXml" Target="../ink/ink327.xml"/><Relationship Id="rId254" Type="http://schemas.openxmlformats.org/officeDocument/2006/relationships/customXml" Target="../ink/ink348.xml"/><Relationship Id="rId49" Type="http://schemas.openxmlformats.org/officeDocument/2006/relationships/image" Target="../media/image1174.png"/><Relationship Id="rId114" Type="http://schemas.openxmlformats.org/officeDocument/2006/relationships/customXml" Target="../ink/ink278.xml"/><Relationship Id="rId296" Type="http://schemas.openxmlformats.org/officeDocument/2006/relationships/customXml" Target="../ink/ink369.xml"/><Relationship Id="rId461" Type="http://schemas.openxmlformats.org/officeDocument/2006/relationships/image" Target="../media/image1381.png"/><Relationship Id="rId517" Type="http://schemas.openxmlformats.org/officeDocument/2006/relationships/customXml" Target="../ink/ink480.xml"/><Relationship Id="rId60" Type="http://schemas.openxmlformats.org/officeDocument/2006/relationships/customXml" Target="../ink/ink251.xml"/><Relationship Id="rId156" Type="http://schemas.openxmlformats.org/officeDocument/2006/relationships/customXml" Target="../ink/ink299.xml"/><Relationship Id="rId198" Type="http://schemas.openxmlformats.org/officeDocument/2006/relationships/customXml" Target="../ink/ink320.xml"/><Relationship Id="rId321" Type="http://schemas.openxmlformats.org/officeDocument/2006/relationships/image" Target="../media/image1311.png"/><Relationship Id="rId363" Type="http://schemas.openxmlformats.org/officeDocument/2006/relationships/image" Target="../media/image1332.png"/><Relationship Id="rId419" Type="http://schemas.openxmlformats.org/officeDocument/2006/relationships/image" Target="../media/image1360.png"/><Relationship Id="rId223" Type="http://schemas.openxmlformats.org/officeDocument/2006/relationships/image" Target="../media/image1262.png"/><Relationship Id="rId430" Type="http://schemas.openxmlformats.org/officeDocument/2006/relationships/customXml" Target="../ink/ink436.xml"/><Relationship Id="rId18" Type="http://schemas.openxmlformats.org/officeDocument/2006/relationships/customXml" Target="../ink/ink230.xml"/><Relationship Id="rId265" Type="http://schemas.openxmlformats.org/officeDocument/2006/relationships/image" Target="../media/image1283.png"/><Relationship Id="rId472" Type="http://schemas.openxmlformats.org/officeDocument/2006/relationships/customXml" Target="../ink/ink457.xml"/><Relationship Id="rId125" Type="http://schemas.openxmlformats.org/officeDocument/2006/relationships/image" Target="../media/image1213.png"/><Relationship Id="rId167" Type="http://schemas.openxmlformats.org/officeDocument/2006/relationships/image" Target="../media/image1234.png"/><Relationship Id="rId332" Type="http://schemas.openxmlformats.org/officeDocument/2006/relationships/customXml" Target="../ink/ink387.xml"/><Relationship Id="rId374" Type="http://schemas.openxmlformats.org/officeDocument/2006/relationships/customXml" Target="../ink/ink408.xml"/><Relationship Id="rId71" Type="http://schemas.openxmlformats.org/officeDocument/2006/relationships/image" Target="../media/image1185.png"/><Relationship Id="rId234" Type="http://schemas.openxmlformats.org/officeDocument/2006/relationships/customXml" Target="../ink/ink338.xml"/><Relationship Id="rId2" Type="http://schemas.openxmlformats.org/officeDocument/2006/relationships/customXml" Target="../ink/ink222.xml"/><Relationship Id="rId29" Type="http://schemas.openxmlformats.org/officeDocument/2006/relationships/image" Target="../media/image1164.png"/><Relationship Id="rId276" Type="http://schemas.openxmlformats.org/officeDocument/2006/relationships/customXml" Target="../ink/ink359.xml"/><Relationship Id="rId441" Type="http://schemas.openxmlformats.org/officeDocument/2006/relationships/image" Target="../media/image1371.png"/><Relationship Id="rId483" Type="http://schemas.openxmlformats.org/officeDocument/2006/relationships/customXml" Target="../ink/ink463.xml"/><Relationship Id="rId40" Type="http://schemas.openxmlformats.org/officeDocument/2006/relationships/customXml" Target="../ink/ink241.xml"/><Relationship Id="rId136" Type="http://schemas.openxmlformats.org/officeDocument/2006/relationships/customXml" Target="../ink/ink289.xml"/><Relationship Id="rId178" Type="http://schemas.openxmlformats.org/officeDocument/2006/relationships/customXml" Target="../ink/ink310.xml"/><Relationship Id="rId301" Type="http://schemas.openxmlformats.org/officeDocument/2006/relationships/image" Target="../media/image1301.png"/><Relationship Id="rId343" Type="http://schemas.openxmlformats.org/officeDocument/2006/relationships/image" Target="../media/image1322.png"/><Relationship Id="rId82" Type="http://schemas.openxmlformats.org/officeDocument/2006/relationships/customXml" Target="../ink/ink262.xml"/><Relationship Id="rId203" Type="http://schemas.openxmlformats.org/officeDocument/2006/relationships/image" Target="../media/image1252.png"/><Relationship Id="rId385" Type="http://schemas.openxmlformats.org/officeDocument/2006/relationships/image" Target="../media/image1343.png"/><Relationship Id="rId245" Type="http://schemas.openxmlformats.org/officeDocument/2006/relationships/image" Target="../media/image1273.png"/><Relationship Id="rId287" Type="http://schemas.openxmlformats.org/officeDocument/2006/relationships/image" Target="../media/image1294.png"/><Relationship Id="rId410" Type="http://schemas.openxmlformats.org/officeDocument/2006/relationships/customXml" Target="../ink/ink426.xml"/><Relationship Id="rId452" Type="http://schemas.openxmlformats.org/officeDocument/2006/relationships/customXml" Target="../ink/ink447.xml"/><Relationship Id="rId494" Type="http://schemas.openxmlformats.org/officeDocument/2006/relationships/image" Target="../media/image1397.png"/><Relationship Id="rId508" Type="http://schemas.openxmlformats.org/officeDocument/2006/relationships/image" Target="../media/image1404.png"/><Relationship Id="rId105" Type="http://schemas.openxmlformats.org/officeDocument/2006/relationships/image" Target="../media/image1202.png"/><Relationship Id="rId147" Type="http://schemas.openxmlformats.org/officeDocument/2006/relationships/image" Target="../media/image1224.png"/><Relationship Id="rId312" Type="http://schemas.openxmlformats.org/officeDocument/2006/relationships/customXml" Target="../ink/ink377.xml"/><Relationship Id="rId354" Type="http://schemas.openxmlformats.org/officeDocument/2006/relationships/customXml" Target="../ink/ink398.xml"/><Relationship Id="rId51" Type="http://schemas.openxmlformats.org/officeDocument/2006/relationships/image" Target="../media/image1175.png"/><Relationship Id="rId93" Type="http://schemas.openxmlformats.org/officeDocument/2006/relationships/image" Target="../media/image1196.png"/><Relationship Id="rId189" Type="http://schemas.openxmlformats.org/officeDocument/2006/relationships/image" Target="../media/image1245.png"/><Relationship Id="rId396" Type="http://schemas.openxmlformats.org/officeDocument/2006/relationships/customXml" Target="../ink/ink419.xml"/><Relationship Id="rId214" Type="http://schemas.openxmlformats.org/officeDocument/2006/relationships/customXml" Target="../ink/ink328.xml"/><Relationship Id="rId256" Type="http://schemas.openxmlformats.org/officeDocument/2006/relationships/customXml" Target="../ink/ink349.xml"/><Relationship Id="rId298" Type="http://schemas.openxmlformats.org/officeDocument/2006/relationships/customXml" Target="../ink/ink370.xml"/><Relationship Id="rId421" Type="http://schemas.openxmlformats.org/officeDocument/2006/relationships/image" Target="../media/image1361.png"/><Relationship Id="rId463" Type="http://schemas.openxmlformats.org/officeDocument/2006/relationships/image" Target="../media/image1382.png"/><Relationship Id="rId519" Type="http://schemas.openxmlformats.org/officeDocument/2006/relationships/customXml" Target="../ink/ink481.xml"/><Relationship Id="rId116" Type="http://schemas.openxmlformats.org/officeDocument/2006/relationships/customXml" Target="../ink/ink279.xml"/><Relationship Id="rId158" Type="http://schemas.openxmlformats.org/officeDocument/2006/relationships/customXml" Target="../ink/ink300.xml"/><Relationship Id="rId323" Type="http://schemas.openxmlformats.org/officeDocument/2006/relationships/image" Target="../media/image1312.png"/><Relationship Id="rId20" Type="http://schemas.openxmlformats.org/officeDocument/2006/relationships/customXml" Target="../ink/ink231.xml"/><Relationship Id="rId62" Type="http://schemas.openxmlformats.org/officeDocument/2006/relationships/customXml" Target="../ink/ink252.xml"/><Relationship Id="rId365" Type="http://schemas.openxmlformats.org/officeDocument/2006/relationships/image" Target="../media/image1333.png"/><Relationship Id="rId225" Type="http://schemas.openxmlformats.org/officeDocument/2006/relationships/image" Target="../media/image1263.png"/><Relationship Id="rId267" Type="http://schemas.openxmlformats.org/officeDocument/2006/relationships/image" Target="../media/image1284.png"/><Relationship Id="rId432" Type="http://schemas.openxmlformats.org/officeDocument/2006/relationships/customXml" Target="../ink/ink437.xml"/><Relationship Id="rId474" Type="http://schemas.openxmlformats.org/officeDocument/2006/relationships/customXml" Target="../ink/ink458.xml"/><Relationship Id="rId127" Type="http://schemas.openxmlformats.org/officeDocument/2006/relationships/image" Target="../media/image1214.png"/><Relationship Id="rId31" Type="http://schemas.openxmlformats.org/officeDocument/2006/relationships/image" Target="../media/image1165.png"/><Relationship Id="rId73" Type="http://schemas.openxmlformats.org/officeDocument/2006/relationships/image" Target="../media/image1186.png"/><Relationship Id="rId169" Type="http://schemas.openxmlformats.org/officeDocument/2006/relationships/image" Target="../media/image1235.png"/><Relationship Id="rId334" Type="http://schemas.openxmlformats.org/officeDocument/2006/relationships/customXml" Target="../ink/ink388.xml"/><Relationship Id="rId376" Type="http://schemas.openxmlformats.org/officeDocument/2006/relationships/customXml" Target="../ink/ink409.xml"/><Relationship Id="rId4" Type="http://schemas.openxmlformats.org/officeDocument/2006/relationships/customXml" Target="../ink/ink223.xml"/><Relationship Id="rId180" Type="http://schemas.openxmlformats.org/officeDocument/2006/relationships/customXml" Target="../ink/ink311.xml"/><Relationship Id="rId236" Type="http://schemas.openxmlformats.org/officeDocument/2006/relationships/customXml" Target="../ink/ink339.xml"/><Relationship Id="rId278" Type="http://schemas.openxmlformats.org/officeDocument/2006/relationships/customXml" Target="../ink/ink360.xml"/><Relationship Id="rId401" Type="http://schemas.openxmlformats.org/officeDocument/2006/relationships/image" Target="../media/image1351.png"/><Relationship Id="rId443" Type="http://schemas.openxmlformats.org/officeDocument/2006/relationships/image" Target="../media/image1372.png"/><Relationship Id="rId303" Type="http://schemas.openxmlformats.org/officeDocument/2006/relationships/image" Target="../media/image1302.png"/><Relationship Id="rId485" Type="http://schemas.openxmlformats.org/officeDocument/2006/relationships/customXml" Target="../ink/ink464.xml"/><Relationship Id="rId42" Type="http://schemas.openxmlformats.org/officeDocument/2006/relationships/customXml" Target="../ink/ink242.xml"/><Relationship Id="rId84" Type="http://schemas.openxmlformats.org/officeDocument/2006/relationships/customXml" Target="../ink/ink263.xml"/><Relationship Id="rId138" Type="http://schemas.openxmlformats.org/officeDocument/2006/relationships/customXml" Target="../ink/ink290.xml"/><Relationship Id="rId345" Type="http://schemas.openxmlformats.org/officeDocument/2006/relationships/image" Target="../media/image1323.png"/><Relationship Id="rId387" Type="http://schemas.openxmlformats.org/officeDocument/2006/relationships/image" Target="../media/image1344.png"/><Relationship Id="rId510" Type="http://schemas.openxmlformats.org/officeDocument/2006/relationships/image" Target="../media/image1405.png"/><Relationship Id="rId191" Type="http://schemas.openxmlformats.org/officeDocument/2006/relationships/image" Target="../media/image1246.png"/><Relationship Id="rId205" Type="http://schemas.openxmlformats.org/officeDocument/2006/relationships/image" Target="../media/image1253.png"/><Relationship Id="rId247" Type="http://schemas.openxmlformats.org/officeDocument/2006/relationships/image" Target="../media/image1274.png"/><Relationship Id="rId412" Type="http://schemas.openxmlformats.org/officeDocument/2006/relationships/customXml" Target="../ink/ink427.xml"/><Relationship Id="rId107" Type="http://schemas.openxmlformats.org/officeDocument/2006/relationships/image" Target="../media/image1203.png"/><Relationship Id="rId289" Type="http://schemas.openxmlformats.org/officeDocument/2006/relationships/image" Target="../media/image1295.png"/><Relationship Id="rId454" Type="http://schemas.openxmlformats.org/officeDocument/2006/relationships/customXml" Target="../ink/ink448.xml"/><Relationship Id="rId496" Type="http://schemas.openxmlformats.org/officeDocument/2006/relationships/image" Target="../media/image1398.png"/><Relationship Id="rId11" Type="http://schemas.openxmlformats.org/officeDocument/2006/relationships/image" Target="../media/image1155.png"/><Relationship Id="rId53" Type="http://schemas.openxmlformats.org/officeDocument/2006/relationships/image" Target="../media/image1176.png"/><Relationship Id="rId149" Type="http://schemas.openxmlformats.org/officeDocument/2006/relationships/image" Target="../media/image1225.png"/><Relationship Id="rId314" Type="http://schemas.openxmlformats.org/officeDocument/2006/relationships/customXml" Target="../ink/ink378.xml"/><Relationship Id="rId356" Type="http://schemas.openxmlformats.org/officeDocument/2006/relationships/customXml" Target="../ink/ink399.xml"/><Relationship Id="rId398" Type="http://schemas.openxmlformats.org/officeDocument/2006/relationships/customXml" Target="../ink/ink420.xml"/><Relationship Id="rId521" Type="http://schemas.openxmlformats.org/officeDocument/2006/relationships/customXml" Target="../ink/ink482.xml"/><Relationship Id="rId95" Type="http://schemas.openxmlformats.org/officeDocument/2006/relationships/image" Target="../media/image1197.png"/><Relationship Id="rId160" Type="http://schemas.openxmlformats.org/officeDocument/2006/relationships/customXml" Target="../ink/ink301.xml"/><Relationship Id="rId216" Type="http://schemas.openxmlformats.org/officeDocument/2006/relationships/customXml" Target="../ink/ink329.xml"/><Relationship Id="rId423" Type="http://schemas.openxmlformats.org/officeDocument/2006/relationships/image" Target="../media/image1362.png"/><Relationship Id="rId258" Type="http://schemas.openxmlformats.org/officeDocument/2006/relationships/customXml" Target="../ink/ink350.xml"/><Relationship Id="rId465" Type="http://schemas.openxmlformats.org/officeDocument/2006/relationships/image" Target="../media/image1383.png"/><Relationship Id="rId22" Type="http://schemas.openxmlformats.org/officeDocument/2006/relationships/customXml" Target="../ink/ink232.xml"/><Relationship Id="rId64" Type="http://schemas.openxmlformats.org/officeDocument/2006/relationships/customXml" Target="../ink/ink253.xml"/><Relationship Id="rId118" Type="http://schemas.openxmlformats.org/officeDocument/2006/relationships/customXml" Target="../ink/ink280.xml"/><Relationship Id="rId325" Type="http://schemas.openxmlformats.org/officeDocument/2006/relationships/image" Target="../media/image1313.png"/><Relationship Id="rId367" Type="http://schemas.openxmlformats.org/officeDocument/2006/relationships/image" Target="../media/image1334.png"/><Relationship Id="rId171" Type="http://schemas.openxmlformats.org/officeDocument/2006/relationships/image" Target="../media/image1236.png"/><Relationship Id="rId227" Type="http://schemas.openxmlformats.org/officeDocument/2006/relationships/image" Target="../media/image1264.png"/><Relationship Id="rId269" Type="http://schemas.openxmlformats.org/officeDocument/2006/relationships/image" Target="../media/image1285.png"/><Relationship Id="rId434" Type="http://schemas.openxmlformats.org/officeDocument/2006/relationships/customXml" Target="../ink/ink438.xml"/><Relationship Id="rId476" Type="http://schemas.openxmlformats.org/officeDocument/2006/relationships/customXml" Target="../ink/ink459.xml"/><Relationship Id="rId33" Type="http://schemas.openxmlformats.org/officeDocument/2006/relationships/image" Target="../media/image1166.png"/><Relationship Id="rId129" Type="http://schemas.openxmlformats.org/officeDocument/2006/relationships/image" Target="../media/image1215.png"/><Relationship Id="rId280" Type="http://schemas.openxmlformats.org/officeDocument/2006/relationships/customXml" Target="../ink/ink361.xml"/><Relationship Id="rId336" Type="http://schemas.openxmlformats.org/officeDocument/2006/relationships/customXml" Target="../ink/ink389.xml"/><Relationship Id="rId501" Type="http://schemas.openxmlformats.org/officeDocument/2006/relationships/customXml" Target="../ink/ink472.xml"/><Relationship Id="rId75" Type="http://schemas.openxmlformats.org/officeDocument/2006/relationships/image" Target="../media/image1187.png"/><Relationship Id="rId140" Type="http://schemas.openxmlformats.org/officeDocument/2006/relationships/customXml" Target="../ink/ink291.xml"/><Relationship Id="rId182" Type="http://schemas.openxmlformats.org/officeDocument/2006/relationships/customXml" Target="../ink/ink312.xml"/><Relationship Id="rId378" Type="http://schemas.openxmlformats.org/officeDocument/2006/relationships/customXml" Target="../ink/ink410.xml"/><Relationship Id="rId403" Type="http://schemas.openxmlformats.org/officeDocument/2006/relationships/image" Target="../media/image1352.png"/><Relationship Id="rId6" Type="http://schemas.openxmlformats.org/officeDocument/2006/relationships/customXml" Target="../ink/ink224.xml"/><Relationship Id="rId238" Type="http://schemas.openxmlformats.org/officeDocument/2006/relationships/customXml" Target="../ink/ink340.xml"/><Relationship Id="rId445" Type="http://schemas.openxmlformats.org/officeDocument/2006/relationships/image" Target="../media/image1373.png"/><Relationship Id="rId487" Type="http://schemas.openxmlformats.org/officeDocument/2006/relationships/customXml" Target="../ink/ink465.xml"/><Relationship Id="rId291" Type="http://schemas.openxmlformats.org/officeDocument/2006/relationships/image" Target="../media/image1296.png"/><Relationship Id="rId305" Type="http://schemas.openxmlformats.org/officeDocument/2006/relationships/image" Target="../media/image1303.png"/><Relationship Id="rId347" Type="http://schemas.openxmlformats.org/officeDocument/2006/relationships/image" Target="../media/image1324.png"/><Relationship Id="rId512" Type="http://schemas.openxmlformats.org/officeDocument/2006/relationships/image" Target="../media/image1406.png"/><Relationship Id="rId44" Type="http://schemas.openxmlformats.org/officeDocument/2006/relationships/customXml" Target="../ink/ink243.xml"/><Relationship Id="rId86" Type="http://schemas.openxmlformats.org/officeDocument/2006/relationships/customXml" Target="../ink/ink264.xml"/><Relationship Id="rId151" Type="http://schemas.openxmlformats.org/officeDocument/2006/relationships/image" Target="../media/image1226.png"/><Relationship Id="rId389" Type="http://schemas.openxmlformats.org/officeDocument/2006/relationships/image" Target="../media/image1345.png"/><Relationship Id="rId193" Type="http://schemas.openxmlformats.org/officeDocument/2006/relationships/image" Target="../media/image1247.png"/><Relationship Id="rId207" Type="http://schemas.openxmlformats.org/officeDocument/2006/relationships/image" Target="../media/image1254.png"/><Relationship Id="rId249" Type="http://schemas.openxmlformats.org/officeDocument/2006/relationships/image" Target="../media/image1275.png"/><Relationship Id="rId414" Type="http://schemas.openxmlformats.org/officeDocument/2006/relationships/customXml" Target="../ink/ink428.xml"/><Relationship Id="rId456" Type="http://schemas.openxmlformats.org/officeDocument/2006/relationships/customXml" Target="../ink/ink449.xml"/><Relationship Id="rId498" Type="http://schemas.openxmlformats.org/officeDocument/2006/relationships/image" Target="../media/image1399.png"/><Relationship Id="rId13" Type="http://schemas.openxmlformats.org/officeDocument/2006/relationships/image" Target="../media/image1156.png"/><Relationship Id="rId109" Type="http://schemas.openxmlformats.org/officeDocument/2006/relationships/image" Target="../media/image1204.png"/><Relationship Id="rId260" Type="http://schemas.openxmlformats.org/officeDocument/2006/relationships/customXml" Target="../ink/ink351.xml"/><Relationship Id="rId316" Type="http://schemas.openxmlformats.org/officeDocument/2006/relationships/customXml" Target="../ink/ink379.xml"/><Relationship Id="rId523" Type="http://schemas.openxmlformats.org/officeDocument/2006/relationships/customXml" Target="../ink/ink483.xml"/><Relationship Id="rId55" Type="http://schemas.openxmlformats.org/officeDocument/2006/relationships/image" Target="../media/image1177.png"/><Relationship Id="rId97" Type="http://schemas.openxmlformats.org/officeDocument/2006/relationships/image" Target="../media/image1198.png"/><Relationship Id="rId120" Type="http://schemas.openxmlformats.org/officeDocument/2006/relationships/customXml" Target="../ink/ink281.xml"/><Relationship Id="rId358" Type="http://schemas.openxmlformats.org/officeDocument/2006/relationships/customXml" Target="../ink/ink400.xml"/><Relationship Id="rId162" Type="http://schemas.openxmlformats.org/officeDocument/2006/relationships/customXml" Target="../ink/ink302.xml"/><Relationship Id="rId218" Type="http://schemas.openxmlformats.org/officeDocument/2006/relationships/customXml" Target="../ink/ink330.xml"/><Relationship Id="rId425" Type="http://schemas.openxmlformats.org/officeDocument/2006/relationships/image" Target="../media/image1363.png"/><Relationship Id="rId467" Type="http://schemas.openxmlformats.org/officeDocument/2006/relationships/image" Target="../media/image1384.png"/><Relationship Id="rId271" Type="http://schemas.openxmlformats.org/officeDocument/2006/relationships/image" Target="../media/image1286.png"/><Relationship Id="rId24" Type="http://schemas.openxmlformats.org/officeDocument/2006/relationships/customXml" Target="../ink/ink233.xml"/><Relationship Id="rId66" Type="http://schemas.openxmlformats.org/officeDocument/2006/relationships/customXml" Target="../ink/ink254.xml"/><Relationship Id="rId131" Type="http://schemas.openxmlformats.org/officeDocument/2006/relationships/image" Target="../media/image1216.png"/><Relationship Id="rId327" Type="http://schemas.openxmlformats.org/officeDocument/2006/relationships/image" Target="../media/image1314.png"/><Relationship Id="rId369" Type="http://schemas.openxmlformats.org/officeDocument/2006/relationships/image" Target="../media/image1335.png"/><Relationship Id="rId173" Type="http://schemas.openxmlformats.org/officeDocument/2006/relationships/image" Target="../media/image1237.png"/><Relationship Id="rId229" Type="http://schemas.openxmlformats.org/officeDocument/2006/relationships/image" Target="../media/image1265.png"/><Relationship Id="rId380" Type="http://schemas.openxmlformats.org/officeDocument/2006/relationships/customXml" Target="../ink/ink411.xml"/><Relationship Id="rId436" Type="http://schemas.openxmlformats.org/officeDocument/2006/relationships/customXml" Target="../ink/ink439.xml"/><Relationship Id="rId240" Type="http://schemas.openxmlformats.org/officeDocument/2006/relationships/customXml" Target="../ink/ink341.xml"/><Relationship Id="rId478" Type="http://schemas.openxmlformats.org/officeDocument/2006/relationships/customXml" Target="../ink/ink460.xml"/><Relationship Id="rId35" Type="http://schemas.openxmlformats.org/officeDocument/2006/relationships/image" Target="../media/image1167.png"/><Relationship Id="rId77" Type="http://schemas.openxmlformats.org/officeDocument/2006/relationships/image" Target="../media/image1188.png"/><Relationship Id="rId100" Type="http://schemas.openxmlformats.org/officeDocument/2006/relationships/customXml" Target="../ink/ink271.xml"/><Relationship Id="rId282" Type="http://schemas.openxmlformats.org/officeDocument/2006/relationships/customXml" Target="../ink/ink362.xml"/><Relationship Id="rId338" Type="http://schemas.openxmlformats.org/officeDocument/2006/relationships/customXml" Target="../ink/ink390.xml"/><Relationship Id="rId503" Type="http://schemas.openxmlformats.org/officeDocument/2006/relationships/customXml" Target="../ink/ink473.xml"/><Relationship Id="rId8" Type="http://schemas.openxmlformats.org/officeDocument/2006/relationships/customXml" Target="../ink/ink225.xml"/><Relationship Id="rId142" Type="http://schemas.openxmlformats.org/officeDocument/2006/relationships/customXml" Target="../ink/ink292.xml"/><Relationship Id="rId184" Type="http://schemas.openxmlformats.org/officeDocument/2006/relationships/customXml" Target="../ink/ink313.xml"/><Relationship Id="rId391" Type="http://schemas.openxmlformats.org/officeDocument/2006/relationships/image" Target="../media/image1346.png"/><Relationship Id="rId405" Type="http://schemas.openxmlformats.org/officeDocument/2006/relationships/image" Target="../media/image1353.png"/><Relationship Id="rId447" Type="http://schemas.openxmlformats.org/officeDocument/2006/relationships/image" Target="../media/image1374.png"/><Relationship Id="rId251" Type="http://schemas.openxmlformats.org/officeDocument/2006/relationships/image" Target="../media/image1276.png"/><Relationship Id="rId489" Type="http://schemas.openxmlformats.org/officeDocument/2006/relationships/customXml" Target="../ink/ink466.xml"/><Relationship Id="rId46" Type="http://schemas.openxmlformats.org/officeDocument/2006/relationships/customXml" Target="../ink/ink244.xml"/><Relationship Id="rId293" Type="http://schemas.openxmlformats.org/officeDocument/2006/relationships/image" Target="../media/image1297.png"/><Relationship Id="rId307" Type="http://schemas.openxmlformats.org/officeDocument/2006/relationships/image" Target="../media/image1304.png"/><Relationship Id="rId349" Type="http://schemas.openxmlformats.org/officeDocument/2006/relationships/image" Target="../media/image1325.png"/><Relationship Id="rId514" Type="http://schemas.openxmlformats.org/officeDocument/2006/relationships/image" Target="../media/image1407.png"/><Relationship Id="rId88" Type="http://schemas.openxmlformats.org/officeDocument/2006/relationships/customXml" Target="../ink/ink265.xml"/><Relationship Id="rId111" Type="http://schemas.openxmlformats.org/officeDocument/2006/relationships/image" Target="../media/image1205.png"/><Relationship Id="rId153" Type="http://schemas.openxmlformats.org/officeDocument/2006/relationships/image" Target="../media/image1227.png"/><Relationship Id="rId195" Type="http://schemas.openxmlformats.org/officeDocument/2006/relationships/image" Target="../media/image1248.png"/><Relationship Id="rId209" Type="http://schemas.openxmlformats.org/officeDocument/2006/relationships/image" Target="../media/image1255.png"/><Relationship Id="rId360" Type="http://schemas.openxmlformats.org/officeDocument/2006/relationships/customXml" Target="../ink/ink401.xml"/><Relationship Id="rId416" Type="http://schemas.openxmlformats.org/officeDocument/2006/relationships/customXml" Target="../ink/ink429.xml"/><Relationship Id="rId220" Type="http://schemas.openxmlformats.org/officeDocument/2006/relationships/customXml" Target="../ink/ink331.xml"/><Relationship Id="rId458" Type="http://schemas.openxmlformats.org/officeDocument/2006/relationships/customXml" Target="../ink/ink450.xml"/><Relationship Id="rId15" Type="http://schemas.openxmlformats.org/officeDocument/2006/relationships/image" Target="../media/image1157.png"/><Relationship Id="rId57" Type="http://schemas.openxmlformats.org/officeDocument/2006/relationships/image" Target="../media/image1178.png"/><Relationship Id="rId262" Type="http://schemas.openxmlformats.org/officeDocument/2006/relationships/customXml" Target="../ink/ink352.xml"/><Relationship Id="rId318" Type="http://schemas.openxmlformats.org/officeDocument/2006/relationships/customXml" Target="../ink/ink380.xml"/><Relationship Id="rId525" Type="http://schemas.openxmlformats.org/officeDocument/2006/relationships/customXml" Target="../ink/ink484.xml"/><Relationship Id="rId99" Type="http://schemas.openxmlformats.org/officeDocument/2006/relationships/image" Target="../media/image1199.png"/><Relationship Id="rId122" Type="http://schemas.openxmlformats.org/officeDocument/2006/relationships/customXml" Target="../ink/ink282.xml"/><Relationship Id="rId164" Type="http://schemas.openxmlformats.org/officeDocument/2006/relationships/customXml" Target="../ink/ink303.xml"/><Relationship Id="rId371" Type="http://schemas.openxmlformats.org/officeDocument/2006/relationships/image" Target="../media/image1336.png"/><Relationship Id="rId427" Type="http://schemas.openxmlformats.org/officeDocument/2006/relationships/image" Target="../media/image1364.png"/><Relationship Id="rId469" Type="http://schemas.openxmlformats.org/officeDocument/2006/relationships/image" Target="../media/image1385.png"/><Relationship Id="rId26" Type="http://schemas.openxmlformats.org/officeDocument/2006/relationships/customXml" Target="../ink/ink234.xml"/><Relationship Id="rId231" Type="http://schemas.openxmlformats.org/officeDocument/2006/relationships/image" Target="../media/image1266.png"/><Relationship Id="rId273" Type="http://schemas.openxmlformats.org/officeDocument/2006/relationships/image" Target="../media/image1287.png"/><Relationship Id="rId329" Type="http://schemas.openxmlformats.org/officeDocument/2006/relationships/image" Target="../media/image1315.png"/><Relationship Id="rId480" Type="http://schemas.openxmlformats.org/officeDocument/2006/relationships/customXml" Target="../ink/ink461.xml"/><Relationship Id="rId68" Type="http://schemas.openxmlformats.org/officeDocument/2006/relationships/customXml" Target="../ink/ink255.xml"/><Relationship Id="rId133" Type="http://schemas.openxmlformats.org/officeDocument/2006/relationships/image" Target="../media/image1217.png"/><Relationship Id="rId175" Type="http://schemas.openxmlformats.org/officeDocument/2006/relationships/image" Target="../media/image1238.png"/><Relationship Id="rId340" Type="http://schemas.openxmlformats.org/officeDocument/2006/relationships/customXml" Target="../ink/ink391.xml"/><Relationship Id="rId200" Type="http://schemas.openxmlformats.org/officeDocument/2006/relationships/customXml" Target="../ink/ink321.xml"/><Relationship Id="rId382" Type="http://schemas.openxmlformats.org/officeDocument/2006/relationships/customXml" Target="../ink/ink412.xml"/><Relationship Id="rId438" Type="http://schemas.openxmlformats.org/officeDocument/2006/relationships/customXml" Target="../ink/ink440.xml"/><Relationship Id="rId242" Type="http://schemas.openxmlformats.org/officeDocument/2006/relationships/customXml" Target="../ink/ink342.xml"/><Relationship Id="rId284" Type="http://schemas.openxmlformats.org/officeDocument/2006/relationships/customXml" Target="../ink/ink363.xml"/><Relationship Id="rId491" Type="http://schemas.openxmlformats.org/officeDocument/2006/relationships/customXml" Target="../ink/ink467.xml"/><Relationship Id="rId505" Type="http://schemas.openxmlformats.org/officeDocument/2006/relationships/customXml" Target="../ink/ink474.xml"/><Relationship Id="rId37" Type="http://schemas.openxmlformats.org/officeDocument/2006/relationships/image" Target="../media/image1168.png"/><Relationship Id="rId79" Type="http://schemas.openxmlformats.org/officeDocument/2006/relationships/image" Target="../media/image1189.png"/><Relationship Id="rId102" Type="http://schemas.openxmlformats.org/officeDocument/2006/relationships/customXml" Target="../ink/ink272.xml"/><Relationship Id="rId144" Type="http://schemas.openxmlformats.org/officeDocument/2006/relationships/customXml" Target="../ink/ink293.xml"/><Relationship Id="rId90" Type="http://schemas.openxmlformats.org/officeDocument/2006/relationships/customXml" Target="../ink/ink266.xml"/><Relationship Id="rId186" Type="http://schemas.openxmlformats.org/officeDocument/2006/relationships/customXml" Target="../ink/ink314.xml"/><Relationship Id="rId351" Type="http://schemas.openxmlformats.org/officeDocument/2006/relationships/image" Target="../media/image1326.png"/><Relationship Id="rId393" Type="http://schemas.openxmlformats.org/officeDocument/2006/relationships/image" Target="../media/image1347.png"/><Relationship Id="rId407" Type="http://schemas.openxmlformats.org/officeDocument/2006/relationships/image" Target="../media/image1354.png"/><Relationship Id="rId449" Type="http://schemas.openxmlformats.org/officeDocument/2006/relationships/image" Target="../media/image1375.png"/><Relationship Id="rId211" Type="http://schemas.openxmlformats.org/officeDocument/2006/relationships/image" Target="../media/image1256.png"/><Relationship Id="rId253" Type="http://schemas.openxmlformats.org/officeDocument/2006/relationships/image" Target="../media/image1277.png"/><Relationship Id="rId295" Type="http://schemas.openxmlformats.org/officeDocument/2006/relationships/image" Target="../media/image1298.png"/><Relationship Id="rId309" Type="http://schemas.openxmlformats.org/officeDocument/2006/relationships/image" Target="../media/image1305.png"/><Relationship Id="rId460" Type="http://schemas.openxmlformats.org/officeDocument/2006/relationships/customXml" Target="../ink/ink451.xml"/><Relationship Id="rId516" Type="http://schemas.openxmlformats.org/officeDocument/2006/relationships/image" Target="../media/image1408.png"/><Relationship Id="rId48" Type="http://schemas.openxmlformats.org/officeDocument/2006/relationships/customXml" Target="../ink/ink245.xml"/><Relationship Id="rId113" Type="http://schemas.openxmlformats.org/officeDocument/2006/relationships/image" Target="../media/image1206.png"/><Relationship Id="rId320" Type="http://schemas.openxmlformats.org/officeDocument/2006/relationships/customXml" Target="../ink/ink381.xml"/><Relationship Id="rId155" Type="http://schemas.openxmlformats.org/officeDocument/2006/relationships/image" Target="../media/image1228.png"/><Relationship Id="rId197" Type="http://schemas.openxmlformats.org/officeDocument/2006/relationships/image" Target="../media/image1249.png"/><Relationship Id="rId362" Type="http://schemas.openxmlformats.org/officeDocument/2006/relationships/customXml" Target="../ink/ink402.xml"/><Relationship Id="rId418" Type="http://schemas.openxmlformats.org/officeDocument/2006/relationships/customXml" Target="../ink/ink430.xml"/><Relationship Id="rId222" Type="http://schemas.openxmlformats.org/officeDocument/2006/relationships/customXml" Target="../ink/ink332.xml"/><Relationship Id="rId264" Type="http://schemas.openxmlformats.org/officeDocument/2006/relationships/customXml" Target="../ink/ink353.xml"/><Relationship Id="rId471" Type="http://schemas.openxmlformats.org/officeDocument/2006/relationships/image" Target="../media/image1386.png"/><Relationship Id="rId17" Type="http://schemas.openxmlformats.org/officeDocument/2006/relationships/image" Target="../media/image1158.png"/><Relationship Id="rId59" Type="http://schemas.openxmlformats.org/officeDocument/2006/relationships/image" Target="../media/image1179.png"/><Relationship Id="rId124" Type="http://schemas.openxmlformats.org/officeDocument/2006/relationships/customXml" Target="../ink/ink283.xml"/><Relationship Id="rId527" Type="http://schemas.openxmlformats.org/officeDocument/2006/relationships/image" Target="../media/image1414.png"/><Relationship Id="rId70" Type="http://schemas.openxmlformats.org/officeDocument/2006/relationships/customXml" Target="../ink/ink256.xml"/><Relationship Id="rId166" Type="http://schemas.openxmlformats.org/officeDocument/2006/relationships/customXml" Target="../ink/ink304.xml"/><Relationship Id="rId331" Type="http://schemas.openxmlformats.org/officeDocument/2006/relationships/image" Target="../media/image1316.png"/><Relationship Id="rId373" Type="http://schemas.openxmlformats.org/officeDocument/2006/relationships/image" Target="../media/image1337.png"/><Relationship Id="rId429" Type="http://schemas.openxmlformats.org/officeDocument/2006/relationships/image" Target="../media/image1365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267.png"/><Relationship Id="rId440" Type="http://schemas.openxmlformats.org/officeDocument/2006/relationships/customXml" Target="../ink/ink441.xml"/><Relationship Id="rId28" Type="http://schemas.openxmlformats.org/officeDocument/2006/relationships/customXml" Target="../ink/ink235.xml"/><Relationship Id="rId275" Type="http://schemas.openxmlformats.org/officeDocument/2006/relationships/image" Target="../media/image1288.png"/><Relationship Id="rId300" Type="http://schemas.openxmlformats.org/officeDocument/2006/relationships/customXml" Target="../ink/ink371.xml"/><Relationship Id="rId482" Type="http://schemas.openxmlformats.org/officeDocument/2006/relationships/customXml" Target="../ink/ink462.xml"/><Relationship Id="rId81" Type="http://schemas.openxmlformats.org/officeDocument/2006/relationships/image" Target="../media/image1190.png"/><Relationship Id="rId135" Type="http://schemas.openxmlformats.org/officeDocument/2006/relationships/image" Target="../media/image1218.png"/><Relationship Id="rId177" Type="http://schemas.openxmlformats.org/officeDocument/2006/relationships/image" Target="../media/image1239.png"/><Relationship Id="rId342" Type="http://schemas.openxmlformats.org/officeDocument/2006/relationships/customXml" Target="../ink/ink392.xml"/><Relationship Id="rId384" Type="http://schemas.openxmlformats.org/officeDocument/2006/relationships/customXml" Target="../ink/ink413.xml"/><Relationship Id="rId202" Type="http://schemas.openxmlformats.org/officeDocument/2006/relationships/customXml" Target="../ink/ink322.xml"/><Relationship Id="rId244" Type="http://schemas.openxmlformats.org/officeDocument/2006/relationships/customXml" Target="../ink/ink343.xml"/><Relationship Id="rId39" Type="http://schemas.openxmlformats.org/officeDocument/2006/relationships/image" Target="../media/image1169.png"/><Relationship Id="rId286" Type="http://schemas.openxmlformats.org/officeDocument/2006/relationships/customXml" Target="../ink/ink364.xml"/><Relationship Id="rId451" Type="http://schemas.openxmlformats.org/officeDocument/2006/relationships/image" Target="../media/image1376.png"/><Relationship Id="rId493" Type="http://schemas.openxmlformats.org/officeDocument/2006/relationships/customXml" Target="../ink/ink468.xml"/><Relationship Id="rId507" Type="http://schemas.openxmlformats.org/officeDocument/2006/relationships/customXml" Target="../ink/ink475.xml"/><Relationship Id="rId50" Type="http://schemas.openxmlformats.org/officeDocument/2006/relationships/customXml" Target="../ink/ink246.xml"/><Relationship Id="rId104" Type="http://schemas.openxmlformats.org/officeDocument/2006/relationships/customXml" Target="../ink/ink273.xml"/><Relationship Id="rId146" Type="http://schemas.openxmlformats.org/officeDocument/2006/relationships/customXml" Target="../ink/ink294.xml"/><Relationship Id="rId188" Type="http://schemas.openxmlformats.org/officeDocument/2006/relationships/customXml" Target="../ink/ink315.xml"/><Relationship Id="rId311" Type="http://schemas.openxmlformats.org/officeDocument/2006/relationships/image" Target="../media/image1306.png"/><Relationship Id="rId353" Type="http://schemas.openxmlformats.org/officeDocument/2006/relationships/image" Target="../media/image1327.png"/><Relationship Id="rId395" Type="http://schemas.openxmlformats.org/officeDocument/2006/relationships/image" Target="../media/image1348.png"/><Relationship Id="rId409" Type="http://schemas.openxmlformats.org/officeDocument/2006/relationships/image" Target="../media/image1355.png"/><Relationship Id="rId92" Type="http://schemas.openxmlformats.org/officeDocument/2006/relationships/customXml" Target="../ink/ink267.xml"/><Relationship Id="rId213" Type="http://schemas.openxmlformats.org/officeDocument/2006/relationships/image" Target="../media/image1257.png"/><Relationship Id="rId420" Type="http://schemas.openxmlformats.org/officeDocument/2006/relationships/customXml" Target="../ink/ink431.xml"/><Relationship Id="rId255" Type="http://schemas.openxmlformats.org/officeDocument/2006/relationships/image" Target="../media/image1278.png"/><Relationship Id="rId297" Type="http://schemas.openxmlformats.org/officeDocument/2006/relationships/image" Target="../media/image1299.png"/><Relationship Id="rId462" Type="http://schemas.openxmlformats.org/officeDocument/2006/relationships/customXml" Target="../ink/ink452.xml"/><Relationship Id="rId518" Type="http://schemas.openxmlformats.org/officeDocument/2006/relationships/image" Target="../media/image1409.png"/><Relationship Id="rId115" Type="http://schemas.openxmlformats.org/officeDocument/2006/relationships/image" Target="../media/image1207.png"/><Relationship Id="rId157" Type="http://schemas.openxmlformats.org/officeDocument/2006/relationships/image" Target="../media/image1229.png"/><Relationship Id="rId322" Type="http://schemas.openxmlformats.org/officeDocument/2006/relationships/customXml" Target="../ink/ink382.xml"/><Relationship Id="rId364" Type="http://schemas.openxmlformats.org/officeDocument/2006/relationships/customXml" Target="../ink/ink403.xml"/><Relationship Id="rId61" Type="http://schemas.openxmlformats.org/officeDocument/2006/relationships/image" Target="../media/image1180.png"/><Relationship Id="rId199" Type="http://schemas.openxmlformats.org/officeDocument/2006/relationships/image" Target="../media/image1250.png"/><Relationship Id="rId19" Type="http://schemas.openxmlformats.org/officeDocument/2006/relationships/image" Target="../media/image1159.png"/><Relationship Id="rId224" Type="http://schemas.openxmlformats.org/officeDocument/2006/relationships/customXml" Target="../ink/ink333.xml"/><Relationship Id="rId266" Type="http://schemas.openxmlformats.org/officeDocument/2006/relationships/customXml" Target="../ink/ink354.xml"/><Relationship Id="rId431" Type="http://schemas.openxmlformats.org/officeDocument/2006/relationships/image" Target="../media/image1366.png"/><Relationship Id="rId473" Type="http://schemas.openxmlformats.org/officeDocument/2006/relationships/image" Target="../media/image1387.png"/><Relationship Id="rId30" Type="http://schemas.openxmlformats.org/officeDocument/2006/relationships/customXml" Target="../ink/ink236.xml"/><Relationship Id="rId126" Type="http://schemas.openxmlformats.org/officeDocument/2006/relationships/customXml" Target="../ink/ink284.xml"/><Relationship Id="rId168" Type="http://schemas.openxmlformats.org/officeDocument/2006/relationships/customXml" Target="../ink/ink305.xml"/><Relationship Id="rId333" Type="http://schemas.openxmlformats.org/officeDocument/2006/relationships/image" Target="../media/image1317.png"/><Relationship Id="rId72" Type="http://schemas.openxmlformats.org/officeDocument/2006/relationships/customXml" Target="../ink/ink257.xml"/><Relationship Id="rId375" Type="http://schemas.openxmlformats.org/officeDocument/2006/relationships/image" Target="../media/image1338.png"/><Relationship Id="rId3" Type="http://schemas.openxmlformats.org/officeDocument/2006/relationships/image" Target="../media/image1151.png"/><Relationship Id="rId235" Type="http://schemas.openxmlformats.org/officeDocument/2006/relationships/image" Target="../media/image1268.png"/><Relationship Id="rId277" Type="http://schemas.openxmlformats.org/officeDocument/2006/relationships/image" Target="../media/image1289.png"/><Relationship Id="rId400" Type="http://schemas.openxmlformats.org/officeDocument/2006/relationships/customXml" Target="../ink/ink421.xml"/><Relationship Id="rId442" Type="http://schemas.openxmlformats.org/officeDocument/2006/relationships/customXml" Target="../ink/ink442.xml"/><Relationship Id="rId484" Type="http://schemas.openxmlformats.org/officeDocument/2006/relationships/image" Target="../media/image1392.png"/><Relationship Id="rId137" Type="http://schemas.openxmlformats.org/officeDocument/2006/relationships/image" Target="../media/image1219.png"/><Relationship Id="rId302" Type="http://schemas.openxmlformats.org/officeDocument/2006/relationships/customXml" Target="../ink/ink372.xml"/><Relationship Id="rId344" Type="http://schemas.openxmlformats.org/officeDocument/2006/relationships/customXml" Target="../ink/ink393.xml"/><Relationship Id="rId41" Type="http://schemas.openxmlformats.org/officeDocument/2006/relationships/image" Target="../media/image1170.png"/><Relationship Id="rId83" Type="http://schemas.openxmlformats.org/officeDocument/2006/relationships/image" Target="../media/image1191.png"/><Relationship Id="rId179" Type="http://schemas.openxmlformats.org/officeDocument/2006/relationships/image" Target="../media/image1240.png"/><Relationship Id="rId386" Type="http://schemas.openxmlformats.org/officeDocument/2006/relationships/customXml" Target="../ink/ink414.xml"/><Relationship Id="rId190" Type="http://schemas.openxmlformats.org/officeDocument/2006/relationships/customXml" Target="../ink/ink316.xml"/><Relationship Id="rId204" Type="http://schemas.openxmlformats.org/officeDocument/2006/relationships/customXml" Target="../ink/ink323.xml"/><Relationship Id="rId246" Type="http://schemas.openxmlformats.org/officeDocument/2006/relationships/customXml" Target="../ink/ink344.xml"/><Relationship Id="rId288" Type="http://schemas.openxmlformats.org/officeDocument/2006/relationships/customXml" Target="../ink/ink365.xml"/><Relationship Id="rId411" Type="http://schemas.openxmlformats.org/officeDocument/2006/relationships/image" Target="../media/image1356.png"/><Relationship Id="rId453" Type="http://schemas.openxmlformats.org/officeDocument/2006/relationships/image" Target="../media/image1377.png"/><Relationship Id="rId509" Type="http://schemas.openxmlformats.org/officeDocument/2006/relationships/customXml" Target="../ink/ink476.xml"/><Relationship Id="rId106" Type="http://schemas.openxmlformats.org/officeDocument/2006/relationships/customXml" Target="../ink/ink274.xml"/><Relationship Id="rId313" Type="http://schemas.openxmlformats.org/officeDocument/2006/relationships/image" Target="../media/image1307.png"/><Relationship Id="rId495" Type="http://schemas.openxmlformats.org/officeDocument/2006/relationships/customXml" Target="../ink/ink469.xml"/><Relationship Id="rId10" Type="http://schemas.openxmlformats.org/officeDocument/2006/relationships/customXml" Target="../ink/ink226.xml"/><Relationship Id="rId52" Type="http://schemas.openxmlformats.org/officeDocument/2006/relationships/customXml" Target="../ink/ink247.xml"/><Relationship Id="rId94" Type="http://schemas.openxmlformats.org/officeDocument/2006/relationships/customXml" Target="../ink/ink268.xml"/><Relationship Id="rId148" Type="http://schemas.openxmlformats.org/officeDocument/2006/relationships/customXml" Target="../ink/ink295.xml"/><Relationship Id="rId355" Type="http://schemas.openxmlformats.org/officeDocument/2006/relationships/image" Target="../media/image1328.png"/><Relationship Id="rId397" Type="http://schemas.openxmlformats.org/officeDocument/2006/relationships/image" Target="../media/image1349.png"/><Relationship Id="rId520" Type="http://schemas.openxmlformats.org/officeDocument/2006/relationships/image" Target="../media/image1410.png"/><Relationship Id="rId215" Type="http://schemas.openxmlformats.org/officeDocument/2006/relationships/image" Target="../media/image1258.png"/><Relationship Id="rId257" Type="http://schemas.openxmlformats.org/officeDocument/2006/relationships/image" Target="../media/image1279.png"/><Relationship Id="rId422" Type="http://schemas.openxmlformats.org/officeDocument/2006/relationships/customXml" Target="../ink/ink432.xml"/><Relationship Id="rId464" Type="http://schemas.openxmlformats.org/officeDocument/2006/relationships/customXml" Target="../ink/ink453.xml"/><Relationship Id="rId299" Type="http://schemas.openxmlformats.org/officeDocument/2006/relationships/image" Target="../media/image1300.png"/><Relationship Id="rId63" Type="http://schemas.openxmlformats.org/officeDocument/2006/relationships/image" Target="../media/image1181.png"/><Relationship Id="rId159" Type="http://schemas.openxmlformats.org/officeDocument/2006/relationships/image" Target="../media/image1230.png"/><Relationship Id="rId366" Type="http://schemas.openxmlformats.org/officeDocument/2006/relationships/customXml" Target="../ink/ink404.xml"/><Relationship Id="rId226" Type="http://schemas.openxmlformats.org/officeDocument/2006/relationships/customXml" Target="../ink/ink334.xml"/><Relationship Id="rId433" Type="http://schemas.openxmlformats.org/officeDocument/2006/relationships/image" Target="../media/image1367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42.xml"/><Relationship Id="rId21" Type="http://schemas.openxmlformats.org/officeDocument/2006/relationships/customXml" Target="../ink/ink494.xml"/><Relationship Id="rId42" Type="http://schemas.openxmlformats.org/officeDocument/2006/relationships/image" Target="../media/image1435.png"/><Relationship Id="rId63" Type="http://schemas.openxmlformats.org/officeDocument/2006/relationships/customXml" Target="../ink/ink515.xml"/><Relationship Id="rId84" Type="http://schemas.openxmlformats.org/officeDocument/2006/relationships/image" Target="../media/image1456.png"/><Relationship Id="rId138" Type="http://schemas.openxmlformats.org/officeDocument/2006/relationships/image" Target="../media/image1483.png"/><Relationship Id="rId159" Type="http://schemas.openxmlformats.org/officeDocument/2006/relationships/customXml" Target="../ink/ink563.xml"/><Relationship Id="rId170" Type="http://schemas.openxmlformats.org/officeDocument/2006/relationships/image" Target="../media/image1498.png"/><Relationship Id="rId191" Type="http://schemas.openxmlformats.org/officeDocument/2006/relationships/customXml" Target="../ink/ink579.xml"/><Relationship Id="rId205" Type="http://schemas.openxmlformats.org/officeDocument/2006/relationships/customXml" Target="../ink/ink586.xml"/><Relationship Id="rId226" Type="http://schemas.openxmlformats.org/officeDocument/2006/relationships/image" Target="../media/image1526.png"/><Relationship Id="rId247" Type="http://schemas.openxmlformats.org/officeDocument/2006/relationships/customXml" Target="../ink/ink607.xml"/><Relationship Id="rId107" Type="http://schemas.openxmlformats.org/officeDocument/2006/relationships/customXml" Target="../ink/ink537.xml"/><Relationship Id="rId11" Type="http://schemas.openxmlformats.org/officeDocument/2006/relationships/customXml" Target="../ink/ink489.xml"/><Relationship Id="rId32" Type="http://schemas.openxmlformats.org/officeDocument/2006/relationships/image" Target="../media/image1430.png"/><Relationship Id="rId53" Type="http://schemas.openxmlformats.org/officeDocument/2006/relationships/customXml" Target="../ink/ink510.xml"/><Relationship Id="rId74" Type="http://schemas.openxmlformats.org/officeDocument/2006/relationships/image" Target="../media/image1451.png"/><Relationship Id="rId128" Type="http://schemas.openxmlformats.org/officeDocument/2006/relationships/image" Target="../media/image1478.png"/><Relationship Id="rId149" Type="http://schemas.openxmlformats.org/officeDocument/2006/relationships/customXml" Target="../ink/ink558.xml"/><Relationship Id="rId5" Type="http://schemas.openxmlformats.org/officeDocument/2006/relationships/customXml" Target="../ink/ink486.xml"/><Relationship Id="rId95" Type="http://schemas.openxmlformats.org/officeDocument/2006/relationships/customXml" Target="../ink/ink531.xml"/><Relationship Id="rId160" Type="http://schemas.openxmlformats.org/officeDocument/2006/relationships/image" Target="../media/image1493.png"/><Relationship Id="rId181" Type="http://schemas.openxmlformats.org/officeDocument/2006/relationships/customXml" Target="../ink/ink574.xml"/><Relationship Id="rId216" Type="http://schemas.openxmlformats.org/officeDocument/2006/relationships/image" Target="../media/image1521.png"/><Relationship Id="rId237" Type="http://schemas.openxmlformats.org/officeDocument/2006/relationships/customXml" Target="../ink/ink602.xml"/><Relationship Id="rId258" Type="http://schemas.openxmlformats.org/officeDocument/2006/relationships/image" Target="../media/image1542.png"/><Relationship Id="rId22" Type="http://schemas.openxmlformats.org/officeDocument/2006/relationships/image" Target="../media/image1425.png"/><Relationship Id="rId43" Type="http://schemas.openxmlformats.org/officeDocument/2006/relationships/customXml" Target="../ink/ink505.xml"/><Relationship Id="rId64" Type="http://schemas.openxmlformats.org/officeDocument/2006/relationships/image" Target="../media/image1446.png"/><Relationship Id="rId118" Type="http://schemas.openxmlformats.org/officeDocument/2006/relationships/image" Target="../media/image1473.png"/><Relationship Id="rId139" Type="http://schemas.openxmlformats.org/officeDocument/2006/relationships/customXml" Target="../ink/ink553.xml"/><Relationship Id="rId85" Type="http://schemas.openxmlformats.org/officeDocument/2006/relationships/customXml" Target="../ink/ink526.xml"/><Relationship Id="rId150" Type="http://schemas.openxmlformats.org/officeDocument/2006/relationships/image" Target="../media/image1488.png"/><Relationship Id="rId171" Type="http://schemas.openxmlformats.org/officeDocument/2006/relationships/customXml" Target="../ink/ink569.xml"/><Relationship Id="rId192" Type="http://schemas.openxmlformats.org/officeDocument/2006/relationships/image" Target="../media/image1509.png"/><Relationship Id="rId206" Type="http://schemas.openxmlformats.org/officeDocument/2006/relationships/image" Target="../media/image1516.png"/><Relationship Id="rId227" Type="http://schemas.openxmlformats.org/officeDocument/2006/relationships/customXml" Target="../ink/ink597.xml"/><Relationship Id="rId248" Type="http://schemas.openxmlformats.org/officeDocument/2006/relationships/image" Target="../media/image1537.png"/><Relationship Id="rId12" Type="http://schemas.openxmlformats.org/officeDocument/2006/relationships/image" Target="../media/image1420.png"/><Relationship Id="rId33" Type="http://schemas.openxmlformats.org/officeDocument/2006/relationships/customXml" Target="../ink/ink500.xml"/><Relationship Id="rId108" Type="http://schemas.openxmlformats.org/officeDocument/2006/relationships/image" Target="../media/image1468.png"/><Relationship Id="rId129" Type="http://schemas.openxmlformats.org/officeDocument/2006/relationships/customXml" Target="../ink/ink548.xml"/><Relationship Id="rId54" Type="http://schemas.openxmlformats.org/officeDocument/2006/relationships/image" Target="../media/image1441.png"/><Relationship Id="rId75" Type="http://schemas.openxmlformats.org/officeDocument/2006/relationships/customXml" Target="../ink/ink521.xml"/><Relationship Id="rId96" Type="http://schemas.openxmlformats.org/officeDocument/2006/relationships/image" Target="../media/image1462.png"/><Relationship Id="rId140" Type="http://schemas.openxmlformats.org/officeDocument/2006/relationships/image" Target="../media/image1484.png"/><Relationship Id="rId161" Type="http://schemas.openxmlformats.org/officeDocument/2006/relationships/customXml" Target="../ink/ink564.xml"/><Relationship Id="rId182" Type="http://schemas.openxmlformats.org/officeDocument/2006/relationships/image" Target="../media/image1504.png"/><Relationship Id="rId217" Type="http://schemas.openxmlformats.org/officeDocument/2006/relationships/customXml" Target="../ink/ink592.xml"/><Relationship Id="rId6" Type="http://schemas.openxmlformats.org/officeDocument/2006/relationships/image" Target="../media/image1417.png"/><Relationship Id="rId238" Type="http://schemas.openxmlformats.org/officeDocument/2006/relationships/image" Target="../media/image1532.png"/><Relationship Id="rId23" Type="http://schemas.openxmlformats.org/officeDocument/2006/relationships/customXml" Target="../ink/ink495.xml"/><Relationship Id="rId119" Type="http://schemas.openxmlformats.org/officeDocument/2006/relationships/customXml" Target="../ink/ink543.xml"/><Relationship Id="rId44" Type="http://schemas.openxmlformats.org/officeDocument/2006/relationships/image" Target="../media/image1436.png"/><Relationship Id="rId65" Type="http://schemas.openxmlformats.org/officeDocument/2006/relationships/customXml" Target="../ink/ink516.xml"/><Relationship Id="rId86" Type="http://schemas.openxmlformats.org/officeDocument/2006/relationships/image" Target="../media/image1457.png"/><Relationship Id="rId130" Type="http://schemas.openxmlformats.org/officeDocument/2006/relationships/image" Target="../media/image1479.png"/><Relationship Id="rId151" Type="http://schemas.openxmlformats.org/officeDocument/2006/relationships/customXml" Target="../ink/ink559.xml"/><Relationship Id="rId172" Type="http://schemas.openxmlformats.org/officeDocument/2006/relationships/image" Target="../media/image1499.png"/><Relationship Id="rId193" Type="http://schemas.openxmlformats.org/officeDocument/2006/relationships/customXml" Target="../ink/ink580.xml"/><Relationship Id="rId207" Type="http://schemas.openxmlformats.org/officeDocument/2006/relationships/customXml" Target="../ink/ink587.xml"/><Relationship Id="rId228" Type="http://schemas.openxmlformats.org/officeDocument/2006/relationships/image" Target="../media/image1527.png"/><Relationship Id="rId249" Type="http://schemas.openxmlformats.org/officeDocument/2006/relationships/customXml" Target="../ink/ink608.xml"/><Relationship Id="rId13" Type="http://schemas.openxmlformats.org/officeDocument/2006/relationships/customXml" Target="../ink/ink490.xml"/><Relationship Id="rId109" Type="http://schemas.openxmlformats.org/officeDocument/2006/relationships/customXml" Target="../ink/ink538.xml"/><Relationship Id="rId34" Type="http://schemas.openxmlformats.org/officeDocument/2006/relationships/image" Target="../media/image1431.png"/><Relationship Id="rId55" Type="http://schemas.openxmlformats.org/officeDocument/2006/relationships/customXml" Target="../ink/ink511.xml"/><Relationship Id="rId76" Type="http://schemas.openxmlformats.org/officeDocument/2006/relationships/image" Target="../media/image1452.png"/><Relationship Id="rId97" Type="http://schemas.openxmlformats.org/officeDocument/2006/relationships/customXml" Target="../ink/ink532.xml"/><Relationship Id="rId120" Type="http://schemas.openxmlformats.org/officeDocument/2006/relationships/image" Target="../media/image1474.png"/><Relationship Id="rId141" Type="http://schemas.openxmlformats.org/officeDocument/2006/relationships/customXml" Target="../ink/ink554.xml"/><Relationship Id="rId7" Type="http://schemas.openxmlformats.org/officeDocument/2006/relationships/customXml" Target="../ink/ink487.xml"/><Relationship Id="rId162" Type="http://schemas.openxmlformats.org/officeDocument/2006/relationships/image" Target="../media/image1494.png"/><Relationship Id="rId183" Type="http://schemas.openxmlformats.org/officeDocument/2006/relationships/customXml" Target="../ink/ink575.xml"/><Relationship Id="rId218" Type="http://schemas.openxmlformats.org/officeDocument/2006/relationships/image" Target="../media/image1522.png"/><Relationship Id="rId239" Type="http://schemas.openxmlformats.org/officeDocument/2006/relationships/customXml" Target="../ink/ink603.xml"/><Relationship Id="rId250" Type="http://schemas.openxmlformats.org/officeDocument/2006/relationships/image" Target="../media/image1538.png"/><Relationship Id="rId24" Type="http://schemas.openxmlformats.org/officeDocument/2006/relationships/image" Target="../media/image1426.png"/><Relationship Id="rId45" Type="http://schemas.openxmlformats.org/officeDocument/2006/relationships/customXml" Target="../ink/ink506.xml"/><Relationship Id="rId66" Type="http://schemas.openxmlformats.org/officeDocument/2006/relationships/image" Target="../media/image1447.png"/><Relationship Id="rId87" Type="http://schemas.openxmlformats.org/officeDocument/2006/relationships/customXml" Target="../ink/ink527.xml"/><Relationship Id="rId110" Type="http://schemas.openxmlformats.org/officeDocument/2006/relationships/image" Target="../media/image1469.png"/><Relationship Id="rId131" Type="http://schemas.openxmlformats.org/officeDocument/2006/relationships/customXml" Target="../ink/ink549.xml"/><Relationship Id="rId152" Type="http://schemas.openxmlformats.org/officeDocument/2006/relationships/image" Target="../media/image1489.png"/><Relationship Id="rId173" Type="http://schemas.openxmlformats.org/officeDocument/2006/relationships/customXml" Target="../ink/ink570.xml"/><Relationship Id="rId194" Type="http://schemas.openxmlformats.org/officeDocument/2006/relationships/image" Target="../media/image1510.png"/><Relationship Id="rId208" Type="http://schemas.openxmlformats.org/officeDocument/2006/relationships/image" Target="../media/image1517.png"/><Relationship Id="rId229" Type="http://schemas.openxmlformats.org/officeDocument/2006/relationships/customXml" Target="../ink/ink598.xml"/><Relationship Id="rId240" Type="http://schemas.openxmlformats.org/officeDocument/2006/relationships/image" Target="../media/image1533.png"/><Relationship Id="rId14" Type="http://schemas.openxmlformats.org/officeDocument/2006/relationships/image" Target="../media/image1421.png"/><Relationship Id="rId35" Type="http://schemas.openxmlformats.org/officeDocument/2006/relationships/customXml" Target="../ink/ink501.xml"/><Relationship Id="rId56" Type="http://schemas.openxmlformats.org/officeDocument/2006/relationships/image" Target="../media/image1442.png"/><Relationship Id="rId77" Type="http://schemas.openxmlformats.org/officeDocument/2006/relationships/customXml" Target="../ink/ink522.xml"/><Relationship Id="rId100" Type="http://schemas.openxmlformats.org/officeDocument/2006/relationships/image" Target="../media/image1464.png"/><Relationship Id="rId8" Type="http://schemas.openxmlformats.org/officeDocument/2006/relationships/image" Target="../media/image1418.png"/><Relationship Id="rId98" Type="http://schemas.openxmlformats.org/officeDocument/2006/relationships/image" Target="../media/image1463.png"/><Relationship Id="rId121" Type="http://schemas.openxmlformats.org/officeDocument/2006/relationships/customXml" Target="../ink/ink544.xml"/><Relationship Id="rId142" Type="http://schemas.openxmlformats.org/officeDocument/2006/relationships/image" Target="../media/image1485.png"/><Relationship Id="rId163" Type="http://schemas.openxmlformats.org/officeDocument/2006/relationships/customXml" Target="../ink/ink565.xml"/><Relationship Id="rId184" Type="http://schemas.openxmlformats.org/officeDocument/2006/relationships/image" Target="../media/image1505.png"/><Relationship Id="rId219" Type="http://schemas.openxmlformats.org/officeDocument/2006/relationships/customXml" Target="../ink/ink593.xml"/><Relationship Id="rId230" Type="http://schemas.openxmlformats.org/officeDocument/2006/relationships/image" Target="../media/image1528.png"/><Relationship Id="rId251" Type="http://schemas.openxmlformats.org/officeDocument/2006/relationships/customXml" Target="../ink/ink609.xml"/><Relationship Id="rId25" Type="http://schemas.openxmlformats.org/officeDocument/2006/relationships/customXml" Target="../ink/ink496.xml"/><Relationship Id="rId46" Type="http://schemas.openxmlformats.org/officeDocument/2006/relationships/image" Target="../media/image1437.png"/><Relationship Id="rId67" Type="http://schemas.openxmlformats.org/officeDocument/2006/relationships/customXml" Target="../ink/ink517.xml"/><Relationship Id="rId88" Type="http://schemas.openxmlformats.org/officeDocument/2006/relationships/image" Target="../media/image1458.png"/><Relationship Id="rId111" Type="http://schemas.openxmlformats.org/officeDocument/2006/relationships/customXml" Target="../ink/ink539.xml"/><Relationship Id="rId132" Type="http://schemas.openxmlformats.org/officeDocument/2006/relationships/image" Target="../media/image1480.png"/><Relationship Id="rId153" Type="http://schemas.openxmlformats.org/officeDocument/2006/relationships/customXml" Target="../ink/ink560.xml"/><Relationship Id="rId174" Type="http://schemas.openxmlformats.org/officeDocument/2006/relationships/image" Target="../media/image1500.png"/><Relationship Id="rId195" Type="http://schemas.openxmlformats.org/officeDocument/2006/relationships/customXml" Target="../ink/ink581.xml"/><Relationship Id="rId209" Type="http://schemas.openxmlformats.org/officeDocument/2006/relationships/customXml" Target="../ink/ink588.xml"/><Relationship Id="rId220" Type="http://schemas.openxmlformats.org/officeDocument/2006/relationships/image" Target="../media/image1523.png"/><Relationship Id="rId241" Type="http://schemas.openxmlformats.org/officeDocument/2006/relationships/customXml" Target="../ink/ink604.xml"/><Relationship Id="rId15" Type="http://schemas.openxmlformats.org/officeDocument/2006/relationships/customXml" Target="../ink/ink491.xml"/><Relationship Id="rId36" Type="http://schemas.openxmlformats.org/officeDocument/2006/relationships/image" Target="../media/image1432.png"/><Relationship Id="rId57" Type="http://schemas.openxmlformats.org/officeDocument/2006/relationships/customXml" Target="../ink/ink512.xml"/><Relationship Id="rId78" Type="http://schemas.openxmlformats.org/officeDocument/2006/relationships/image" Target="../media/image1453.png"/><Relationship Id="rId99" Type="http://schemas.openxmlformats.org/officeDocument/2006/relationships/customXml" Target="../ink/ink533.xml"/><Relationship Id="rId101" Type="http://schemas.openxmlformats.org/officeDocument/2006/relationships/customXml" Target="../ink/ink534.xml"/><Relationship Id="rId122" Type="http://schemas.openxmlformats.org/officeDocument/2006/relationships/image" Target="../media/image1475.png"/><Relationship Id="rId143" Type="http://schemas.openxmlformats.org/officeDocument/2006/relationships/customXml" Target="../ink/ink555.xml"/><Relationship Id="rId164" Type="http://schemas.openxmlformats.org/officeDocument/2006/relationships/image" Target="../media/image1495.png"/><Relationship Id="rId185" Type="http://schemas.openxmlformats.org/officeDocument/2006/relationships/customXml" Target="../ink/ink576.xml"/><Relationship Id="rId9" Type="http://schemas.openxmlformats.org/officeDocument/2006/relationships/customXml" Target="../ink/ink488.xml"/><Relationship Id="rId210" Type="http://schemas.openxmlformats.org/officeDocument/2006/relationships/image" Target="../media/image1518.png"/><Relationship Id="rId26" Type="http://schemas.openxmlformats.org/officeDocument/2006/relationships/image" Target="../media/image1427.png"/><Relationship Id="rId231" Type="http://schemas.openxmlformats.org/officeDocument/2006/relationships/customXml" Target="../ink/ink599.xml"/><Relationship Id="rId252" Type="http://schemas.openxmlformats.org/officeDocument/2006/relationships/image" Target="../media/image1539.png"/><Relationship Id="rId47" Type="http://schemas.openxmlformats.org/officeDocument/2006/relationships/customXml" Target="../ink/ink507.xml"/><Relationship Id="rId68" Type="http://schemas.openxmlformats.org/officeDocument/2006/relationships/image" Target="../media/image1448.png"/><Relationship Id="rId89" Type="http://schemas.openxmlformats.org/officeDocument/2006/relationships/customXml" Target="../ink/ink528.xml"/><Relationship Id="rId112" Type="http://schemas.openxmlformats.org/officeDocument/2006/relationships/image" Target="../media/image1470.png"/><Relationship Id="rId133" Type="http://schemas.openxmlformats.org/officeDocument/2006/relationships/customXml" Target="../ink/ink550.xml"/><Relationship Id="rId154" Type="http://schemas.openxmlformats.org/officeDocument/2006/relationships/image" Target="../media/image1490.png"/><Relationship Id="rId175" Type="http://schemas.openxmlformats.org/officeDocument/2006/relationships/customXml" Target="../ink/ink571.xml"/><Relationship Id="rId196" Type="http://schemas.openxmlformats.org/officeDocument/2006/relationships/image" Target="../media/image1511.png"/><Relationship Id="rId200" Type="http://schemas.openxmlformats.org/officeDocument/2006/relationships/image" Target="../media/image1513.png"/><Relationship Id="rId16" Type="http://schemas.openxmlformats.org/officeDocument/2006/relationships/image" Target="../media/image1422.png"/><Relationship Id="rId221" Type="http://schemas.openxmlformats.org/officeDocument/2006/relationships/customXml" Target="../ink/ink594.xml"/><Relationship Id="rId242" Type="http://schemas.openxmlformats.org/officeDocument/2006/relationships/image" Target="../media/image1534.png"/><Relationship Id="rId37" Type="http://schemas.openxmlformats.org/officeDocument/2006/relationships/customXml" Target="../ink/ink502.xml"/><Relationship Id="rId58" Type="http://schemas.openxmlformats.org/officeDocument/2006/relationships/image" Target="../media/image1443.png"/><Relationship Id="rId79" Type="http://schemas.openxmlformats.org/officeDocument/2006/relationships/customXml" Target="../ink/ink523.xml"/><Relationship Id="rId102" Type="http://schemas.openxmlformats.org/officeDocument/2006/relationships/image" Target="../media/image1465.png"/><Relationship Id="rId123" Type="http://schemas.openxmlformats.org/officeDocument/2006/relationships/customXml" Target="../ink/ink545.xml"/><Relationship Id="rId144" Type="http://schemas.openxmlformats.org/officeDocument/2006/relationships/image" Target="../media/image1486.png"/><Relationship Id="rId90" Type="http://schemas.openxmlformats.org/officeDocument/2006/relationships/image" Target="../media/image1459.png"/><Relationship Id="rId165" Type="http://schemas.openxmlformats.org/officeDocument/2006/relationships/customXml" Target="../ink/ink566.xml"/><Relationship Id="rId186" Type="http://schemas.openxmlformats.org/officeDocument/2006/relationships/image" Target="../media/image1506.png"/><Relationship Id="rId211" Type="http://schemas.openxmlformats.org/officeDocument/2006/relationships/customXml" Target="../ink/ink589.xml"/><Relationship Id="rId232" Type="http://schemas.openxmlformats.org/officeDocument/2006/relationships/image" Target="../media/image1529.png"/><Relationship Id="rId253" Type="http://schemas.openxmlformats.org/officeDocument/2006/relationships/customXml" Target="../ink/ink610.xml"/><Relationship Id="rId27" Type="http://schemas.openxmlformats.org/officeDocument/2006/relationships/customXml" Target="../ink/ink497.xml"/><Relationship Id="rId48" Type="http://schemas.openxmlformats.org/officeDocument/2006/relationships/image" Target="../media/image1438.png"/><Relationship Id="rId69" Type="http://schemas.openxmlformats.org/officeDocument/2006/relationships/customXml" Target="../ink/ink518.xml"/><Relationship Id="rId113" Type="http://schemas.openxmlformats.org/officeDocument/2006/relationships/customXml" Target="../ink/ink540.xml"/><Relationship Id="rId134" Type="http://schemas.openxmlformats.org/officeDocument/2006/relationships/image" Target="../media/image1481.png"/><Relationship Id="rId80" Type="http://schemas.openxmlformats.org/officeDocument/2006/relationships/image" Target="../media/image1454.png"/><Relationship Id="rId155" Type="http://schemas.openxmlformats.org/officeDocument/2006/relationships/customXml" Target="../ink/ink561.xml"/><Relationship Id="rId176" Type="http://schemas.openxmlformats.org/officeDocument/2006/relationships/image" Target="../media/image1501.png"/><Relationship Id="rId197" Type="http://schemas.openxmlformats.org/officeDocument/2006/relationships/customXml" Target="../ink/ink582.xml"/><Relationship Id="rId201" Type="http://schemas.openxmlformats.org/officeDocument/2006/relationships/customXml" Target="../ink/ink584.xml"/><Relationship Id="rId222" Type="http://schemas.openxmlformats.org/officeDocument/2006/relationships/image" Target="../media/image1524.png"/><Relationship Id="rId243" Type="http://schemas.openxmlformats.org/officeDocument/2006/relationships/customXml" Target="../ink/ink605.xml"/><Relationship Id="rId17" Type="http://schemas.openxmlformats.org/officeDocument/2006/relationships/customXml" Target="../ink/ink492.xml"/><Relationship Id="rId38" Type="http://schemas.openxmlformats.org/officeDocument/2006/relationships/image" Target="../media/image1433.png"/><Relationship Id="rId59" Type="http://schemas.openxmlformats.org/officeDocument/2006/relationships/customXml" Target="../ink/ink513.xml"/><Relationship Id="rId103" Type="http://schemas.openxmlformats.org/officeDocument/2006/relationships/customXml" Target="../ink/ink535.xml"/><Relationship Id="rId124" Type="http://schemas.openxmlformats.org/officeDocument/2006/relationships/image" Target="../media/image1476.png"/><Relationship Id="rId70" Type="http://schemas.openxmlformats.org/officeDocument/2006/relationships/image" Target="../media/image1449.png"/><Relationship Id="rId91" Type="http://schemas.openxmlformats.org/officeDocument/2006/relationships/customXml" Target="../ink/ink529.xml"/><Relationship Id="rId145" Type="http://schemas.openxmlformats.org/officeDocument/2006/relationships/customXml" Target="../ink/ink556.xml"/><Relationship Id="rId166" Type="http://schemas.openxmlformats.org/officeDocument/2006/relationships/image" Target="../media/image1496.png"/><Relationship Id="rId187" Type="http://schemas.openxmlformats.org/officeDocument/2006/relationships/customXml" Target="../ink/ink577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519.png"/><Relationship Id="rId233" Type="http://schemas.openxmlformats.org/officeDocument/2006/relationships/customXml" Target="../ink/ink600.xml"/><Relationship Id="rId254" Type="http://schemas.openxmlformats.org/officeDocument/2006/relationships/image" Target="../media/image1540.png"/><Relationship Id="rId28" Type="http://schemas.openxmlformats.org/officeDocument/2006/relationships/image" Target="../media/image1428.png"/><Relationship Id="rId49" Type="http://schemas.openxmlformats.org/officeDocument/2006/relationships/customXml" Target="../ink/ink508.xml"/><Relationship Id="rId114" Type="http://schemas.openxmlformats.org/officeDocument/2006/relationships/image" Target="../media/image1471.png"/><Relationship Id="rId60" Type="http://schemas.openxmlformats.org/officeDocument/2006/relationships/image" Target="../media/image1444.png"/><Relationship Id="rId81" Type="http://schemas.openxmlformats.org/officeDocument/2006/relationships/customXml" Target="../ink/ink524.xml"/><Relationship Id="rId135" Type="http://schemas.openxmlformats.org/officeDocument/2006/relationships/customXml" Target="../ink/ink551.xml"/><Relationship Id="rId156" Type="http://schemas.openxmlformats.org/officeDocument/2006/relationships/image" Target="../media/image1491.png"/><Relationship Id="rId177" Type="http://schemas.openxmlformats.org/officeDocument/2006/relationships/customXml" Target="../ink/ink572.xml"/><Relationship Id="rId198" Type="http://schemas.openxmlformats.org/officeDocument/2006/relationships/image" Target="../media/image1512.png"/><Relationship Id="rId202" Type="http://schemas.openxmlformats.org/officeDocument/2006/relationships/image" Target="../media/image1514.png"/><Relationship Id="rId223" Type="http://schemas.openxmlformats.org/officeDocument/2006/relationships/customXml" Target="../ink/ink595.xml"/><Relationship Id="rId244" Type="http://schemas.openxmlformats.org/officeDocument/2006/relationships/image" Target="../media/image1535.png"/><Relationship Id="rId18" Type="http://schemas.openxmlformats.org/officeDocument/2006/relationships/image" Target="../media/image1423.png"/><Relationship Id="rId39" Type="http://schemas.openxmlformats.org/officeDocument/2006/relationships/customXml" Target="../ink/ink503.xml"/><Relationship Id="rId50" Type="http://schemas.openxmlformats.org/officeDocument/2006/relationships/image" Target="../media/image1439.png"/><Relationship Id="rId104" Type="http://schemas.openxmlformats.org/officeDocument/2006/relationships/image" Target="../media/image1466.png"/><Relationship Id="rId125" Type="http://schemas.openxmlformats.org/officeDocument/2006/relationships/customXml" Target="../ink/ink546.xml"/><Relationship Id="rId146" Type="http://schemas.openxmlformats.org/officeDocument/2006/relationships/image" Target="../media/image1384.png"/><Relationship Id="rId167" Type="http://schemas.openxmlformats.org/officeDocument/2006/relationships/customXml" Target="../ink/ink567.xml"/><Relationship Id="rId188" Type="http://schemas.openxmlformats.org/officeDocument/2006/relationships/image" Target="../media/image1507.png"/><Relationship Id="rId71" Type="http://schemas.openxmlformats.org/officeDocument/2006/relationships/customXml" Target="../ink/ink519.xml"/><Relationship Id="rId92" Type="http://schemas.openxmlformats.org/officeDocument/2006/relationships/image" Target="../media/image1460.png"/><Relationship Id="rId213" Type="http://schemas.openxmlformats.org/officeDocument/2006/relationships/customXml" Target="../ink/ink590.xml"/><Relationship Id="rId234" Type="http://schemas.openxmlformats.org/officeDocument/2006/relationships/image" Target="../media/image1530.png"/><Relationship Id="rId2" Type="http://schemas.openxmlformats.org/officeDocument/2006/relationships/image" Target="../media/image3.png"/><Relationship Id="rId29" Type="http://schemas.openxmlformats.org/officeDocument/2006/relationships/customXml" Target="../ink/ink498.xml"/><Relationship Id="rId255" Type="http://schemas.openxmlformats.org/officeDocument/2006/relationships/customXml" Target="../ink/ink611.xml"/><Relationship Id="rId40" Type="http://schemas.openxmlformats.org/officeDocument/2006/relationships/image" Target="../media/image1434.png"/><Relationship Id="rId115" Type="http://schemas.openxmlformats.org/officeDocument/2006/relationships/customXml" Target="../ink/ink541.xml"/><Relationship Id="rId136" Type="http://schemas.openxmlformats.org/officeDocument/2006/relationships/image" Target="../media/image1482.png"/><Relationship Id="rId157" Type="http://schemas.openxmlformats.org/officeDocument/2006/relationships/customXml" Target="../ink/ink562.xml"/><Relationship Id="rId178" Type="http://schemas.openxmlformats.org/officeDocument/2006/relationships/image" Target="../media/image1502.png"/><Relationship Id="rId61" Type="http://schemas.openxmlformats.org/officeDocument/2006/relationships/customXml" Target="../ink/ink514.xml"/><Relationship Id="rId82" Type="http://schemas.openxmlformats.org/officeDocument/2006/relationships/image" Target="../media/image1455.png"/><Relationship Id="rId199" Type="http://schemas.openxmlformats.org/officeDocument/2006/relationships/customXml" Target="../ink/ink583.xml"/><Relationship Id="rId203" Type="http://schemas.openxmlformats.org/officeDocument/2006/relationships/customXml" Target="../ink/ink585.xml"/><Relationship Id="rId19" Type="http://schemas.openxmlformats.org/officeDocument/2006/relationships/customXml" Target="../ink/ink493.xml"/><Relationship Id="rId224" Type="http://schemas.openxmlformats.org/officeDocument/2006/relationships/image" Target="../media/image1525.png"/><Relationship Id="rId245" Type="http://schemas.openxmlformats.org/officeDocument/2006/relationships/customXml" Target="../ink/ink606.xml"/><Relationship Id="rId30" Type="http://schemas.openxmlformats.org/officeDocument/2006/relationships/image" Target="../media/image1429.png"/><Relationship Id="rId105" Type="http://schemas.openxmlformats.org/officeDocument/2006/relationships/customXml" Target="../ink/ink536.xml"/><Relationship Id="rId126" Type="http://schemas.openxmlformats.org/officeDocument/2006/relationships/image" Target="../media/image1477.png"/><Relationship Id="rId147" Type="http://schemas.openxmlformats.org/officeDocument/2006/relationships/customXml" Target="../ink/ink557.xml"/><Relationship Id="rId168" Type="http://schemas.openxmlformats.org/officeDocument/2006/relationships/image" Target="../media/image1497.png"/><Relationship Id="rId51" Type="http://schemas.openxmlformats.org/officeDocument/2006/relationships/customXml" Target="../ink/ink509.xml"/><Relationship Id="rId72" Type="http://schemas.openxmlformats.org/officeDocument/2006/relationships/image" Target="../media/image1450.png"/><Relationship Id="rId93" Type="http://schemas.openxmlformats.org/officeDocument/2006/relationships/customXml" Target="../ink/ink530.xml"/><Relationship Id="rId189" Type="http://schemas.openxmlformats.org/officeDocument/2006/relationships/customXml" Target="../ink/ink578.xml"/><Relationship Id="rId3" Type="http://schemas.openxmlformats.org/officeDocument/2006/relationships/customXml" Target="../ink/ink485.xml"/><Relationship Id="rId214" Type="http://schemas.openxmlformats.org/officeDocument/2006/relationships/image" Target="../media/image1520.png"/><Relationship Id="rId235" Type="http://schemas.openxmlformats.org/officeDocument/2006/relationships/customXml" Target="../ink/ink601.xml"/><Relationship Id="rId256" Type="http://schemas.openxmlformats.org/officeDocument/2006/relationships/image" Target="../media/image1541.png"/><Relationship Id="rId116" Type="http://schemas.openxmlformats.org/officeDocument/2006/relationships/image" Target="../media/image1472.png"/><Relationship Id="rId137" Type="http://schemas.openxmlformats.org/officeDocument/2006/relationships/customXml" Target="../ink/ink552.xml"/><Relationship Id="rId158" Type="http://schemas.openxmlformats.org/officeDocument/2006/relationships/image" Target="../media/image1492.png"/><Relationship Id="rId20" Type="http://schemas.openxmlformats.org/officeDocument/2006/relationships/image" Target="../media/image1424.png"/><Relationship Id="rId41" Type="http://schemas.openxmlformats.org/officeDocument/2006/relationships/customXml" Target="../ink/ink504.xml"/><Relationship Id="rId62" Type="http://schemas.openxmlformats.org/officeDocument/2006/relationships/image" Target="../media/image1445.png"/><Relationship Id="rId83" Type="http://schemas.openxmlformats.org/officeDocument/2006/relationships/customXml" Target="../ink/ink525.xml"/><Relationship Id="rId179" Type="http://schemas.openxmlformats.org/officeDocument/2006/relationships/customXml" Target="../ink/ink573.xml"/><Relationship Id="rId190" Type="http://schemas.openxmlformats.org/officeDocument/2006/relationships/image" Target="../media/image1508.png"/><Relationship Id="rId204" Type="http://schemas.openxmlformats.org/officeDocument/2006/relationships/image" Target="../media/image1515.png"/><Relationship Id="rId225" Type="http://schemas.openxmlformats.org/officeDocument/2006/relationships/customXml" Target="../ink/ink596.xml"/><Relationship Id="rId246" Type="http://schemas.openxmlformats.org/officeDocument/2006/relationships/image" Target="../media/image1536.png"/><Relationship Id="rId106" Type="http://schemas.openxmlformats.org/officeDocument/2006/relationships/image" Target="../media/image1467.png"/><Relationship Id="rId127" Type="http://schemas.openxmlformats.org/officeDocument/2006/relationships/customXml" Target="../ink/ink547.xml"/><Relationship Id="rId10" Type="http://schemas.openxmlformats.org/officeDocument/2006/relationships/image" Target="../media/image1419.png"/><Relationship Id="rId31" Type="http://schemas.openxmlformats.org/officeDocument/2006/relationships/customXml" Target="../ink/ink499.xml"/><Relationship Id="rId52" Type="http://schemas.openxmlformats.org/officeDocument/2006/relationships/image" Target="../media/image1440.png"/><Relationship Id="rId73" Type="http://schemas.openxmlformats.org/officeDocument/2006/relationships/customXml" Target="../ink/ink520.xml"/><Relationship Id="rId94" Type="http://schemas.openxmlformats.org/officeDocument/2006/relationships/image" Target="../media/image1461.png"/><Relationship Id="rId148" Type="http://schemas.openxmlformats.org/officeDocument/2006/relationships/image" Target="../media/image1487.png"/><Relationship Id="rId169" Type="http://schemas.openxmlformats.org/officeDocument/2006/relationships/customXml" Target="../ink/ink568.xml"/><Relationship Id="rId4" Type="http://schemas.openxmlformats.org/officeDocument/2006/relationships/image" Target="../media/image1416.png"/><Relationship Id="rId180" Type="http://schemas.openxmlformats.org/officeDocument/2006/relationships/image" Target="../media/image1503.png"/><Relationship Id="rId215" Type="http://schemas.openxmlformats.org/officeDocument/2006/relationships/customXml" Target="../ink/ink591.xml"/><Relationship Id="rId236" Type="http://schemas.openxmlformats.org/officeDocument/2006/relationships/image" Target="../media/image1531.png"/><Relationship Id="rId257" Type="http://schemas.openxmlformats.org/officeDocument/2006/relationships/customXml" Target="../ink/ink61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97.png"/><Relationship Id="rId299" Type="http://schemas.openxmlformats.org/officeDocument/2006/relationships/image" Target="../media/image1688.png"/><Relationship Id="rId21" Type="http://schemas.openxmlformats.org/officeDocument/2006/relationships/image" Target="../media/image1552.png"/><Relationship Id="rId63" Type="http://schemas.openxmlformats.org/officeDocument/2006/relationships/image" Target="../media/image1572.png"/><Relationship Id="rId159" Type="http://schemas.openxmlformats.org/officeDocument/2006/relationships/image" Target="../media/image1618.png"/><Relationship Id="rId170" Type="http://schemas.openxmlformats.org/officeDocument/2006/relationships/customXml" Target="../ink/ink698.xml"/><Relationship Id="rId226" Type="http://schemas.openxmlformats.org/officeDocument/2006/relationships/customXml" Target="../ink/ink726.xml"/><Relationship Id="rId268" Type="http://schemas.openxmlformats.org/officeDocument/2006/relationships/customXml" Target="../ink/ink747.xml"/><Relationship Id="rId32" Type="http://schemas.openxmlformats.org/officeDocument/2006/relationships/customXml" Target="../ink/ink628.xml"/><Relationship Id="rId74" Type="http://schemas.openxmlformats.org/officeDocument/2006/relationships/image" Target="../media/image1576.png"/><Relationship Id="rId128" Type="http://schemas.openxmlformats.org/officeDocument/2006/relationships/customXml" Target="../ink/ink677.xml"/><Relationship Id="rId5" Type="http://schemas.openxmlformats.org/officeDocument/2006/relationships/image" Target="../media/image1544.png"/><Relationship Id="rId181" Type="http://schemas.openxmlformats.org/officeDocument/2006/relationships/image" Target="../media/image1629.png"/><Relationship Id="rId237" Type="http://schemas.openxmlformats.org/officeDocument/2006/relationships/image" Target="../media/image1657.png"/><Relationship Id="rId279" Type="http://schemas.openxmlformats.org/officeDocument/2006/relationships/image" Target="../media/image1678.png"/><Relationship Id="rId43" Type="http://schemas.openxmlformats.org/officeDocument/2006/relationships/image" Target="../media/image1562.png"/><Relationship Id="rId139" Type="http://schemas.openxmlformats.org/officeDocument/2006/relationships/image" Target="../media/image1608.png"/><Relationship Id="rId290" Type="http://schemas.openxmlformats.org/officeDocument/2006/relationships/customXml" Target="../ink/ink758.xml"/><Relationship Id="rId304" Type="http://schemas.openxmlformats.org/officeDocument/2006/relationships/image" Target="../media/image1691.png"/><Relationship Id="rId85" Type="http://schemas.openxmlformats.org/officeDocument/2006/relationships/image" Target="../media/image1581.png"/><Relationship Id="rId150" Type="http://schemas.openxmlformats.org/officeDocument/2006/relationships/customXml" Target="../ink/ink688.xml"/><Relationship Id="rId192" Type="http://schemas.openxmlformats.org/officeDocument/2006/relationships/customXml" Target="../ink/ink709.xml"/><Relationship Id="rId206" Type="http://schemas.openxmlformats.org/officeDocument/2006/relationships/customXml" Target="../ink/ink716.xml"/><Relationship Id="rId248" Type="http://schemas.openxmlformats.org/officeDocument/2006/relationships/customXml" Target="../ink/ink737.xml"/><Relationship Id="rId12" Type="http://schemas.openxmlformats.org/officeDocument/2006/relationships/customXml" Target="../ink/ink618.xml"/><Relationship Id="rId108" Type="http://schemas.openxmlformats.org/officeDocument/2006/relationships/customXml" Target="../ink/ink667.xml"/><Relationship Id="rId54" Type="http://schemas.openxmlformats.org/officeDocument/2006/relationships/customXml" Target="../ink/ink639.xml"/><Relationship Id="rId96" Type="http://schemas.openxmlformats.org/officeDocument/2006/relationships/customXml" Target="../ink/ink661.xml"/><Relationship Id="rId161" Type="http://schemas.openxmlformats.org/officeDocument/2006/relationships/image" Target="../media/image1619.png"/><Relationship Id="rId217" Type="http://schemas.openxmlformats.org/officeDocument/2006/relationships/image" Target="../media/image1647.png"/><Relationship Id="rId6" Type="http://schemas.openxmlformats.org/officeDocument/2006/relationships/customXml" Target="../ink/ink615.xml"/><Relationship Id="rId238" Type="http://schemas.openxmlformats.org/officeDocument/2006/relationships/customXml" Target="../ink/ink732.xml"/><Relationship Id="rId259" Type="http://schemas.openxmlformats.org/officeDocument/2006/relationships/image" Target="../media/image1668.png"/><Relationship Id="rId23" Type="http://schemas.openxmlformats.org/officeDocument/2006/relationships/image" Target="../media/image1553.png"/><Relationship Id="rId119" Type="http://schemas.openxmlformats.org/officeDocument/2006/relationships/image" Target="../media/image1598.png"/><Relationship Id="rId270" Type="http://schemas.openxmlformats.org/officeDocument/2006/relationships/customXml" Target="../ink/ink748.xml"/><Relationship Id="rId291" Type="http://schemas.openxmlformats.org/officeDocument/2006/relationships/image" Target="../media/image1684.png"/><Relationship Id="rId44" Type="http://schemas.openxmlformats.org/officeDocument/2006/relationships/customXml" Target="../ink/ink634.xml"/><Relationship Id="rId65" Type="http://schemas.openxmlformats.org/officeDocument/2006/relationships/image" Target="../media/image1573.png"/><Relationship Id="rId86" Type="http://schemas.openxmlformats.org/officeDocument/2006/relationships/customXml" Target="../ink/ink656.xml"/><Relationship Id="rId130" Type="http://schemas.openxmlformats.org/officeDocument/2006/relationships/customXml" Target="../ink/ink678.xml"/><Relationship Id="rId151" Type="http://schemas.openxmlformats.org/officeDocument/2006/relationships/image" Target="../media/image1614.png"/><Relationship Id="rId172" Type="http://schemas.openxmlformats.org/officeDocument/2006/relationships/customXml" Target="../ink/ink699.xml"/><Relationship Id="rId193" Type="http://schemas.openxmlformats.org/officeDocument/2006/relationships/image" Target="../media/image1635.png"/><Relationship Id="rId207" Type="http://schemas.openxmlformats.org/officeDocument/2006/relationships/image" Target="../media/image1642.png"/><Relationship Id="rId228" Type="http://schemas.openxmlformats.org/officeDocument/2006/relationships/customXml" Target="../ink/ink727.xml"/><Relationship Id="rId249" Type="http://schemas.openxmlformats.org/officeDocument/2006/relationships/image" Target="../media/image1663.png"/><Relationship Id="rId13" Type="http://schemas.openxmlformats.org/officeDocument/2006/relationships/image" Target="../media/image1548.png"/><Relationship Id="rId109" Type="http://schemas.openxmlformats.org/officeDocument/2006/relationships/image" Target="../media/image1593.png"/><Relationship Id="rId260" Type="http://schemas.openxmlformats.org/officeDocument/2006/relationships/customXml" Target="../ink/ink743.xml"/><Relationship Id="rId281" Type="http://schemas.openxmlformats.org/officeDocument/2006/relationships/image" Target="../media/image1679.png"/><Relationship Id="rId34" Type="http://schemas.openxmlformats.org/officeDocument/2006/relationships/customXml" Target="../ink/ink629.xml"/><Relationship Id="rId55" Type="http://schemas.openxmlformats.org/officeDocument/2006/relationships/image" Target="../media/image1568.png"/><Relationship Id="rId76" Type="http://schemas.openxmlformats.org/officeDocument/2006/relationships/image" Target="../media/image1577.png"/><Relationship Id="rId97" Type="http://schemas.openxmlformats.org/officeDocument/2006/relationships/image" Target="../media/image1587.png"/><Relationship Id="rId120" Type="http://schemas.openxmlformats.org/officeDocument/2006/relationships/customXml" Target="../ink/ink673.xml"/><Relationship Id="rId141" Type="http://schemas.openxmlformats.org/officeDocument/2006/relationships/image" Target="../media/image1609.png"/><Relationship Id="rId7" Type="http://schemas.openxmlformats.org/officeDocument/2006/relationships/image" Target="../media/image1545.png"/><Relationship Id="rId162" Type="http://schemas.openxmlformats.org/officeDocument/2006/relationships/customXml" Target="../ink/ink694.xml"/><Relationship Id="rId183" Type="http://schemas.openxmlformats.org/officeDocument/2006/relationships/image" Target="../media/image1630.png"/><Relationship Id="rId218" Type="http://schemas.openxmlformats.org/officeDocument/2006/relationships/customXml" Target="../ink/ink722.xml"/><Relationship Id="rId239" Type="http://schemas.openxmlformats.org/officeDocument/2006/relationships/image" Target="../media/image1658.png"/><Relationship Id="rId250" Type="http://schemas.openxmlformats.org/officeDocument/2006/relationships/customXml" Target="../ink/ink738.xml"/><Relationship Id="rId271" Type="http://schemas.openxmlformats.org/officeDocument/2006/relationships/image" Target="../media/image1674.png"/><Relationship Id="rId292" Type="http://schemas.openxmlformats.org/officeDocument/2006/relationships/customXml" Target="../ink/ink759.xml"/><Relationship Id="rId24" Type="http://schemas.openxmlformats.org/officeDocument/2006/relationships/customXml" Target="../ink/ink624.xml"/><Relationship Id="rId45" Type="http://schemas.openxmlformats.org/officeDocument/2006/relationships/image" Target="../media/image1563.png"/><Relationship Id="rId66" Type="http://schemas.openxmlformats.org/officeDocument/2006/relationships/customXml" Target="../ink/ink645.xml"/><Relationship Id="rId87" Type="http://schemas.openxmlformats.org/officeDocument/2006/relationships/image" Target="../media/image1582.png"/><Relationship Id="rId110" Type="http://schemas.openxmlformats.org/officeDocument/2006/relationships/customXml" Target="../ink/ink668.xml"/><Relationship Id="rId131" Type="http://schemas.openxmlformats.org/officeDocument/2006/relationships/image" Target="../media/image1604.png"/><Relationship Id="rId152" Type="http://schemas.openxmlformats.org/officeDocument/2006/relationships/customXml" Target="../ink/ink689.xml"/><Relationship Id="rId173" Type="http://schemas.openxmlformats.org/officeDocument/2006/relationships/image" Target="../media/image1625.png"/><Relationship Id="rId194" Type="http://schemas.openxmlformats.org/officeDocument/2006/relationships/customXml" Target="../ink/ink710.xml"/><Relationship Id="rId208" Type="http://schemas.openxmlformats.org/officeDocument/2006/relationships/customXml" Target="../ink/ink717.xml"/><Relationship Id="rId229" Type="http://schemas.openxmlformats.org/officeDocument/2006/relationships/image" Target="../media/image1653.png"/><Relationship Id="rId240" Type="http://schemas.openxmlformats.org/officeDocument/2006/relationships/customXml" Target="../ink/ink733.xml"/><Relationship Id="rId261" Type="http://schemas.openxmlformats.org/officeDocument/2006/relationships/image" Target="../media/image1669.png"/><Relationship Id="rId14" Type="http://schemas.openxmlformats.org/officeDocument/2006/relationships/customXml" Target="../ink/ink619.xml"/><Relationship Id="rId35" Type="http://schemas.openxmlformats.org/officeDocument/2006/relationships/image" Target="../media/image1558.png"/><Relationship Id="rId56" Type="http://schemas.openxmlformats.org/officeDocument/2006/relationships/customXml" Target="../ink/ink640.xml"/><Relationship Id="rId77" Type="http://schemas.openxmlformats.org/officeDocument/2006/relationships/customXml" Target="../ink/ink651.xml"/><Relationship Id="rId100" Type="http://schemas.openxmlformats.org/officeDocument/2006/relationships/customXml" Target="../ink/ink663.xml"/><Relationship Id="rId282" Type="http://schemas.openxmlformats.org/officeDocument/2006/relationships/customXml" Target="../ink/ink754.xml"/><Relationship Id="rId8" Type="http://schemas.openxmlformats.org/officeDocument/2006/relationships/customXml" Target="../ink/ink616.xml"/><Relationship Id="rId98" Type="http://schemas.openxmlformats.org/officeDocument/2006/relationships/customXml" Target="../ink/ink662.xml"/><Relationship Id="rId121" Type="http://schemas.openxmlformats.org/officeDocument/2006/relationships/image" Target="../media/image1599.png"/><Relationship Id="rId142" Type="http://schemas.openxmlformats.org/officeDocument/2006/relationships/customXml" Target="../ink/ink684.xml"/><Relationship Id="rId163" Type="http://schemas.openxmlformats.org/officeDocument/2006/relationships/image" Target="../media/image1620.png"/><Relationship Id="rId184" Type="http://schemas.openxmlformats.org/officeDocument/2006/relationships/customXml" Target="../ink/ink705.xml"/><Relationship Id="rId219" Type="http://schemas.openxmlformats.org/officeDocument/2006/relationships/image" Target="../media/image1648.png"/><Relationship Id="rId230" Type="http://schemas.openxmlformats.org/officeDocument/2006/relationships/customXml" Target="../ink/ink728.xml"/><Relationship Id="rId251" Type="http://schemas.openxmlformats.org/officeDocument/2006/relationships/image" Target="../media/image1664.png"/><Relationship Id="rId25" Type="http://schemas.openxmlformats.org/officeDocument/2006/relationships/image" Target="../media/image1384.png"/><Relationship Id="rId46" Type="http://schemas.openxmlformats.org/officeDocument/2006/relationships/customXml" Target="../ink/ink635.xml"/><Relationship Id="rId67" Type="http://schemas.openxmlformats.org/officeDocument/2006/relationships/image" Target="../media/image1203.png"/><Relationship Id="rId272" Type="http://schemas.openxmlformats.org/officeDocument/2006/relationships/customXml" Target="../ink/ink749.xml"/><Relationship Id="rId293" Type="http://schemas.openxmlformats.org/officeDocument/2006/relationships/image" Target="../media/image1685.png"/><Relationship Id="rId88" Type="http://schemas.openxmlformats.org/officeDocument/2006/relationships/customXml" Target="../ink/ink657.xml"/><Relationship Id="rId111" Type="http://schemas.openxmlformats.org/officeDocument/2006/relationships/image" Target="../media/image1594.png"/><Relationship Id="rId132" Type="http://schemas.openxmlformats.org/officeDocument/2006/relationships/customXml" Target="../ink/ink679.xml"/><Relationship Id="rId153" Type="http://schemas.openxmlformats.org/officeDocument/2006/relationships/image" Target="../media/image1615.png"/><Relationship Id="rId174" Type="http://schemas.openxmlformats.org/officeDocument/2006/relationships/customXml" Target="../ink/ink700.xml"/><Relationship Id="rId195" Type="http://schemas.openxmlformats.org/officeDocument/2006/relationships/image" Target="../media/image1636.png"/><Relationship Id="rId209" Type="http://schemas.openxmlformats.org/officeDocument/2006/relationships/image" Target="../media/image1643.png"/><Relationship Id="rId220" Type="http://schemas.openxmlformats.org/officeDocument/2006/relationships/customXml" Target="../ink/ink723.xml"/><Relationship Id="rId241" Type="http://schemas.openxmlformats.org/officeDocument/2006/relationships/image" Target="../media/image1659.png"/><Relationship Id="rId15" Type="http://schemas.openxmlformats.org/officeDocument/2006/relationships/image" Target="../media/image1549.png"/><Relationship Id="rId36" Type="http://schemas.openxmlformats.org/officeDocument/2006/relationships/customXml" Target="../ink/ink630.xml"/><Relationship Id="rId57" Type="http://schemas.openxmlformats.org/officeDocument/2006/relationships/image" Target="../media/image1569.png"/><Relationship Id="rId262" Type="http://schemas.openxmlformats.org/officeDocument/2006/relationships/customXml" Target="../ink/ink744.xml"/><Relationship Id="rId283" Type="http://schemas.openxmlformats.org/officeDocument/2006/relationships/image" Target="../media/image1680.png"/><Relationship Id="rId78" Type="http://schemas.openxmlformats.org/officeDocument/2006/relationships/image" Target="../media/image1578.png"/><Relationship Id="rId99" Type="http://schemas.openxmlformats.org/officeDocument/2006/relationships/image" Target="../media/image1588.png"/><Relationship Id="rId101" Type="http://schemas.openxmlformats.org/officeDocument/2006/relationships/image" Target="../media/image1589.png"/><Relationship Id="rId122" Type="http://schemas.openxmlformats.org/officeDocument/2006/relationships/customXml" Target="../ink/ink674.xml"/><Relationship Id="rId143" Type="http://schemas.openxmlformats.org/officeDocument/2006/relationships/image" Target="../media/image1610.png"/><Relationship Id="rId164" Type="http://schemas.openxmlformats.org/officeDocument/2006/relationships/customXml" Target="../ink/ink695.xml"/><Relationship Id="rId185" Type="http://schemas.openxmlformats.org/officeDocument/2006/relationships/image" Target="../media/image1631.png"/><Relationship Id="rId9" Type="http://schemas.openxmlformats.org/officeDocument/2006/relationships/image" Target="../media/image1546.png"/><Relationship Id="rId210" Type="http://schemas.openxmlformats.org/officeDocument/2006/relationships/customXml" Target="../ink/ink718.xml"/><Relationship Id="rId26" Type="http://schemas.openxmlformats.org/officeDocument/2006/relationships/customXml" Target="../ink/ink625.xml"/><Relationship Id="rId231" Type="http://schemas.openxmlformats.org/officeDocument/2006/relationships/image" Target="../media/image1654.png"/><Relationship Id="rId252" Type="http://schemas.openxmlformats.org/officeDocument/2006/relationships/customXml" Target="../ink/ink739.xml"/><Relationship Id="rId273" Type="http://schemas.openxmlformats.org/officeDocument/2006/relationships/image" Target="../media/image1675.png"/><Relationship Id="rId294" Type="http://schemas.openxmlformats.org/officeDocument/2006/relationships/customXml" Target="../ink/ink760.xml"/><Relationship Id="rId47" Type="http://schemas.openxmlformats.org/officeDocument/2006/relationships/image" Target="../media/image1564.png"/><Relationship Id="rId68" Type="http://schemas.openxmlformats.org/officeDocument/2006/relationships/customXml" Target="../ink/ink646.xml"/><Relationship Id="rId89" Type="http://schemas.openxmlformats.org/officeDocument/2006/relationships/image" Target="../media/image1583.png"/><Relationship Id="rId112" Type="http://schemas.openxmlformats.org/officeDocument/2006/relationships/customXml" Target="../ink/ink669.xml"/><Relationship Id="rId133" Type="http://schemas.openxmlformats.org/officeDocument/2006/relationships/image" Target="../media/image1605.png"/><Relationship Id="rId154" Type="http://schemas.openxmlformats.org/officeDocument/2006/relationships/customXml" Target="../ink/ink690.xml"/><Relationship Id="rId175" Type="http://schemas.openxmlformats.org/officeDocument/2006/relationships/image" Target="../media/image1626.png"/><Relationship Id="rId196" Type="http://schemas.openxmlformats.org/officeDocument/2006/relationships/customXml" Target="../ink/ink711.xml"/><Relationship Id="rId200" Type="http://schemas.openxmlformats.org/officeDocument/2006/relationships/customXml" Target="../ink/ink713.xml"/><Relationship Id="rId16" Type="http://schemas.openxmlformats.org/officeDocument/2006/relationships/customXml" Target="../ink/ink620.xml"/><Relationship Id="rId221" Type="http://schemas.openxmlformats.org/officeDocument/2006/relationships/image" Target="../media/image1649.png"/><Relationship Id="rId242" Type="http://schemas.openxmlformats.org/officeDocument/2006/relationships/customXml" Target="../ink/ink734.xml"/><Relationship Id="rId263" Type="http://schemas.openxmlformats.org/officeDocument/2006/relationships/image" Target="../media/image1670.png"/><Relationship Id="rId284" Type="http://schemas.openxmlformats.org/officeDocument/2006/relationships/customXml" Target="../ink/ink755.xml"/><Relationship Id="rId37" Type="http://schemas.openxmlformats.org/officeDocument/2006/relationships/image" Target="../media/image1559.png"/><Relationship Id="rId58" Type="http://schemas.openxmlformats.org/officeDocument/2006/relationships/customXml" Target="../ink/ink641.xml"/><Relationship Id="rId79" Type="http://schemas.openxmlformats.org/officeDocument/2006/relationships/customXml" Target="../ink/ink652.xml"/><Relationship Id="rId102" Type="http://schemas.openxmlformats.org/officeDocument/2006/relationships/customXml" Target="../ink/ink664.xml"/><Relationship Id="rId123" Type="http://schemas.openxmlformats.org/officeDocument/2006/relationships/image" Target="../media/image1600.png"/><Relationship Id="rId144" Type="http://schemas.openxmlformats.org/officeDocument/2006/relationships/customXml" Target="../ink/ink685.xml"/><Relationship Id="rId90" Type="http://schemas.openxmlformats.org/officeDocument/2006/relationships/customXml" Target="../ink/ink658.xml"/><Relationship Id="rId165" Type="http://schemas.openxmlformats.org/officeDocument/2006/relationships/image" Target="../media/image1621.png"/><Relationship Id="rId186" Type="http://schemas.openxmlformats.org/officeDocument/2006/relationships/customXml" Target="../ink/ink706.xml"/><Relationship Id="rId211" Type="http://schemas.openxmlformats.org/officeDocument/2006/relationships/image" Target="../media/image1644.png"/><Relationship Id="rId232" Type="http://schemas.openxmlformats.org/officeDocument/2006/relationships/customXml" Target="../ink/ink729.xml"/><Relationship Id="rId253" Type="http://schemas.openxmlformats.org/officeDocument/2006/relationships/image" Target="../media/image1665.png"/><Relationship Id="rId274" Type="http://schemas.openxmlformats.org/officeDocument/2006/relationships/customXml" Target="../ink/ink750.xml"/><Relationship Id="rId295" Type="http://schemas.openxmlformats.org/officeDocument/2006/relationships/image" Target="../media/image1686.png"/><Relationship Id="rId27" Type="http://schemas.openxmlformats.org/officeDocument/2006/relationships/image" Target="../media/image1554.png"/><Relationship Id="rId48" Type="http://schemas.openxmlformats.org/officeDocument/2006/relationships/customXml" Target="../ink/ink636.xml"/><Relationship Id="rId69" Type="http://schemas.openxmlformats.org/officeDocument/2006/relationships/image" Target="../media/image1574.png"/><Relationship Id="rId113" Type="http://schemas.openxmlformats.org/officeDocument/2006/relationships/image" Target="../media/image1595.png"/><Relationship Id="rId134" Type="http://schemas.openxmlformats.org/officeDocument/2006/relationships/customXml" Target="../ink/ink680.xml"/><Relationship Id="rId80" Type="http://schemas.openxmlformats.org/officeDocument/2006/relationships/image" Target="../media/image1579.png"/><Relationship Id="rId155" Type="http://schemas.openxmlformats.org/officeDocument/2006/relationships/image" Target="../media/image1616.png"/><Relationship Id="rId176" Type="http://schemas.openxmlformats.org/officeDocument/2006/relationships/customXml" Target="../ink/ink701.xml"/><Relationship Id="rId197" Type="http://schemas.openxmlformats.org/officeDocument/2006/relationships/image" Target="../media/image1637.png"/><Relationship Id="rId201" Type="http://schemas.openxmlformats.org/officeDocument/2006/relationships/image" Target="../media/image1639.png"/><Relationship Id="rId222" Type="http://schemas.openxmlformats.org/officeDocument/2006/relationships/customXml" Target="../ink/ink724.xml"/><Relationship Id="rId243" Type="http://schemas.openxmlformats.org/officeDocument/2006/relationships/image" Target="../media/image1660.png"/><Relationship Id="rId264" Type="http://schemas.openxmlformats.org/officeDocument/2006/relationships/customXml" Target="../ink/ink745.xml"/><Relationship Id="rId285" Type="http://schemas.openxmlformats.org/officeDocument/2006/relationships/image" Target="../media/image1681.png"/><Relationship Id="rId17" Type="http://schemas.openxmlformats.org/officeDocument/2006/relationships/image" Target="../media/image1550.png"/><Relationship Id="rId38" Type="http://schemas.openxmlformats.org/officeDocument/2006/relationships/customXml" Target="../ink/ink631.xml"/><Relationship Id="rId59" Type="http://schemas.openxmlformats.org/officeDocument/2006/relationships/image" Target="../media/image1570.png"/><Relationship Id="rId103" Type="http://schemas.openxmlformats.org/officeDocument/2006/relationships/image" Target="../media/image1590.png"/><Relationship Id="rId124" Type="http://schemas.openxmlformats.org/officeDocument/2006/relationships/customXml" Target="../ink/ink675.xml"/><Relationship Id="rId70" Type="http://schemas.openxmlformats.org/officeDocument/2006/relationships/customXml" Target="../ink/ink647.xml"/><Relationship Id="rId91" Type="http://schemas.openxmlformats.org/officeDocument/2006/relationships/image" Target="../media/image1584.png"/><Relationship Id="rId145" Type="http://schemas.openxmlformats.org/officeDocument/2006/relationships/image" Target="../media/image1611.png"/><Relationship Id="rId166" Type="http://schemas.openxmlformats.org/officeDocument/2006/relationships/customXml" Target="../ink/ink696.xml"/><Relationship Id="rId187" Type="http://schemas.openxmlformats.org/officeDocument/2006/relationships/image" Target="../media/image163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19.xml"/><Relationship Id="rId233" Type="http://schemas.openxmlformats.org/officeDocument/2006/relationships/image" Target="../media/image1655.png"/><Relationship Id="rId254" Type="http://schemas.openxmlformats.org/officeDocument/2006/relationships/customXml" Target="../ink/ink740.xml"/><Relationship Id="rId28" Type="http://schemas.openxmlformats.org/officeDocument/2006/relationships/customXml" Target="../ink/ink626.xml"/><Relationship Id="rId49" Type="http://schemas.openxmlformats.org/officeDocument/2006/relationships/image" Target="../media/image1565.png"/><Relationship Id="rId114" Type="http://schemas.openxmlformats.org/officeDocument/2006/relationships/customXml" Target="../ink/ink670.xml"/><Relationship Id="rId275" Type="http://schemas.openxmlformats.org/officeDocument/2006/relationships/image" Target="../media/image1676.png"/><Relationship Id="rId296" Type="http://schemas.openxmlformats.org/officeDocument/2006/relationships/customXml" Target="../ink/ink761.xml"/><Relationship Id="rId300" Type="http://schemas.openxmlformats.org/officeDocument/2006/relationships/customXml" Target="../ink/ink763.xml"/><Relationship Id="rId60" Type="http://schemas.openxmlformats.org/officeDocument/2006/relationships/customXml" Target="../ink/ink642.xml"/><Relationship Id="rId81" Type="http://schemas.openxmlformats.org/officeDocument/2006/relationships/customXml" Target="../ink/ink653.xml"/><Relationship Id="rId135" Type="http://schemas.openxmlformats.org/officeDocument/2006/relationships/image" Target="../media/image1606.png"/><Relationship Id="rId156" Type="http://schemas.openxmlformats.org/officeDocument/2006/relationships/customXml" Target="../ink/ink691.xml"/><Relationship Id="rId177" Type="http://schemas.openxmlformats.org/officeDocument/2006/relationships/image" Target="../media/image1627.png"/><Relationship Id="rId198" Type="http://schemas.openxmlformats.org/officeDocument/2006/relationships/customXml" Target="../ink/ink712.xml"/><Relationship Id="rId202" Type="http://schemas.openxmlformats.org/officeDocument/2006/relationships/customXml" Target="../ink/ink714.xml"/><Relationship Id="rId223" Type="http://schemas.openxmlformats.org/officeDocument/2006/relationships/image" Target="../media/image1650.png"/><Relationship Id="rId244" Type="http://schemas.openxmlformats.org/officeDocument/2006/relationships/customXml" Target="../ink/ink735.xml"/><Relationship Id="rId18" Type="http://schemas.openxmlformats.org/officeDocument/2006/relationships/customXml" Target="../ink/ink621.xml"/><Relationship Id="rId39" Type="http://schemas.openxmlformats.org/officeDocument/2006/relationships/image" Target="../media/image1560.png"/><Relationship Id="rId265" Type="http://schemas.openxmlformats.org/officeDocument/2006/relationships/image" Target="../media/image1671.png"/><Relationship Id="rId286" Type="http://schemas.openxmlformats.org/officeDocument/2006/relationships/customXml" Target="../ink/ink756.xml"/><Relationship Id="rId50" Type="http://schemas.openxmlformats.org/officeDocument/2006/relationships/customXml" Target="../ink/ink637.xml"/><Relationship Id="rId104" Type="http://schemas.openxmlformats.org/officeDocument/2006/relationships/customXml" Target="../ink/ink665.xml"/><Relationship Id="rId125" Type="http://schemas.openxmlformats.org/officeDocument/2006/relationships/image" Target="../media/image1601.png"/><Relationship Id="rId146" Type="http://schemas.openxmlformats.org/officeDocument/2006/relationships/customXml" Target="../ink/ink686.xml"/><Relationship Id="rId167" Type="http://schemas.openxmlformats.org/officeDocument/2006/relationships/image" Target="../media/image1622.png"/><Relationship Id="rId188" Type="http://schemas.openxmlformats.org/officeDocument/2006/relationships/customXml" Target="../ink/ink707.xml"/><Relationship Id="rId71" Type="http://schemas.openxmlformats.org/officeDocument/2006/relationships/customXml" Target="../ink/ink648.xml"/><Relationship Id="rId92" Type="http://schemas.openxmlformats.org/officeDocument/2006/relationships/customXml" Target="../ink/ink659.xml"/><Relationship Id="rId213" Type="http://schemas.openxmlformats.org/officeDocument/2006/relationships/image" Target="../media/image1645.png"/><Relationship Id="rId234" Type="http://schemas.openxmlformats.org/officeDocument/2006/relationships/customXml" Target="../ink/ink730.xml"/><Relationship Id="rId2" Type="http://schemas.openxmlformats.org/officeDocument/2006/relationships/customXml" Target="../ink/ink613.xml"/><Relationship Id="rId29" Type="http://schemas.openxmlformats.org/officeDocument/2006/relationships/image" Target="../media/image1555.png"/><Relationship Id="rId255" Type="http://schemas.openxmlformats.org/officeDocument/2006/relationships/image" Target="../media/image1666.png"/><Relationship Id="rId276" Type="http://schemas.openxmlformats.org/officeDocument/2006/relationships/customXml" Target="../ink/ink751.xml"/><Relationship Id="rId297" Type="http://schemas.openxmlformats.org/officeDocument/2006/relationships/image" Target="../media/image1687.png"/><Relationship Id="rId40" Type="http://schemas.openxmlformats.org/officeDocument/2006/relationships/customXml" Target="../ink/ink632.xml"/><Relationship Id="rId115" Type="http://schemas.openxmlformats.org/officeDocument/2006/relationships/image" Target="../media/image1596.png"/><Relationship Id="rId136" Type="http://schemas.openxmlformats.org/officeDocument/2006/relationships/customXml" Target="../ink/ink681.xml"/><Relationship Id="rId157" Type="http://schemas.openxmlformats.org/officeDocument/2006/relationships/image" Target="../media/image1617.png"/><Relationship Id="rId178" Type="http://schemas.openxmlformats.org/officeDocument/2006/relationships/customXml" Target="../ink/ink702.xml"/><Relationship Id="rId301" Type="http://schemas.openxmlformats.org/officeDocument/2006/relationships/image" Target="../media/image1689.png"/><Relationship Id="rId61" Type="http://schemas.openxmlformats.org/officeDocument/2006/relationships/image" Target="../media/image1571.png"/><Relationship Id="rId82" Type="http://schemas.openxmlformats.org/officeDocument/2006/relationships/image" Target="../media/image1580.png"/><Relationship Id="rId199" Type="http://schemas.openxmlformats.org/officeDocument/2006/relationships/image" Target="../media/image1638.png"/><Relationship Id="rId203" Type="http://schemas.openxmlformats.org/officeDocument/2006/relationships/image" Target="../media/image1640.png"/><Relationship Id="rId19" Type="http://schemas.openxmlformats.org/officeDocument/2006/relationships/image" Target="../media/image1551.png"/><Relationship Id="rId224" Type="http://schemas.openxmlformats.org/officeDocument/2006/relationships/customXml" Target="../ink/ink725.xml"/><Relationship Id="rId245" Type="http://schemas.openxmlformats.org/officeDocument/2006/relationships/image" Target="../media/image1661.png"/><Relationship Id="rId266" Type="http://schemas.openxmlformats.org/officeDocument/2006/relationships/customXml" Target="../ink/ink746.xml"/><Relationship Id="rId287" Type="http://schemas.openxmlformats.org/officeDocument/2006/relationships/image" Target="../media/image1682.png"/><Relationship Id="rId30" Type="http://schemas.openxmlformats.org/officeDocument/2006/relationships/customXml" Target="../ink/ink627.xml"/><Relationship Id="rId105" Type="http://schemas.openxmlformats.org/officeDocument/2006/relationships/image" Target="../media/image1591.png"/><Relationship Id="rId126" Type="http://schemas.openxmlformats.org/officeDocument/2006/relationships/customXml" Target="../ink/ink676.xml"/><Relationship Id="rId147" Type="http://schemas.openxmlformats.org/officeDocument/2006/relationships/image" Target="../media/image1612.png"/><Relationship Id="rId168" Type="http://schemas.openxmlformats.org/officeDocument/2006/relationships/customXml" Target="../ink/ink697.xml"/><Relationship Id="rId51" Type="http://schemas.openxmlformats.org/officeDocument/2006/relationships/image" Target="../media/image1566.png"/><Relationship Id="rId72" Type="http://schemas.openxmlformats.org/officeDocument/2006/relationships/image" Target="../media/image1575.png"/><Relationship Id="rId93" Type="http://schemas.openxmlformats.org/officeDocument/2006/relationships/image" Target="../media/image1585.png"/><Relationship Id="rId189" Type="http://schemas.openxmlformats.org/officeDocument/2006/relationships/image" Target="../media/image1633.png"/><Relationship Id="rId3" Type="http://schemas.openxmlformats.org/officeDocument/2006/relationships/image" Target="../media/image1543.png"/><Relationship Id="rId214" Type="http://schemas.openxmlformats.org/officeDocument/2006/relationships/customXml" Target="../ink/ink720.xml"/><Relationship Id="rId235" Type="http://schemas.openxmlformats.org/officeDocument/2006/relationships/image" Target="../media/image1656.png"/><Relationship Id="rId256" Type="http://schemas.openxmlformats.org/officeDocument/2006/relationships/customXml" Target="../ink/ink741.xml"/><Relationship Id="rId277" Type="http://schemas.openxmlformats.org/officeDocument/2006/relationships/image" Target="../media/image1677.png"/><Relationship Id="rId298" Type="http://schemas.openxmlformats.org/officeDocument/2006/relationships/customXml" Target="../ink/ink762.xml"/><Relationship Id="rId116" Type="http://schemas.openxmlformats.org/officeDocument/2006/relationships/customXml" Target="../ink/ink671.xml"/><Relationship Id="rId137" Type="http://schemas.openxmlformats.org/officeDocument/2006/relationships/image" Target="../media/image1607.png"/><Relationship Id="rId158" Type="http://schemas.openxmlformats.org/officeDocument/2006/relationships/customXml" Target="../ink/ink692.xml"/><Relationship Id="rId302" Type="http://schemas.openxmlformats.org/officeDocument/2006/relationships/customXml" Target="../ink/ink764.xml"/><Relationship Id="rId20" Type="http://schemas.openxmlformats.org/officeDocument/2006/relationships/customXml" Target="../ink/ink622.xml"/><Relationship Id="rId41" Type="http://schemas.openxmlformats.org/officeDocument/2006/relationships/image" Target="../media/image1561.png"/><Relationship Id="rId62" Type="http://schemas.openxmlformats.org/officeDocument/2006/relationships/customXml" Target="../ink/ink643.xml"/><Relationship Id="rId83" Type="http://schemas.openxmlformats.org/officeDocument/2006/relationships/customXml" Target="../ink/ink654.xml"/><Relationship Id="rId179" Type="http://schemas.openxmlformats.org/officeDocument/2006/relationships/image" Target="../media/image1628.png"/><Relationship Id="rId190" Type="http://schemas.openxmlformats.org/officeDocument/2006/relationships/customXml" Target="../ink/ink708.xml"/><Relationship Id="rId204" Type="http://schemas.openxmlformats.org/officeDocument/2006/relationships/customXml" Target="../ink/ink715.xml"/><Relationship Id="rId225" Type="http://schemas.openxmlformats.org/officeDocument/2006/relationships/image" Target="../media/image1651.png"/><Relationship Id="rId246" Type="http://schemas.openxmlformats.org/officeDocument/2006/relationships/customXml" Target="../ink/ink736.xml"/><Relationship Id="rId267" Type="http://schemas.openxmlformats.org/officeDocument/2006/relationships/image" Target="../media/image1672.png"/><Relationship Id="rId288" Type="http://schemas.openxmlformats.org/officeDocument/2006/relationships/customXml" Target="../ink/ink757.xml"/><Relationship Id="rId106" Type="http://schemas.openxmlformats.org/officeDocument/2006/relationships/customXml" Target="../ink/ink666.xml"/><Relationship Id="rId127" Type="http://schemas.openxmlformats.org/officeDocument/2006/relationships/image" Target="../media/image1602.png"/><Relationship Id="rId10" Type="http://schemas.openxmlformats.org/officeDocument/2006/relationships/customXml" Target="../ink/ink617.xml"/><Relationship Id="rId31" Type="http://schemas.openxmlformats.org/officeDocument/2006/relationships/image" Target="../media/image1556.png"/><Relationship Id="rId52" Type="http://schemas.openxmlformats.org/officeDocument/2006/relationships/customXml" Target="../ink/ink638.xml"/><Relationship Id="rId73" Type="http://schemas.openxmlformats.org/officeDocument/2006/relationships/customXml" Target="../ink/ink649.xml"/><Relationship Id="rId94" Type="http://schemas.openxmlformats.org/officeDocument/2006/relationships/customXml" Target="../ink/ink660.xml"/><Relationship Id="rId148" Type="http://schemas.openxmlformats.org/officeDocument/2006/relationships/customXml" Target="../ink/ink687.xml"/><Relationship Id="rId169" Type="http://schemas.openxmlformats.org/officeDocument/2006/relationships/image" Target="../media/image1623.png"/><Relationship Id="rId4" Type="http://schemas.openxmlformats.org/officeDocument/2006/relationships/customXml" Target="../ink/ink614.xml"/><Relationship Id="rId180" Type="http://schemas.openxmlformats.org/officeDocument/2006/relationships/customXml" Target="../ink/ink703.xml"/><Relationship Id="rId215" Type="http://schemas.openxmlformats.org/officeDocument/2006/relationships/image" Target="../media/image1646.png"/><Relationship Id="rId236" Type="http://schemas.openxmlformats.org/officeDocument/2006/relationships/customXml" Target="../ink/ink731.xml"/><Relationship Id="rId257" Type="http://schemas.openxmlformats.org/officeDocument/2006/relationships/image" Target="../media/image1667.png"/><Relationship Id="rId278" Type="http://schemas.openxmlformats.org/officeDocument/2006/relationships/customXml" Target="../ink/ink752.xml"/><Relationship Id="rId303" Type="http://schemas.openxmlformats.org/officeDocument/2006/relationships/image" Target="../media/image1690.png"/><Relationship Id="rId42" Type="http://schemas.openxmlformats.org/officeDocument/2006/relationships/customXml" Target="../ink/ink633.xml"/><Relationship Id="rId84" Type="http://schemas.openxmlformats.org/officeDocument/2006/relationships/customXml" Target="../ink/ink655.xml"/><Relationship Id="rId138" Type="http://schemas.openxmlformats.org/officeDocument/2006/relationships/customXml" Target="../ink/ink682.xml"/><Relationship Id="rId191" Type="http://schemas.openxmlformats.org/officeDocument/2006/relationships/image" Target="../media/image1634.png"/><Relationship Id="rId205" Type="http://schemas.openxmlformats.org/officeDocument/2006/relationships/image" Target="../media/image1641.png"/><Relationship Id="rId247" Type="http://schemas.openxmlformats.org/officeDocument/2006/relationships/image" Target="../media/image1662.png"/><Relationship Id="rId107" Type="http://schemas.openxmlformats.org/officeDocument/2006/relationships/image" Target="../media/image1592.png"/><Relationship Id="rId289" Type="http://schemas.openxmlformats.org/officeDocument/2006/relationships/image" Target="../media/image1683.png"/><Relationship Id="rId11" Type="http://schemas.openxmlformats.org/officeDocument/2006/relationships/image" Target="../media/image1547.png"/><Relationship Id="rId53" Type="http://schemas.openxmlformats.org/officeDocument/2006/relationships/image" Target="../media/image1567.png"/><Relationship Id="rId149" Type="http://schemas.openxmlformats.org/officeDocument/2006/relationships/image" Target="../media/image1613.png"/><Relationship Id="rId95" Type="http://schemas.openxmlformats.org/officeDocument/2006/relationships/image" Target="../media/image1586.png"/><Relationship Id="rId160" Type="http://schemas.openxmlformats.org/officeDocument/2006/relationships/customXml" Target="../ink/ink693.xml"/><Relationship Id="rId216" Type="http://schemas.openxmlformats.org/officeDocument/2006/relationships/customXml" Target="../ink/ink721.xml"/><Relationship Id="rId258" Type="http://schemas.openxmlformats.org/officeDocument/2006/relationships/customXml" Target="../ink/ink742.xml"/><Relationship Id="rId22" Type="http://schemas.openxmlformats.org/officeDocument/2006/relationships/customXml" Target="../ink/ink623.xml"/><Relationship Id="rId64" Type="http://schemas.openxmlformats.org/officeDocument/2006/relationships/customXml" Target="../ink/ink644.xml"/><Relationship Id="rId118" Type="http://schemas.openxmlformats.org/officeDocument/2006/relationships/customXml" Target="../ink/ink672.xml"/><Relationship Id="rId171" Type="http://schemas.openxmlformats.org/officeDocument/2006/relationships/image" Target="../media/image1624.png"/><Relationship Id="rId227" Type="http://schemas.openxmlformats.org/officeDocument/2006/relationships/image" Target="../media/image1652.png"/><Relationship Id="rId269" Type="http://schemas.openxmlformats.org/officeDocument/2006/relationships/image" Target="../media/image1673.png"/><Relationship Id="rId33" Type="http://schemas.openxmlformats.org/officeDocument/2006/relationships/image" Target="../media/image1557.png"/><Relationship Id="rId129" Type="http://schemas.openxmlformats.org/officeDocument/2006/relationships/image" Target="../media/image1603.png"/><Relationship Id="rId280" Type="http://schemas.openxmlformats.org/officeDocument/2006/relationships/customXml" Target="../ink/ink753.xml"/><Relationship Id="rId75" Type="http://schemas.openxmlformats.org/officeDocument/2006/relationships/customXml" Target="../ink/ink650.xml"/><Relationship Id="rId140" Type="http://schemas.openxmlformats.org/officeDocument/2006/relationships/customXml" Target="../ink/ink683.xml"/><Relationship Id="rId182" Type="http://schemas.openxmlformats.org/officeDocument/2006/relationships/customXml" Target="../ink/ink70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6A49-F3CE-6795-7E0F-71F9FBBD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73" y="183268"/>
            <a:ext cx="10515600" cy="988864"/>
          </a:xfrm>
        </p:spPr>
        <p:txBody>
          <a:bodyPr>
            <a:normAutofit fontScale="90000"/>
          </a:bodyPr>
          <a:lstStyle/>
          <a:p>
            <a:r>
              <a:rPr lang="en-US" dirty="0"/>
              <a:t>Analyzing breakage of each bin of the initial PSD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6B52E-3A6C-A14B-769A-2CAC0CED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33" y="6408517"/>
            <a:ext cx="2743200" cy="365125"/>
          </a:xfrm>
        </p:spPr>
        <p:txBody>
          <a:bodyPr/>
          <a:lstStyle/>
          <a:p>
            <a:r>
              <a:rPr lang="en-US" dirty="0"/>
              <a:t>3/13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BD0F69-0C81-11F9-BD81-F4A9E9FC8C9B}"/>
                  </a:ext>
                </a:extLst>
              </p14:cNvPr>
              <p14:cNvContentPartPr/>
              <p14:nvPr/>
            </p14:nvContentPartPr>
            <p14:xfrm>
              <a:off x="745473" y="2559628"/>
              <a:ext cx="387720" cy="174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BD0F69-0C81-11F9-BD81-F4A9E9FC8C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6473" y="2550628"/>
                <a:ext cx="40536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94280A8-A850-92A7-108F-33AAAF11A515}"/>
                  </a:ext>
                </a:extLst>
              </p14:cNvPr>
              <p14:cNvContentPartPr/>
              <p14:nvPr/>
            </p14:nvContentPartPr>
            <p14:xfrm>
              <a:off x="1162713" y="2992348"/>
              <a:ext cx="1856520" cy="1359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94280A8-A850-92A7-108F-33AAAF11A5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3711" y="2983348"/>
                <a:ext cx="1874163" cy="137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8A1C7CB8-09A9-B877-04BC-71BB820510D3}"/>
              </a:ext>
            </a:extLst>
          </p:cNvPr>
          <p:cNvGrpSpPr/>
          <p:nvPr/>
        </p:nvGrpSpPr>
        <p:grpSpPr>
          <a:xfrm>
            <a:off x="302313" y="2520748"/>
            <a:ext cx="3604680" cy="2721240"/>
            <a:chOff x="302313" y="2520748"/>
            <a:chExt cx="3604680" cy="272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30EA6FF-E07F-A428-B9A7-6667F7606FE1}"/>
                    </a:ext>
                  </a:extLst>
                </p14:cNvPr>
                <p14:cNvContentPartPr/>
                <p14:nvPr/>
              </p14:nvContentPartPr>
              <p14:xfrm>
                <a:off x="922233" y="2520748"/>
                <a:ext cx="2707920" cy="2115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30EA6FF-E07F-A428-B9A7-6667F7606FE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3233" y="2511748"/>
                  <a:ext cx="2725560" cy="21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89539D-0209-02B5-DAC8-C07196092302}"/>
                    </a:ext>
                  </a:extLst>
                </p14:cNvPr>
                <p14:cNvContentPartPr/>
                <p14:nvPr/>
              </p14:nvContentPartPr>
              <p14:xfrm>
                <a:off x="3431433" y="4368628"/>
                <a:ext cx="246960" cy="287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89539D-0209-02B5-DAC8-C0719609230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22793" y="4359628"/>
                  <a:ext cx="2646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2860051-EBD3-7C10-A957-A59DEA922A2E}"/>
                    </a:ext>
                  </a:extLst>
                </p14:cNvPr>
                <p14:cNvContentPartPr/>
                <p14:nvPr/>
              </p14:nvContentPartPr>
              <p14:xfrm>
                <a:off x="336153" y="3240028"/>
                <a:ext cx="10080" cy="239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2860051-EBD3-7C10-A957-A59DEA922A2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8513" y="3222388"/>
                  <a:ext cx="457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D378B00-66A8-B35D-D450-25AE9266C3ED}"/>
                    </a:ext>
                  </a:extLst>
                </p14:cNvPr>
                <p14:cNvContentPartPr/>
                <p14:nvPr/>
              </p14:nvContentPartPr>
              <p14:xfrm>
                <a:off x="302313" y="3182788"/>
                <a:ext cx="168840" cy="146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D378B00-66A8-B35D-D450-25AE9266C3E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4313" y="3164788"/>
                  <a:ext cx="2044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B941FC5-4781-8666-198F-FB9B40DA23A8}"/>
                    </a:ext>
                  </a:extLst>
                </p14:cNvPr>
                <p14:cNvContentPartPr/>
                <p14:nvPr/>
              </p14:nvContentPartPr>
              <p14:xfrm>
                <a:off x="516873" y="3195748"/>
                <a:ext cx="16200" cy="185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B941FC5-4781-8666-198F-FB9B40DA23A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9233" y="3177748"/>
                  <a:ext cx="518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F3E6AFF-35EA-D334-6550-297F2F3F2D99}"/>
                    </a:ext>
                  </a:extLst>
                </p14:cNvPr>
                <p14:cNvContentPartPr/>
                <p14:nvPr/>
              </p14:nvContentPartPr>
              <p14:xfrm>
                <a:off x="487713" y="3171268"/>
                <a:ext cx="151200" cy="215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F3E6AFF-35EA-D334-6550-297F2F3F2D9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0073" y="3153628"/>
                  <a:ext cx="1868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93A2275-EB07-1BA2-481A-3C15E6020316}"/>
                    </a:ext>
                  </a:extLst>
                </p14:cNvPr>
                <p14:cNvContentPartPr/>
                <p14:nvPr/>
              </p14:nvContentPartPr>
              <p14:xfrm>
                <a:off x="692193" y="3142468"/>
                <a:ext cx="19800" cy="248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93A2275-EB07-1BA2-481A-3C15E602031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4193" y="3124468"/>
                  <a:ext cx="554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A6C7E70-BEC5-A6B6-F3CA-D20785821AD6}"/>
                    </a:ext>
                  </a:extLst>
                </p14:cNvPr>
                <p14:cNvContentPartPr/>
                <p14:nvPr/>
              </p14:nvContentPartPr>
              <p14:xfrm>
                <a:off x="692193" y="3062908"/>
                <a:ext cx="123480" cy="44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A6C7E70-BEC5-A6B6-F3CA-D20785821AD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4193" y="3044908"/>
                  <a:ext cx="159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E731D02-CE37-C2DE-7494-68183B8E327F}"/>
                    </a:ext>
                  </a:extLst>
                </p14:cNvPr>
                <p14:cNvContentPartPr/>
                <p14:nvPr/>
              </p14:nvContentPartPr>
              <p14:xfrm>
                <a:off x="718473" y="3204388"/>
                <a:ext cx="115200" cy="18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E731D02-CE37-C2DE-7494-68183B8E327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0833" y="3186748"/>
                  <a:ext cx="1508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A7286F-602E-450F-EA96-FABD0607B88A}"/>
                    </a:ext>
                  </a:extLst>
                </p14:cNvPr>
                <p14:cNvContentPartPr/>
                <p14:nvPr/>
              </p14:nvContentPartPr>
              <p14:xfrm>
                <a:off x="1598313" y="4889908"/>
                <a:ext cx="237960" cy="330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A7286F-602E-450F-EA96-FABD0607B88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80673" y="4872268"/>
                  <a:ext cx="2736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C7F2E8A-9065-F08B-F93A-320652572A69}"/>
                    </a:ext>
                  </a:extLst>
                </p14:cNvPr>
                <p14:cNvContentPartPr/>
                <p14:nvPr/>
              </p14:nvContentPartPr>
              <p14:xfrm>
                <a:off x="1907913" y="5068828"/>
                <a:ext cx="30600" cy="14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C7F2E8A-9065-F08B-F93A-320652572A6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89913" y="5050828"/>
                  <a:ext cx="662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35CFBC5-EAF6-A8F9-49E1-B150CCDE53F8}"/>
                    </a:ext>
                  </a:extLst>
                </p14:cNvPr>
                <p14:cNvContentPartPr/>
                <p14:nvPr/>
              </p14:nvContentPartPr>
              <p14:xfrm>
                <a:off x="1881633" y="4908988"/>
                <a:ext cx="17280" cy="7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35CFBC5-EAF6-A8F9-49E1-B150CCDE53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63633" y="4890988"/>
                  <a:ext cx="529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84EB727-6EC7-61BA-3A99-D8D8ACCA7917}"/>
                    </a:ext>
                  </a:extLst>
                </p14:cNvPr>
                <p14:cNvContentPartPr/>
                <p14:nvPr/>
              </p14:nvContentPartPr>
              <p14:xfrm>
                <a:off x="1986753" y="5058028"/>
                <a:ext cx="214560" cy="178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84EB727-6EC7-61BA-3A99-D8D8ACCA791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69113" y="5040028"/>
                  <a:ext cx="250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631EF0E-4F16-3639-118B-AF9203E8C4AB}"/>
                    </a:ext>
                  </a:extLst>
                </p14:cNvPr>
                <p14:cNvContentPartPr/>
                <p14:nvPr/>
              </p14:nvContentPartPr>
              <p14:xfrm>
                <a:off x="2227953" y="5029948"/>
                <a:ext cx="260280" cy="169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631EF0E-4F16-3639-118B-AF9203E8C4A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10313" y="5011948"/>
                  <a:ext cx="2959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9EFAC12-AE06-5790-E431-69623DB5A9D1}"/>
                    </a:ext>
                  </a:extLst>
                </p14:cNvPr>
                <p14:cNvContentPartPr/>
                <p14:nvPr/>
              </p14:nvContentPartPr>
              <p14:xfrm>
                <a:off x="2564553" y="5042548"/>
                <a:ext cx="109800" cy="192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9EFAC12-AE06-5790-E431-69623DB5A9D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46913" y="5024548"/>
                  <a:ext cx="1454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C45D50D-8990-8FF1-9444-A7F64FDF97B0}"/>
                    </a:ext>
                  </a:extLst>
                </p14:cNvPr>
                <p14:cNvContentPartPr/>
                <p14:nvPr/>
              </p14:nvContentPartPr>
              <p14:xfrm>
                <a:off x="2742753" y="4867588"/>
                <a:ext cx="201240" cy="361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C45D50D-8990-8FF1-9444-A7F64FDF97B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24753" y="4849948"/>
                  <a:ext cx="2368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A68CAC1-554E-2159-07B6-717DF9F8F5CB}"/>
                    </a:ext>
                  </a:extLst>
                </p14:cNvPr>
                <p14:cNvContentPartPr/>
                <p14:nvPr/>
              </p14:nvContentPartPr>
              <p14:xfrm>
                <a:off x="2725113" y="5036428"/>
                <a:ext cx="153720" cy="61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A68CAC1-554E-2159-07B6-717DF9F8F5C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07113" y="5018428"/>
                  <a:ext cx="1893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90AE3BC-D58B-4567-106E-156070F0EBFF}"/>
                    </a:ext>
                  </a:extLst>
                </p14:cNvPr>
                <p14:cNvContentPartPr/>
                <p14:nvPr/>
              </p14:nvContentPartPr>
              <p14:xfrm>
                <a:off x="2920593" y="4957948"/>
                <a:ext cx="442800" cy="218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90AE3BC-D58B-4567-106E-156070F0EBF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02593" y="4940308"/>
                  <a:ext cx="4784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B3CD947-9C2B-7005-1389-07A8459ABBCD}"/>
                    </a:ext>
                  </a:extLst>
                </p14:cNvPr>
                <p14:cNvContentPartPr/>
                <p14:nvPr/>
              </p14:nvContentPartPr>
              <p14:xfrm>
                <a:off x="3490473" y="4864348"/>
                <a:ext cx="146160" cy="377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B3CD947-9C2B-7005-1389-07A8459ABBC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72473" y="4846708"/>
                  <a:ext cx="18180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5EF80F-95AF-00B6-4DC1-865E69643B34}"/>
                    </a:ext>
                  </a:extLst>
                </p14:cNvPr>
                <p14:cNvContentPartPr/>
                <p14:nvPr/>
              </p14:nvContentPartPr>
              <p14:xfrm>
                <a:off x="3601353" y="4864348"/>
                <a:ext cx="145440" cy="271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5EF80F-95AF-00B6-4DC1-865E69643B3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83353" y="4846708"/>
                  <a:ext cx="1810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1A0BE7A-678D-1DC3-0E5C-0655AAFEE67A}"/>
                    </a:ext>
                  </a:extLst>
                </p14:cNvPr>
                <p14:cNvContentPartPr/>
                <p14:nvPr/>
              </p14:nvContentPartPr>
              <p14:xfrm>
                <a:off x="3754713" y="4811068"/>
                <a:ext cx="152280" cy="393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1A0BE7A-678D-1DC3-0E5C-0655AAFEE67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37073" y="4793428"/>
                  <a:ext cx="187920" cy="42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6B82621-4D44-254C-C5CE-86F4A58E6753}"/>
                  </a:ext>
                </a:extLst>
              </p14:cNvPr>
              <p14:cNvContentPartPr/>
              <p14:nvPr/>
            </p14:nvContentPartPr>
            <p14:xfrm>
              <a:off x="1144353" y="4331908"/>
              <a:ext cx="20520" cy="276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6B82621-4D44-254C-C5CE-86F4A58E675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35353" y="4322908"/>
                <a:ext cx="3816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C4B889F-651F-158C-E0C0-7384D8822C6F}"/>
                  </a:ext>
                </a:extLst>
              </p14:cNvPr>
              <p14:cNvContentPartPr/>
              <p14:nvPr/>
            </p14:nvContentPartPr>
            <p14:xfrm>
              <a:off x="1516953" y="3461788"/>
              <a:ext cx="54000" cy="1128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C4B889F-651F-158C-E0C0-7384D8822C6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508313" y="3453148"/>
                <a:ext cx="71640" cy="11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ADD56B8-F0A8-6F91-6617-5AFF8B155ED0}"/>
                  </a:ext>
                </a:extLst>
              </p14:cNvPr>
              <p14:cNvContentPartPr/>
              <p14:nvPr/>
            </p14:nvContentPartPr>
            <p14:xfrm>
              <a:off x="2430633" y="3272068"/>
              <a:ext cx="29160" cy="1342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ADD56B8-F0A8-6F91-6617-5AFF8B155ED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421993" y="3263428"/>
                <a:ext cx="46800" cy="13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8C8B685-5BA7-2AB3-190D-1716E24AAA8F}"/>
                  </a:ext>
                </a:extLst>
              </p14:cNvPr>
              <p14:cNvContentPartPr/>
              <p14:nvPr/>
            </p14:nvContentPartPr>
            <p14:xfrm>
              <a:off x="3009153" y="4314268"/>
              <a:ext cx="360" cy="258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8C8B685-5BA7-2AB3-190D-1716E24AAA8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000153" y="4305268"/>
                <a:ext cx="18000" cy="27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0B5DA886-AB74-830E-8814-657758C733FC}"/>
              </a:ext>
            </a:extLst>
          </p:cNvPr>
          <p:cNvGrpSpPr/>
          <p:nvPr/>
        </p:nvGrpSpPr>
        <p:grpSpPr>
          <a:xfrm>
            <a:off x="1508673" y="3117628"/>
            <a:ext cx="978120" cy="1459440"/>
            <a:chOff x="1508673" y="3117628"/>
            <a:chExt cx="978120" cy="145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8A2BC21-49E5-A475-B13C-E519E7F4E097}"/>
                    </a:ext>
                  </a:extLst>
                </p14:cNvPr>
                <p14:cNvContentPartPr/>
                <p14:nvPr/>
              </p14:nvContentPartPr>
              <p14:xfrm>
                <a:off x="1553313" y="3250108"/>
                <a:ext cx="870840" cy="318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8A2BC21-49E5-A475-B13C-E519E7F4E09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544313" y="3241468"/>
                  <a:ext cx="8884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6FF6EAF-374D-3619-52BA-0A006564CA6B}"/>
                    </a:ext>
                  </a:extLst>
                </p14:cNvPr>
                <p14:cNvContentPartPr/>
                <p14:nvPr/>
              </p14:nvContentPartPr>
              <p14:xfrm>
                <a:off x="1615233" y="3117628"/>
                <a:ext cx="730440" cy="218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6FF6EAF-374D-3619-52BA-0A006564CA6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06593" y="3108988"/>
                  <a:ext cx="7480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4CF876F-FD76-FD7C-CA39-865536FC9FA7}"/>
                    </a:ext>
                  </a:extLst>
                </p14:cNvPr>
                <p14:cNvContentPartPr/>
                <p14:nvPr/>
              </p14:nvContentPartPr>
              <p14:xfrm>
                <a:off x="1593633" y="3457828"/>
                <a:ext cx="891000" cy="360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4CF876F-FD76-FD7C-CA39-865536FC9FA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584633" y="3448828"/>
                  <a:ext cx="90864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B341719-EBF9-C614-1C7F-6662C262A978}"/>
                    </a:ext>
                  </a:extLst>
                </p14:cNvPr>
                <p14:cNvContentPartPr/>
                <p14:nvPr/>
              </p14:nvContentPartPr>
              <p14:xfrm>
                <a:off x="1527753" y="3761668"/>
                <a:ext cx="915840" cy="301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B341719-EBF9-C614-1C7F-6662C262A97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18753" y="3752668"/>
                  <a:ext cx="9334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279FCA0-EEA1-4DC4-A8D1-7DF96E3030AD}"/>
                    </a:ext>
                  </a:extLst>
                </p14:cNvPr>
                <p14:cNvContentPartPr/>
                <p14:nvPr/>
              </p14:nvContentPartPr>
              <p14:xfrm>
                <a:off x="1535673" y="3950308"/>
                <a:ext cx="951120" cy="319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279FCA0-EEA1-4DC4-A8D1-7DF96E3030A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26673" y="3941308"/>
                  <a:ext cx="9687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6C53856-B8E2-F915-42E9-EDE51139CA9A}"/>
                    </a:ext>
                  </a:extLst>
                </p14:cNvPr>
                <p14:cNvContentPartPr/>
                <p14:nvPr/>
              </p14:nvContentPartPr>
              <p14:xfrm>
                <a:off x="1508673" y="4142188"/>
                <a:ext cx="937440" cy="312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6C53856-B8E2-F915-42E9-EDE51139CA9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00033" y="4133548"/>
                  <a:ext cx="9550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FF39589-7239-863B-CE68-315A59175277}"/>
                    </a:ext>
                  </a:extLst>
                </p14:cNvPr>
                <p14:cNvContentPartPr/>
                <p14:nvPr/>
              </p14:nvContentPartPr>
              <p14:xfrm>
                <a:off x="1570953" y="4371148"/>
                <a:ext cx="882720" cy="185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FF39589-7239-863B-CE68-315A5917527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561953" y="4362148"/>
                  <a:ext cx="9003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65B183E-E706-2D28-4A65-F896908959F1}"/>
                    </a:ext>
                  </a:extLst>
                </p14:cNvPr>
                <p14:cNvContentPartPr/>
                <p14:nvPr/>
              </p14:nvContentPartPr>
              <p14:xfrm>
                <a:off x="2094753" y="4484188"/>
                <a:ext cx="347040" cy="92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65B183E-E706-2D28-4A65-F896908959F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85753" y="4475548"/>
                  <a:ext cx="36468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44D986E-AC49-FA0E-09F0-538CE2B8E3DB}"/>
              </a:ext>
            </a:extLst>
          </p:cNvPr>
          <p:cNvGrpSpPr/>
          <p:nvPr/>
        </p:nvGrpSpPr>
        <p:grpSpPr>
          <a:xfrm>
            <a:off x="1311033" y="2136628"/>
            <a:ext cx="2278080" cy="394920"/>
            <a:chOff x="1311033" y="2136628"/>
            <a:chExt cx="227808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23D5670-FE65-8620-E8FE-9E2E0CF871BA}"/>
                    </a:ext>
                  </a:extLst>
                </p14:cNvPr>
                <p14:cNvContentPartPr/>
                <p14:nvPr/>
              </p14:nvContentPartPr>
              <p14:xfrm>
                <a:off x="1311033" y="2163988"/>
                <a:ext cx="227520" cy="295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23D5670-FE65-8620-E8FE-9E2E0CF871B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302033" y="2155348"/>
                  <a:ext cx="2451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FCAB52B-E44E-927D-3E90-C37BE18F113B}"/>
                    </a:ext>
                  </a:extLst>
                </p14:cNvPr>
                <p14:cNvContentPartPr/>
                <p14:nvPr/>
              </p14:nvContentPartPr>
              <p14:xfrm>
                <a:off x="1624233" y="2160748"/>
                <a:ext cx="125280" cy="281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FCAB52B-E44E-927D-3E90-C37BE18F113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15233" y="2152108"/>
                  <a:ext cx="1429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2CB72AB-88C7-160F-DACA-A4A6BA725493}"/>
                    </a:ext>
                  </a:extLst>
                </p14:cNvPr>
                <p14:cNvContentPartPr/>
                <p14:nvPr/>
              </p14:nvContentPartPr>
              <p14:xfrm>
                <a:off x="1567353" y="2262988"/>
                <a:ext cx="136440" cy="14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2CB72AB-88C7-160F-DACA-A4A6BA72549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558353" y="2253988"/>
                  <a:ext cx="1540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62F6EB2-4D7C-9CC2-7FF0-AB05BB6E193D}"/>
                    </a:ext>
                  </a:extLst>
                </p14:cNvPr>
                <p14:cNvContentPartPr/>
                <p14:nvPr/>
              </p14:nvContentPartPr>
              <p14:xfrm>
                <a:off x="1757433" y="2136628"/>
                <a:ext cx="494640" cy="315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62F6EB2-4D7C-9CC2-7FF0-AB05BB6E193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748793" y="2127628"/>
                  <a:ext cx="5122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133224B-75F7-CD5D-DAAD-1272501524B6}"/>
                    </a:ext>
                  </a:extLst>
                </p14:cNvPr>
                <p14:cNvContentPartPr/>
                <p14:nvPr/>
              </p14:nvContentPartPr>
              <p14:xfrm>
                <a:off x="1900713" y="2183428"/>
                <a:ext cx="415440" cy="89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133224B-75F7-CD5D-DAAD-1272501524B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91713" y="2174428"/>
                  <a:ext cx="4330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94E01CF-F45E-B4F5-CBD2-7442C9104E6E}"/>
                    </a:ext>
                  </a:extLst>
                </p14:cNvPr>
                <p14:cNvContentPartPr/>
                <p14:nvPr/>
              </p14:nvContentPartPr>
              <p14:xfrm>
                <a:off x="2252073" y="2276668"/>
                <a:ext cx="136440" cy="254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94E01CF-F45E-B4F5-CBD2-7442C9104E6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43433" y="2267668"/>
                  <a:ext cx="1540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3F283AE-D4F9-46A6-A70C-F31475D9FD8D}"/>
                    </a:ext>
                  </a:extLst>
                </p14:cNvPr>
                <p14:cNvContentPartPr/>
                <p14:nvPr/>
              </p14:nvContentPartPr>
              <p14:xfrm>
                <a:off x="2421993" y="2138428"/>
                <a:ext cx="350640" cy="273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3F283AE-D4F9-46A6-A70C-F31475D9FD8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12993" y="2129428"/>
                  <a:ext cx="3682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CA4AC10-A641-B167-4F02-CAEE70FB77F4}"/>
                    </a:ext>
                  </a:extLst>
                </p14:cNvPr>
                <p14:cNvContentPartPr/>
                <p14:nvPr/>
              </p14:nvContentPartPr>
              <p14:xfrm>
                <a:off x="2609553" y="2210068"/>
                <a:ext cx="182160" cy="24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CA4AC10-A641-B167-4F02-CAEE70FB77F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600913" y="2201428"/>
                  <a:ext cx="199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A419041-F430-E476-AF10-80B1103CF73C}"/>
                    </a:ext>
                  </a:extLst>
                </p14:cNvPr>
                <p14:cNvContentPartPr/>
                <p14:nvPr/>
              </p14:nvContentPartPr>
              <p14:xfrm>
                <a:off x="2894673" y="2147788"/>
                <a:ext cx="150840" cy="299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A419041-F430-E476-AF10-80B1103CF73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885673" y="2139148"/>
                  <a:ext cx="1684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09315CD-47B8-E1B6-E804-F1EE5039C99C}"/>
                    </a:ext>
                  </a:extLst>
                </p14:cNvPr>
                <p14:cNvContentPartPr/>
                <p14:nvPr/>
              </p14:nvContentPartPr>
              <p14:xfrm>
                <a:off x="3100593" y="2196388"/>
                <a:ext cx="222480" cy="276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09315CD-47B8-E1B6-E804-F1EE5039C99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091953" y="2187388"/>
                  <a:ext cx="2401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283670D-7DE6-49C7-1538-2E4BA77C4B97}"/>
                    </a:ext>
                  </a:extLst>
                </p14:cNvPr>
                <p14:cNvContentPartPr/>
                <p14:nvPr/>
              </p14:nvContentPartPr>
              <p14:xfrm>
                <a:off x="3176553" y="2272348"/>
                <a:ext cx="187560" cy="27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283670D-7DE6-49C7-1538-2E4BA77C4B9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67553" y="2263348"/>
                  <a:ext cx="2052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BDE5F4B-2DD3-022B-A7DC-B6777A2664EA}"/>
                    </a:ext>
                  </a:extLst>
                </p14:cNvPr>
                <p14:cNvContentPartPr/>
                <p14:nvPr/>
              </p14:nvContentPartPr>
              <p14:xfrm>
                <a:off x="3336753" y="2277388"/>
                <a:ext cx="252360" cy="147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BDE5F4B-2DD3-022B-A7DC-B6777A2664E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28113" y="2268388"/>
                  <a:ext cx="270000" cy="16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9ECB1DB-07E4-303F-1FC7-2B68764F76B1}"/>
                  </a:ext>
                </a:extLst>
              </p14:cNvPr>
              <p14:cNvContentPartPr/>
              <p14:nvPr/>
            </p14:nvContentPartPr>
            <p14:xfrm>
              <a:off x="7243833" y="2022508"/>
              <a:ext cx="1195920" cy="8719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9ECB1DB-07E4-303F-1FC7-2B68764F76B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235193" y="2013868"/>
                <a:ext cx="1213560" cy="88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43BBE9A-A840-5FA4-10B1-C948CB50144E}"/>
              </a:ext>
            </a:extLst>
          </p:cNvPr>
          <p:cNvGrpSpPr/>
          <p:nvPr/>
        </p:nvGrpSpPr>
        <p:grpSpPr>
          <a:xfrm>
            <a:off x="7217193" y="2872108"/>
            <a:ext cx="71640" cy="275040"/>
            <a:chOff x="7217193" y="2872108"/>
            <a:chExt cx="71640" cy="2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A8F093D-1C97-1D2A-9E90-1230930C7B29}"/>
                    </a:ext>
                  </a:extLst>
                </p14:cNvPr>
                <p14:cNvContentPartPr/>
                <p14:nvPr/>
              </p14:nvContentPartPr>
              <p14:xfrm>
                <a:off x="7217193" y="2872108"/>
                <a:ext cx="56880" cy="784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A8F093D-1C97-1D2A-9E90-1230930C7B2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08193" y="2863108"/>
                  <a:ext cx="745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A20DECE-7CB8-8796-629B-55C9EA3A9B45}"/>
                    </a:ext>
                  </a:extLst>
                </p14:cNvPr>
                <p14:cNvContentPartPr/>
                <p14:nvPr/>
              </p14:nvContentPartPr>
              <p14:xfrm>
                <a:off x="7288473" y="3009268"/>
                <a:ext cx="360" cy="162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A20DECE-7CB8-8796-629B-55C9EA3A9B4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79473" y="3000628"/>
                  <a:ext cx="180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F360885-A6BF-1C25-41BC-8306C3B11123}"/>
                    </a:ext>
                  </a:extLst>
                </p14:cNvPr>
                <p14:cNvContentPartPr/>
                <p14:nvPr/>
              </p14:nvContentPartPr>
              <p14:xfrm>
                <a:off x="7270113" y="3106828"/>
                <a:ext cx="360" cy="403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F360885-A6BF-1C25-41BC-8306C3B1112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261473" y="3097828"/>
                  <a:ext cx="18000" cy="5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ADC6DA2-C58D-ADEB-CA7B-1B34E4043DD9}"/>
                  </a:ext>
                </a:extLst>
              </p14:cNvPr>
              <p14:cNvContentPartPr/>
              <p14:nvPr/>
            </p14:nvContentPartPr>
            <p14:xfrm>
              <a:off x="7270113" y="3275668"/>
              <a:ext cx="9720" cy="1260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ADC6DA2-C58D-ADEB-CA7B-1B34E4043DD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261473" y="3267028"/>
                <a:ext cx="27360" cy="1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22292A4-E040-5B9D-E747-8CDD4D76ABCF}"/>
              </a:ext>
            </a:extLst>
          </p:cNvPr>
          <p:cNvGrpSpPr/>
          <p:nvPr/>
        </p:nvGrpSpPr>
        <p:grpSpPr>
          <a:xfrm>
            <a:off x="7235193" y="3532708"/>
            <a:ext cx="53280" cy="1529640"/>
            <a:chOff x="7235193" y="3532708"/>
            <a:chExt cx="53280" cy="152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5B1655D-6911-9CF9-A99D-76E5BFE1978C}"/>
                    </a:ext>
                  </a:extLst>
                </p14:cNvPr>
                <p14:cNvContentPartPr/>
                <p14:nvPr/>
              </p14:nvContentPartPr>
              <p14:xfrm>
                <a:off x="7243833" y="3532708"/>
                <a:ext cx="19800" cy="331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5B1655D-6911-9CF9-A99D-76E5BFE1978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235193" y="3524068"/>
                  <a:ext cx="374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5D4BA66-B9BD-05A7-247B-51809A94F01D}"/>
                    </a:ext>
                  </a:extLst>
                </p14:cNvPr>
                <p14:cNvContentPartPr/>
                <p14:nvPr/>
              </p14:nvContentPartPr>
              <p14:xfrm>
                <a:off x="7252833" y="3639268"/>
                <a:ext cx="9360" cy="367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5D4BA66-B9BD-05A7-247B-51809A94F01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43833" y="3630628"/>
                  <a:ext cx="27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1430BBB-F8E4-4715-D6C1-D4271BD483D4}"/>
                    </a:ext>
                  </a:extLst>
                </p14:cNvPr>
                <p14:cNvContentPartPr/>
                <p14:nvPr/>
              </p14:nvContentPartPr>
              <p14:xfrm>
                <a:off x="7270113" y="3745828"/>
                <a:ext cx="9360" cy="313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1430BBB-F8E4-4715-D6C1-D4271BD483D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61473" y="3737188"/>
                  <a:ext cx="270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0B5284E-093D-45B8-A8B1-95D43A8A81D2}"/>
                    </a:ext>
                  </a:extLst>
                </p14:cNvPr>
                <p14:cNvContentPartPr/>
                <p14:nvPr/>
              </p14:nvContentPartPr>
              <p14:xfrm>
                <a:off x="7249593" y="3852388"/>
                <a:ext cx="38880" cy="169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0B5284E-093D-45B8-A8B1-95D43A8A81D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240953" y="3843388"/>
                  <a:ext cx="565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56D1164-83E7-CD6A-27F7-84DCB9A863E5}"/>
                    </a:ext>
                  </a:extLst>
                </p14:cNvPr>
                <p14:cNvContentPartPr/>
                <p14:nvPr/>
              </p14:nvContentPartPr>
              <p14:xfrm>
                <a:off x="7270113" y="4003228"/>
                <a:ext cx="360" cy="550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56D1164-83E7-CD6A-27F7-84DCB9A863E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261473" y="3994588"/>
                  <a:ext cx="18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EE33491-1F9F-900E-4C54-323FA4C2EC60}"/>
                    </a:ext>
                  </a:extLst>
                </p14:cNvPr>
                <p14:cNvContentPartPr/>
                <p14:nvPr/>
              </p14:nvContentPartPr>
              <p14:xfrm>
                <a:off x="7270113" y="4163068"/>
                <a:ext cx="360" cy="28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EE33491-1F9F-900E-4C54-323FA4C2EC6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61473" y="4154428"/>
                  <a:ext cx="180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AC7774F-FE33-CF5C-5951-FEF4761C2504}"/>
                    </a:ext>
                  </a:extLst>
                </p14:cNvPr>
                <p14:cNvContentPartPr/>
                <p14:nvPr/>
              </p14:nvContentPartPr>
              <p14:xfrm>
                <a:off x="7261473" y="4278628"/>
                <a:ext cx="11880" cy="175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AC7774F-FE33-CF5C-5951-FEF4761C250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252833" y="4269628"/>
                  <a:ext cx="295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58F707D-0A22-0A83-3B7C-118BBCA91397}"/>
                    </a:ext>
                  </a:extLst>
                </p14:cNvPr>
                <p14:cNvContentPartPr/>
                <p14:nvPr/>
              </p14:nvContentPartPr>
              <p14:xfrm>
                <a:off x="7261473" y="4536028"/>
                <a:ext cx="7200" cy="24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58F707D-0A22-0A83-3B7C-118BBCA9139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252833" y="4527388"/>
                  <a:ext cx="248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63F9752-2138-66EE-F44B-5CE9F76CB2C0}"/>
                    </a:ext>
                  </a:extLst>
                </p14:cNvPr>
                <p14:cNvContentPartPr/>
                <p14:nvPr/>
              </p14:nvContentPartPr>
              <p14:xfrm>
                <a:off x="7252833" y="4633588"/>
                <a:ext cx="360" cy="1220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63F9752-2138-66EE-F44B-5CE9F76CB2C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43833" y="4624948"/>
                  <a:ext cx="180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8F0E570-D9CC-9476-E34F-E77732E5154E}"/>
                    </a:ext>
                  </a:extLst>
                </p14:cNvPr>
                <p14:cNvContentPartPr/>
                <p14:nvPr/>
              </p14:nvContentPartPr>
              <p14:xfrm>
                <a:off x="7235193" y="4846708"/>
                <a:ext cx="360" cy="9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8F0E570-D9CC-9476-E34F-E77732E5154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226193" y="4838068"/>
                  <a:ext cx="180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F7AA8A7-FF5C-DCAA-5B9C-BBF0ADA1D1BE}"/>
                    </a:ext>
                  </a:extLst>
                </p14:cNvPr>
                <p14:cNvContentPartPr/>
                <p14:nvPr/>
              </p14:nvContentPartPr>
              <p14:xfrm>
                <a:off x="7243833" y="4899988"/>
                <a:ext cx="18720" cy="997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F7AA8A7-FF5C-DCAA-5B9C-BBF0ADA1D1B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235193" y="4891348"/>
                  <a:ext cx="363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AAC0786-E8A8-B134-D5A9-245C73D1C482}"/>
                    </a:ext>
                  </a:extLst>
                </p14:cNvPr>
                <p14:cNvContentPartPr/>
                <p14:nvPr/>
              </p14:nvContentPartPr>
              <p14:xfrm>
                <a:off x="7235193" y="5059828"/>
                <a:ext cx="360" cy="25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AAC0786-E8A8-B134-D5A9-245C73D1C48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226193" y="5051188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F18857E-765C-B6AA-DE4A-CD982E42BF0F}"/>
              </a:ext>
            </a:extLst>
          </p:cNvPr>
          <p:cNvGrpSpPr/>
          <p:nvPr/>
        </p:nvGrpSpPr>
        <p:grpSpPr>
          <a:xfrm>
            <a:off x="7208193" y="5122108"/>
            <a:ext cx="18360" cy="237240"/>
            <a:chOff x="7208193" y="5122108"/>
            <a:chExt cx="18360" cy="2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69FBB31-2265-290A-06DE-C81A7B14D951}"/>
                    </a:ext>
                  </a:extLst>
                </p14:cNvPr>
                <p14:cNvContentPartPr/>
                <p14:nvPr/>
              </p14:nvContentPartPr>
              <p14:xfrm>
                <a:off x="7208193" y="5122108"/>
                <a:ext cx="9360" cy="145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69FBB31-2265-290A-06DE-C81A7B14D95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199553" y="5113108"/>
                  <a:ext cx="270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EC3AFDA-0A8C-2750-6B21-60A120610BF3}"/>
                    </a:ext>
                  </a:extLst>
                </p14:cNvPr>
                <p14:cNvContentPartPr/>
                <p14:nvPr/>
              </p14:nvContentPartPr>
              <p14:xfrm>
                <a:off x="7226193" y="5334868"/>
                <a:ext cx="360" cy="24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EC3AFDA-0A8C-2750-6B21-60A120610BF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217553" y="5326228"/>
                  <a:ext cx="18000" cy="4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1807124B-9CF9-8547-120B-7BED52D3AF07}"/>
                  </a:ext>
                </a:extLst>
              </p14:cNvPr>
              <p14:cNvContentPartPr/>
              <p14:nvPr/>
            </p14:nvContentPartPr>
            <p14:xfrm>
              <a:off x="7243833" y="5468428"/>
              <a:ext cx="360" cy="93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1807124B-9CF9-8547-120B-7BED52D3AF0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235193" y="5459428"/>
                <a:ext cx="18000" cy="2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773E5E1-8E13-764C-2B42-71D660A1ADFE}"/>
              </a:ext>
            </a:extLst>
          </p:cNvPr>
          <p:cNvGrpSpPr/>
          <p:nvPr/>
        </p:nvGrpSpPr>
        <p:grpSpPr>
          <a:xfrm>
            <a:off x="7235193" y="5583628"/>
            <a:ext cx="26640" cy="912240"/>
            <a:chOff x="7235193" y="5583628"/>
            <a:chExt cx="26640" cy="91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E4A06A5-C377-FA99-2C9B-9693CE98B7B9}"/>
                    </a:ext>
                  </a:extLst>
                </p14:cNvPr>
                <p14:cNvContentPartPr/>
                <p14:nvPr/>
              </p14:nvContentPartPr>
              <p14:xfrm>
                <a:off x="7235193" y="5583628"/>
                <a:ext cx="23400" cy="1731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E4A06A5-C377-FA99-2C9B-9693CE98B7B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226193" y="5574988"/>
                  <a:ext cx="410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0920B5E-2B7E-3E01-73AE-5F8D1C1193F7}"/>
                    </a:ext>
                  </a:extLst>
                </p14:cNvPr>
                <p14:cNvContentPartPr/>
                <p14:nvPr/>
              </p14:nvContentPartPr>
              <p14:xfrm>
                <a:off x="7252833" y="5805748"/>
                <a:ext cx="360" cy="1929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0920B5E-2B7E-3E01-73AE-5F8D1C1193F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243833" y="5796748"/>
                  <a:ext cx="180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15CC272-A8C1-1C8A-3224-C89EC1C9A8D8}"/>
                    </a:ext>
                  </a:extLst>
                </p14:cNvPr>
                <p14:cNvContentPartPr/>
                <p14:nvPr/>
              </p14:nvContentPartPr>
              <p14:xfrm>
                <a:off x="7243833" y="6080788"/>
                <a:ext cx="360" cy="331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15CC272-A8C1-1C8A-3224-C89EC1C9A8D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235193" y="6071788"/>
                  <a:ext cx="180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79B7615-50EC-BEFD-0033-A82FD7AE21A6}"/>
                    </a:ext>
                  </a:extLst>
                </p14:cNvPr>
                <p14:cNvContentPartPr/>
                <p14:nvPr/>
              </p14:nvContentPartPr>
              <p14:xfrm>
                <a:off x="7243833" y="6169708"/>
                <a:ext cx="18000" cy="149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79B7615-50EC-BEFD-0033-A82FD7AE21A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235193" y="6160708"/>
                  <a:ext cx="356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96BD4EE-FEF5-6272-9EF4-4447490D0FEA}"/>
                    </a:ext>
                  </a:extLst>
                </p14:cNvPr>
                <p14:cNvContentPartPr/>
                <p14:nvPr/>
              </p14:nvContentPartPr>
              <p14:xfrm>
                <a:off x="7252833" y="6400468"/>
                <a:ext cx="360" cy="165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96BD4EE-FEF5-6272-9EF4-4447490D0FE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43833" y="6391468"/>
                  <a:ext cx="18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71B8A6C-53B3-EBBA-9491-1F80F6D4BD1A}"/>
                    </a:ext>
                  </a:extLst>
                </p14:cNvPr>
                <p14:cNvContentPartPr/>
                <p14:nvPr/>
              </p14:nvContentPartPr>
              <p14:xfrm>
                <a:off x="7243833" y="6471748"/>
                <a:ext cx="360" cy="241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71B8A6C-53B3-EBBA-9491-1F80F6D4BD1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235193" y="6462748"/>
                  <a:ext cx="1800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66F7523A-DD88-ED97-4E2F-5FD2E701F081}"/>
              </a:ext>
            </a:extLst>
          </p:cNvPr>
          <p:cNvGrpSpPr/>
          <p:nvPr/>
        </p:nvGrpSpPr>
        <p:grpSpPr>
          <a:xfrm>
            <a:off x="8424633" y="2902708"/>
            <a:ext cx="27720" cy="262800"/>
            <a:chOff x="8424633" y="2902708"/>
            <a:chExt cx="2772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DC0520A-1D95-181C-E369-237287687891}"/>
                    </a:ext>
                  </a:extLst>
                </p14:cNvPr>
                <p14:cNvContentPartPr/>
                <p14:nvPr/>
              </p14:nvContentPartPr>
              <p14:xfrm>
                <a:off x="8433273" y="2902708"/>
                <a:ext cx="19080" cy="1094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DC0520A-1D95-181C-E369-23728768789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424273" y="2894068"/>
                  <a:ext cx="367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1836B34-6253-2CF6-9E24-A585AD052098}"/>
                    </a:ext>
                  </a:extLst>
                </p14:cNvPr>
                <p14:cNvContentPartPr/>
                <p14:nvPr/>
              </p14:nvContentPartPr>
              <p14:xfrm>
                <a:off x="8424633" y="3097828"/>
                <a:ext cx="18720" cy="67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1836B34-6253-2CF6-9E24-A585AD05209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415633" y="3089188"/>
                  <a:ext cx="36360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96F03695-7F77-A5DC-3C5D-66DC6BB8737B}"/>
                  </a:ext>
                </a:extLst>
              </p14:cNvPr>
              <p14:cNvContentPartPr/>
              <p14:nvPr/>
            </p14:nvContentPartPr>
            <p14:xfrm>
              <a:off x="8433273" y="3346588"/>
              <a:ext cx="360" cy="583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96F03695-7F77-A5DC-3C5D-66DC6BB8737B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424633" y="3337588"/>
                <a:ext cx="18000" cy="7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oup 161">
            <a:extLst>
              <a:ext uri="{FF2B5EF4-FFF2-40B4-BE49-F238E27FC236}">
                <a16:creationId xmlns:a16="http://schemas.microsoft.com/office/drawing/2014/main" id="{1764A339-A119-1624-E828-2883F5015978}"/>
              </a:ext>
            </a:extLst>
          </p:cNvPr>
          <p:cNvGrpSpPr/>
          <p:nvPr/>
        </p:nvGrpSpPr>
        <p:grpSpPr>
          <a:xfrm>
            <a:off x="8406993" y="3568348"/>
            <a:ext cx="26640" cy="432000"/>
            <a:chOff x="8406993" y="3568348"/>
            <a:chExt cx="26640" cy="43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AC01369-8CED-B0F2-626A-E6E1E63136F3}"/>
                    </a:ext>
                  </a:extLst>
                </p14:cNvPr>
                <p14:cNvContentPartPr/>
                <p14:nvPr/>
              </p14:nvContentPartPr>
              <p14:xfrm>
                <a:off x="8424633" y="3568348"/>
                <a:ext cx="9000" cy="193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AC01369-8CED-B0F2-626A-E6E1E63136F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415633" y="3559708"/>
                  <a:ext cx="266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3B9227D-F6CC-766A-068E-66E8F697BA66}"/>
                    </a:ext>
                  </a:extLst>
                </p14:cNvPr>
                <p14:cNvContentPartPr/>
                <p14:nvPr/>
              </p14:nvContentPartPr>
              <p14:xfrm>
                <a:off x="8424633" y="3852388"/>
                <a:ext cx="360" cy="424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3B9227D-F6CC-766A-068E-66E8F697BA6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415633" y="3843388"/>
                  <a:ext cx="180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4266747-4222-B548-CFCD-E9CC4951983B}"/>
                    </a:ext>
                  </a:extLst>
                </p14:cNvPr>
                <p14:cNvContentPartPr/>
                <p14:nvPr/>
              </p14:nvContentPartPr>
              <p14:xfrm>
                <a:off x="8406993" y="3923668"/>
                <a:ext cx="9360" cy="766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4266747-4222-B548-CFCD-E9CC4951983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397993" y="3915028"/>
                  <a:ext cx="27000" cy="9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1DC449C2-C2FA-8E69-B332-D08F864186A4}"/>
                  </a:ext>
                </a:extLst>
              </p14:cNvPr>
              <p14:cNvContentPartPr/>
              <p14:nvPr/>
            </p14:nvContentPartPr>
            <p14:xfrm>
              <a:off x="8415633" y="4136788"/>
              <a:ext cx="360" cy="363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1DC449C2-C2FA-8E69-B332-D08F864186A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406993" y="4127788"/>
                <a:ext cx="180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3BF8F89-6743-4F8B-2DCE-3BF576631597}"/>
                  </a:ext>
                </a:extLst>
              </p14:cNvPr>
              <p14:cNvContentPartPr/>
              <p14:nvPr/>
            </p14:nvContentPartPr>
            <p14:xfrm>
              <a:off x="8424633" y="4394188"/>
              <a:ext cx="360" cy="313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3BF8F89-6743-4F8B-2DCE-3BF57663159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415633" y="4385548"/>
                <a:ext cx="1800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22FFDFD0-CF32-9ED8-DBFF-201C1FC1A591}"/>
                  </a:ext>
                </a:extLst>
              </p14:cNvPr>
              <p14:cNvContentPartPr/>
              <p14:nvPr/>
            </p14:nvContentPartPr>
            <p14:xfrm>
              <a:off x="8433273" y="4607308"/>
              <a:ext cx="9000" cy="2318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22FFDFD0-CF32-9ED8-DBFF-201C1FC1A591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424633" y="4598668"/>
                <a:ext cx="26640" cy="24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B4F27A1-3F41-99C3-64A3-ABB4A43D75B0}"/>
              </a:ext>
            </a:extLst>
          </p:cNvPr>
          <p:cNvGrpSpPr/>
          <p:nvPr/>
        </p:nvGrpSpPr>
        <p:grpSpPr>
          <a:xfrm>
            <a:off x="8442273" y="4944628"/>
            <a:ext cx="9360" cy="242640"/>
            <a:chOff x="8442273" y="4944628"/>
            <a:chExt cx="9360" cy="2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1A8099E-BB57-DA4B-94A1-BDADB7951556}"/>
                    </a:ext>
                  </a:extLst>
                </p14:cNvPr>
                <p14:cNvContentPartPr/>
                <p14:nvPr/>
              </p14:nvContentPartPr>
              <p14:xfrm>
                <a:off x="8451273" y="4944628"/>
                <a:ext cx="360" cy="694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1A8099E-BB57-DA4B-94A1-BDADB795155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442633" y="4935628"/>
                  <a:ext cx="180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5FB3F57-4E02-C8A8-5129-1A8B4D308E84}"/>
                    </a:ext>
                  </a:extLst>
                </p14:cNvPr>
                <p14:cNvContentPartPr/>
                <p14:nvPr/>
              </p14:nvContentPartPr>
              <p14:xfrm>
                <a:off x="8442273" y="5077468"/>
                <a:ext cx="360" cy="1098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5FB3F57-4E02-C8A8-5129-1A8B4D308E8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433273" y="5068828"/>
                  <a:ext cx="1800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1D094E6-D6C6-4210-2597-EEE75CBA49B7}"/>
              </a:ext>
            </a:extLst>
          </p:cNvPr>
          <p:cNvGrpSpPr/>
          <p:nvPr/>
        </p:nvGrpSpPr>
        <p:grpSpPr>
          <a:xfrm>
            <a:off x="8442273" y="5317228"/>
            <a:ext cx="27360" cy="333360"/>
            <a:chOff x="8442273" y="5317228"/>
            <a:chExt cx="27360" cy="33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2F28EFA-49D4-E904-A3DC-ED84CDACF162}"/>
                    </a:ext>
                  </a:extLst>
                </p14:cNvPr>
                <p14:cNvContentPartPr/>
                <p14:nvPr/>
              </p14:nvContentPartPr>
              <p14:xfrm>
                <a:off x="8451273" y="5317228"/>
                <a:ext cx="18360" cy="820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2F28EFA-49D4-E904-A3DC-ED84CDACF16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442633" y="5308588"/>
                  <a:ext cx="360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3624EC5-387A-1723-0B43-54267BC84F1E}"/>
                    </a:ext>
                  </a:extLst>
                </p14:cNvPr>
                <p14:cNvContentPartPr/>
                <p14:nvPr/>
              </p14:nvContentPartPr>
              <p14:xfrm>
                <a:off x="8442273" y="5441428"/>
                <a:ext cx="18720" cy="860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3624EC5-387A-1723-0B43-54267BC84F1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433273" y="5432788"/>
                  <a:ext cx="363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7A69499-E5BF-CAA1-D9B1-3902F318BDA2}"/>
                    </a:ext>
                  </a:extLst>
                </p14:cNvPr>
                <p14:cNvContentPartPr/>
                <p14:nvPr/>
              </p14:nvContentPartPr>
              <p14:xfrm>
                <a:off x="8468913" y="5601268"/>
                <a:ext cx="360" cy="493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7A69499-E5BF-CAA1-D9B1-3902F318BDA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460273" y="5592628"/>
                  <a:ext cx="1800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33C56F3-43DC-3CDC-9392-1E1C1D8E9932}"/>
              </a:ext>
            </a:extLst>
          </p:cNvPr>
          <p:cNvGrpSpPr/>
          <p:nvPr/>
        </p:nvGrpSpPr>
        <p:grpSpPr>
          <a:xfrm>
            <a:off x="8477913" y="5770108"/>
            <a:ext cx="18000" cy="344520"/>
            <a:chOff x="8477913" y="5770108"/>
            <a:chExt cx="1800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843015E-1275-B173-D5D2-FF403D81563A}"/>
                    </a:ext>
                  </a:extLst>
                </p14:cNvPr>
                <p14:cNvContentPartPr/>
                <p14:nvPr/>
              </p14:nvContentPartPr>
              <p14:xfrm>
                <a:off x="8477913" y="5770108"/>
                <a:ext cx="360" cy="608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843015E-1275-B173-D5D2-FF403D81563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468913" y="5761108"/>
                  <a:ext cx="180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524FBAC-2E7E-A8AB-27E1-321268B5E62A}"/>
                    </a:ext>
                  </a:extLst>
                </p14:cNvPr>
                <p14:cNvContentPartPr/>
                <p14:nvPr/>
              </p14:nvContentPartPr>
              <p14:xfrm>
                <a:off x="8491953" y="5912308"/>
                <a:ext cx="3960" cy="770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524FBAC-2E7E-A8AB-27E1-321268B5E62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482953" y="5903308"/>
                  <a:ext cx="216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05970CB-2460-A774-5B24-D9A2372260C5}"/>
                    </a:ext>
                  </a:extLst>
                </p14:cNvPr>
                <p14:cNvContentPartPr/>
                <p14:nvPr/>
              </p14:nvContentPartPr>
              <p14:xfrm>
                <a:off x="8477913" y="6063148"/>
                <a:ext cx="15840" cy="514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05970CB-2460-A774-5B24-D9A2372260C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468913" y="6054148"/>
                  <a:ext cx="3348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D27B33B-C017-8E1F-105A-C103313E644E}"/>
              </a:ext>
            </a:extLst>
          </p:cNvPr>
          <p:cNvGrpSpPr/>
          <p:nvPr/>
        </p:nvGrpSpPr>
        <p:grpSpPr>
          <a:xfrm>
            <a:off x="8504553" y="6240628"/>
            <a:ext cx="9360" cy="231480"/>
            <a:chOff x="8504553" y="6240628"/>
            <a:chExt cx="9360" cy="23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82A10A5-AFA0-1473-6771-C13CF9D3D5A0}"/>
                    </a:ext>
                  </a:extLst>
                </p14:cNvPr>
                <p14:cNvContentPartPr/>
                <p14:nvPr/>
              </p14:nvContentPartPr>
              <p14:xfrm>
                <a:off x="8513553" y="6240628"/>
                <a:ext cx="360" cy="280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82A10A5-AFA0-1473-6771-C13CF9D3D5A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504553" y="6231628"/>
                  <a:ext cx="180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706AF79-EC8B-8DF1-EE3B-A3AAF3398017}"/>
                    </a:ext>
                  </a:extLst>
                </p14:cNvPr>
                <p14:cNvContentPartPr/>
                <p14:nvPr/>
              </p14:nvContentPartPr>
              <p14:xfrm>
                <a:off x="8504553" y="6329548"/>
                <a:ext cx="360" cy="1425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706AF79-EC8B-8DF1-EE3B-A3AAF339801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495913" y="6320548"/>
                  <a:ext cx="1800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C606EB03-977B-2CF8-0F10-92DCBDD757A7}"/>
                  </a:ext>
                </a:extLst>
              </p14:cNvPr>
              <p14:cNvContentPartPr/>
              <p14:nvPr/>
            </p14:nvContentPartPr>
            <p14:xfrm>
              <a:off x="7226193" y="3872908"/>
              <a:ext cx="1238040" cy="87660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C606EB03-977B-2CF8-0F10-92DCBDD757A7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217553" y="3863908"/>
                <a:ext cx="1255680" cy="89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17E5F4B4-0793-D62C-E455-CEFEAB8C3582}"/>
                  </a:ext>
                </a:extLst>
              </p14:cNvPr>
              <p14:cNvContentPartPr/>
              <p14:nvPr/>
            </p14:nvContentPartPr>
            <p14:xfrm>
              <a:off x="7261473" y="5440348"/>
              <a:ext cx="1254960" cy="7261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17E5F4B4-0793-D62C-E455-CEFEAB8C3582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252833" y="5431348"/>
                <a:ext cx="1272600" cy="74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D3E77C8F-50BD-E7B6-8B73-AC13C86DA45F}"/>
              </a:ext>
            </a:extLst>
          </p:cNvPr>
          <p:cNvGrpSpPr/>
          <p:nvPr/>
        </p:nvGrpSpPr>
        <p:grpSpPr>
          <a:xfrm>
            <a:off x="9161553" y="2298988"/>
            <a:ext cx="336240" cy="327960"/>
            <a:chOff x="9161553" y="2298988"/>
            <a:chExt cx="336240" cy="32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897B4FF-A3EE-C575-29FC-492D48E5B3DB}"/>
                    </a:ext>
                  </a:extLst>
                </p14:cNvPr>
                <p14:cNvContentPartPr/>
                <p14:nvPr/>
              </p14:nvContentPartPr>
              <p14:xfrm>
                <a:off x="9347673" y="2298988"/>
                <a:ext cx="360" cy="3279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897B4FF-A3EE-C575-29FC-492D48E5B3D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329673" y="2280988"/>
                  <a:ext cx="360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3FC56AD-6CA5-2500-6DAD-DABA8CE526C0}"/>
                    </a:ext>
                  </a:extLst>
                </p14:cNvPr>
                <p14:cNvContentPartPr/>
                <p14:nvPr/>
              </p14:nvContentPartPr>
              <p14:xfrm>
                <a:off x="9161553" y="2449468"/>
                <a:ext cx="336240" cy="270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3FC56AD-6CA5-2500-6DAD-DABA8CE526C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143553" y="2431828"/>
                  <a:ext cx="37188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731081A1-D176-FD5F-920E-96931CAE56D1}"/>
              </a:ext>
            </a:extLst>
          </p:cNvPr>
          <p:cNvGrpSpPr/>
          <p:nvPr/>
        </p:nvGrpSpPr>
        <p:grpSpPr>
          <a:xfrm>
            <a:off x="9340113" y="4003228"/>
            <a:ext cx="273600" cy="390240"/>
            <a:chOff x="9340113" y="4003228"/>
            <a:chExt cx="273600" cy="39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F8B03D9-A28C-66EB-486D-87574DDA57AA}"/>
                    </a:ext>
                  </a:extLst>
                </p14:cNvPr>
                <p14:cNvContentPartPr/>
                <p14:nvPr/>
              </p14:nvContentPartPr>
              <p14:xfrm>
                <a:off x="9445233" y="4003228"/>
                <a:ext cx="18720" cy="3902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F8B03D9-A28C-66EB-486D-87574DDA57A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427593" y="3985588"/>
                  <a:ext cx="5436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10B0FB5-AE65-A730-6029-0B26024BDA23}"/>
                    </a:ext>
                  </a:extLst>
                </p14:cNvPr>
                <p14:cNvContentPartPr/>
                <p14:nvPr/>
              </p14:nvContentPartPr>
              <p14:xfrm>
                <a:off x="9340113" y="4145788"/>
                <a:ext cx="273600" cy="421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10B0FB5-AE65-A730-6029-0B26024BDA2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322113" y="4127788"/>
                  <a:ext cx="30924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3650332-709E-857B-8559-798D4F174938}"/>
              </a:ext>
            </a:extLst>
          </p:cNvPr>
          <p:cNvGrpSpPr/>
          <p:nvPr/>
        </p:nvGrpSpPr>
        <p:grpSpPr>
          <a:xfrm>
            <a:off x="9232473" y="5503708"/>
            <a:ext cx="363600" cy="379800"/>
            <a:chOff x="9232473" y="5503708"/>
            <a:chExt cx="363600" cy="37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3691320-D867-2E76-34AB-3A96308BE548}"/>
                    </a:ext>
                  </a:extLst>
                </p14:cNvPr>
                <p14:cNvContentPartPr/>
                <p14:nvPr/>
              </p14:nvContentPartPr>
              <p14:xfrm>
                <a:off x="9418953" y="5503708"/>
                <a:ext cx="10800" cy="379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3691320-D867-2E76-34AB-3A96308BE54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401313" y="5485708"/>
                  <a:ext cx="4644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9C3C3D2-24A8-41A0-17BB-6F3D11888791}"/>
                    </a:ext>
                  </a:extLst>
                </p14:cNvPr>
                <p14:cNvContentPartPr/>
                <p14:nvPr/>
              </p14:nvContentPartPr>
              <p14:xfrm>
                <a:off x="9232473" y="5654188"/>
                <a:ext cx="363600" cy="316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9C3C3D2-24A8-41A0-17BB-6F3D1188879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214473" y="5636548"/>
                  <a:ext cx="399240" cy="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D62A298D-C5F2-8B81-41A4-1084FBB6ABA7}"/>
              </a:ext>
            </a:extLst>
          </p:cNvPr>
          <p:cNvGrpSpPr/>
          <p:nvPr/>
        </p:nvGrpSpPr>
        <p:grpSpPr>
          <a:xfrm>
            <a:off x="9667353" y="1806508"/>
            <a:ext cx="1439280" cy="1185840"/>
            <a:chOff x="9667353" y="1806508"/>
            <a:chExt cx="1439280" cy="118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CDA6559-FA69-5416-E622-8CA4C0DE67F5}"/>
                    </a:ext>
                  </a:extLst>
                </p14:cNvPr>
                <p14:cNvContentPartPr/>
                <p14:nvPr/>
              </p14:nvContentPartPr>
              <p14:xfrm>
                <a:off x="9756273" y="1852588"/>
                <a:ext cx="1303920" cy="10357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CDA6559-FA69-5416-E622-8CA4C0DE67F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747273" y="1843588"/>
                  <a:ext cx="1321560" cy="10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F5DA2A2-0CDA-F74A-ED2C-3F92946BD93E}"/>
                    </a:ext>
                  </a:extLst>
                </p14:cNvPr>
                <p14:cNvContentPartPr/>
                <p14:nvPr/>
              </p14:nvContentPartPr>
              <p14:xfrm>
                <a:off x="10981353" y="2732068"/>
                <a:ext cx="125280" cy="2602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F5DA2A2-0CDA-F74A-ED2C-3F92946BD93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972353" y="2723428"/>
                  <a:ext cx="1429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A92D484-DC11-6718-37CC-A11D3D2CF106}"/>
                    </a:ext>
                  </a:extLst>
                </p14:cNvPr>
                <p14:cNvContentPartPr/>
                <p14:nvPr/>
              </p14:nvContentPartPr>
              <p14:xfrm>
                <a:off x="9667353" y="1806508"/>
                <a:ext cx="441000" cy="2350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A92D484-DC11-6718-37CC-A11D3D2CF10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658353" y="1797508"/>
                  <a:ext cx="45864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2DAFB9D0-55C2-9B65-291B-483F1CD17A33}"/>
              </a:ext>
            </a:extLst>
          </p:cNvPr>
          <p:cNvGrpSpPr/>
          <p:nvPr/>
        </p:nvGrpSpPr>
        <p:grpSpPr>
          <a:xfrm>
            <a:off x="9875073" y="3648628"/>
            <a:ext cx="1494720" cy="1296360"/>
            <a:chOff x="9875073" y="3648628"/>
            <a:chExt cx="1494720" cy="129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2AD58A8-D3AE-486F-0835-FE2612E7DEBF}"/>
                    </a:ext>
                  </a:extLst>
                </p14:cNvPr>
                <p14:cNvContentPartPr/>
                <p14:nvPr/>
              </p14:nvContentPartPr>
              <p14:xfrm>
                <a:off x="9914673" y="3679588"/>
                <a:ext cx="1438920" cy="11959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2AD58A8-D3AE-486F-0835-FE2612E7DEB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906033" y="3670948"/>
                  <a:ext cx="1456560" cy="12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247AD78-7FCB-AF2A-5AE3-B397BE71CC3B}"/>
                    </a:ext>
                  </a:extLst>
                </p14:cNvPr>
                <p14:cNvContentPartPr/>
                <p14:nvPr/>
              </p14:nvContentPartPr>
              <p14:xfrm>
                <a:off x="11229033" y="4633588"/>
                <a:ext cx="140760" cy="3114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247AD78-7FCB-AF2A-5AE3-B397BE71CC3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220033" y="4624588"/>
                  <a:ext cx="1584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A84C1F5-44B3-AF9B-A44E-FD4755601363}"/>
                    </a:ext>
                  </a:extLst>
                </p14:cNvPr>
                <p14:cNvContentPartPr/>
                <p14:nvPr/>
              </p14:nvContentPartPr>
              <p14:xfrm>
                <a:off x="9875073" y="3648628"/>
                <a:ext cx="332640" cy="1497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A84C1F5-44B3-AF9B-A44E-FD475560136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866433" y="3639628"/>
                  <a:ext cx="35028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B2462B05-D745-75E5-3B11-92F708C7FB1E}"/>
              </a:ext>
            </a:extLst>
          </p:cNvPr>
          <p:cNvGrpSpPr/>
          <p:nvPr/>
        </p:nvGrpSpPr>
        <p:grpSpPr>
          <a:xfrm>
            <a:off x="9791913" y="5269708"/>
            <a:ext cx="1631520" cy="1229040"/>
            <a:chOff x="9791913" y="5269708"/>
            <a:chExt cx="1631520" cy="12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54F2316-1E9B-3748-6579-145885014FD9}"/>
                    </a:ext>
                  </a:extLst>
                </p14:cNvPr>
                <p14:cNvContentPartPr/>
                <p14:nvPr/>
              </p14:nvContentPartPr>
              <p14:xfrm>
                <a:off x="9889833" y="5317228"/>
                <a:ext cx="1526040" cy="1116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54F2316-1E9B-3748-6579-145885014FD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880833" y="5308588"/>
                  <a:ext cx="1543680" cy="11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1232471-7BD3-2E15-29C8-676310174573}"/>
                    </a:ext>
                  </a:extLst>
                </p14:cNvPr>
                <p14:cNvContentPartPr/>
                <p14:nvPr/>
              </p14:nvContentPartPr>
              <p14:xfrm>
                <a:off x="11320833" y="6234148"/>
                <a:ext cx="102600" cy="264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1232471-7BD3-2E15-29C8-67631017457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312193" y="6225508"/>
                  <a:ext cx="1202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508C06D-9BE0-CAD4-9F06-F4E00DA1F7A8}"/>
                    </a:ext>
                  </a:extLst>
                </p14:cNvPr>
                <p14:cNvContentPartPr/>
                <p14:nvPr/>
              </p14:nvContentPartPr>
              <p14:xfrm>
                <a:off x="9791913" y="5269708"/>
                <a:ext cx="411480" cy="1522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508C06D-9BE0-CAD4-9F06-F4E00DA1F7A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782913" y="5261068"/>
                  <a:ext cx="429120" cy="16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8148E1BE-FBA2-4F85-C116-6F798D6AF7F7}"/>
                  </a:ext>
                </a:extLst>
              </p14:cNvPr>
              <p14:cNvContentPartPr/>
              <p14:nvPr/>
            </p14:nvContentPartPr>
            <p14:xfrm>
              <a:off x="10084593" y="2099548"/>
              <a:ext cx="634320" cy="5461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8148E1BE-FBA2-4F85-C116-6F798D6AF7F7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0075593" y="2090548"/>
                <a:ext cx="65196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2596EF6E-A78C-59CD-31FD-96E35B220C2F}"/>
                  </a:ext>
                </a:extLst>
              </p14:cNvPr>
              <p14:cNvContentPartPr/>
              <p14:nvPr/>
            </p14:nvContentPartPr>
            <p14:xfrm>
              <a:off x="10209153" y="4154428"/>
              <a:ext cx="874440" cy="3909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2596EF6E-A78C-59CD-31FD-96E35B220C2F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0200153" y="4145428"/>
                <a:ext cx="89208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827A564B-C71D-E67E-502C-3E8792771C65}"/>
                  </a:ext>
                </a:extLst>
              </p14:cNvPr>
              <p14:cNvContentPartPr/>
              <p14:nvPr/>
            </p14:nvContentPartPr>
            <p14:xfrm>
              <a:off x="10182153" y="5724028"/>
              <a:ext cx="979200" cy="42372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827A564B-C71D-E67E-502C-3E8792771C65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0173153" y="5715028"/>
                <a:ext cx="996840" cy="44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0" name="Group 219">
            <a:extLst>
              <a:ext uri="{FF2B5EF4-FFF2-40B4-BE49-F238E27FC236}">
                <a16:creationId xmlns:a16="http://schemas.microsoft.com/office/drawing/2014/main" id="{E0EEEB1F-38D8-06F0-194A-1C040DD74A20}"/>
              </a:ext>
            </a:extLst>
          </p:cNvPr>
          <p:cNvGrpSpPr/>
          <p:nvPr/>
        </p:nvGrpSpPr>
        <p:grpSpPr>
          <a:xfrm>
            <a:off x="4154313" y="1969228"/>
            <a:ext cx="4802760" cy="3154320"/>
            <a:chOff x="4154313" y="1969228"/>
            <a:chExt cx="4802760" cy="315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7245202-ACBD-234F-A203-3BFBDD05A00B}"/>
                    </a:ext>
                  </a:extLst>
                </p14:cNvPr>
                <p14:cNvContentPartPr/>
                <p14:nvPr/>
              </p14:nvContentPartPr>
              <p14:xfrm>
                <a:off x="4154313" y="3594988"/>
                <a:ext cx="1783800" cy="61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7245202-ACBD-234F-A203-3BFBDD05A00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145313" y="3585988"/>
                  <a:ext cx="18014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5AB7F34-3482-4B34-5B07-9BEE5F27E7C3}"/>
                    </a:ext>
                  </a:extLst>
                </p14:cNvPr>
                <p14:cNvContentPartPr/>
                <p14:nvPr/>
              </p14:nvContentPartPr>
              <p14:xfrm>
                <a:off x="5737233" y="3444148"/>
                <a:ext cx="246240" cy="373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5AB7F34-3482-4B34-5B07-9BEE5F27E7C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728233" y="3435508"/>
                  <a:ext cx="2638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7CA9BA4-A465-63B6-9F77-38BACEA369C0}"/>
                    </a:ext>
                  </a:extLst>
                </p14:cNvPr>
                <p14:cNvContentPartPr/>
                <p14:nvPr/>
              </p14:nvContentPartPr>
              <p14:xfrm>
                <a:off x="4276353" y="3192148"/>
                <a:ext cx="74160" cy="201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7CA9BA4-A465-63B6-9F77-38BACEA369C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267713" y="3183148"/>
                  <a:ext cx="918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E50AD34-B04A-D313-5D43-770D7754F095}"/>
                    </a:ext>
                  </a:extLst>
                </p14:cNvPr>
                <p14:cNvContentPartPr/>
                <p14:nvPr/>
              </p14:nvContentPartPr>
              <p14:xfrm>
                <a:off x="4250433" y="3152548"/>
                <a:ext cx="228240" cy="2239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E50AD34-B04A-D313-5D43-770D7754F09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241793" y="3143908"/>
                  <a:ext cx="2458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FEB3E66-67E0-61C3-A419-DF1C71ED2448}"/>
                    </a:ext>
                  </a:extLst>
                </p14:cNvPr>
                <p14:cNvContentPartPr/>
                <p14:nvPr/>
              </p14:nvContentPartPr>
              <p14:xfrm>
                <a:off x="4518273" y="3224188"/>
                <a:ext cx="387000" cy="1756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FEB3E66-67E0-61C3-A419-DF1C71ED244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509273" y="3215548"/>
                  <a:ext cx="4046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10EE90E-EDA0-783D-5DEC-836018E4130F}"/>
                    </a:ext>
                  </a:extLst>
                </p14:cNvPr>
                <p14:cNvContentPartPr/>
                <p14:nvPr/>
              </p14:nvContentPartPr>
              <p14:xfrm>
                <a:off x="4954233" y="3238948"/>
                <a:ext cx="173160" cy="106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10EE90E-EDA0-783D-5DEC-836018E4130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945593" y="3229948"/>
                  <a:ext cx="1908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986664A-0A73-AFB8-2854-DECAC881176A}"/>
                    </a:ext>
                  </a:extLst>
                </p14:cNvPr>
                <p14:cNvContentPartPr/>
                <p14:nvPr/>
              </p14:nvContentPartPr>
              <p14:xfrm>
                <a:off x="5228193" y="3062548"/>
                <a:ext cx="10440" cy="2984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986664A-0A73-AFB8-2854-DECAC881176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219193" y="3053908"/>
                  <a:ext cx="280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633F99F-E362-9ED2-9293-8E0710C0950D}"/>
                    </a:ext>
                  </a:extLst>
                </p14:cNvPr>
                <p14:cNvContentPartPr/>
                <p14:nvPr/>
              </p14:nvContentPartPr>
              <p14:xfrm>
                <a:off x="5220993" y="3176308"/>
                <a:ext cx="113400" cy="135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633F99F-E362-9ED2-9293-8E0710C0950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212353" y="3167308"/>
                  <a:ext cx="1310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334DDCD-9263-FF74-3F72-B36A397CA2D5}"/>
                    </a:ext>
                  </a:extLst>
                </p14:cNvPr>
                <p14:cNvContentPartPr/>
                <p14:nvPr/>
              </p14:nvContentPartPr>
              <p14:xfrm>
                <a:off x="5372553" y="3216268"/>
                <a:ext cx="134280" cy="83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334DDCD-9263-FF74-3F72-B36A397CA2D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363913" y="3207268"/>
                  <a:ext cx="151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B8B4474-8CE3-FE28-0A50-5B39D4553AE5}"/>
                    </a:ext>
                  </a:extLst>
                </p14:cNvPr>
                <p14:cNvContentPartPr/>
                <p14:nvPr/>
              </p14:nvContentPartPr>
              <p14:xfrm>
                <a:off x="5512593" y="3178108"/>
                <a:ext cx="340200" cy="342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B8B4474-8CE3-FE28-0A50-5B39D4553AE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503953" y="3169468"/>
                  <a:ext cx="35784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4AB7373-2F68-B4EE-5072-1F868D6A7F8C}"/>
                    </a:ext>
                  </a:extLst>
                </p14:cNvPr>
                <p14:cNvContentPartPr/>
                <p14:nvPr/>
              </p14:nvContentPartPr>
              <p14:xfrm>
                <a:off x="4526913" y="3798388"/>
                <a:ext cx="27360" cy="214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4AB7373-2F68-B4EE-5072-1F868D6A7F8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517913" y="3789748"/>
                  <a:ext cx="450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41BC1DF-38C6-7494-69DF-6B89FC095202}"/>
                    </a:ext>
                  </a:extLst>
                </p14:cNvPr>
                <p14:cNvContentPartPr/>
                <p14:nvPr/>
              </p14:nvContentPartPr>
              <p14:xfrm>
                <a:off x="4509993" y="3732868"/>
                <a:ext cx="134640" cy="180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41BC1DF-38C6-7494-69DF-6B89FC09520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500993" y="3724228"/>
                  <a:ext cx="1522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EFFFE1B-EE46-A13B-4A6D-72F5AAB9D501}"/>
                    </a:ext>
                  </a:extLst>
                </p14:cNvPr>
                <p14:cNvContentPartPr/>
                <p14:nvPr/>
              </p14:nvContentPartPr>
              <p14:xfrm>
                <a:off x="4731393" y="3825388"/>
                <a:ext cx="120600" cy="151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EFFFE1B-EE46-A13B-4A6D-72F5AAB9D50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722753" y="3816388"/>
                  <a:ext cx="1382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32F4113-BFF5-5272-92FC-0EB6C4B15957}"/>
                    </a:ext>
                  </a:extLst>
                </p14:cNvPr>
                <p14:cNvContentPartPr/>
                <p14:nvPr/>
              </p14:nvContentPartPr>
              <p14:xfrm>
                <a:off x="4907433" y="3870388"/>
                <a:ext cx="115920" cy="1155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32F4113-BFF5-5272-92FC-0EB6C4B1595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898433" y="3861748"/>
                  <a:ext cx="1335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77DE413-4BC1-E239-78C3-9750F94D6230}"/>
                    </a:ext>
                  </a:extLst>
                </p14:cNvPr>
                <p14:cNvContentPartPr/>
                <p14:nvPr/>
              </p14:nvContentPartPr>
              <p14:xfrm>
                <a:off x="5112273" y="3763828"/>
                <a:ext cx="123840" cy="222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77DE413-4BC1-E239-78C3-9750F94D623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103273" y="3755188"/>
                  <a:ext cx="1414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4B55094-789A-463B-6A40-BEE396C266C6}"/>
                    </a:ext>
                  </a:extLst>
                </p14:cNvPr>
                <p14:cNvContentPartPr/>
                <p14:nvPr/>
              </p14:nvContentPartPr>
              <p14:xfrm>
                <a:off x="5273553" y="3871468"/>
                <a:ext cx="143280" cy="1058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4B55094-789A-463B-6A40-BEE396C266C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264553" y="3862828"/>
                  <a:ext cx="1609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91DC7E1-17AF-D038-3D84-C175135A3B02}"/>
                    </a:ext>
                  </a:extLst>
                </p14:cNvPr>
                <p14:cNvContentPartPr/>
                <p14:nvPr/>
              </p14:nvContentPartPr>
              <p14:xfrm>
                <a:off x="5459313" y="3737188"/>
                <a:ext cx="279360" cy="262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91DC7E1-17AF-D038-3D84-C175135A3B0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450313" y="3728188"/>
                  <a:ext cx="2970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BD6379A-79F1-3CAD-8109-62C55E49DAAE}"/>
                    </a:ext>
                  </a:extLst>
                </p14:cNvPr>
                <p14:cNvContentPartPr/>
                <p14:nvPr/>
              </p14:nvContentPartPr>
              <p14:xfrm>
                <a:off x="5706273" y="3751948"/>
                <a:ext cx="19440" cy="31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BD6379A-79F1-3CAD-8109-62C55E49DAA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697633" y="3742948"/>
                  <a:ext cx="370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13C815A-1388-ABEB-111C-C66BDA7FFB71}"/>
                    </a:ext>
                  </a:extLst>
                </p14:cNvPr>
                <p14:cNvContentPartPr/>
                <p14:nvPr/>
              </p14:nvContentPartPr>
              <p14:xfrm>
                <a:off x="5708073" y="3787588"/>
                <a:ext cx="258120" cy="287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13C815A-1388-ABEB-111C-C66BDA7FFB7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699073" y="3778588"/>
                  <a:ext cx="2757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BFA3BDB-7592-3729-FA56-D9D9A1EA97AF}"/>
                    </a:ext>
                  </a:extLst>
                </p14:cNvPr>
                <p14:cNvContentPartPr/>
                <p14:nvPr/>
              </p14:nvContentPartPr>
              <p14:xfrm>
                <a:off x="5912913" y="3846268"/>
                <a:ext cx="8280" cy="24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BFA3BDB-7592-3729-FA56-D9D9A1EA97A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904273" y="3837628"/>
                  <a:ext cx="259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36249A3-6EE5-5B2D-1D97-963A1C0269FD}"/>
                    </a:ext>
                  </a:extLst>
                </p14:cNvPr>
                <p14:cNvContentPartPr/>
                <p14:nvPr/>
              </p14:nvContentPartPr>
              <p14:xfrm>
                <a:off x="5956833" y="3817108"/>
                <a:ext cx="112320" cy="219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36249A3-6EE5-5B2D-1D97-963A1C0269F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947833" y="3808468"/>
                  <a:ext cx="1299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E16F304-DF70-97C0-11EF-B4EB37144399}"/>
                    </a:ext>
                  </a:extLst>
                </p14:cNvPr>
                <p14:cNvContentPartPr/>
                <p14:nvPr/>
              </p14:nvContentPartPr>
              <p14:xfrm>
                <a:off x="5977713" y="3928708"/>
                <a:ext cx="219600" cy="2739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E16F304-DF70-97C0-11EF-B4EB3714439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968713" y="3919708"/>
                  <a:ext cx="2372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7E7160E-097D-37DB-6781-A8E3B9080DF8}"/>
                    </a:ext>
                  </a:extLst>
                </p14:cNvPr>
                <p14:cNvContentPartPr/>
                <p14:nvPr/>
              </p14:nvContentPartPr>
              <p14:xfrm>
                <a:off x="6254913" y="4047868"/>
                <a:ext cx="12960" cy="565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7E7160E-097D-37DB-6781-A8E3B9080DF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245913" y="4038868"/>
                  <a:ext cx="306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734B385-DE2C-DA36-BD4B-3FAEE2B115D9}"/>
                    </a:ext>
                  </a:extLst>
                </p14:cNvPr>
                <p14:cNvContentPartPr/>
                <p14:nvPr/>
              </p14:nvContentPartPr>
              <p14:xfrm>
                <a:off x="4774593" y="4131388"/>
                <a:ext cx="240480" cy="261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734B385-DE2C-DA36-BD4B-3FAEE2B115D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765953" y="4122388"/>
                  <a:ext cx="2581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FAEC0C8-649E-4F88-719A-1B960584A206}"/>
                    </a:ext>
                  </a:extLst>
                </p14:cNvPr>
                <p14:cNvContentPartPr/>
                <p14:nvPr/>
              </p14:nvContentPartPr>
              <p14:xfrm>
                <a:off x="5107953" y="4358548"/>
                <a:ext cx="56160" cy="134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FAEC0C8-649E-4F88-719A-1B960584A20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099313" y="4349908"/>
                  <a:ext cx="73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310383A-BC92-0F15-EE45-EAF4B0728456}"/>
                    </a:ext>
                  </a:extLst>
                </p14:cNvPr>
                <p14:cNvContentPartPr/>
                <p14:nvPr/>
              </p14:nvContentPartPr>
              <p14:xfrm>
                <a:off x="5104353" y="4158028"/>
                <a:ext cx="9360" cy="23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310383A-BC92-0F15-EE45-EAF4B072845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095713" y="4149388"/>
                  <a:ext cx="27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26038DB-2E7B-825C-2427-BB381A0EB91D}"/>
                    </a:ext>
                  </a:extLst>
                </p14:cNvPr>
                <p14:cNvContentPartPr/>
                <p14:nvPr/>
              </p14:nvContentPartPr>
              <p14:xfrm>
                <a:off x="6993633" y="1997308"/>
                <a:ext cx="1742760" cy="1092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26038DB-2E7B-825C-2427-BB381A0EB91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984993" y="1988308"/>
                  <a:ext cx="1760400" cy="11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051C621-0252-CD08-9F5F-57AF90B3E31E}"/>
                    </a:ext>
                  </a:extLst>
                </p14:cNvPr>
                <p14:cNvContentPartPr/>
                <p14:nvPr/>
              </p14:nvContentPartPr>
              <p14:xfrm>
                <a:off x="8571513" y="2858428"/>
                <a:ext cx="172440" cy="342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051C621-0252-CD08-9F5F-57AF90B3E31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562873" y="2849428"/>
                  <a:ext cx="1900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EE74F44-1CC4-D2B1-8626-E831A3F21CE2}"/>
                    </a:ext>
                  </a:extLst>
                </p14:cNvPr>
                <p14:cNvContentPartPr/>
                <p14:nvPr/>
              </p14:nvContentPartPr>
              <p14:xfrm>
                <a:off x="6944313" y="1969228"/>
                <a:ext cx="398160" cy="117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EE74F44-1CC4-D2B1-8626-E831A3F21CE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935313" y="1960228"/>
                  <a:ext cx="4158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55FC3BC-CF06-83B7-3A6E-368C49C8EC11}"/>
                    </a:ext>
                  </a:extLst>
                </p14:cNvPr>
                <p14:cNvContentPartPr/>
                <p14:nvPr/>
              </p14:nvContentPartPr>
              <p14:xfrm>
                <a:off x="6838833" y="3878668"/>
                <a:ext cx="2075040" cy="12308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55FC3BC-CF06-83B7-3A6E-368C49C8EC1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830193" y="3869668"/>
                  <a:ext cx="2092680" cy="12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BCD4434-7EFF-DD0E-5B2A-2E735E9D79DA}"/>
                    </a:ext>
                  </a:extLst>
                </p14:cNvPr>
                <p14:cNvContentPartPr/>
                <p14:nvPr/>
              </p14:nvContentPartPr>
              <p14:xfrm>
                <a:off x="8799753" y="4858228"/>
                <a:ext cx="157320" cy="265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BCD4434-7EFF-DD0E-5B2A-2E735E9D79D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791113" y="4849228"/>
                  <a:ext cx="1749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DCEBD6B-AA69-8C0F-DD27-A17599F77414}"/>
                    </a:ext>
                  </a:extLst>
                </p14:cNvPr>
                <p14:cNvContentPartPr/>
                <p14:nvPr/>
              </p14:nvContentPartPr>
              <p14:xfrm>
                <a:off x="6826593" y="3817468"/>
                <a:ext cx="375840" cy="1267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DCEBD6B-AA69-8C0F-DD27-A17599F7741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817593" y="3808468"/>
                  <a:ext cx="3934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5730745-D110-738C-C76F-2BB872A656AC}"/>
                    </a:ext>
                  </a:extLst>
                </p14:cNvPr>
                <p14:cNvContentPartPr/>
                <p14:nvPr/>
              </p14:nvContentPartPr>
              <p14:xfrm>
                <a:off x="6417993" y="2346508"/>
                <a:ext cx="27360" cy="2800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5730745-D110-738C-C76F-2BB872A656A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400353" y="2328868"/>
                  <a:ext cx="630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6E08F4F-E31C-226D-610A-372BFC1B9CB3}"/>
                    </a:ext>
                  </a:extLst>
                </p14:cNvPr>
                <p14:cNvContentPartPr/>
                <p14:nvPr/>
              </p14:nvContentPartPr>
              <p14:xfrm>
                <a:off x="6408993" y="2289628"/>
                <a:ext cx="134640" cy="1411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6E08F4F-E31C-226D-610A-372BFC1B9CB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391353" y="2271988"/>
                  <a:ext cx="1702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05928F7-B13F-8B4F-1408-E97558E206DB}"/>
                    </a:ext>
                  </a:extLst>
                </p14:cNvPr>
                <p14:cNvContentPartPr/>
                <p14:nvPr/>
              </p14:nvContentPartPr>
              <p14:xfrm>
                <a:off x="6675393" y="2307628"/>
                <a:ext cx="9360" cy="1929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05928F7-B13F-8B4F-1408-E97558E206D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657753" y="2289988"/>
                  <a:ext cx="450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5831D858-11E2-C853-D381-EEA50DB61D78}"/>
                    </a:ext>
                  </a:extLst>
                </p14:cNvPr>
                <p14:cNvContentPartPr/>
                <p14:nvPr/>
              </p14:nvContentPartPr>
              <p14:xfrm>
                <a:off x="6658473" y="2298988"/>
                <a:ext cx="140760" cy="198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5831D858-11E2-C853-D381-EEA50DB61D7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640833" y="2281348"/>
                  <a:ext cx="1764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A031CC1-5911-8D7B-05A1-FECDDAAACDA8}"/>
                    </a:ext>
                  </a:extLst>
                </p14:cNvPr>
                <p14:cNvContentPartPr/>
                <p14:nvPr/>
              </p14:nvContentPartPr>
              <p14:xfrm>
                <a:off x="6870873" y="2272348"/>
                <a:ext cx="360" cy="2034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A031CC1-5911-8D7B-05A1-FECDDAAACDA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853233" y="2254708"/>
                  <a:ext cx="360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3C79A29-6790-1E7A-B1C1-C2CD9306EE43}"/>
                    </a:ext>
                  </a:extLst>
                </p14:cNvPr>
                <p14:cNvContentPartPr/>
                <p14:nvPr/>
              </p14:nvContentPartPr>
              <p14:xfrm>
                <a:off x="6844233" y="2235988"/>
                <a:ext cx="116640" cy="630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3C79A29-6790-1E7A-B1C1-C2CD9306EE4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826233" y="2218348"/>
                  <a:ext cx="1522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08C7C9D-7D88-0A57-86E1-27BAD11BDFE6}"/>
                    </a:ext>
                  </a:extLst>
                </p14:cNvPr>
                <p14:cNvContentPartPr/>
                <p14:nvPr/>
              </p14:nvContentPartPr>
              <p14:xfrm>
                <a:off x="6853233" y="2366308"/>
                <a:ext cx="109440" cy="482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08C7C9D-7D88-0A57-86E1-27BAD11BDFE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835593" y="2348308"/>
                  <a:ext cx="1450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2A32FD6-8484-2300-639A-0096E65F8872}"/>
                    </a:ext>
                  </a:extLst>
                </p14:cNvPr>
                <p14:cNvContentPartPr/>
                <p14:nvPr/>
              </p14:nvContentPartPr>
              <p14:xfrm>
                <a:off x="6327633" y="4322908"/>
                <a:ext cx="64080" cy="2466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2A32FD6-8484-2300-639A-0096E65F887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309993" y="4305268"/>
                  <a:ext cx="997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62FAAB9-EE11-053C-CD85-01E400DDC356}"/>
                    </a:ext>
                  </a:extLst>
                </p14:cNvPr>
                <p14:cNvContentPartPr/>
                <p14:nvPr/>
              </p14:nvContentPartPr>
              <p14:xfrm>
                <a:off x="6347073" y="4303468"/>
                <a:ext cx="124920" cy="1476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62FAAB9-EE11-053C-CD85-01E400DDC35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329433" y="4285828"/>
                  <a:ext cx="1605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09BEFA5-A2DB-43D4-871B-7DE3E82194B6}"/>
                    </a:ext>
                  </a:extLst>
                </p14:cNvPr>
                <p14:cNvContentPartPr/>
                <p14:nvPr/>
              </p14:nvContentPartPr>
              <p14:xfrm>
                <a:off x="6551193" y="4296628"/>
                <a:ext cx="10080" cy="1839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09BEFA5-A2DB-43D4-871B-7DE3E82194B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533553" y="4278628"/>
                  <a:ext cx="457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1A992E5-FBA4-14C7-C891-08B66D1B01DB}"/>
                    </a:ext>
                  </a:extLst>
                </p14:cNvPr>
                <p14:cNvContentPartPr/>
                <p14:nvPr/>
              </p14:nvContentPartPr>
              <p14:xfrm>
                <a:off x="6531393" y="4302388"/>
                <a:ext cx="105480" cy="1839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1A992E5-FBA4-14C7-C891-08B66D1B01D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513393" y="4284388"/>
                  <a:ext cx="1411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EAF7498-68E8-C073-7260-F8AD1D08FC2E}"/>
                    </a:ext>
                  </a:extLst>
                </p14:cNvPr>
                <p14:cNvContentPartPr/>
                <p14:nvPr/>
              </p14:nvContentPartPr>
              <p14:xfrm>
                <a:off x="6720033" y="4260988"/>
                <a:ext cx="360" cy="2214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EAF7498-68E8-C073-7260-F8AD1D08FC2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702033" y="4242988"/>
                  <a:ext cx="360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D38D171-D599-E60B-F81A-D9344DFB7CFB}"/>
                    </a:ext>
                  </a:extLst>
                </p14:cNvPr>
                <p14:cNvContentPartPr/>
                <p14:nvPr/>
              </p14:nvContentPartPr>
              <p14:xfrm>
                <a:off x="6711033" y="4178188"/>
                <a:ext cx="125640" cy="1008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D38D171-D599-E60B-F81A-D9344DFB7CF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693033" y="4160188"/>
                  <a:ext cx="1612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CEE662B-2100-82CD-7F0B-3512F6720163}"/>
                    </a:ext>
                  </a:extLst>
                </p14:cNvPr>
                <p14:cNvContentPartPr/>
                <p14:nvPr/>
              </p14:nvContentPartPr>
              <p14:xfrm>
                <a:off x="6720033" y="4309588"/>
                <a:ext cx="65520" cy="320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CEE662B-2100-82CD-7F0B-3512F672016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702033" y="4291588"/>
                  <a:ext cx="10116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4E0EDBA2-2F2D-1686-7628-54430F062F3B}"/>
              </a:ext>
            </a:extLst>
          </p:cNvPr>
          <p:cNvGrpSpPr/>
          <p:nvPr/>
        </p:nvGrpSpPr>
        <p:grpSpPr>
          <a:xfrm>
            <a:off x="6249513" y="5598748"/>
            <a:ext cx="2666880" cy="1068840"/>
            <a:chOff x="6249513" y="5598748"/>
            <a:chExt cx="2666880" cy="106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6DE3036-9598-5CA6-DB21-4CAB6855DC17}"/>
                    </a:ext>
                  </a:extLst>
                </p14:cNvPr>
                <p14:cNvContentPartPr/>
                <p14:nvPr/>
              </p14:nvContentPartPr>
              <p14:xfrm>
                <a:off x="6907953" y="5636908"/>
                <a:ext cx="1968480" cy="9399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6DE3036-9598-5CA6-DB21-4CAB6855DC1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899313" y="5628268"/>
                  <a:ext cx="1986120" cy="9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BF3925D-F542-658C-6FB2-46B40B99A7FF}"/>
                    </a:ext>
                  </a:extLst>
                </p14:cNvPr>
                <p14:cNvContentPartPr/>
                <p14:nvPr/>
              </p14:nvContentPartPr>
              <p14:xfrm>
                <a:off x="8761593" y="6320548"/>
                <a:ext cx="154800" cy="3470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BF3925D-F542-658C-6FB2-46B40B99A7F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752953" y="6311908"/>
                  <a:ext cx="1724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309032A-7446-F4D6-93E1-5028068BE4A3}"/>
                    </a:ext>
                  </a:extLst>
                </p14:cNvPr>
                <p14:cNvContentPartPr/>
                <p14:nvPr/>
              </p14:nvContentPartPr>
              <p14:xfrm>
                <a:off x="6826593" y="5598748"/>
                <a:ext cx="384120" cy="1897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309032A-7446-F4D6-93E1-5028068BE4A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817593" y="5590108"/>
                  <a:ext cx="4017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848D811-83DC-8453-AF2B-4673A6E1B494}"/>
                    </a:ext>
                  </a:extLst>
                </p14:cNvPr>
                <p14:cNvContentPartPr/>
                <p14:nvPr/>
              </p14:nvContentPartPr>
              <p14:xfrm>
                <a:off x="6276153" y="5841388"/>
                <a:ext cx="360" cy="2552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848D811-83DC-8453-AF2B-4673A6E1B49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258513" y="5823388"/>
                  <a:ext cx="360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D0A40BA-CA23-3E88-CA00-75452C75B273}"/>
                    </a:ext>
                  </a:extLst>
                </p14:cNvPr>
                <p14:cNvContentPartPr/>
                <p14:nvPr/>
              </p14:nvContentPartPr>
              <p14:xfrm>
                <a:off x="6249513" y="5814028"/>
                <a:ext cx="120240" cy="1476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D0A40BA-CA23-3E88-CA00-75452C75B27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231513" y="5796388"/>
                  <a:ext cx="1558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92D544F-8AA5-6313-07EA-5F92326C45FB}"/>
                    </a:ext>
                  </a:extLst>
                </p14:cNvPr>
                <p14:cNvContentPartPr/>
                <p14:nvPr/>
              </p14:nvContentPartPr>
              <p14:xfrm>
                <a:off x="6476313" y="5822668"/>
                <a:ext cx="14040" cy="1598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92D544F-8AA5-6313-07EA-5F92326C45F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458673" y="5804668"/>
                  <a:ext cx="496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7057119-5BD8-5CAC-4D4A-DBC5CA3C965C}"/>
                    </a:ext>
                  </a:extLst>
                </p14:cNvPr>
                <p14:cNvContentPartPr/>
                <p14:nvPr/>
              </p14:nvContentPartPr>
              <p14:xfrm>
                <a:off x="6471273" y="5823028"/>
                <a:ext cx="117000" cy="1821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7057119-5BD8-5CAC-4D4A-DBC5CA3C965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453633" y="5805388"/>
                  <a:ext cx="1526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CEB9C2E-B220-9227-DD24-272CAB9AFA97}"/>
                    </a:ext>
                  </a:extLst>
                </p14:cNvPr>
                <p14:cNvContentPartPr/>
                <p14:nvPr/>
              </p14:nvContentPartPr>
              <p14:xfrm>
                <a:off x="6658113" y="5814388"/>
                <a:ext cx="360" cy="2023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CEB9C2E-B220-9227-DD24-272CAB9AFA9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640113" y="5796748"/>
                  <a:ext cx="360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4AAB4BEF-A261-2161-377E-E61D5C141B8C}"/>
                    </a:ext>
                  </a:extLst>
                </p14:cNvPr>
                <p14:cNvContentPartPr/>
                <p14:nvPr/>
              </p14:nvContentPartPr>
              <p14:xfrm>
                <a:off x="6658113" y="5754988"/>
                <a:ext cx="109440" cy="781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4AAB4BEF-A261-2161-377E-E61D5C141B8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640113" y="5736988"/>
                  <a:ext cx="1450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E8C14FEF-A35F-874E-A8E7-9F0BFA5B84BD}"/>
                    </a:ext>
                  </a:extLst>
                </p14:cNvPr>
                <p14:cNvContentPartPr/>
                <p14:nvPr/>
              </p14:nvContentPartPr>
              <p14:xfrm>
                <a:off x="6628953" y="5894668"/>
                <a:ext cx="77040" cy="176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E8C14FEF-A35F-874E-A8E7-9F0BFA5B84B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611313" y="5877028"/>
                  <a:ext cx="112680" cy="5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E6C8B891-7816-5D8D-399D-61C7F880DBB6}"/>
                  </a:ext>
                </a:extLst>
              </p:cNvPr>
              <p:cNvSpPr txBox="1"/>
              <p:nvPr/>
            </p:nvSpPr>
            <p:spPr>
              <a:xfrm>
                <a:off x="6892564" y="1505999"/>
                <a:ext cx="2121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Broken fraction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E6C8B891-7816-5D8D-399D-61C7F880D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564" y="1505999"/>
                <a:ext cx="2121459" cy="369332"/>
              </a:xfrm>
              <a:prstGeom prst="rect">
                <a:avLst/>
              </a:prstGeom>
              <a:blipFill>
                <a:blip r:embed="rId336"/>
                <a:stretch>
                  <a:fillRect l="-258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DF13BCC8-1D8F-A39D-263A-72C2A17C181E}"/>
                  </a:ext>
                </a:extLst>
              </p:cNvPr>
              <p:cNvSpPr txBox="1"/>
              <p:nvPr/>
            </p:nvSpPr>
            <p:spPr>
              <a:xfrm>
                <a:off x="9161553" y="1471262"/>
                <a:ext cx="2921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Unbroken fraction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DF13BCC8-1D8F-A39D-263A-72C2A17C1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553" y="1471262"/>
                <a:ext cx="2921760" cy="369332"/>
              </a:xfrm>
              <a:prstGeom prst="rect">
                <a:avLst/>
              </a:prstGeom>
              <a:blipFill>
                <a:blip r:embed="rId337"/>
                <a:stretch>
                  <a:fillRect l="-187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214428CC-D209-9002-9296-DCB34F1BC9FB}"/>
                  </a:ext>
                </a:extLst>
              </p14:cNvPr>
              <p14:cNvContentPartPr/>
              <p14:nvPr/>
            </p14:nvContentPartPr>
            <p14:xfrm>
              <a:off x="7730553" y="3090628"/>
              <a:ext cx="243000" cy="26424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214428CC-D209-9002-9296-DCB34F1BC9FB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7712913" y="3072628"/>
                <a:ext cx="278640" cy="29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4" name="Group 253">
            <a:extLst>
              <a:ext uri="{FF2B5EF4-FFF2-40B4-BE49-F238E27FC236}">
                <a16:creationId xmlns:a16="http://schemas.microsoft.com/office/drawing/2014/main" id="{9BBD8153-9572-C430-90B3-95663140A993}"/>
              </a:ext>
            </a:extLst>
          </p:cNvPr>
          <p:cNvGrpSpPr/>
          <p:nvPr/>
        </p:nvGrpSpPr>
        <p:grpSpPr>
          <a:xfrm>
            <a:off x="1027353" y="3497428"/>
            <a:ext cx="533880" cy="1101600"/>
            <a:chOff x="1027353" y="3497428"/>
            <a:chExt cx="533880" cy="110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2AE10DB-D91F-8662-E2CB-A2093E8C4D85}"/>
                    </a:ext>
                  </a:extLst>
                </p14:cNvPr>
                <p14:cNvContentPartPr/>
                <p14:nvPr/>
              </p14:nvContentPartPr>
              <p14:xfrm>
                <a:off x="1168833" y="3964708"/>
                <a:ext cx="392400" cy="435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2AE10DB-D91F-8662-E2CB-A2093E8C4D85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59833" y="3956068"/>
                  <a:ext cx="41004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31587B3-815C-799E-9E5B-0981A996E4DF}"/>
                    </a:ext>
                  </a:extLst>
                </p14:cNvPr>
                <p14:cNvContentPartPr/>
                <p14:nvPr/>
              </p14:nvContentPartPr>
              <p14:xfrm>
                <a:off x="1348833" y="3887308"/>
                <a:ext cx="173160" cy="137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31587B3-815C-799E-9E5B-0981A996E4D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340193" y="3878668"/>
                  <a:ext cx="1908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F0856AA-6243-03FE-C75E-9901DE347DD6}"/>
                    </a:ext>
                  </a:extLst>
                </p14:cNvPr>
                <p14:cNvContentPartPr/>
                <p14:nvPr/>
              </p14:nvContentPartPr>
              <p14:xfrm>
                <a:off x="1411113" y="3745108"/>
                <a:ext cx="139320" cy="72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F0856AA-6243-03FE-C75E-9901DE347DD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402113" y="3736468"/>
                  <a:ext cx="1569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201C266-9CB9-BA0F-9ECD-7DF3995C8998}"/>
                    </a:ext>
                  </a:extLst>
                </p14:cNvPr>
                <p14:cNvContentPartPr/>
                <p14:nvPr/>
              </p14:nvContentPartPr>
              <p14:xfrm>
                <a:off x="1162713" y="4228948"/>
                <a:ext cx="361080" cy="232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201C266-9CB9-BA0F-9ECD-7DF3995C899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54073" y="4219948"/>
                  <a:ext cx="3787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63FB723-A602-5B65-630A-F62113C2D376}"/>
                    </a:ext>
                  </a:extLst>
                </p14:cNvPr>
                <p14:cNvContentPartPr/>
                <p14:nvPr/>
              </p14:nvContentPartPr>
              <p14:xfrm>
                <a:off x="1144713" y="4392028"/>
                <a:ext cx="354600" cy="162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63FB723-A602-5B65-630A-F62113C2D376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135713" y="4383388"/>
                  <a:ext cx="3722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D0812C8-B45D-9457-A085-BE1AAF3B76FD}"/>
                    </a:ext>
                  </a:extLst>
                </p14:cNvPr>
                <p14:cNvContentPartPr/>
                <p14:nvPr/>
              </p14:nvContentPartPr>
              <p14:xfrm>
                <a:off x="1352793" y="4489948"/>
                <a:ext cx="156960" cy="109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D0812C8-B45D-9457-A085-BE1AAF3B76F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344153" y="4480948"/>
                  <a:ext cx="1746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2E8F0FAD-A087-6B9D-EE9E-7AAD67BBE92A}"/>
                    </a:ext>
                  </a:extLst>
                </p14:cNvPr>
                <p14:cNvContentPartPr/>
                <p14:nvPr/>
              </p14:nvContentPartPr>
              <p14:xfrm>
                <a:off x="1027353" y="3497428"/>
                <a:ext cx="187560" cy="2685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2E8F0FAD-A087-6B9D-EE9E-7AAD67BBE92A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18353" y="3488788"/>
                  <a:ext cx="2052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8E1AD4A2-1282-C7F0-D0CF-F3E5622AADC8}"/>
                    </a:ext>
                  </a:extLst>
                </p14:cNvPr>
                <p14:cNvContentPartPr/>
                <p14:nvPr/>
              </p14:nvContentPartPr>
              <p14:xfrm>
                <a:off x="1242273" y="3652228"/>
                <a:ext cx="164880" cy="1893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8E1AD4A2-1282-C7F0-D0CF-F3E5622AADC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233633" y="3643588"/>
                  <a:ext cx="18252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ACD5495D-DE6F-CBBD-B48F-7FC14731D5F6}"/>
              </a:ext>
            </a:extLst>
          </p:cNvPr>
          <p:cNvGrpSpPr/>
          <p:nvPr/>
        </p:nvGrpSpPr>
        <p:grpSpPr>
          <a:xfrm>
            <a:off x="1750233" y="2609668"/>
            <a:ext cx="470160" cy="294840"/>
            <a:chOff x="1750233" y="2609668"/>
            <a:chExt cx="470160" cy="2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6DFA523-3F03-CD2E-1994-E7414F8596AB}"/>
                    </a:ext>
                  </a:extLst>
                </p14:cNvPr>
                <p14:cNvContentPartPr/>
                <p14:nvPr/>
              </p14:nvContentPartPr>
              <p14:xfrm>
                <a:off x="1750233" y="2609668"/>
                <a:ext cx="164520" cy="2412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6DFA523-3F03-CD2E-1994-E7414F8596AB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741233" y="2600668"/>
                  <a:ext cx="1821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D1360C6-107E-A25F-1031-74BD6C92685E}"/>
                    </a:ext>
                  </a:extLst>
                </p14:cNvPr>
                <p14:cNvContentPartPr/>
                <p14:nvPr/>
              </p14:nvContentPartPr>
              <p14:xfrm>
                <a:off x="1972713" y="2770948"/>
                <a:ext cx="247680" cy="1335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D1360C6-107E-A25F-1031-74BD6C92685E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964073" y="2761948"/>
                  <a:ext cx="26532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D48B8480-B0D3-F281-E2B8-C3CEEA5AB7DB}"/>
              </a:ext>
            </a:extLst>
          </p:cNvPr>
          <p:cNvGrpSpPr/>
          <p:nvPr/>
        </p:nvGrpSpPr>
        <p:grpSpPr>
          <a:xfrm>
            <a:off x="2411193" y="3293308"/>
            <a:ext cx="707760" cy="1250280"/>
            <a:chOff x="2411193" y="3293308"/>
            <a:chExt cx="707760" cy="12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52AD011-8D8F-CC51-40DF-635C20902898}"/>
                    </a:ext>
                  </a:extLst>
                </p14:cNvPr>
                <p14:cNvContentPartPr/>
                <p14:nvPr/>
              </p14:nvContentPartPr>
              <p14:xfrm>
                <a:off x="2432433" y="3523708"/>
                <a:ext cx="167760" cy="53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52AD011-8D8F-CC51-40DF-635C20902898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423433" y="3515068"/>
                  <a:ext cx="1854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2DB96A4-406A-35F5-486A-363DDF4F5A6B}"/>
                    </a:ext>
                  </a:extLst>
                </p14:cNvPr>
                <p14:cNvContentPartPr/>
                <p14:nvPr/>
              </p14:nvContentPartPr>
              <p14:xfrm>
                <a:off x="2458713" y="3663028"/>
                <a:ext cx="195120" cy="74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2DB96A4-406A-35F5-486A-363DDF4F5A6B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450073" y="3654388"/>
                  <a:ext cx="2127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6FD2035-4250-00BB-538F-2F08604C2B6E}"/>
                    </a:ext>
                  </a:extLst>
                </p14:cNvPr>
                <p14:cNvContentPartPr/>
                <p14:nvPr/>
              </p14:nvContentPartPr>
              <p14:xfrm>
                <a:off x="2450073" y="3889468"/>
                <a:ext cx="293760" cy="39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6FD2035-4250-00BB-538F-2F08604C2B6E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441073" y="3880828"/>
                  <a:ext cx="3114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77FBABD-E83A-E3AA-C7BE-68B3D80187A0}"/>
                    </a:ext>
                  </a:extLst>
                </p14:cNvPr>
                <p14:cNvContentPartPr/>
                <p14:nvPr/>
              </p14:nvContentPartPr>
              <p14:xfrm>
                <a:off x="2419473" y="4047508"/>
                <a:ext cx="368640" cy="75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77FBABD-E83A-E3AA-C7BE-68B3D80187A0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410833" y="4038868"/>
                  <a:ext cx="3862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4F38F4D-28B2-7243-62FF-1938BDAF0185}"/>
                    </a:ext>
                  </a:extLst>
                </p14:cNvPr>
                <p14:cNvContentPartPr/>
                <p14:nvPr/>
              </p14:nvContentPartPr>
              <p14:xfrm>
                <a:off x="2411193" y="4198348"/>
                <a:ext cx="545760" cy="93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4F38F4D-28B2-7243-62FF-1938BDAF018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402193" y="4189708"/>
                  <a:ext cx="5634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8CEF984-9824-52A0-C6B3-C75CC84E3141}"/>
                    </a:ext>
                  </a:extLst>
                </p14:cNvPr>
                <p14:cNvContentPartPr/>
                <p14:nvPr/>
              </p14:nvContentPartPr>
              <p14:xfrm>
                <a:off x="2450073" y="4358188"/>
                <a:ext cx="558720" cy="89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8CEF984-9824-52A0-C6B3-C75CC84E3141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441073" y="4349188"/>
                  <a:ext cx="5763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54F270B-12D2-EFA0-DF53-82F5A22B3FC6}"/>
                    </a:ext>
                  </a:extLst>
                </p14:cNvPr>
                <p14:cNvContentPartPr/>
                <p14:nvPr/>
              </p14:nvContentPartPr>
              <p14:xfrm>
                <a:off x="2432433" y="4455748"/>
                <a:ext cx="602640" cy="87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54F270B-12D2-EFA0-DF53-82F5A22B3FC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423433" y="4447108"/>
                  <a:ext cx="6202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5A047659-34F8-768C-32C6-6B6CD472F8F7}"/>
                    </a:ext>
                  </a:extLst>
                </p14:cNvPr>
                <p14:cNvContentPartPr/>
                <p14:nvPr/>
              </p14:nvContentPartPr>
              <p14:xfrm>
                <a:off x="2767593" y="3293308"/>
                <a:ext cx="171360" cy="35712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5A047659-34F8-768C-32C6-6B6CD472F8F7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758593" y="3284308"/>
                  <a:ext cx="1890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61F1E91-6501-6831-FF3F-75294494C8F4}"/>
                    </a:ext>
                  </a:extLst>
                </p14:cNvPr>
                <p14:cNvContentPartPr/>
                <p14:nvPr/>
              </p14:nvContentPartPr>
              <p14:xfrm>
                <a:off x="2961993" y="3559348"/>
                <a:ext cx="156960" cy="2070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61F1E91-6501-6831-FF3F-75294494C8F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953353" y="3550708"/>
                  <a:ext cx="174600" cy="224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8438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E970C-3542-7FCA-405E-EAFB8AA4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601"/>
            <a:ext cx="10515600" cy="1067294"/>
          </a:xfrm>
        </p:spPr>
        <p:txBody>
          <a:bodyPr>
            <a:normAutofit fontScale="90000"/>
          </a:bodyPr>
          <a:lstStyle/>
          <a:p>
            <a:r>
              <a:rPr lang="en-US" dirty="0"/>
              <a:t>Analyzing breakage of each bin of the initial PSD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2E72B-6FA6-9323-64A2-9671B4CB9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453"/>
            <a:ext cx="10515600" cy="4351338"/>
          </a:xfrm>
        </p:spPr>
        <p:txBody>
          <a:bodyPr/>
          <a:lstStyle/>
          <a:p>
            <a:r>
              <a:rPr lang="en-US" dirty="0"/>
              <a:t>We take an assumption here, that each bin of the initial PSD breaks in the same way, i.e., the ratio of daughter/mother diameter ratio follows a master curve.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0A109-B99C-340B-AB6B-1C31B936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4/13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2B9219-25A7-DED0-6ECE-9069E2369430}"/>
                  </a:ext>
                </a:extLst>
              </p14:cNvPr>
              <p14:cNvContentPartPr/>
              <p14:nvPr/>
            </p14:nvContentPartPr>
            <p14:xfrm>
              <a:off x="2627193" y="825508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2B9219-25A7-DED0-6ECE-9069E23694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8553" y="81650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65FF89A4-BBAE-5D98-F900-FCB4878C1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972" y="2873497"/>
            <a:ext cx="2038350" cy="35754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5CFB1F1-CE10-BFD3-15F4-0ABE4AFBAD9A}"/>
                  </a:ext>
                </a:extLst>
              </p14:cNvPr>
              <p14:cNvContentPartPr/>
              <p14:nvPr/>
            </p14:nvContentPartPr>
            <p14:xfrm>
              <a:off x="7510233" y="3621268"/>
              <a:ext cx="1723320" cy="1279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5CFB1F1-CE10-BFD3-15F4-0ABE4AFBAD9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01233" y="3612268"/>
                <a:ext cx="1740960" cy="129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E9DE6BDE-70DE-8BA2-709F-78B225EC92FD}"/>
              </a:ext>
            </a:extLst>
          </p:cNvPr>
          <p:cNvGrpSpPr/>
          <p:nvPr/>
        </p:nvGrpSpPr>
        <p:grpSpPr>
          <a:xfrm>
            <a:off x="5419353" y="3429748"/>
            <a:ext cx="4438800" cy="2969280"/>
            <a:chOff x="5419353" y="3429748"/>
            <a:chExt cx="4438800" cy="296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0861354-16CA-4A1D-FC79-719441BFFAF3}"/>
                    </a:ext>
                  </a:extLst>
                </p14:cNvPr>
                <p14:cNvContentPartPr/>
                <p14:nvPr/>
              </p14:nvContentPartPr>
              <p14:xfrm>
                <a:off x="5654793" y="4650868"/>
                <a:ext cx="621000" cy="10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0861354-16CA-4A1D-FC79-719441BFFAF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45793" y="4642228"/>
                  <a:ext cx="6386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9913D1C-5380-9369-FB20-1FAFE17C289F}"/>
                    </a:ext>
                  </a:extLst>
                </p14:cNvPr>
                <p14:cNvContentPartPr/>
                <p14:nvPr/>
              </p14:nvContentPartPr>
              <p14:xfrm>
                <a:off x="5654793" y="4837708"/>
                <a:ext cx="656280" cy="53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9913D1C-5380-9369-FB20-1FAFE17C289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45793" y="4829068"/>
                  <a:ext cx="6739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C0115B-E1CC-EA60-E85E-8E131EB5B9A3}"/>
                    </a:ext>
                  </a:extLst>
                </p14:cNvPr>
                <p14:cNvContentPartPr/>
                <p14:nvPr/>
              </p14:nvContentPartPr>
              <p14:xfrm>
                <a:off x="6167073" y="4491388"/>
                <a:ext cx="254880" cy="554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C0115B-E1CC-EA60-E85E-8E131EB5B9A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58433" y="4482748"/>
                  <a:ext cx="27252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88AF3A3-22A1-D2DC-99BF-F3D51530C8CD}"/>
                    </a:ext>
                  </a:extLst>
                </p14:cNvPr>
                <p14:cNvContentPartPr/>
                <p14:nvPr/>
              </p14:nvContentPartPr>
              <p14:xfrm>
                <a:off x="5419353" y="4464028"/>
                <a:ext cx="413280" cy="541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88AF3A3-22A1-D2DC-99BF-F3D51530C8C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10353" y="4455388"/>
                  <a:ext cx="43092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3DB18E4-BF27-CE35-FBCB-E91357BB6D4C}"/>
                    </a:ext>
                  </a:extLst>
                </p14:cNvPr>
                <p14:cNvContentPartPr/>
                <p14:nvPr/>
              </p14:nvContentPartPr>
              <p14:xfrm>
                <a:off x="7198833" y="3470788"/>
                <a:ext cx="2384280" cy="1894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3DB18E4-BF27-CE35-FBCB-E91357BB6D4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90193" y="3461788"/>
                  <a:ext cx="2401920" cy="19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1F29530-2CD5-556B-2A76-A060488A06FB}"/>
                    </a:ext>
                  </a:extLst>
                </p14:cNvPr>
                <p14:cNvContentPartPr/>
                <p14:nvPr/>
              </p14:nvContentPartPr>
              <p14:xfrm>
                <a:off x="9498513" y="5006548"/>
                <a:ext cx="163080" cy="405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1F29530-2CD5-556B-2A76-A060488A06F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89873" y="4997908"/>
                  <a:ext cx="18072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563066A-16D1-C34F-2D89-A2A5E32BBCCF}"/>
                    </a:ext>
                  </a:extLst>
                </p14:cNvPr>
                <p14:cNvContentPartPr/>
                <p14:nvPr/>
              </p14:nvContentPartPr>
              <p14:xfrm>
                <a:off x="7022073" y="3429748"/>
                <a:ext cx="444600" cy="152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563066A-16D1-C34F-2D89-A2A5E32BBCC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13073" y="3420748"/>
                  <a:ext cx="4622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532F9DE-2406-AD6F-AE92-E5F294E6C420}"/>
                    </a:ext>
                  </a:extLst>
                </p14:cNvPr>
                <p14:cNvContentPartPr/>
                <p14:nvPr/>
              </p14:nvContentPartPr>
              <p14:xfrm>
                <a:off x="6577833" y="4056508"/>
                <a:ext cx="89640" cy="221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532F9DE-2406-AD6F-AE92-E5F294E6C42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559833" y="4038868"/>
                  <a:ext cx="1252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85EB774-D3EC-0E75-A3EA-45CE5D457A42}"/>
                    </a:ext>
                  </a:extLst>
                </p14:cNvPr>
                <p14:cNvContentPartPr/>
                <p14:nvPr/>
              </p14:nvContentPartPr>
              <p14:xfrm>
                <a:off x="6506913" y="3970828"/>
                <a:ext cx="149760" cy="154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85EB774-D3EC-0E75-A3EA-45CE5D457A4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489273" y="3952828"/>
                  <a:ext cx="1854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EC68457-C2BF-504B-3957-FC27DEBD464F}"/>
                    </a:ext>
                  </a:extLst>
                </p14:cNvPr>
                <p14:cNvContentPartPr/>
                <p14:nvPr/>
              </p14:nvContentPartPr>
              <p14:xfrm>
                <a:off x="6746673" y="3949948"/>
                <a:ext cx="84960" cy="194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EC68457-C2BF-504B-3957-FC27DEBD464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9033" y="3932308"/>
                  <a:ext cx="1206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CA6F2AD-D88D-DD5E-B928-CE96C6129061}"/>
                    </a:ext>
                  </a:extLst>
                </p14:cNvPr>
                <p14:cNvContentPartPr/>
                <p14:nvPr/>
              </p14:nvContentPartPr>
              <p14:xfrm>
                <a:off x="6766113" y="3949228"/>
                <a:ext cx="189000" cy="184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CA6F2AD-D88D-DD5E-B928-CE96C612906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748473" y="3931228"/>
                  <a:ext cx="2246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E666AC8-D428-E734-9F68-1825989278B3}"/>
                    </a:ext>
                  </a:extLst>
                </p14:cNvPr>
                <p14:cNvContentPartPr/>
                <p14:nvPr/>
              </p14:nvContentPartPr>
              <p14:xfrm>
                <a:off x="6950793" y="3894868"/>
                <a:ext cx="95040" cy="208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E666AC8-D428-E734-9F68-1825989278B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32793" y="3877228"/>
                  <a:ext cx="1306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17FF315-EA27-88F2-91CC-89C94BF3FCD3}"/>
                    </a:ext>
                  </a:extLst>
                </p14:cNvPr>
                <p14:cNvContentPartPr/>
                <p14:nvPr/>
              </p14:nvContentPartPr>
              <p14:xfrm>
                <a:off x="6984993" y="3763468"/>
                <a:ext cx="176400" cy="178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17FF315-EA27-88F2-91CC-89C94BF3FCD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67353" y="3745468"/>
                  <a:ext cx="2120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C030C3E-E16B-0F3C-D9DA-4D62A80B68D8}"/>
                    </a:ext>
                  </a:extLst>
                </p14:cNvPr>
                <p14:cNvContentPartPr/>
                <p14:nvPr/>
              </p14:nvContentPartPr>
              <p14:xfrm>
                <a:off x="7011633" y="3920788"/>
                <a:ext cx="83880" cy="24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C030C3E-E16B-0F3C-D9DA-4D62A80B68D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93993" y="3902788"/>
                  <a:ext cx="1195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939ABB4-F052-1C4E-DD18-847699E8B7B4}"/>
                    </a:ext>
                  </a:extLst>
                </p14:cNvPr>
                <p14:cNvContentPartPr/>
                <p14:nvPr/>
              </p14:nvContentPartPr>
              <p14:xfrm>
                <a:off x="8126913" y="5493628"/>
                <a:ext cx="257400" cy="268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939ABB4-F052-1C4E-DD18-847699E8B7B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08913" y="5475628"/>
                  <a:ext cx="2930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A3835A7-12D8-A52D-E1C9-34DF699CD164}"/>
                    </a:ext>
                  </a:extLst>
                </p14:cNvPr>
                <p14:cNvContentPartPr/>
                <p14:nvPr/>
              </p14:nvContentPartPr>
              <p14:xfrm>
                <a:off x="8432913" y="5432788"/>
                <a:ext cx="54720" cy="432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A3835A7-12D8-A52D-E1C9-34DF699CD16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415273" y="5414788"/>
                  <a:ext cx="903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6B2C620-74B7-D18D-73F9-07C31284ED40}"/>
                    </a:ext>
                  </a:extLst>
                </p14:cNvPr>
                <p14:cNvContentPartPr/>
                <p14:nvPr/>
              </p14:nvContentPartPr>
              <p14:xfrm>
                <a:off x="8550993" y="5450428"/>
                <a:ext cx="194040" cy="286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6B2C620-74B7-D18D-73F9-07C31284ED4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533353" y="5432428"/>
                  <a:ext cx="2296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5F0BB8D-1305-B970-3C1E-B93713E18503}"/>
                    </a:ext>
                  </a:extLst>
                </p14:cNvPr>
                <p14:cNvContentPartPr/>
                <p14:nvPr/>
              </p14:nvContentPartPr>
              <p14:xfrm>
                <a:off x="8770953" y="5672548"/>
                <a:ext cx="221400" cy="302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5F0BB8D-1305-B970-3C1E-B93713E1850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753313" y="5654908"/>
                  <a:ext cx="25704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54B3207-EC44-BE11-45B4-42BB064A7D10}"/>
                    </a:ext>
                  </a:extLst>
                </p14:cNvPr>
                <p14:cNvContentPartPr/>
                <p14:nvPr/>
              </p14:nvContentPartPr>
              <p14:xfrm>
                <a:off x="8817753" y="5562028"/>
                <a:ext cx="23760" cy="22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54B3207-EC44-BE11-45B4-42BB064A7D1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800113" y="5544388"/>
                  <a:ext cx="594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A38982C-7FAE-3849-2641-10B831EEE785}"/>
                    </a:ext>
                  </a:extLst>
                </p14:cNvPr>
                <p14:cNvContentPartPr/>
                <p14:nvPr/>
              </p14:nvContentPartPr>
              <p14:xfrm>
                <a:off x="7841073" y="6033628"/>
                <a:ext cx="51840" cy="365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A38982C-7FAE-3849-2641-10B831EEE78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823073" y="6015628"/>
                  <a:ext cx="874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9E7EDD7-2513-70FA-F16E-1F21427D1E00}"/>
                    </a:ext>
                  </a:extLst>
                </p14:cNvPr>
                <p14:cNvContentPartPr/>
                <p14:nvPr/>
              </p14:nvContentPartPr>
              <p14:xfrm>
                <a:off x="8051673" y="6175828"/>
                <a:ext cx="134280" cy="217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9E7EDD7-2513-70FA-F16E-1F21427D1E0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033673" y="6158188"/>
                  <a:ext cx="1699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95E9BAE-7FB8-EFC8-A33B-C344C0A30026}"/>
                    </a:ext>
                  </a:extLst>
                </p14:cNvPr>
                <p14:cNvContentPartPr/>
                <p14:nvPr/>
              </p14:nvContentPartPr>
              <p14:xfrm>
                <a:off x="8034033" y="6027508"/>
                <a:ext cx="43560" cy="36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95E9BAE-7FB8-EFC8-A33B-C344C0A3002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016393" y="6009508"/>
                  <a:ext cx="792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DDCD95F-8548-FA85-5EBA-AF15849D2EA4}"/>
                    </a:ext>
                  </a:extLst>
                </p14:cNvPr>
                <p14:cNvContentPartPr/>
                <p14:nvPr/>
              </p14:nvContentPartPr>
              <p14:xfrm>
                <a:off x="8344713" y="6143428"/>
                <a:ext cx="96840" cy="17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DDCD95F-8548-FA85-5EBA-AF15849D2EA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327073" y="6125788"/>
                  <a:ext cx="1324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5327A0C-CEA2-CCB2-D6B5-D273D78279EC}"/>
                    </a:ext>
                  </a:extLst>
                </p14:cNvPr>
                <p14:cNvContentPartPr/>
                <p14:nvPr/>
              </p14:nvContentPartPr>
              <p14:xfrm>
                <a:off x="8353713" y="6230908"/>
                <a:ext cx="128880" cy="36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5327A0C-CEA2-CCB2-D6B5-D273D78279E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335713" y="6213268"/>
                  <a:ext cx="1645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DF08CCF-D566-E6D4-5E49-2D8FC3F2DBF9}"/>
                    </a:ext>
                  </a:extLst>
                </p14:cNvPr>
                <p14:cNvContentPartPr/>
                <p14:nvPr/>
              </p14:nvContentPartPr>
              <p14:xfrm>
                <a:off x="8646753" y="6061708"/>
                <a:ext cx="113040" cy="161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DF08CCF-D566-E6D4-5E49-2D8FC3F2DBF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628753" y="6043708"/>
                  <a:ext cx="1486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8EC9996-9EA1-C285-3A0B-D9518C8CF6A3}"/>
                    </a:ext>
                  </a:extLst>
                </p14:cNvPr>
                <p14:cNvContentPartPr/>
                <p14:nvPr/>
              </p14:nvContentPartPr>
              <p14:xfrm>
                <a:off x="8877513" y="6162868"/>
                <a:ext cx="27720" cy="41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8EC9996-9EA1-C285-3A0B-D9518C8CF6A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859513" y="6144868"/>
                  <a:ext cx="63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CE86B1B-9981-2E5C-BA8C-ABC20AE0700A}"/>
                    </a:ext>
                  </a:extLst>
                </p14:cNvPr>
                <p14:cNvContentPartPr/>
                <p14:nvPr/>
              </p14:nvContentPartPr>
              <p14:xfrm>
                <a:off x="9001713" y="6056308"/>
                <a:ext cx="284040" cy="160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CE86B1B-9981-2E5C-BA8C-ABC20AE0700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983713" y="6038308"/>
                  <a:ext cx="3196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83851EE-E4A8-B55F-7721-3F9E981BB996}"/>
                    </a:ext>
                  </a:extLst>
                </p14:cNvPr>
                <p14:cNvContentPartPr/>
                <p14:nvPr/>
              </p14:nvContentPartPr>
              <p14:xfrm>
                <a:off x="8880393" y="6152068"/>
                <a:ext cx="55800" cy="137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83851EE-E4A8-B55F-7721-3F9E981BB99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862393" y="6134068"/>
                  <a:ext cx="914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E3FD25B-E53E-9C55-3824-3141A0AA64F0}"/>
                    </a:ext>
                  </a:extLst>
                </p14:cNvPr>
                <p14:cNvContentPartPr/>
                <p14:nvPr/>
              </p14:nvContentPartPr>
              <p14:xfrm>
                <a:off x="9400953" y="6165748"/>
                <a:ext cx="25560" cy="51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E3FD25B-E53E-9C55-3824-3141A0AA64F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382953" y="6148108"/>
                  <a:ext cx="612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46A908B-38C2-D263-372B-41F1014DC4A0}"/>
                    </a:ext>
                  </a:extLst>
                </p14:cNvPr>
                <p14:cNvContentPartPr/>
                <p14:nvPr/>
              </p14:nvContentPartPr>
              <p14:xfrm>
                <a:off x="9507513" y="5951188"/>
                <a:ext cx="179640" cy="192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46A908B-38C2-D263-372B-41F1014DC4A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489513" y="5933548"/>
                  <a:ext cx="2152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CED8A13-68C1-C094-22F9-F05EAF9D537A}"/>
                    </a:ext>
                  </a:extLst>
                </p14:cNvPr>
                <p14:cNvContentPartPr/>
                <p14:nvPr/>
              </p14:nvContentPartPr>
              <p14:xfrm>
                <a:off x="9687873" y="5866948"/>
                <a:ext cx="170280" cy="423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CED8A13-68C1-C094-22F9-F05EAF9D537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669873" y="5848948"/>
                  <a:ext cx="205920" cy="459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6ED3E26-82D6-5C09-8B93-7429791C48C5}"/>
              </a:ext>
            </a:extLst>
          </p:cNvPr>
          <p:cNvSpPr txBox="1"/>
          <p:nvPr/>
        </p:nvSpPr>
        <p:spPr>
          <a:xfrm>
            <a:off x="7738113" y="2866985"/>
            <a:ext cx="12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 PDF</a:t>
            </a:r>
          </a:p>
        </p:txBody>
      </p:sp>
    </p:spTree>
    <p:extLst>
      <p:ext uri="{BB962C8B-B14F-4D97-AF65-F5344CB8AC3E}">
        <p14:creationId xmlns:p14="http://schemas.microsoft.com/office/powerpoint/2010/main" val="19699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ABE7-6A01-084E-31F0-D543D9AC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580"/>
            <a:ext cx="10515600" cy="1010914"/>
          </a:xfrm>
        </p:spPr>
        <p:txBody>
          <a:bodyPr>
            <a:normAutofit fontScale="90000"/>
          </a:bodyPr>
          <a:lstStyle/>
          <a:p>
            <a:r>
              <a:rPr lang="en-US" dirty="0"/>
              <a:t>Analyzing breakage of each bin of the initial PSD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D19A6-D976-85C2-C8E7-6E6FF1F5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5/13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F9EBC9E-6821-DF8F-1A7F-80BDBE8675D4}"/>
                  </a:ext>
                </a:extLst>
              </p14:cNvPr>
              <p14:cNvContentPartPr/>
              <p14:nvPr/>
            </p14:nvContentPartPr>
            <p14:xfrm>
              <a:off x="1171713" y="2742508"/>
              <a:ext cx="1737000" cy="1225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F9EBC9E-6821-DF8F-1A7F-80BDBE8675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2713" y="2733868"/>
                <a:ext cx="1754640" cy="124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6358EA49-5392-EFE8-C440-AD8586FED3CB}"/>
              </a:ext>
            </a:extLst>
          </p:cNvPr>
          <p:cNvGrpSpPr/>
          <p:nvPr/>
        </p:nvGrpSpPr>
        <p:grpSpPr>
          <a:xfrm>
            <a:off x="1897833" y="4782628"/>
            <a:ext cx="694800" cy="530640"/>
            <a:chOff x="1897833" y="4782628"/>
            <a:chExt cx="694800" cy="53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09603E2-5720-2111-F895-3C668D1B199E}"/>
                    </a:ext>
                  </a:extLst>
                </p14:cNvPr>
                <p14:cNvContentPartPr/>
                <p14:nvPr/>
              </p14:nvContentPartPr>
              <p14:xfrm>
                <a:off x="1897833" y="4782628"/>
                <a:ext cx="194760" cy="313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09603E2-5720-2111-F895-3C668D1B19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79833" y="4764628"/>
                  <a:ext cx="2304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DD41273-255F-E2F0-8008-0A49C319B07E}"/>
                    </a:ext>
                  </a:extLst>
                </p14:cNvPr>
                <p14:cNvContentPartPr/>
                <p14:nvPr/>
              </p14:nvContentPartPr>
              <p14:xfrm>
                <a:off x="2139033" y="4802428"/>
                <a:ext cx="71280" cy="399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D41273-255F-E2F0-8008-0A49C319B07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21033" y="4784428"/>
                  <a:ext cx="10692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FC194A8-309E-D4A5-0E02-46C7522A4FA3}"/>
                    </a:ext>
                  </a:extLst>
                </p14:cNvPr>
                <p14:cNvContentPartPr/>
                <p14:nvPr/>
              </p14:nvContentPartPr>
              <p14:xfrm>
                <a:off x="2262873" y="4820428"/>
                <a:ext cx="160560" cy="284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FC194A8-309E-D4A5-0E02-46C7522A4F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45233" y="4802428"/>
                  <a:ext cx="1962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70CDD78-2741-F4B6-722A-BB0AFCA115D3}"/>
                    </a:ext>
                  </a:extLst>
                </p14:cNvPr>
                <p14:cNvContentPartPr/>
                <p14:nvPr/>
              </p14:nvContentPartPr>
              <p14:xfrm>
                <a:off x="2485713" y="5016628"/>
                <a:ext cx="106920" cy="296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70CDD78-2741-F4B6-722A-BB0AFCA115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67713" y="4998628"/>
                  <a:ext cx="1425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D85AC2D-7CE2-FBB9-DA4A-DB989651A3D7}"/>
                    </a:ext>
                  </a:extLst>
                </p14:cNvPr>
                <p14:cNvContentPartPr/>
                <p14:nvPr/>
              </p14:nvContentPartPr>
              <p14:xfrm>
                <a:off x="2494353" y="4857148"/>
                <a:ext cx="51480" cy="34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D85AC2D-7CE2-FBB9-DA4A-DB989651A3D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76713" y="4839148"/>
                  <a:ext cx="87120" cy="7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CB4340B-8FFD-8DE2-64B1-B9DD41170C24}"/>
                  </a:ext>
                </a:extLst>
              </p14:cNvPr>
              <p14:cNvContentPartPr/>
              <p14:nvPr/>
            </p14:nvContentPartPr>
            <p14:xfrm>
              <a:off x="842673" y="2414188"/>
              <a:ext cx="2372040" cy="2025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CB4340B-8FFD-8DE2-64B1-B9DD41170C2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3673" y="2405548"/>
                <a:ext cx="2389680" cy="20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EDCD828-157D-382B-43B7-8ECACB29A5D8}"/>
                  </a:ext>
                </a:extLst>
              </p14:cNvPr>
              <p14:cNvContentPartPr/>
              <p14:nvPr/>
            </p14:nvContentPartPr>
            <p14:xfrm>
              <a:off x="3080793" y="4154428"/>
              <a:ext cx="190080" cy="369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EDCD828-157D-382B-43B7-8ECACB29A5D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71793" y="4145428"/>
                <a:ext cx="20772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556370C-899A-3A6B-670F-C6A1B988833C}"/>
                  </a:ext>
                </a:extLst>
              </p14:cNvPr>
              <p14:cNvContentPartPr/>
              <p14:nvPr/>
            </p14:nvContentPartPr>
            <p14:xfrm>
              <a:off x="709833" y="2399788"/>
              <a:ext cx="417960" cy="137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556370C-899A-3A6B-670F-C6A1B988833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0833" y="2391148"/>
                <a:ext cx="4356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FE1B29-9A65-53C1-988D-AA8DF65DBF6E}"/>
                  </a:ext>
                </a:extLst>
              </p14:cNvPr>
              <p14:cNvContentPartPr/>
              <p14:nvPr/>
            </p14:nvContentPartPr>
            <p14:xfrm>
              <a:off x="195033" y="3178108"/>
              <a:ext cx="80280" cy="269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FE1B29-9A65-53C1-988D-AA8DF65DBF6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7393" y="3160108"/>
                <a:ext cx="11592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CA5EF58-1276-0902-CB81-8A1D12EDEA31}"/>
                  </a:ext>
                </a:extLst>
              </p14:cNvPr>
              <p14:cNvContentPartPr/>
              <p14:nvPr/>
            </p14:nvContentPartPr>
            <p14:xfrm>
              <a:off x="150033" y="3071548"/>
              <a:ext cx="176760" cy="198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CA5EF58-1276-0902-CB81-8A1D12EDEA3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2393" y="3053908"/>
                <a:ext cx="21240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536EDC0-C96E-3F42-176C-9E6EDBEAE2F8}"/>
                  </a:ext>
                </a:extLst>
              </p14:cNvPr>
              <p14:cNvContentPartPr/>
              <p14:nvPr/>
            </p14:nvContentPartPr>
            <p14:xfrm>
              <a:off x="390153" y="3035908"/>
              <a:ext cx="82800" cy="264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536EDC0-C96E-3F42-176C-9E6EDBEAE2F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2513" y="3017908"/>
                <a:ext cx="11844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07E92D3-AD63-6CAE-9387-B87AB3F2D5B3}"/>
                  </a:ext>
                </a:extLst>
              </p14:cNvPr>
              <p14:cNvContentPartPr/>
              <p14:nvPr/>
            </p14:nvContentPartPr>
            <p14:xfrm>
              <a:off x="411393" y="3017908"/>
              <a:ext cx="175320" cy="278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07E92D3-AD63-6CAE-9387-B87AB3F2D5B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3753" y="2999908"/>
                <a:ext cx="21096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8985B3D-F4EB-C54B-C65E-99D50C951F24}"/>
                  </a:ext>
                </a:extLst>
              </p14:cNvPr>
              <p14:cNvContentPartPr/>
              <p14:nvPr/>
            </p14:nvContentPartPr>
            <p14:xfrm>
              <a:off x="585633" y="2955988"/>
              <a:ext cx="69840" cy="256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8985B3D-F4EB-C54B-C65E-99D50C951F2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7633" y="2938348"/>
                <a:ext cx="10548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83DC5FE-613B-C09A-37E6-632250D17C62}"/>
                  </a:ext>
                </a:extLst>
              </p14:cNvPr>
              <p14:cNvContentPartPr/>
              <p14:nvPr/>
            </p14:nvContentPartPr>
            <p14:xfrm>
              <a:off x="546753" y="2839348"/>
              <a:ext cx="160920" cy="143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83DC5FE-613B-C09A-37E6-632250D17C6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8753" y="2821708"/>
                <a:ext cx="1965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DA82003-F179-5528-1BE2-1207E462346B}"/>
                  </a:ext>
                </a:extLst>
              </p14:cNvPr>
              <p14:cNvContentPartPr/>
              <p14:nvPr/>
            </p14:nvContentPartPr>
            <p14:xfrm>
              <a:off x="603273" y="2978668"/>
              <a:ext cx="123480" cy="68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DA82003-F179-5528-1BE2-1207E462346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5273" y="2960668"/>
                <a:ext cx="15912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EF98AD8-D15E-082B-06ED-35E02B4D8E69}"/>
                  </a:ext>
                </a:extLst>
              </p14:cNvPr>
              <p14:cNvContentPartPr/>
              <p14:nvPr/>
            </p14:nvContentPartPr>
            <p14:xfrm>
              <a:off x="2272593" y="2858428"/>
              <a:ext cx="107280" cy="15264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EF98AD8-D15E-082B-06ED-35E02B4D8E6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63593" y="2849428"/>
                <a:ext cx="124920" cy="15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6C2C6F6-00F4-9FE8-98DE-AA2419F498D5}"/>
                  </a:ext>
                </a:extLst>
              </p14:cNvPr>
              <p14:cNvContentPartPr/>
              <p14:nvPr/>
            </p14:nvContentPartPr>
            <p14:xfrm>
              <a:off x="2902593" y="3852388"/>
              <a:ext cx="45360" cy="542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6C2C6F6-00F4-9FE8-98DE-AA2419F498D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93593" y="3843388"/>
                <a:ext cx="63000" cy="56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049D894D-5818-71DB-576D-785928038891}"/>
              </a:ext>
            </a:extLst>
          </p:cNvPr>
          <p:cNvGrpSpPr/>
          <p:nvPr/>
        </p:nvGrpSpPr>
        <p:grpSpPr>
          <a:xfrm>
            <a:off x="1162713" y="3186748"/>
            <a:ext cx="492480" cy="1242360"/>
            <a:chOff x="1162713" y="3186748"/>
            <a:chExt cx="492480" cy="12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5F2ABFE-F4E8-10F9-4BB2-F781123C8CB7}"/>
                    </a:ext>
                  </a:extLst>
                </p14:cNvPr>
                <p14:cNvContentPartPr/>
                <p14:nvPr/>
              </p14:nvContentPartPr>
              <p14:xfrm>
                <a:off x="1162713" y="3941308"/>
                <a:ext cx="35640" cy="452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5F2ABFE-F4E8-10F9-4BB2-F781123C8CB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54073" y="3932308"/>
                  <a:ext cx="5328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0BA78B2-6E31-F2DA-0103-EB054656FF80}"/>
                    </a:ext>
                  </a:extLst>
                </p14:cNvPr>
                <p14:cNvContentPartPr/>
                <p14:nvPr/>
              </p14:nvContentPartPr>
              <p14:xfrm>
                <a:off x="1507233" y="3186748"/>
                <a:ext cx="64080" cy="1207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0BA78B2-6E31-F2DA-0103-EB054656FF8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98593" y="3177748"/>
                  <a:ext cx="81720" cy="12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BAD0CEE-6945-1DD9-A34C-CA29CB847054}"/>
                    </a:ext>
                  </a:extLst>
                </p14:cNvPr>
                <p14:cNvContentPartPr/>
                <p14:nvPr/>
              </p14:nvContentPartPr>
              <p14:xfrm>
                <a:off x="1171713" y="3760588"/>
                <a:ext cx="371520" cy="234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BAD0CEE-6945-1DD9-A34C-CA29CB84705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62713" y="3751588"/>
                  <a:ext cx="3891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5E72821-0AC7-7535-E990-8F8360532CFC}"/>
                    </a:ext>
                  </a:extLst>
                </p14:cNvPr>
                <p14:cNvContentPartPr/>
                <p14:nvPr/>
              </p14:nvContentPartPr>
              <p14:xfrm>
                <a:off x="1215993" y="3886948"/>
                <a:ext cx="374400" cy="161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5E72821-0AC7-7535-E990-8F8360532CF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06993" y="3877948"/>
                  <a:ext cx="3920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3C9E71A-916B-5230-13DD-4086321B9283}"/>
                    </a:ext>
                  </a:extLst>
                </p14:cNvPr>
                <p14:cNvContentPartPr/>
                <p14:nvPr/>
              </p14:nvContentPartPr>
              <p14:xfrm>
                <a:off x="1224633" y="4015828"/>
                <a:ext cx="339480" cy="147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3C9E71A-916B-5230-13DD-4086321B928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15993" y="4007188"/>
                  <a:ext cx="3571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40B52B3-C7AD-CC44-C239-19D0D96555C3}"/>
                    </a:ext>
                  </a:extLst>
                </p14:cNvPr>
                <p14:cNvContentPartPr/>
                <p14:nvPr/>
              </p14:nvContentPartPr>
              <p14:xfrm>
                <a:off x="1188993" y="4098988"/>
                <a:ext cx="444960" cy="193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40B52B3-C7AD-CC44-C239-19D0D96555C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80353" y="4089988"/>
                  <a:ext cx="4626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BAB4337-F9D5-3E2D-CAE7-99497F0BCDBB}"/>
                    </a:ext>
                  </a:extLst>
                </p14:cNvPr>
                <p14:cNvContentPartPr/>
                <p14:nvPr/>
              </p14:nvContentPartPr>
              <p14:xfrm>
                <a:off x="1194033" y="4210588"/>
                <a:ext cx="461160" cy="175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BAB4337-F9D5-3E2D-CAE7-99497F0BCDB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85393" y="4201948"/>
                  <a:ext cx="4788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83F46A2-F0F8-1CF3-CFA9-B4965AD8C074}"/>
                    </a:ext>
                  </a:extLst>
                </p14:cNvPr>
                <p14:cNvContentPartPr/>
                <p14:nvPr/>
              </p14:nvContentPartPr>
              <p14:xfrm>
                <a:off x="1366833" y="4289068"/>
                <a:ext cx="266760" cy="114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83F46A2-F0F8-1CF3-CFA9-B4965AD8C07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58193" y="4280428"/>
                  <a:ext cx="2844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82BDB43-031A-7031-DF2B-90E00D2EFF2C}"/>
                    </a:ext>
                  </a:extLst>
                </p14:cNvPr>
                <p14:cNvContentPartPr/>
                <p14:nvPr/>
              </p14:nvContentPartPr>
              <p14:xfrm>
                <a:off x="1197993" y="4322908"/>
                <a:ext cx="360" cy="106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82BDB43-031A-7031-DF2B-90E00D2EFF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88993" y="4314268"/>
                  <a:ext cx="180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C30E317-8A13-A0EC-98CB-CD8E35991EC6}"/>
                    </a:ext>
                  </a:extLst>
                </p14:cNvPr>
                <p14:cNvContentPartPr/>
                <p14:nvPr/>
              </p14:nvContentPartPr>
              <p14:xfrm>
                <a:off x="1313553" y="3575548"/>
                <a:ext cx="250200" cy="162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C30E317-8A13-A0EC-98CB-CD8E35991EC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04913" y="3566548"/>
                  <a:ext cx="2678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F01B519-4F0D-B691-4231-296B4A5BB648}"/>
                    </a:ext>
                  </a:extLst>
                </p14:cNvPr>
                <p14:cNvContentPartPr/>
                <p14:nvPr/>
              </p14:nvContentPartPr>
              <p14:xfrm>
                <a:off x="1420113" y="3405988"/>
                <a:ext cx="115920" cy="56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F01B519-4F0D-B691-4231-296B4A5BB64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411473" y="3397348"/>
                  <a:ext cx="13356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8F26097-88C3-E92C-D9B4-01CF795CD276}"/>
              </a:ext>
            </a:extLst>
          </p:cNvPr>
          <p:cNvGrpSpPr/>
          <p:nvPr/>
        </p:nvGrpSpPr>
        <p:grpSpPr>
          <a:xfrm>
            <a:off x="1517673" y="2755108"/>
            <a:ext cx="905400" cy="1658520"/>
            <a:chOff x="1517673" y="2755108"/>
            <a:chExt cx="905400" cy="165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F4992F9-ECB8-0BBD-EE1A-82513DB43040}"/>
                    </a:ext>
                  </a:extLst>
                </p14:cNvPr>
                <p14:cNvContentPartPr/>
                <p14:nvPr/>
              </p14:nvContentPartPr>
              <p14:xfrm>
                <a:off x="1544313" y="2755108"/>
                <a:ext cx="594360" cy="423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F4992F9-ECB8-0BBD-EE1A-82513DB4304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535673" y="2746468"/>
                  <a:ext cx="61200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5AF7B2E-A830-381F-A4C3-BD25DCE42767}"/>
                    </a:ext>
                  </a:extLst>
                </p14:cNvPr>
                <p14:cNvContentPartPr/>
                <p14:nvPr/>
              </p14:nvContentPartPr>
              <p14:xfrm>
                <a:off x="1517673" y="2918188"/>
                <a:ext cx="789120" cy="455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5AF7B2E-A830-381F-A4C3-BD25DCE4276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08673" y="2909188"/>
                  <a:ext cx="80676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D1E30CB-2CA1-D4EA-615A-29F08AA9205E}"/>
                    </a:ext>
                  </a:extLst>
                </p14:cNvPr>
                <p14:cNvContentPartPr/>
                <p14:nvPr/>
              </p14:nvContentPartPr>
              <p14:xfrm>
                <a:off x="1553313" y="3158308"/>
                <a:ext cx="759600" cy="37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D1E30CB-2CA1-D4EA-615A-29F08AA9205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44313" y="3149308"/>
                  <a:ext cx="77724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FB5B5A0-4772-A673-9EC7-389F3AD7A212}"/>
                    </a:ext>
                  </a:extLst>
                </p14:cNvPr>
                <p14:cNvContentPartPr/>
                <p14:nvPr/>
              </p14:nvContentPartPr>
              <p14:xfrm>
                <a:off x="1560513" y="3538108"/>
                <a:ext cx="769680" cy="144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FB5B5A0-4772-A673-9EC7-389F3AD7A21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51513" y="3529108"/>
                  <a:ext cx="7873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0D69F5B-FC1B-29C1-DA21-1996164D7EDF}"/>
                    </a:ext>
                  </a:extLst>
                </p14:cNvPr>
                <p14:cNvContentPartPr/>
                <p14:nvPr/>
              </p14:nvContentPartPr>
              <p14:xfrm>
                <a:off x="1544313" y="3701548"/>
                <a:ext cx="817560" cy="18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0D69F5B-FC1B-29C1-DA21-1996164D7ED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535673" y="3692548"/>
                  <a:ext cx="8352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CDA80C2-7844-251D-83F2-70B67E428D53}"/>
                    </a:ext>
                  </a:extLst>
                </p14:cNvPr>
                <p14:cNvContentPartPr/>
                <p14:nvPr/>
              </p14:nvContentPartPr>
              <p14:xfrm>
                <a:off x="1526673" y="3932308"/>
                <a:ext cx="860400" cy="169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CDA80C2-7844-251D-83F2-70B67E428D5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518033" y="3923668"/>
                  <a:ext cx="8780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8BA14D4-C775-DFD5-851E-5B6B59F6291D}"/>
                    </a:ext>
                  </a:extLst>
                </p14:cNvPr>
                <p14:cNvContentPartPr/>
                <p14:nvPr/>
              </p14:nvContentPartPr>
              <p14:xfrm>
                <a:off x="1561953" y="4104388"/>
                <a:ext cx="851760" cy="165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8BA14D4-C775-DFD5-851E-5B6B59F6291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553313" y="4095748"/>
                  <a:ext cx="8694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9EA1E33-42E3-6CCE-072E-FD5245296A82}"/>
                    </a:ext>
                  </a:extLst>
                </p14:cNvPr>
                <p14:cNvContentPartPr/>
                <p14:nvPr/>
              </p14:nvContentPartPr>
              <p14:xfrm>
                <a:off x="1836993" y="4261348"/>
                <a:ext cx="586080" cy="106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9EA1E33-42E3-6CCE-072E-FD5245296A8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828353" y="4252708"/>
                  <a:ext cx="6037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70C03FC-24A3-BCFE-A442-B6731724DB66}"/>
                    </a:ext>
                  </a:extLst>
                </p14:cNvPr>
                <p14:cNvContentPartPr/>
                <p14:nvPr/>
              </p14:nvContentPartPr>
              <p14:xfrm>
                <a:off x="1699113" y="4322908"/>
                <a:ext cx="185400" cy="90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70C03FC-24A3-BCFE-A442-B6731724DB6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690473" y="4314268"/>
                  <a:ext cx="20304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1CC6CC2-3160-945D-7798-E3AF9C47054F}"/>
              </a:ext>
            </a:extLst>
          </p:cNvPr>
          <p:cNvGrpSpPr/>
          <p:nvPr/>
        </p:nvGrpSpPr>
        <p:grpSpPr>
          <a:xfrm>
            <a:off x="2249553" y="3080188"/>
            <a:ext cx="697680" cy="1314720"/>
            <a:chOff x="2249553" y="3080188"/>
            <a:chExt cx="697680" cy="131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E5E90DE-F110-9840-4181-C1819F81769D}"/>
                    </a:ext>
                  </a:extLst>
                </p14:cNvPr>
                <p14:cNvContentPartPr/>
                <p14:nvPr/>
              </p14:nvContentPartPr>
              <p14:xfrm>
                <a:off x="2249553" y="3080188"/>
                <a:ext cx="254160" cy="275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E5E90DE-F110-9840-4181-C1819F81769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240553" y="3071548"/>
                  <a:ext cx="2718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D1FC900-2BCE-AC72-DA21-17797D13B269}"/>
                    </a:ext>
                  </a:extLst>
                </p14:cNvPr>
                <p14:cNvContentPartPr/>
                <p14:nvPr/>
              </p14:nvContentPartPr>
              <p14:xfrm>
                <a:off x="2282673" y="3275668"/>
                <a:ext cx="345240" cy="282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D1FC900-2BCE-AC72-DA21-17797D13B26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273673" y="3267028"/>
                  <a:ext cx="3628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45B9683-F6EB-1DE5-D994-267DE4CE902D}"/>
                    </a:ext>
                  </a:extLst>
                </p14:cNvPr>
                <p14:cNvContentPartPr/>
                <p14:nvPr/>
              </p14:nvContentPartPr>
              <p14:xfrm>
                <a:off x="2311113" y="3496348"/>
                <a:ext cx="441000" cy="356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45B9683-F6EB-1DE5-D994-267DE4CE902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302473" y="3487708"/>
                  <a:ext cx="45864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02ADAE1-D403-A852-403B-2F210722BE13}"/>
                    </a:ext>
                  </a:extLst>
                </p14:cNvPr>
                <p14:cNvContentPartPr/>
                <p14:nvPr/>
              </p14:nvContentPartPr>
              <p14:xfrm>
                <a:off x="2355033" y="3738628"/>
                <a:ext cx="446400" cy="373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02ADAE1-D403-A852-403B-2F210722BE1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46393" y="3729988"/>
                  <a:ext cx="46404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5378CB1-CD19-3B0A-6D3F-F8082D7F79FF}"/>
                    </a:ext>
                  </a:extLst>
                </p14:cNvPr>
                <p14:cNvContentPartPr/>
                <p14:nvPr/>
              </p14:nvContentPartPr>
              <p14:xfrm>
                <a:off x="2384193" y="3980188"/>
                <a:ext cx="519120" cy="336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5378CB1-CD19-3B0A-6D3F-F8082D7F79F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75553" y="3971548"/>
                  <a:ext cx="53676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8F8BA82-733A-4873-0E83-E69663B70CE8}"/>
                    </a:ext>
                  </a:extLst>
                </p14:cNvPr>
                <p14:cNvContentPartPr/>
                <p14:nvPr/>
              </p14:nvContentPartPr>
              <p14:xfrm>
                <a:off x="2575353" y="4145428"/>
                <a:ext cx="371880" cy="249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8F8BA82-733A-4873-0E83-E69663B70CE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566353" y="4136788"/>
                  <a:ext cx="389520" cy="26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32E47AE-DAC9-54F1-70DA-B582278D2CE6}"/>
              </a:ext>
            </a:extLst>
          </p:cNvPr>
          <p:cNvGrpSpPr/>
          <p:nvPr/>
        </p:nvGrpSpPr>
        <p:grpSpPr>
          <a:xfrm>
            <a:off x="2325873" y="4394188"/>
            <a:ext cx="750600" cy="294480"/>
            <a:chOff x="2325873" y="4394188"/>
            <a:chExt cx="750600" cy="29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9E6E721-6800-6476-2CE5-0F223739A339}"/>
                    </a:ext>
                  </a:extLst>
                </p14:cNvPr>
                <p14:cNvContentPartPr/>
                <p14:nvPr/>
              </p14:nvContentPartPr>
              <p14:xfrm>
                <a:off x="2325873" y="4467268"/>
                <a:ext cx="141120" cy="157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9E6E721-6800-6476-2CE5-0F223739A33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16873" y="4458628"/>
                  <a:ext cx="158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1E80D7F-170C-F284-A715-8E5A84D11162}"/>
                    </a:ext>
                  </a:extLst>
                </p14:cNvPr>
                <p14:cNvContentPartPr/>
                <p14:nvPr/>
              </p14:nvContentPartPr>
              <p14:xfrm>
                <a:off x="2466993" y="4394188"/>
                <a:ext cx="19440" cy="294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1E80D7F-170C-F284-A715-8E5A84D1116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458353" y="4385548"/>
                  <a:ext cx="370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DEE9794-B179-6A43-DAF2-31E0F62A567A}"/>
                    </a:ext>
                  </a:extLst>
                </p14:cNvPr>
                <p14:cNvContentPartPr/>
                <p14:nvPr/>
              </p14:nvContentPartPr>
              <p14:xfrm>
                <a:off x="2518473" y="4466908"/>
                <a:ext cx="110160" cy="167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DEE9794-B179-6A43-DAF2-31E0F62A567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509473" y="4458268"/>
                  <a:ext cx="1278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9C46388-3193-E5BB-090D-9B91FA8C9C51}"/>
                    </a:ext>
                  </a:extLst>
                </p14:cNvPr>
                <p14:cNvContentPartPr/>
                <p14:nvPr/>
              </p14:nvContentPartPr>
              <p14:xfrm>
                <a:off x="2920593" y="4492828"/>
                <a:ext cx="155880" cy="178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9C46388-3193-E5BB-090D-9B91FA8C9C5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11593" y="4484188"/>
                  <a:ext cx="17352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A429E7B-9837-BA22-C93F-06A78B047695}"/>
              </a:ext>
            </a:extLst>
          </p:cNvPr>
          <p:cNvGrpSpPr/>
          <p:nvPr/>
        </p:nvGrpSpPr>
        <p:grpSpPr>
          <a:xfrm>
            <a:off x="1111953" y="4482748"/>
            <a:ext cx="645480" cy="292680"/>
            <a:chOff x="1111953" y="4482748"/>
            <a:chExt cx="64548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7E02DB0-F1E1-1A06-CD56-CA7C606B5F11}"/>
                    </a:ext>
                  </a:extLst>
                </p14:cNvPr>
                <p14:cNvContentPartPr/>
                <p14:nvPr/>
              </p14:nvContentPartPr>
              <p14:xfrm>
                <a:off x="1446393" y="4534588"/>
                <a:ext cx="115200" cy="162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7E02DB0-F1E1-1A06-CD56-CA7C606B5F1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437393" y="4525588"/>
                  <a:ext cx="1328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A6E8A69-54F4-18A5-7A54-C46598A8392F}"/>
                    </a:ext>
                  </a:extLst>
                </p14:cNvPr>
                <p14:cNvContentPartPr/>
                <p14:nvPr/>
              </p14:nvContentPartPr>
              <p14:xfrm>
                <a:off x="1588953" y="4482748"/>
                <a:ext cx="360" cy="292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A6E8A69-54F4-18A5-7A54-C46598A8392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579953" y="4474108"/>
                  <a:ext cx="180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55498CF-BEBA-E242-B03D-F180C78E5444}"/>
                    </a:ext>
                  </a:extLst>
                </p14:cNvPr>
                <p14:cNvContentPartPr/>
                <p14:nvPr/>
              </p14:nvContentPartPr>
              <p14:xfrm>
                <a:off x="1650153" y="4562308"/>
                <a:ext cx="107280" cy="1681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55498CF-BEBA-E242-B03D-F180C78E544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641513" y="4553308"/>
                  <a:ext cx="1249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3F87191-4EA1-69E2-70FD-1FB995BC2233}"/>
                    </a:ext>
                  </a:extLst>
                </p14:cNvPr>
                <p14:cNvContentPartPr/>
                <p14:nvPr/>
              </p14:nvContentPartPr>
              <p14:xfrm>
                <a:off x="1111953" y="4483468"/>
                <a:ext cx="189360" cy="184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3F87191-4EA1-69E2-70FD-1FB995BC223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03313" y="4474828"/>
                  <a:ext cx="20700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F87BD93-6A7E-435A-4165-AF3D02F7EF30}"/>
              </a:ext>
            </a:extLst>
          </p:cNvPr>
          <p:cNvGrpSpPr/>
          <p:nvPr/>
        </p:nvGrpSpPr>
        <p:grpSpPr>
          <a:xfrm>
            <a:off x="823233" y="3163348"/>
            <a:ext cx="651960" cy="433080"/>
            <a:chOff x="823233" y="3163348"/>
            <a:chExt cx="651960" cy="43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AF61EC2-6C15-47AE-CF9A-6653EBD83C03}"/>
                    </a:ext>
                  </a:extLst>
                </p14:cNvPr>
                <p14:cNvContentPartPr/>
                <p14:nvPr/>
              </p14:nvContentPartPr>
              <p14:xfrm>
                <a:off x="825033" y="3186748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AF61EC2-6C15-47AE-CF9A-6653EBD83C0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16393" y="31781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F23BC1-35AC-374E-046D-19536525D1F3}"/>
                    </a:ext>
                  </a:extLst>
                </p14:cNvPr>
                <p14:cNvContentPartPr/>
                <p14:nvPr/>
              </p14:nvContentPartPr>
              <p14:xfrm>
                <a:off x="823233" y="3186748"/>
                <a:ext cx="1404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F23BC1-35AC-374E-046D-19536525D1F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14233" y="3178108"/>
                  <a:ext cx="31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AEADB50-D65D-EA17-7FD1-42DEA7B08325}"/>
                    </a:ext>
                  </a:extLst>
                </p14:cNvPr>
                <p14:cNvContentPartPr/>
                <p14:nvPr/>
              </p14:nvContentPartPr>
              <p14:xfrm>
                <a:off x="834393" y="3178108"/>
                <a:ext cx="97200" cy="187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AEADB50-D65D-EA17-7FD1-42DEA7B0832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25393" y="3169108"/>
                  <a:ext cx="1148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6628164-2357-2E7A-F266-BFA8431F7079}"/>
                    </a:ext>
                  </a:extLst>
                </p14:cNvPr>
                <p14:cNvContentPartPr/>
                <p14:nvPr/>
              </p14:nvContentPartPr>
              <p14:xfrm>
                <a:off x="949593" y="3178108"/>
                <a:ext cx="12600" cy="7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6628164-2357-2E7A-F266-BFA8431F707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40953" y="3169108"/>
                  <a:ext cx="302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0829050-7C95-2671-BFED-B6BB88D0FCF2}"/>
                    </a:ext>
                  </a:extLst>
                </p14:cNvPr>
                <p14:cNvContentPartPr/>
                <p14:nvPr/>
              </p14:nvContentPartPr>
              <p14:xfrm>
                <a:off x="1091433" y="3163348"/>
                <a:ext cx="155880" cy="18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0829050-7C95-2671-BFED-B6BB88D0FCF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82433" y="3154708"/>
                  <a:ext cx="1735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9D89A9B-9CBE-D496-633B-3B1CDF359507}"/>
                    </a:ext>
                  </a:extLst>
                </p14:cNvPr>
                <p14:cNvContentPartPr/>
                <p14:nvPr/>
              </p14:nvContentPartPr>
              <p14:xfrm>
                <a:off x="1322553" y="3163348"/>
                <a:ext cx="30960" cy="6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9D89A9B-9CBE-D496-633B-3B1CDF35950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13553" y="3154708"/>
                  <a:ext cx="486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8C6A421-1184-D0D5-6138-3BCC133D4605}"/>
                    </a:ext>
                  </a:extLst>
                </p14:cNvPr>
                <p14:cNvContentPartPr/>
                <p14:nvPr/>
              </p14:nvContentPartPr>
              <p14:xfrm>
                <a:off x="1420113" y="3167308"/>
                <a:ext cx="55080" cy="10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8C6A421-1184-D0D5-6138-3BCC133D460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411473" y="3158668"/>
                  <a:ext cx="727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34410E8-D312-5D31-7B11-6A0FEB773509}"/>
                    </a:ext>
                  </a:extLst>
                </p14:cNvPr>
                <p14:cNvContentPartPr/>
                <p14:nvPr/>
              </p14:nvContentPartPr>
              <p14:xfrm>
                <a:off x="949593" y="3257668"/>
                <a:ext cx="360" cy="223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34410E8-D312-5D31-7B11-6A0FEB77350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40953" y="3248668"/>
                  <a:ext cx="180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F32C162-4887-E3B2-050F-62F695C13118}"/>
                    </a:ext>
                  </a:extLst>
                </p14:cNvPr>
                <p14:cNvContentPartPr/>
                <p14:nvPr/>
              </p14:nvContentPartPr>
              <p14:xfrm>
                <a:off x="927633" y="3292588"/>
                <a:ext cx="112320" cy="90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F32C162-4887-E3B2-050F-62F695C1311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8633" y="3283948"/>
                  <a:ext cx="1299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950C493-EB23-548B-6356-2E6CFD09E546}"/>
                    </a:ext>
                  </a:extLst>
                </p14:cNvPr>
                <p14:cNvContentPartPr/>
                <p14:nvPr/>
              </p14:nvContentPartPr>
              <p14:xfrm>
                <a:off x="1056153" y="3408508"/>
                <a:ext cx="360" cy="1879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950C493-EB23-548B-6356-2E6CFD09E54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47513" y="3399868"/>
                  <a:ext cx="1800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1D4EBCC-002E-E606-4F7A-58497E525E6F}"/>
              </a:ext>
            </a:extLst>
          </p:cNvPr>
          <p:cNvGrpSpPr/>
          <p:nvPr/>
        </p:nvGrpSpPr>
        <p:grpSpPr>
          <a:xfrm>
            <a:off x="832233" y="2583388"/>
            <a:ext cx="1473840" cy="293040"/>
            <a:chOff x="832233" y="2583388"/>
            <a:chExt cx="1473840" cy="2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E5D979C-15B5-584C-1D41-45670134B5B8}"/>
                    </a:ext>
                  </a:extLst>
                </p14:cNvPr>
                <p14:cNvContentPartPr/>
                <p14:nvPr/>
              </p14:nvContentPartPr>
              <p14:xfrm>
                <a:off x="832233" y="2840428"/>
                <a:ext cx="118440" cy="10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E5D979C-15B5-584C-1D41-45670134B5B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3593" y="2831428"/>
                  <a:ext cx="1360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9651A9B-65CC-09BA-1851-115CAE021A1B}"/>
                    </a:ext>
                  </a:extLst>
                </p14:cNvPr>
                <p14:cNvContentPartPr/>
                <p14:nvPr/>
              </p14:nvContentPartPr>
              <p14:xfrm>
                <a:off x="1047513" y="2840428"/>
                <a:ext cx="22320" cy="61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9651A9B-65CC-09BA-1851-115CAE021A1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38513" y="2831428"/>
                  <a:ext cx="39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4C525E4-4B04-7165-8031-4DC38FEDFD4B}"/>
                    </a:ext>
                  </a:extLst>
                </p14:cNvPr>
                <p14:cNvContentPartPr/>
                <p14:nvPr/>
              </p14:nvContentPartPr>
              <p14:xfrm>
                <a:off x="1197993" y="2859148"/>
                <a:ext cx="249120" cy="8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4C525E4-4B04-7165-8031-4DC38FEDFD4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88993" y="2850508"/>
                  <a:ext cx="2667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9C47E1-054B-3161-F02D-68249BCF3FA2}"/>
                    </a:ext>
                  </a:extLst>
                </p14:cNvPr>
                <p14:cNvContentPartPr/>
                <p14:nvPr/>
              </p14:nvContentPartPr>
              <p14:xfrm>
                <a:off x="1606593" y="2867068"/>
                <a:ext cx="4932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9C47E1-054B-3161-F02D-68249BCF3FA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597593" y="2858428"/>
                  <a:ext cx="66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DEFF841-079A-92BB-D328-8B9BC839F89C}"/>
                    </a:ext>
                  </a:extLst>
                </p14:cNvPr>
                <p14:cNvContentPartPr/>
                <p14:nvPr/>
              </p14:nvContentPartPr>
              <p14:xfrm>
                <a:off x="1730793" y="2860228"/>
                <a:ext cx="198360" cy="16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DEFF841-079A-92BB-D328-8B9BC839F89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721793" y="2851588"/>
                  <a:ext cx="2160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7E02CEC-E62D-4898-726B-0CDF61A7891E}"/>
                    </a:ext>
                  </a:extLst>
                </p14:cNvPr>
                <p14:cNvContentPartPr/>
                <p14:nvPr/>
              </p14:nvContentPartPr>
              <p14:xfrm>
                <a:off x="2059473" y="2831428"/>
                <a:ext cx="246600" cy="22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7E02CEC-E62D-4898-726B-0CDF61A7891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050473" y="2822788"/>
                  <a:ext cx="2642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2BBEA93-7245-9605-2B92-6ACBA756F7B6}"/>
                    </a:ext>
                  </a:extLst>
                </p14:cNvPr>
                <p14:cNvContentPartPr/>
                <p14:nvPr/>
              </p14:nvContentPartPr>
              <p14:xfrm>
                <a:off x="1029513" y="2583388"/>
                <a:ext cx="360" cy="1699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2BBEA93-7245-9605-2B92-6ACBA756F7B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20513" y="2574388"/>
                  <a:ext cx="180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D02BFF0-EB27-8CE9-F562-9C0B3B6E2325}"/>
                    </a:ext>
                  </a:extLst>
                </p14:cNvPr>
                <p14:cNvContentPartPr/>
                <p14:nvPr/>
              </p14:nvContentPartPr>
              <p14:xfrm>
                <a:off x="989553" y="2617588"/>
                <a:ext cx="129600" cy="741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D02BFF0-EB27-8CE9-F562-9C0B3B6E232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80553" y="2608948"/>
                  <a:ext cx="1472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706EFFB-E8E0-6D38-AADA-658B6691B974}"/>
                    </a:ext>
                  </a:extLst>
                </p14:cNvPr>
                <p14:cNvContentPartPr/>
                <p14:nvPr/>
              </p14:nvContentPartPr>
              <p14:xfrm>
                <a:off x="1105113" y="2704708"/>
                <a:ext cx="186480" cy="95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706EFFB-E8E0-6D38-AADA-658B6691B97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6473" y="2695708"/>
                  <a:ext cx="20412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A5077C7-E4DC-2BAD-E73D-CE65B19FB55B}"/>
              </a:ext>
            </a:extLst>
          </p:cNvPr>
          <p:cNvGrpSpPr/>
          <p:nvPr/>
        </p:nvGrpSpPr>
        <p:grpSpPr>
          <a:xfrm>
            <a:off x="634953" y="3812068"/>
            <a:ext cx="2259000" cy="378360"/>
            <a:chOff x="634953" y="3812068"/>
            <a:chExt cx="2259000" cy="37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1FB87BA-B86A-DCFE-452C-049FEB0DEA03}"/>
                    </a:ext>
                  </a:extLst>
                </p14:cNvPr>
                <p14:cNvContentPartPr/>
                <p14:nvPr/>
              </p14:nvContentPartPr>
              <p14:xfrm>
                <a:off x="2709633" y="3843748"/>
                <a:ext cx="184320" cy="36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1FB87BA-B86A-DCFE-452C-049FEB0DEA0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700633" y="3834748"/>
                  <a:ext cx="2019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6AFB329-901D-3E95-8FEA-86C2BA558709}"/>
                    </a:ext>
                  </a:extLst>
                </p14:cNvPr>
                <p14:cNvContentPartPr/>
                <p14:nvPr/>
              </p14:nvContentPartPr>
              <p14:xfrm>
                <a:off x="2640153" y="3861748"/>
                <a:ext cx="23400" cy="8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6AFB329-901D-3E95-8FEA-86C2BA55870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631153" y="3852748"/>
                  <a:ext cx="410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787F49D-61A1-33E4-05BC-6B6E918C5E8C}"/>
                    </a:ext>
                  </a:extLst>
                </p14:cNvPr>
                <p14:cNvContentPartPr/>
                <p14:nvPr/>
              </p14:nvContentPartPr>
              <p14:xfrm>
                <a:off x="2257833" y="3879388"/>
                <a:ext cx="281160" cy="26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787F49D-61A1-33E4-05BC-6B6E918C5E8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49193" y="3870388"/>
                  <a:ext cx="2988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62A934F-76BB-A0C2-8547-8FA237E0F8F0}"/>
                    </a:ext>
                  </a:extLst>
                </p14:cNvPr>
                <p14:cNvContentPartPr/>
                <p14:nvPr/>
              </p14:nvContentPartPr>
              <p14:xfrm>
                <a:off x="2037153" y="3903868"/>
                <a:ext cx="31320" cy="6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62A934F-76BB-A0C2-8547-8FA237E0F8F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028153" y="3895228"/>
                  <a:ext cx="48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91E5D84-809F-D120-52D3-881921883B79}"/>
                    </a:ext>
                  </a:extLst>
                </p14:cNvPr>
                <p14:cNvContentPartPr/>
                <p14:nvPr/>
              </p14:nvContentPartPr>
              <p14:xfrm>
                <a:off x="1726473" y="3905668"/>
                <a:ext cx="137880" cy="10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91E5D84-809F-D120-52D3-881921883B7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717833" y="3896668"/>
                  <a:ext cx="1555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32A1290-96E4-2420-5EBD-2122EE6917F3}"/>
                    </a:ext>
                  </a:extLst>
                </p14:cNvPr>
                <p14:cNvContentPartPr/>
                <p14:nvPr/>
              </p14:nvContentPartPr>
              <p14:xfrm>
                <a:off x="1370433" y="3923668"/>
                <a:ext cx="200520" cy="12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32A1290-96E4-2420-5EBD-2122EE6917F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361793" y="3915028"/>
                  <a:ext cx="2181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5A16C8E-D842-16EB-CF1D-E8846A1493CA}"/>
                    </a:ext>
                  </a:extLst>
                </p14:cNvPr>
                <p14:cNvContentPartPr/>
                <p14:nvPr/>
              </p14:nvContentPartPr>
              <p14:xfrm>
                <a:off x="1006113" y="3923668"/>
                <a:ext cx="254520" cy="16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5A16C8E-D842-16EB-CF1D-E8846A1493C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97473" y="3915028"/>
                  <a:ext cx="2721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FBD869C-7683-8DC0-550B-5A41DFBDEF64}"/>
                    </a:ext>
                  </a:extLst>
                </p14:cNvPr>
                <p14:cNvContentPartPr/>
                <p14:nvPr/>
              </p14:nvContentPartPr>
              <p14:xfrm>
                <a:off x="710913" y="3932668"/>
                <a:ext cx="212400" cy="27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FBD869C-7683-8DC0-550B-5A41DFBDEF6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01913" y="3923668"/>
                  <a:ext cx="2300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8107AC6-A02D-021D-D71B-42F672B254CF}"/>
                    </a:ext>
                  </a:extLst>
                </p14:cNvPr>
                <p14:cNvContentPartPr/>
                <p14:nvPr/>
              </p14:nvContentPartPr>
              <p14:xfrm>
                <a:off x="634953" y="3812068"/>
                <a:ext cx="31680" cy="270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8107AC6-A02D-021D-D71B-42F672B254C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25953" y="3803068"/>
                  <a:ext cx="493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9D9AB2C-BA7F-6C5D-6FF3-EAFFE1245D25}"/>
                    </a:ext>
                  </a:extLst>
                </p14:cNvPr>
                <p14:cNvContentPartPr/>
                <p14:nvPr/>
              </p14:nvContentPartPr>
              <p14:xfrm>
                <a:off x="656553" y="3854188"/>
                <a:ext cx="105480" cy="1098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9D9AB2C-BA7F-6C5D-6FF3-EAFFE1245D2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47553" y="3845548"/>
                  <a:ext cx="123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91CB711-42E4-5307-2D01-BC0469CB5C48}"/>
                    </a:ext>
                  </a:extLst>
                </p14:cNvPr>
                <p14:cNvContentPartPr/>
                <p14:nvPr/>
              </p14:nvContentPartPr>
              <p14:xfrm>
                <a:off x="677073" y="4023388"/>
                <a:ext cx="128880" cy="1670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91CB711-42E4-5307-2D01-BC0469CB5C4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68433" y="4014748"/>
                  <a:ext cx="14652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BF584BC-ADBC-8548-2EFF-63F4306874EB}"/>
              </a:ext>
            </a:extLst>
          </p:cNvPr>
          <p:cNvGrpSpPr/>
          <p:nvPr/>
        </p:nvGrpSpPr>
        <p:grpSpPr>
          <a:xfrm>
            <a:off x="3402633" y="3186748"/>
            <a:ext cx="965160" cy="631080"/>
            <a:chOff x="3402633" y="3186748"/>
            <a:chExt cx="965160" cy="63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603A32C-B53B-3C15-FA5F-7F0FCCA4531F}"/>
                    </a:ext>
                  </a:extLst>
                </p14:cNvPr>
                <p14:cNvContentPartPr/>
                <p14:nvPr/>
              </p14:nvContentPartPr>
              <p14:xfrm>
                <a:off x="3683793" y="3416788"/>
                <a:ext cx="489600" cy="187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603A32C-B53B-3C15-FA5F-7F0FCCA4531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666153" y="3399148"/>
                  <a:ext cx="5252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D5968FA-0840-3BCB-533F-83805AF4F0E7}"/>
                    </a:ext>
                  </a:extLst>
                </p14:cNvPr>
                <p14:cNvContentPartPr/>
                <p14:nvPr/>
              </p14:nvContentPartPr>
              <p14:xfrm>
                <a:off x="3710793" y="3630628"/>
                <a:ext cx="478800" cy="33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D5968FA-0840-3BCB-533F-83805AF4F0E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692793" y="3612988"/>
                  <a:ext cx="5144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67DD130-156B-35C8-EF48-DFD8DCF551C4}"/>
                    </a:ext>
                  </a:extLst>
                </p14:cNvPr>
                <p14:cNvContentPartPr/>
                <p14:nvPr/>
              </p14:nvContentPartPr>
              <p14:xfrm>
                <a:off x="4112913" y="3195748"/>
                <a:ext cx="254880" cy="622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67DD130-156B-35C8-EF48-DFD8DCF551C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095273" y="3177748"/>
                  <a:ext cx="290520" cy="65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2FF21C2-29A4-028C-CD4E-1EDFA189F9F7}"/>
                    </a:ext>
                  </a:extLst>
                </p14:cNvPr>
                <p14:cNvContentPartPr/>
                <p14:nvPr/>
              </p14:nvContentPartPr>
              <p14:xfrm>
                <a:off x="3402633" y="3186748"/>
                <a:ext cx="370440" cy="595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2FF21C2-29A4-028C-CD4E-1EDFA189F9F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384993" y="3169108"/>
                  <a:ext cx="406080" cy="63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6A6F930-AF23-25D4-5176-8754989AF6F6}"/>
                  </a:ext>
                </a:extLst>
              </p14:cNvPr>
              <p14:cNvContentPartPr/>
              <p14:nvPr/>
            </p14:nvContentPartPr>
            <p14:xfrm>
              <a:off x="4535553" y="2414188"/>
              <a:ext cx="480240" cy="22345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6A6F930-AF23-25D4-5176-8754989AF6F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526913" y="2405548"/>
                <a:ext cx="497880" cy="22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F76FA5DB-A094-55B1-7BD8-EC3748C9E6D9}"/>
                  </a:ext>
                </a:extLst>
              </p14:cNvPr>
              <p14:cNvContentPartPr/>
              <p14:nvPr/>
            </p14:nvContentPartPr>
            <p14:xfrm>
              <a:off x="6126393" y="2307628"/>
              <a:ext cx="481320" cy="23112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F76FA5DB-A094-55B1-7BD8-EC3748C9E6D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117393" y="2298988"/>
                <a:ext cx="498960" cy="232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D882B53-93ED-8A7D-8AFA-C30303EDC2B4}"/>
              </a:ext>
            </a:extLst>
          </p:cNvPr>
          <p:cNvGrpSpPr/>
          <p:nvPr/>
        </p:nvGrpSpPr>
        <p:grpSpPr>
          <a:xfrm>
            <a:off x="4749033" y="2272348"/>
            <a:ext cx="1656000" cy="2339640"/>
            <a:chOff x="4749033" y="2272348"/>
            <a:chExt cx="1656000" cy="233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9A3699F-BFE6-A876-E73B-CD1F06159FEC}"/>
                    </a:ext>
                  </a:extLst>
                </p14:cNvPr>
                <p14:cNvContentPartPr/>
                <p14:nvPr/>
              </p14:nvContentPartPr>
              <p14:xfrm>
                <a:off x="4749033" y="2813428"/>
                <a:ext cx="1656000" cy="630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9A3699F-BFE6-A876-E73B-CD1F06159FE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40393" y="2804428"/>
                  <a:ext cx="1673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C51D4A4-1836-4026-A44F-F174835EB5B7}"/>
                    </a:ext>
                  </a:extLst>
                </p14:cNvPr>
                <p14:cNvContentPartPr/>
                <p14:nvPr/>
              </p14:nvContentPartPr>
              <p14:xfrm>
                <a:off x="5402433" y="2272348"/>
                <a:ext cx="146880" cy="23396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C51D4A4-1836-4026-A44F-F174835EB5B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393793" y="2263708"/>
                  <a:ext cx="164520" cy="23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44699C5-5B26-C9CD-3B6D-6F938179908F}"/>
                    </a:ext>
                  </a:extLst>
                </p14:cNvPr>
                <p14:cNvContentPartPr/>
                <p14:nvPr/>
              </p14:nvContentPartPr>
              <p14:xfrm>
                <a:off x="4773873" y="2467468"/>
                <a:ext cx="125640" cy="241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44699C5-5B26-C9CD-3B6D-6F938179908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765233" y="2458468"/>
                  <a:ext cx="1432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7C503BC-840A-2C92-E501-C78887E3674C}"/>
                    </a:ext>
                  </a:extLst>
                </p14:cNvPr>
                <p14:cNvContentPartPr/>
                <p14:nvPr/>
              </p14:nvContentPartPr>
              <p14:xfrm>
                <a:off x="4926513" y="2449828"/>
                <a:ext cx="160560" cy="3636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7C503BC-840A-2C92-E501-C78887E3674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917513" y="2441188"/>
                  <a:ext cx="1782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FFAAEAC-19ED-EC82-7CC9-093283D3DF3D}"/>
                    </a:ext>
                  </a:extLst>
                </p14:cNvPr>
                <p14:cNvContentPartPr/>
                <p14:nvPr/>
              </p14:nvContentPartPr>
              <p14:xfrm>
                <a:off x="5017593" y="2467468"/>
                <a:ext cx="211320" cy="2775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FFAAEAC-19ED-EC82-7CC9-093283D3DF3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008953" y="2458468"/>
                  <a:ext cx="2289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DB4FFA8-56AF-983C-7A9C-1FAE43B00591}"/>
                    </a:ext>
                  </a:extLst>
                </p14:cNvPr>
                <p14:cNvContentPartPr/>
                <p14:nvPr/>
              </p14:nvContentPartPr>
              <p14:xfrm>
                <a:off x="5264193" y="2644228"/>
                <a:ext cx="122040" cy="239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DB4FFA8-56AF-983C-7A9C-1FAE43B0059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255553" y="2635588"/>
                  <a:ext cx="1396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E6CC0B1-6C75-6E20-498F-21BA46582FA3}"/>
                    </a:ext>
                  </a:extLst>
                </p14:cNvPr>
                <p14:cNvContentPartPr/>
                <p14:nvPr/>
              </p14:nvContentPartPr>
              <p14:xfrm>
                <a:off x="5314593" y="2491228"/>
                <a:ext cx="23400" cy="169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E6CC0B1-6C75-6E20-498F-21BA46582FA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305953" y="2482588"/>
                  <a:ext cx="410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5CEE11B-EDDE-A64E-156B-E721A9A7E721}"/>
                    </a:ext>
                  </a:extLst>
                </p14:cNvPr>
                <p14:cNvContentPartPr/>
                <p14:nvPr/>
              </p14:nvContentPartPr>
              <p14:xfrm>
                <a:off x="4839393" y="3058588"/>
                <a:ext cx="163440" cy="2084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5CEE11B-EDDE-A64E-156B-E721A9A7E72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830393" y="3049588"/>
                  <a:ext cx="1810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AB973FB-B89D-490D-14D4-BD85EE9CBBBD}"/>
                    </a:ext>
                  </a:extLst>
                </p14:cNvPr>
                <p14:cNvContentPartPr/>
                <p14:nvPr/>
              </p14:nvContentPartPr>
              <p14:xfrm>
                <a:off x="5007873" y="2982628"/>
                <a:ext cx="88200" cy="410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AB973FB-B89D-490D-14D4-BD85EE9CBBB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999233" y="2973628"/>
                  <a:ext cx="10584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AE70940-37B4-8731-4FEB-F27AAD9EDF7C}"/>
                    </a:ext>
                  </a:extLst>
                </p14:cNvPr>
                <p14:cNvContentPartPr/>
                <p14:nvPr/>
              </p14:nvContentPartPr>
              <p14:xfrm>
                <a:off x="5094993" y="3088468"/>
                <a:ext cx="127080" cy="210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AE70940-37B4-8731-4FEB-F27AAD9EDF7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086353" y="3079828"/>
                  <a:ext cx="1447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B414028-0307-E22A-D98D-FA8351EA6095}"/>
                    </a:ext>
                  </a:extLst>
                </p14:cNvPr>
                <p14:cNvContentPartPr/>
                <p14:nvPr/>
              </p14:nvContentPartPr>
              <p14:xfrm>
                <a:off x="4855593" y="3666988"/>
                <a:ext cx="195840" cy="1666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B414028-0307-E22A-D98D-FA8351EA609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846593" y="3658348"/>
                  <a:ext cx="2134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7BB2CE2-6F36-4071-3AEF-7199D55FAD7F}"/>
                    </a:ext>
                  </a:extLst>
                </p14:cNvPr>
                <p14:cNvContentPartPr/>
                <p14:nvPr/>
              </p14:nvContentPartPr>
              <p14:xfrm>
                <a:off x="5006793" y="3568348"/>
                <a:ext cx="124560" cy="423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7BB2CE2-6F36-4071-3AEF-7199D55FAD7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997793" y="3559708"/>
                  <a:ext cx="14220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9CD3FE7-7738-B0B9-B630-71E353F0E6E5}"/>
                    </a:ext>
                  </a:extLst>
                </p14:cNvPr>
                <p14:cNvContentPartPr/>
                <p14:nvPr/>
              </p14:nvContentPartPr>
              <p14:xfrm>
                <a:off x="5151513" y="3696508"/>
                <a:ext cx="131400" cy="198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9CD3FE7-7738-B0B9-B630-71E353F0E6E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42513" y="3687508"/>
                  <a:ext cx="1490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664433D-A23D-DF91-3212-9E97B00FD2A6}"/>
                    </a:ext>
                  </a:extLst>
                </p14:cNvPr>
                <p14:cNvContentPartPr/>
                <p14:nvPr/>
              </p14:nvContentPartPr>
              <p14:xfrm>
                <a:off x="4924353" y="4161988"/>
                <a:ext cx="307800" cy="2847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664433D-A23D-DF91-3212-9E97B00FD2A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915713" y="4152988"/>
                  <a:ext cx="3254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E619EAD-5245-BE44-9294-011F22AC5E09}"/>
                    </a:ext>
                  </a:extLst>
                </p14:cNvPr>
                <p14:cNvContentPartPr/>
                <p14:nvPr/>
              </p14:nvContentPartPr>
              <p14:xfrm>
                <a:off x="5645793" y="2475388"/>
                <a:ext cx="46800" cy="2430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E619EAD-5245-BE44-9294-011F22AC5E0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637153" y="2466388"/>
                  <a:ext cx="644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CD2E593-03C3-F81D-87AB-5CACE09DF83C}"/>
                    </a:ext>
                  </a:extLst>
                </p14:cNvPr>
                <p14:cNvContentPartPr/>
                <p14:nvPr/>
              </p14:nvContentPartPr>
              <p14:xfrm>
                <a:off x="5640753" y="2420668"/>
                <a:ext cx="166320" cy="1537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CD2E593-03C3-F81D-87AB-5CACE09DF83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32113" y="2411668"/>
                  <a:ext cx="1839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2D1CB6E-9C3F-DE97-D35B-AB7A1806D3C1}"/>
                    </a:ext>
                  </a:extLst>
                </p14:cNvPr>
                <p14:cNvContentPartPr/>
                <p14:nvPr/>
              </p14:nvContentPartPr>
              <p14:xfrm>
                <a:off x="5796633" y="2521828"/>
                <a:ext cx="347760" cy="1872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2D1CB6E-9C3F-DE97-D35B-AB7A1806D3C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787993" y="2513188"/>
                  <a:ext cx="3654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2D190B0-1F03-DABE-D08A-41DFF63ABADA}"/>
                    </a:ext>
                  </a:extLst>
                </p14:cNvPr>
                <p14:cNvContentPartPr/>
                <p14:nvPr/>
              </p14:nvContentPartPr>
              <p14:xfrm>
                <a:off x="6138633" y="2432188"/>
                <a:ext cx="155880" cy="241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2D190B0-1F03-DABE-D08A-41DFF63ABAD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129633" y="2423548"/>
                  <a:ext cx="1735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8F693BD-DD34-60F9-6180-881147A2902E}"/>
                    </a:ext>
                  </a:extLst>
                </p14:cNvPr>
                <p14:cNvContentPartPr/>
                <p14:nvPr/>
              </p14:nvContentPartPr>
              <p14:xfrm>
                <a:off x="6369393" y="2614708"/>
                <a:ext cx="19080" cy="7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8F693BD-DD34-60F9-6180-881147A2902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360393" y="2605708"/>
                  <a:ext cx="36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A022FC1-8E92-903E-7FC8-E3011DFDF2F9}"/>
                    </a:ext>
                  </a:extLst>
                </p14:cNvPr>
                <p14:cNvContentPartPr/>
                <p14:nvPr/>
              </p14:nvContentPartPr>
              <p14:xfrm>
                <a:off x="5821473" y="2946988"/>
                <a:ext cx="20160" cy="267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A022FC1-8E92-903E-7FC8-E3011DFDF2F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812833" y="2937988"/>
                  <a:ext cx="378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3BBDB22-9DB4-0285-8E85-3842075509AC}"/>
                    </a:ext>
                  </a:extLst>
                </p14:cNvPr>
                <p14:cNvContentPartPr/>
                <p14:nvPr/>
              </p14:nvContentPartPr>
              <p14:xfrm>
                <a:off x="5805633" y="2995228"/>
                <a:ext cx="112680" cy="107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3BBDB22-9DB4-0285-8E85-3842075509A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796993" y="2986588"/>
                  <a:ext cx="1303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2DC8337-0C53-AC98-0B95-AE05C05A045D}"/>
                    </a:ext>
                  </a:extLst>
                </p14:cNvPr>
                <p14:cNvContentPartPr/>
                <p14:nvPr/>
              </p14:nvContentPartPr>
              <p14:xfrm>
                <a:off x="5939193" y="3106828"/>
                <a:ext cx="44280" cy="2145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2DC8337-0C53-AC98-0B95-AE05C05A045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930193" y="3097828"/>
                  <a:ext cx="6192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4145EFD-0FEB-B1B4-82E9-24A7C92E8CE4}"/>
              </a:ext>
            </a:extLst>
          </p:cNvPr>
          <p:cNvGrpSpPr/>
          <p:nvPr/>
        </p:nvGrpSpPr>
        <p:grpSpPr>
          <a:xfrm>
            <a:off x="5784033" y="3590308"/>
            <a:ext cx="358920" cy="954360"/>
            <a:chOff x="5784033" y="3590308"/>
            <a:chExt cx="358920" cy="95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FC614AB-14CF-2957-6E02-17D807103A4E}"/>
                    </a:ext>
                  </a:extLst>
                </p14:cNvPr>
                <p14:cNvContentPartPr/>
                <p14:nvPr/>
              </p14:nvContentPartPr>
              <p14:xfrm>
                <a:off x="5841273" y="3590308"/>
                <a:ext cx="9720" cy="2944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FC614AB-14CF-2957-6E02-17D807103A4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832633" y="3581308"/>
                  <a:ext cx="273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A0F3CAD-BEDC-F66F-32AA-00D39DEDB9FE}"/>
                    </a:ext>
                  </a:extLst>
                </p14:cNvPr>
                <p14:cNvContentPartPr/>
                <p14:nvPr/>
              </p14:nvContentPartPr>
              <p14:xfrm>
                <a:off x="5850993" y="3637828"/>
                <a:ext cx="102960" cy="835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A0F3CAD-BEDC-F66F-32AA-00D39DEDB9F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841993" y="3628828"/>
                  <a:ext cx="1206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7B63837-1527-1AE7-28DA-1EF937BF39AD}"/>
                    </a:ext>
                  </a:extLst>
                </p14:cNvPr>
                <p14:cNvContentPartPr/>
                <p14:nvPr/>
              </p14:nvContentPartPr>
              <p14:xfrm>
                <a:off x="5956113" y="3755908"/>
                <a:ext cx="186840" cy="1760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7B63837-1527-1AE7-28DA-1EF937BF39A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947473" y="3747268"/>
                  <a:ext cx="204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8FB8854-D530-3565-3CB8-A92F5337AFE7}"/>
                    </a:ext>
                  </a:extLst>
                </p14:cNvPr>
                <p14:cNvContentPartPr/>
                <p14:nvPr/>
              </p14:nvContentPartPr>
              <p14:xfrm>
                <a:off x="5813913" y="4122748"/>
                <a:ext cx="19080" cy="340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8FB8854-D530-3565-3CB8-A92F5337AFE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805273" y="4114108"/>
                  <a:ext cx="367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638AD06-201E-59AC-2FFD-C4EFB54DE914}"/>
                    </a:ext>
                  </a:extLst>
                </p14:cNvPr>
                <p14:cNvContentPartPr/>
                <p14:nvPr/>
              </p14:nvContentPartPr>
              <p14:xfrm>
                <a:off x="5784033" y="4161988"/>
                <a:ext cx="174600" cy="1335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638AD06-201E-59AC-2FFD-C4EFB54DE91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775033" y="4152988"/>
                  <a:ext cx="1922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3767A22-69E8-3AE2-9C74-B2587B4F39E1}"/>
                    </a:ext>
                  </a:extLst>
                </p14:cNvPr>
                <p14:cNvContentPartPr/>
                <p14:nvPr/>
              </p14:nvContentPartPr>
              <p14:xfrm>
                <a:off x="5884473" y="4317148"/>
                <a:ext cx="148320" cy="2275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3767A22-69E8-3AE2-9C74-B2587B4F39E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875833" y="4308508"/>
                  <a:ext cx="165960" cy="24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FF97DF07-AC72-B2DD-A71D-8393EBAC3DA4}"/>
                  </a:ext>
                </a:extLst>
              </p14:cNvPr>
              <p14:cNvContentPartPr/>
              <p14:nvPr/>
            </p14:nvContentPartPr>
            <p14:xfrm>
              <a:off x="6741993" y="3001708"/>
              <a:ext cx="276840" cy="6382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FF97DF07-AC72-B2DD-A71D-8393EBAC3DA4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6723993" y="2983708"/>
                <a:ext cx="31248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BD0C82B4-AED3-D7D3-C95B-B233A09F63EE}"/>
                  </a:ext>
                </a:extLst>
              </p14:cNvPr>
              <p14:cNvContentPartPr/>
              <p14:nvPr/>
            </p14:nvContentPartPr>
            <p14:xfrm>
              <a:off x="8602113" y="1738828"/>
              <a:ext cx="788760" cy="5961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BD0C82B4-AED3-D7D3-C95B-B233A09F63EE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593113" y="1729828"/>
                <a:ext cx="80640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511F7B6B-310C-1263-4374-395217FD0307}"/>
                  </a:ext>
                </a:extLst>
              </p14:cNvPr>
              <p14:cNvContentPartPr/>
              <p14:nvPr/>
            </p14:nvContentPartPr>
            <p14:xfrm>
              <a:off x="8682033" y="3718108"/>
              <a:ext cx="869400" cy="62568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511F7B6B-310C-1263-4374-395217FD0307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673393" y="3709468"/>
                <a:ext cx="887040" cy="6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BEC619D-862F-1A38-59F2-580AE6E072ED}"/>
                  </a:ext>
                </a:extLst>
              </p14:cNvPr>
              <p14:cNvContentPartPr/>
              <p14:nvPr/>
            </p14:nvContentPartPr>
            <p14:xfrm>
              <a:off x="8814873" y="5317948"/>
              <a:ext cx="919080" cy="61452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BEC619D-862F-1A38-59F2-580AE6E072ED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806233" y="5308948"/>
                <a:ext cx="936720" cy="6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C95C84C3-02C9-0533-1A75-A3DDA1456795}"/>
                  </a:ext>
                </a:extLst>
              </p14:cNvPr>
              <p14:cNvContentPartPr/>
              <p14:nvPr/>
            </p14:nvContentPartPr>
            <p14:xfrm>
              <a:off x="8620113" y="2165428"/>
              <a:ext cx="185760" cy="10512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C95C84C3-02C9-0533-1A75-A3DDA1456795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611473" y="2156788"/>
                <a:ext cx="203400" cy="12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7" name="Group 256">
            <a:extLst>
              <a:ext uri="{FF2B5EF4-FFF2-40B4-BE49-F238E27FC236}">
                <a16:creationId xmlns:a16="http://schemas.microsoft.com/office/drawing/2014/main" id="{8D89184A-9DB5-15AD-36F1-D50425768E0E}"/>
              </a:ext>
            </a:extLst>
          </p:cNvPr>
          <p:cNvGrpSpPr/>
          <p:nvPr/>
        </p:nvGrpSpPr>
        <p:grpSpPr>
          <a:xfrm>
            <a:off x="8743953" y="1712908"/>
            <a:ext cx="427320" cy="897840"/>
            <a:chOff x="8743953" y="1712908"/>
            <a:chExt cx="427320" cy="89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E67E956A-F741-3C6A-6A09-C0D107B022A5}"/>
                    </a:ext>
                  </a:extLst>
                </p14:cNvPr>
                <p14:cNvContentPartPr/>
                <p14:nvPr/>
              </p14:nvContentPartPr>
              <p14:xfrm>
                <a:off x="8992713" y="1712908"/>
                <a:ext cx="167760" cy="1414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E67E956A-F741-3C6A-6A09-C0D107B022A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984073" y="1704268"/>
                  <a:ext cx="1854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93B0AB8C-56E1-1F83-166A-F39DF4BD4A7A}"/>
                    </a:ext>
                  </a:extLst>
                </p14:cNvPr>
                <p14:cNvContentPartPr/>
                <p14:nvPr/>
              </p14:nvContentPartPr>
              <p14:xfrm>
                <a:off x="8895153" y="1766188"/>
                <a:ext cx="276120" cy="1908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93B0AB8C-56E1-1F83-166A-F39DF4BD4A7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886153" y="1757548"/>
                  <a:ext cx="2937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2EB8B89E-88B0-4205-7FCF-610263B982D4}"/>
                    </a:ext>
                  </a:extLst>
                </p14:cNvPr>
                <p14:cNvContentPartPr/>
                <p14:nvPr/>
              </p14:nvContentPartPr>
              <p14:xfrm>
                <a:off x="8770953" y="1896508"/>
                <a:ext cx="370080" cy="2257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2EB8B89E-88B0-4205-7FCF-610263B982D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761953" y="1887508"/>
                  <a:ext cx="3877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D42D8B20-C243-7A84-7374-B139E09B5CEC}"/>
                    </a:ext>
                  </a:extLst>
                </p14:cNvPr>
                <p14:cNvContentPartPr/>
                <p14:nvPr/>
              </p14:nvContentPartPr>
              <p14:xfrm>
                <a:off x="8752953" y="1987948"/>
                <a:ext cx="361800" cy="2584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D42D8B20-C243-7A84-7374-B139E09B5CE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743953" y="1979308"/>
                  <a:ext cx="3794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54471879-D3FB-6237-F2BA-A96D95686880}"/>
                    </a:ext>
                  </a:extLst>
                </p14:cNvPr>
                <p14:cNvContentPartPr/>
                <p14:nvPr/>
              </p14:nvContentPartPr>
              <p14:xfrm>
                <a:off x="8743953" y="2157148"/>
                <a:ext cx="411120" cy="2527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54471879-D3FB-6237-F2BA-A96D9568688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735313" y="2148148"/>
                  <a:ext cx="4287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5F7BF021-A9E0-EE40-2BCE-D1743F97B314}"/>
                    </a:ext>
                  </a:extLst>
                </p14:cNvPr>
                <p14:cNvContentPartPr/>
                <p14:nvPr/>
              </p14:nvContentPartPr>
              <p14:xfrm>
                <a:off x="8779593" y="2298988"/>
                <a:ext cx="384840" cy="1483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5F7BF021-A9E0-EE40-2BCE-D1743F97B31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770953" y="2289988"/>
                  <a:ext cx="4024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E3D6B621-957B-9880-A4F4-AD7076480F05}"/>
                    </a:ext>
                  </a:extLst>
                </p14:cNvPr>
                <p14:cNvContentPartPr/>
                <p14:nvPr/>
              </p14:nvContentPartPr>
              <p14:xfrm>
                <a:off x="8761593" y="2396548"/>
                <a:ext cx="354240" cy="1548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E3D6B621-957B-9880-A4F4-AD7076480F0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752953" y="2387908"/>
                  <a:ext cx="3718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B106010-58B7-02E7-A794-A46E66A6E34B}"/>
                    </a:ext>
                  </a:extLst>
                </p14:cNvPr>
                <p14:cNvContentPartPr/>
                <p14:nvPr/>
              </p14:nvContentPartPr>
              <p14:xfrm>
                <a:off x="8761593" y="2511748"/>
                <a:ext cx="373680" cy="990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B106010-58B7-02E7-A794-A46E66A6E34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752953" y="2502748"/>
                  <a:ext cx="39132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6D9628E6-EF62-5F65-0FD8-59AC54B9A580}"/>
              </a:ext>
            </a:extLst>
          </p:cNvPr>
          <p:cNvGrpSpPr/>
          <p:nvPr/>
        </p:nvGrpSpPr>
        <p:grpSpPr>
          <a:xfrm>
            <a:off x="8850513" y="3771748"/>
            <a:ext cx="329400" cy="848880"/>
            <a:chOff x="8850513" y="3771748"/>
            <a:chExt cx="329400" cy="84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AA427454-2C9F-5023-9D8A-9C0C9B8BF2A4}"/>
                    </a:ext>
                  </a:extLst>
                </p14:cNvPr>
                <p14:cNvContentPartPr/>
                <p14:nvPr/>
              </p14:nvContentPartPr>
              <p14:xfrm>
                <a:off x="8974713" y="3771748"/>
                <a:ext cx="150840" cy="723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AA427454-2C9F-5023-9D8A-9C0C9B8BF2A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966073" y="3762748"/>
                  <a:ext cx="1684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AD4D5FA-78FF-A17D-6C3A-1BED9F2BA255}"/>
                    </a:ext>
                  </a:extLst>
                </p14:cNvPr>
                <p14:cNvContentPartPr/>
                <p14:nvPr/>
              </p14:nvContentPartPr>
              <p14:xfrm>
                <a:off x="8921433" y="3861748"/>
                <a:ext cx="232560" cy="1281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AD4D5FA-78FF-A17D-6C3A-1BED9F2BA25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912793" y="3852748"/>
                  <a:ext cx="250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25948898-99E8-E755-7D60-CAE3A87412BF}"/>
                    </a:ext>
                  </a:extLst>
                </p14:cNvPr>
                <p14:cNvContentPartPr/>
                <p14:nvPr/>
              </p14:nvContentPartPr>
              <p14:xfrm>
                <a:off x="8850513" y="3976948"/>
                <a:ext cx="286920" cy="950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25948898-99E8-E755-7D60-CAE3A87412B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841873" y="3967948"/>
                  <a:ext cx="3045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13A76A5-2EF2-3433-E2E1-9A09DE29F80B}"/>
                    </a:ext>
                  </a:extLst>
                </p14:cNvPr>
                <p14:cNvContentPartPr/>
                <p14:nvPr/>
              </p14:nvContentPartPr>
              <p14:xfrm>
                <a:off x="8895153" y="4092148"/>
                <a:ext cx="284760" cy="1396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13A76A5-2EF2-3433-E2E1-9A09DE29F80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886153" y="4083508"/>
                  <a:ext cx="302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C74F6C15-BB64-BFC9-90A7-AFF739D47657}"/>
                    </a:ext>
                  </a:extLst>
                </p14:cNvPr>
                <p14:cNvContentPartPr/>
                <p14:nvPr/>
              </p14:nvContentPartPr>
              <p14:xfrm>
                <a:off x="8877513" y="4216348"/>
                <a:ext cx="299160" cy="1364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C74F6C15-BB64-BFC9-90A7-AFF739D4765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868513" y="4207348"/>
                  <a:ext cx="3168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00E430C-3026-40B9-C93E-6C30D0D93153}"/>
                    </a:ext>
                  </a:extLst>
                </p14:cNvPr>
                <p14:cNvContentPartPr/>
                <p14:nvPr/>
              </p14:nvContentPartPr>
              <p14:xfrm>
                <a:off x="8903793" y="4353508"/>
                <a:ext cx="265680" cy="1159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00E430C-3026-40B9-C93E-6C30D0D9315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895153" y="4344508"/>
                  <a:ext cx="2833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B22B7C1D-0EA2-4472-C7AF-0219A8B373E0}"/>
                    </a:ext>
                  </a:extLst>
                </p14:cNvPr>
                <p14:cNvContentPartPr/>
                <p14:nvPr/>
              </p14:nvContentPartPr>
              <p14:xfrm>
                <a:off x="8886153" y="4411828"/>
                <a:ext cx="265680" cy="1605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B22B7C1D-0EA2-4472-C7AF-0219A8B373E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877513" y="4403188"/>
                  <a:ext cx="2833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E504AF98-C5DA-B9DB-7BB0-4F0E59711DC5}"/>
                    </a:ext>
                  </a:extLst>
                </p14:cNvPr>
                <p14:cNvContentPartPr/>
                <p14:nvPr/>
              </p14:nvContentPartPr>
              <p14:xfrm>
                <a:off x="8877513" y="4482748"/>
                <a:ext cx="290160" cy="1378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E504AF98-C5DA-B9DB-7BB0-4F0E59711DC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868513" y="4474108"/>
                  <a:ext cx="30780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42ABA26B-6CAD-83E9-6B17-639DA8BF12CB}"/>
              </a:ext>
            </a:extLst>
          </p:cNvPr>
          <p:cNvGrpSpPr/>
          <p:nvPr/>
        </p:nvGrpSpPr>
        <p:grpSpPr>
          <a:xfrm>
            <a:off x="9045993" y="5326228"/>
            <a:ext cx="345600" cy="818640"/>
            <a:chOff x="9045993" y="5326228"/>
            <a:chExt cx="345600" cy="81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618BCFBB-0013-C7F1-3ED7-67890A7DE417}"/>
                    </a:ext>
                  </a:extLst>
                </p14:cNvPr>
                <p14:cNvContentPartPr/>
                <p14:nvPr/>
              </p14:nvContentPartPr>
              <p14:xfrm>
                <a:off x="9170193" y="5326228"/>
                <a:ext cx="218160" cy="1306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618BCFBB-0013-C7F1-3ED7-67890A7DE41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161553" y="5317228"/>
                  <a:ext cx="2358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0B74B62A-C3B5-1CD0-5AE0-A43FC77FF58A}"/>
                    </a:ext>
                  </a:extLst>
                </p14:cNvPr>
                <p14:cNvContentPartPr/>
                <p14:nvPr/>
              </p14:nvContentPartPr>
              <p14:xfrm>
                <a:off x="9108273" y="5441068"/>
                <a:ext cx="258120" cy="1400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0B74B62A-C3B5-1CD0-5AE0-A43FC77FF58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099273" y="5432428"/>
                  <a:ext cx="2757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C387C0AB-27B7-73DC-725E-8D71829F8424}"/>
                    </a:ext>
                  </a:extLst>
                </p14:cNvPr>
                <p14:cNvContentPartPr/>
                <p14:nvPr/>
              </p14:nvContentPartPr>
              <p14:xfrm>
                <a:off x="9045993" y="5539348"/>
                <a:ext cx="329400" cy="2188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C387C0AB-27B7-73DC-725E-8D71829F842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037353" y="5530348"/>
                  <a:ext cx="3470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679AA32A-94DA-4640-3648-6B7ECA577E9D}"/>
                    </a:ext>
                  </a:extLst>
                </p14:cNvPr>
                <p14:cNvContentPartPr/>
                <p14:nvPr/>
              </p14:nvContentPartPr>
              <p14:xfrm>
                <a:off x="9087393" y="5716828"/>
                <a:ext cx="271800" cy="1911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679AA32A-94DA-4640-3648-6B7ECA577E9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078393" y="5707828"/>
                  <a:ext cx="2894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E7BFBD4E-3B4B-C6DD-C48D-CCA2D3BA578A}"/>
                    </a:ext>
                  </a:extLst>
                </p14:cNvPr>
                <p14:cNvContentPartPr/>
                <p14:nvPr/>
              </p14:nvContentPartPr>
              <p14:xfrm>
                <a:off x="9063633" y="5850028"/>
                <a:ext cx="327960" cy="1944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E7BFBD4E-3B4B-C6DD-C48D-CCA2D3BA578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054993" y="5841388"/>
                  <a:ext cx="3456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B03B9861-3A10-681F-9320-B4F04B339BA2}"/>
                    </a:ext>
                  </a:extLst>
                </p14:cNvPr>
                <p14:cNvContentPartPr/>
                <p14:nvPr/>
              </p14:nvContentPartPr>
              <p14:xfrm>
                <a:off x="9081273" y="5974228"/>
                <a:ext cx="290160" cy="1198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B03B9861-3A10-681F-9320-B4F04B339BA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072633" y="5965228"/>
                  <a:ext cx="3078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770AFA04-D3BF-0800-8C02-C665037B7BAD}"/>
                    </a:ext>
                  </a:extLst>
                </p14:cNvPr>
                <p14:cNvContentPartPr/>
                <p14:nvPr/>
              </p14:nvContentPartPr>
              <p14:xfrm>
                <a:off x="9058233" y="6063148"/>
                <a:ext cx="213840" cy="817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770AFA04-D3BF-0800-8C02-C665037B7BA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049593" y="6054148"/>
                  <a:ext cx="23148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4414768-D367-7A8C-A061-CD620EF08F05}"/>
              </a:ext>
            </a:extLst>
          </p:cNvPr>
          <p:cNvGrpSpPr/>
          <p:nvPr/>
        </p:nvGrpSpPr>
        <p:grpSpPr>
          <a:xfrm>
            <a:off x="7774113" y="1365868"/>
            <a:ext cx="2058480" cy="1369080"/>
            <a:chOff x="7774113" y="1365868"/>
            <a:chExt cx="2058480" cy="136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469F36C-C555-CB9E-C853-1D849D0A6875}"/>
                    </a:ext>
                  </a:extLst>
                </p14:cNvPr>
                <p14:cNvContentPartPr/>
                <p14:nvPr/>
              </p14:nvContentPartPr>
              <p14:xfrm>
                <a:off x="8329593" y="1402228"/>
                <a:ext cx="1497240" cy="12463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469F36C-C555-CB9E-C853-1D849D0A687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320953" y="1393228"/>
                  <a:ext cx="1514880" cy="12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94EBB9B-FF1A-8B2E-A3CD-FA9505CDD62B}"/>
                    </a:ext>
                  </a:extLst>
                </p14:cNvPr>
                <p14:cNvContentPartPr/>
                <p14:nvPr/>
              </p14:nvContentPartPr>
              <p14:xfrm>
                <a:off x="9664833" y="2467468"/>
                <a:ext cx="167760" cy="2674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94EBB9B-FF1A-8B2E-A3CD-FA9505CDD62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655833" y="2458468"/>
                  <a:ext cx="1854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F3539F5-9DA6-31B3-B30D-84B189354D93}"/>
                    </a:ext>
                  </a:extLst>
                </p14:cNvPr>
                <p14:cNvContentPartPr/>
                <p14:nvPr/>
              </p14:nvContentPartPr>
              <p14:xfrm>
                <a:off x="8354433" y="1365868"/>
                <a:ext cx="327960" cy="1425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F3539F5-9DA6-31B3-B30D-84B189354D9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345793" y="1356868"/>
                  <a:ext cx="3456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1BE059A-3DE8-408D-A187-6714FA12228F}"/>
                    </a:ext>
                  </a:extLst>
                </p14:cNvPr>
                <p14:cNvContentPartPr/>
                <p14:nvPr/>
              </p14:nvContentPartPr>
              <p14:xfrm>
                <a:off x="7811913" y="1783468"/>
                <a:ext cx="27000" cy="2541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1BE059A-3DE8-408D-A187-6714FA12228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794273" y="1765828"/>
                  <a:ext cx="626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81EBB66-8353-A1B1-EE6A-0A0FAEE6ACC9}"/>
                    </a:ext>
                  </a:extLst>
                </p14:cNvPr>
                <p14:cNvContentPartPr/>
                <p14:nvPr/>
              </p14:nvContentPartPr>
              <p14:xfrm>
                <a:off x="7774113" y="1727308"/>
                <a:ext cx="213120" cy="1706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81EBB66-8353-A1B1-EE6A-0A0FAEE6ACC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756473" y="1709308"/>
                  <a:ext cx="248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D4C7DDF-76B6-1365-4EE9-EF37AB2F7CF8}"/>
                    </a:ext>
                  </a:extLst>
                </p14:cNvPr>
                <p14:cNvContentPartPr/>
                <p14:nvPr/>
              </p14:nvContentPartPr>
              <p14:xfrm>
                <a:off x="8026833" y="1757548"/>
                <a:ext cx="16920" cy="2019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D4C7DDF-76B6-1365-4EE9-EF37AB2F7CF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009193" y="1739548"/>
                  <a:ext cx="525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91F4778-0051-2DA4-219A-C5365F382693}"/>
                    </a:ext>
                  </a:extLst>
                </p14:cNvPr>
                <p14:cNvContentPartPr/>
                <p14:nvPr/>
              </p14:nvContentPartPr>
              <p14:xfrm>
                <a:off x="7978953" y="1756828"/>
                <a:ext cx="177840" cy="1951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91F4778-0051-2DA4-219A-C5365F38269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961313" y="1738828"/>
                  <a:ext cx="2134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DACCA37-311E-5AFB-76F8-BB254CAF7F08}"/>
                    </a:ext>
                  </a:extLst>
                </p14:cNvPr>
                <p14:cNvContentPartPr/>
                <p14:nvPr/>
              </p14:nvContentPartPr>
              <p14:xfrm>
                <a:off x="8202513" y="1757548"/>
                <a:ext cx="10440" cy="2307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DACCA37-311E-5AFB-76F8-BB254CAF7F0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184873" y="1739548"/>
                  <a:ext cx="460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41C8C8F-B2C3-C155-B826-A7D8D723876E}"/>
                    </a:ext>
                  </a:extLst>
                </p14:cNvPr>
                <p14:cNvContentPartPr/>
                <p14:nvPr/>
              </p14:nvContentPartPr>
              <p14:xfrm>
                <a:off x="8211513" y="1665388"/>
                <a:ext cx="122040" cy="925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41C8C8F-B2C3-C155-B826-A7D8D723876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193513" y="1647388"/>
                  <a:ext cx="1576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1F3002B-7C70-F7F6-4918-865C0A15C82F}"/>
                    </a:ext>
                  </a:extLst>
                </p14:cNvPr>
                <p14:cNvContentPartPr/>
                <p14:nvPr/>
              </p14:nvContentPartPr>
              <p14:xfrm>
                <a:off x="8202513" y="1841068"/>
                <a:ext cx="65520" cy="18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1F3002B-7C70-F7F6-4918-865C0A15C82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184873" y="1823068"/>
                  <a:ext cx="1011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D2D854C-E323-E729-1E44-1508B692EA39}"/>
                    </a:ext>
                  </a:extLst>
                </p14:cNvPr>
                <p14:cNvContentPartPr/>
                <p14:nvPr/>
              </p14:nvContentPartPr>
              <p14:xfrm>
                <a:off x="9143913" y="1721908"/>
                <a:ext cx="18720" cy="8733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D2D854C-E323-E729-1E44-1508B692EA3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134913" y="1712908"/>
                  <a:ext cx="36360" cy="89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2763222-80E1-6BC1-4C57-AA9B4756ADF7}"/>
                    </a:ext>
                  </a:extLst>
                </p14:cNvPr>
                <p14:cNvContentPartPr/>
                <p14:nvPr/>
              </p14:nvContentPartPr>
              <p14:xfrm>
                <a:off x="9365673" y="2281348"/>
                <a:ext cx="46440" cy="3297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2763222-80E1-6BC1-4C57-AA9B4756ADF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357033" y="2272348"/>
                  <a:ext cx="640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31C4F9B-F2D3-CB81-DF80-8CB07D1E5FEF}"/>
                    </a:ext>
                  </a:extLst>
                </p14:cNvPr>
                <p14:cNvContentPartPr/>
                <p14:nvPr/>
              </p14:nvContentPartPr>
              <p14:xfrm>
                <a:off x="8584473" y="2293588"/>
                <a:ext cx="43920" cy="3139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31C4F9B-F2D3-CB81-DF80-8CB07D1E5FE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575473" y="2284948"/>
                  <a:ext cx="615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EF9081A-7156-16E1-7460-0833AFD4F8C8}"/>
                    </a:ext>
                  </a:extLst>
                </p14:cNvPr>
                <p14:cNvContentPartPr/>
                <p14:nvPr/>
              </p14:nvContentPartPr>
              <p14:xfrm>
                <a:off x="8779593" y="1979308"/>
                <a:ext cx="19080" cy="6386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EF9081A-7156-16E1-7460-0833AFD4F8C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770953" y="1970308"/>
                  <a:ext cx="36720" cy="65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2D76977-2194-CF65-E9FB-381721619BB3}"/>
                    </a:ext>
                  </a:extLst>
                </p14:cNvPr>
                <p14:cNvContentPartPr/>
                <p14:nvPr/>
              </p14:nvContentPartPr>
              <p14:xfrm>
                <a:off x="8627313" y="2301868"/>
                <a:ext cx="154800" cy="594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2D76977-2194-CF65-E9FB-381721619BB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618673" y="2293228"/>
                  <a:ext cx="1724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A7BDFB6B-9F4B-CA5B-C36A-4903705E1130}"/>
                    </a:ext>
                  </a:extLst>
                </p14:cNvPr>
                <p14:cNvContentPartPr/>
                <p14:nvPr/>
              </p14:nvContentPartPr>
              <p14:xfrm>
                <a:off x="8602113" y="2403028"/>
                <a:ext cx="189360" cy="529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A7BDFB6B-9F4B-CA5B-C36A-4903705E113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593113" y="2394388"/>
                  <a:ext cx="2070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C832CF5-C81E-4DEA-907E-42DCE9905773}"/>
                    </a:ext>
                  </a:extLst>
                </p14:cNvPr>
                <p14:cNvContentPartPr/>
                <p14:nvPr/>
              </p14:nvContentPartPr>
              <p14:xfrm>
                <a:off x="8566833" y="2486188"/>
                <a:ext cx="252720" cy="532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C832CF5-C81E-4DEA-907E-42DCE990577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557833" y="2477188"/>
                  <a:ext cx="2703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72CE9D88-2F7D-151B-8D99-683FB338C758}"/>
                    </a:ext>
                  </a:extLst>
                </p14:cNvPr>
                <p14:cNvContentPartPr/>
                <p14:nvPr/>
              </p14:nvContentPartPr>
              <p14:xfrm>
                <a:off x="8620113" y="2540188"/>
                <a:ext cx="201600" cy="504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72CE9D88-2F7D-151B-8D99-683FB338C75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611113" y="2531188"/>
                  <a:ext cx="2192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76B2BA87-C2A4-488D-995D-A47148177829}"/>
                    </a:ext>
                  </a:extLst>
                </p14:cNvPr>
                <p14:cNvContentPartPr/>
                <p14:nvPr/>
              </p14:nvContentPartPr>
              <p14:xfrm>
                <a:off x="9161553" y="1866988"/>
                <a:ext cx="162360" cy="594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76B2BA87-C2A4-488D-995D-A47148177829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152553" y="1857988"/>
                  <a:ext cx="180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071CE927-AFB2-E2E6-338D-ECBCAE71B164}"/>
                    </a:ext>
                  </a:extLst>
                </p14:cNvPr>
                <p14:cNvContentPartPr/>
                <p14:nvPr/>
              </p14:nvContentPartPr>
              <p14:xfrm>
                <a:off x="9116913" y="1960948"/>
                <a:ext cx="203040" cy="543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071CE927-AFB2-E2E6-338D-ECBCAE71B16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108273" y="1952308"/>
                  <a:ext cx="220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3A8E87EC-2887-EE4D-0E4E-0EB57DA9502E}"/>
                    </a:ext>
                  </a:extLst>
                </p14:cNvPr>
                <p14:cNvContentPartPr/>
                <p14:nvPr/>
              </p14:nvContentPartPr>
              <p14:xfrm>
                <a:off x="9152553" y="2066068"/>
                <a:ext cx="247320" cy="820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3A8E87EC-2887-EE4D-0E4E-0EB57DA9502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143913" y="2057068"/>
                  <a:ext cx="2649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DFA692DF-7FC9-6489-E904-7AD9393B122C}"/>
                    </a:ext>
                  </a:extLst>
                </p14:cNvPr>
                <p14:cNvContentPartPr/>
                <p14:nvPr/>
              </p14:nvContentPartPr>
              <p14:xfrm>
                <a:off x="9161553" y="2212228"/>
                <a:ext cx="208800" cy="637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DFA692DF-7FC9-6489-E904-7AD9393B122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152553" y="2203588"/>
                  <a:ext cx="2264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851ACB39-EE24-5CE4-462B-77EB021A2E6E}"/>
                    </a:ext>
                  </a:extLst>
                </p14:cNvPr>
                <p14:cNvContentPartPr/>
                <p14:nvPr/>
              </p14:nvContentPartPr>
              <p14:xfrm>
                <a:off x="9197193" y="2332468"/>
                <a:ext cx="250920" cy="644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851ACB39-EE24-5CE4-462B-77EB021A2E6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188193" y="2323468"/>
                  <a:ext cx="2685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9E30D1B9-D419-0376-C469-F27B67ADD5AB}"/>
                    </a:ext>
                  </a:extLst>
                </p14:cNvPr>
                <p14:cNvContentPartPr/>
                <p14:nvPr/>
              </p14:nvContentPartPr>
              <p14:xfrm>
                <a:off x="9188553" y="2434708"/>
                <a:ext cx="220680" cy="504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9E30D1B9-D419-0376-C469-F27B67ADD5A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179913" y="2426068"/>
                  <a:ext cx="2383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13030CC4-CCB8-084A-8A36-CBA193B53752}"/>
                    </a:ext>
                  </a:extLst>
                </p14:cNvPr>
                <p14:cNvContentPartPr/>
                <p14:nvPr/>
              </p14:nvContentPartPr>
              <p14:xfrm>
                <a:off x="9205833" y="2529388"/>
                <a:ext cx="221400" cy="313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13030CC4-CCB8-084A-8A36-CBA193B5375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197193" y="2520748"/>
                  <a:ext cx="23904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6D719456-79ED-0B57-370B-A18B83BCAEB6}"/>
              </a:ext>
            </a:extLst>
          </p:cNvPr>
          <p:cNvGrpSpPr/>
          <p:nvPr/>
        </p:nvGrpSpPr>
        <p:grpSpPr>
          <a:xfrm>
            <a:off x="6945753" y="3000268"/>
            <a:ext cx="2934000" cy="1729080"/>
            <a:chOff x="6945753" y="3000268"/>
            <a:chExt cx="2934000" cy="172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C091E03-0930-29C0-ACC5-983523C6B531}"/>
                    </a:ext>
                  </a:extLst>
                </p14:cNvPr>
                <p14:cNvContentPartPr/>
                <p14:nvPr/>
              </p14:nvContentPartPr>
              <p14:xfrm>
                <a:off x="6945753" y="3247228"/>
                <a:ext cx="519480" cy="475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C091E03-0930-29C0-ACC5-983523C6B53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927753" y="3229228"/>
                  <a:ext cx="5551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7F7C870-C167-BC4D-4217-A8BBFFE90179}"/>
                    </a:ext>
                  </a:extLst>
                </p14:cNvPr>
                <p14:cNvContentPartPr/>
                <p14:nvPr/>
              </p14:nvContentPartPr>
              <p14:xfrm>
                <a:off x="6990033" y="3463948"/>
                <a:ext cx="545040" cy="633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7F7C870-C167-BC4D-4217-A8BBFFE90179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972393" y="3445948"/>
                  <a:ext cx="5806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EDD9F4A-F41A-C2F6-C78C-D2526E521DF1}"/>
                    </a:ext>
                  </a:extLst>
                </p14:cNvPr>
                <p14:cNvContentPartPr/>
                <p14:nvPr/>
              </p14:nvContentPartPr>
              <p14:xfrm>
                <a:off x="7408353" y="3000268"/>
                <a:ext cx="362160" cy="7282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EDD9F4A-F41A-C2F6-C78C-D2526E521DF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390353" y="2982268"/>
                  <a:ext cx="397800" cy="76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26C854E-226F-FDE6-4004-FE27F4715EA3}"/>
                    </a:ext>
                  </a:extLst>
                </p14:cNvPr>
                <p14:cNvContentPartPr/>
                <p14:nvPr/>
              </p14:nvContentPartPr>
              <p14:xfrm>
                <a:off x="8330673" y="3612988"/>
                <a:ext cx="1516680" cy="10404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26C854E-226F-FDE6-4004-FE27F4715EA3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322033" y="3603988"/>
                  <a:ext cx="1534320" cy="10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ABBE168-3318-2D42-947A-BFB4E9394720}"/>
                    </a:ext>
                  </a:extLst>
                </p14:cNvPr>
                <p14:cNvContentPartPr/>
                <p14:nvPr/>
              </p14:nvContentPartPr>
              <p14:xfrm>
                <a:off x="9696513" y="4464028"/>
                <a:ext cx="183240" cy="2653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ABBE168-3318-2D42-947A-BFB4E939472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687873" y="4455028"/>
                  <a:ext cx="2008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07016BC-D9A4-1E70-88FA-9949AAB41B37}"/>
                    </a:ext>
                  </a:extLst>
                </p14:cNvPr>
                <p14:cNvContentPartPr/>
                <p14:nvPr/>
              </p14:nvContentPartPr>
              <p14:xfrm>
                <a:off x="8229153" y="3562948"/>
                <a:ext cx="375840" cy="1587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07016BC-D9A4-1E70-88FA-9949AAB41B3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220153" y="3553948"/>
                  <a:ext cx="3934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B52A78A-BC91-A177-3101-ED6817A692E9}"/>
                    </a:ext>
                  </a:extLst>
                </p14:cNvPr>
                <p14:cNvContentPartPr/>
                <p14:nvPr/>
              </p14:nvContentPartPr>
              <p14:xfrm>
                <a:off x="7687713" y="3976588"/>
                <a:ext cx="27720" cy="2480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B52A78A-BC91-A177-3101-ED6817A692E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669713" y="3958948"/>
                  <a:ext cx="633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34BA2B8-D014-551E-B94E-D722047B070E}"/>
                    </a:ext>
                  </a:extLst>
                </p14:cNvPr>
                <p14:cNvContentPartPr/>
                <p14:nvPr/>
              </p14:nvContentPartPr>
              <p14:xfrm>
                <a:off x="7662873" y="3939868"/>
                <a:ext cx="150120" cy="1256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34BA2B8-D014-551E-B94E-D722047B070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644873" y="3922228"/>
                  <a:ext cx="1857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AF448E0-688B-0332-25A9-06D4F7F0D143}"/>
                    </a:ext>
                  </a:extLst>
                </p14:cNvPr>
                <p14:cNvContentPartPr/>
                <p14:nvPr/>
              </p14:nvContentPartPr>
              <p14:xfrm>
                <a:off x="7900833" y="3985588"/>
                <a:ext cx="10800" cy="2034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AF448E0-688B-0332-25A9-06D4F7F0D143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882833" y="3967948"/>
                  <a:ext cx="464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5213367-E37A-BFBA-7A11-010032E86C3F}"/>
                    </a:ext>
                  </a:extLst>
                </p14:cNvPr>
                <p14:cNvContentPartPr/>
                <p14:nvPr/>
              </p14:nvContentPartPr>
              <p14:xfrm>
                <a:off x="7847913" y="4002868"/>
                <a:ext cx="205200" cy="1720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5213367-E37A-BFBA-7A11-010032E86C3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829913" y="3985228"/>
                  <a:ext cx="2408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69E7C54-90E6-C27E-DD69-0CF233C31F3F}"/>
                    </a:ext>
                  </a:extLst>
                </p14:cNvPr>
                <p14:cNvContentPartPr/>
                <p14:nvPr/>
              </p14:nvContentPartPr>
              <p14:xfrm>
                <a:off x="8100993" y="3985588"/>
                <a:ext cx="22320" cy="2210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69E7C54-90E6-C27E-DD69-0CF233C31F3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083353" y="3967948"/>
                  <a:ext cx="579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9CD4945A-8996-B1B4-D6DB-4BEDB004AC85}"/>
                    </a:ext>
                  </a:extLst>
                </p14:cNvPr>
                <p14:cNvContentPartPr/>
                <p14:nvPr/>
              </p14:nvContentPartPr>
              <p14:xfrm>
                <a:off x="8113593" y="3896668"/>
                <a:ext cx="171720" cy="892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9CD4945A-8996-B1B4-D6DB-4BEDB004AC85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095593" y="3879028"/>
                  <a:ext cx="2073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C1CBBF9-41BC-7B79-5918-E70A9045A009}"/>
                    </a:ext>
                  </a:extLst>
                </p14:cNvPr>
                <p14:cNvContentPartPr/>
                <p14:nvPr/>
              </p14:nvContentPartPr>
              <p14:xfrm>
                <a:off x="8122593" y="4037068"/>
                <a:ext cx="90000" cy="180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C1CBBF9-41BC-7B79-5918-E70A9045A009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104593" y="4019428"/>
                  <a:ext cx="1256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738F26B-ECB5-F6D8-61FA-D645896D3B4C}"/>
                    </a:ext>
                  </a:extLst>
                </p14:cNvPr>
                <p14:cNvContentPartPr/>
                <p14:nvPr/>
              </p14:nvContentPartPr>
              <p14:xfrm>
                <a:off x="9427233" y="4006828"/>
                <a:ext cx="27360" cy="57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738F26B-ECB5-F6D8-61FA-D645896D3B4C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418233" y="3997828"/>
                  <a:ext cx="450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13D4E24-D4A2-C4F2-84BB-940136A32953}"/>
                    </a:ext>
                  </a:extLst>
                </p14:cNvPr>
                <p14:cNvContentPartPr/>
                <p14:nvPr/>
              </p14:nvContentPartPr>
              <p14:xfrm>
                <a:off x="9418953" y="4003228"/>
                <a:ext cx="360" cy="3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13D4E24-D4A2-C4F2-84BB-940136A32953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410313" y="39945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AAE4332-F9C6-587D-245D-47CC19A69625}"/>
                    </a:ext>
                  </a:extLst>
                </p14:cNvPr>
                <p14:cNvContentPartPr/>
                <p14:nvPr/>
              </p14:nvContentPartPr>
              <p14:xfrm>
                <a:off x="9108273" y="3701548"/>
                <a:ext cx="54720" cy="9248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AAE4332-F9C6-587D-245D-47CC19A6962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099273" y="3692548"/>
                  <a:ext cx="72360" cy="9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D9CA92A-DDFF-CB2F-CB9C-4609D5B01DC2}"/>
                    </a:ext>
                  </a:extLst>
                </p14:cNvPr>
                <p14:cNvContentPartPr/>
                <p14:nvPr/>
              </p14:nvContentPartPr>
              <p14:xfrm>
                <a:off x="9498513" y="4303828"/>
                <a:ext cx="38520" cy="3312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D9CA92A-DDFF-CB2F-CB9C-4609D5B01DC2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489873" y="4294828"/>
                  <a:ext cx="561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F90F1D7-7AC0-80C6-C813-F9D36344FA04}"/>
                    </a:ext>
                  </a:extLst>
                </p14:cNvPr>
                <p14:cNvContentPartPr/>
                <p14:nvPr/>
              </p14:nvContentPartPr>
              <p14:xfrm>
                <a:off x="8690313" y="4260988"/>
                <a:ext cx="10080" cy="4114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F90F1D7-7AC0-80C6-C813-F9D36344FA04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681673" y="4251988"/>
                  <a:ext cx="277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D19878B-763D-F658-BA4C-8B5B5FB9A179}"/>
                    </a:ext>
                  </a:extLst>
                </p14:cNvPr>
                <p14:cNvContentPartPr/>
                <p14:nvPr/>
              </p14:nvContentPartPr>
              <p14:xfrm>
                <a:off x="8885793" y="3923668"/>
                <a:ext cx="27720" cy="6807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D19878B-763D-F658-BA4C-8B5B5FB9A179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877153" y="3915028"/>
                  <a:ext cx="45360" cy="69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1D8AACC-DADF-013B-3E4C-0E74FC2CD867}"/>
                    </a:ext>
                  </a:extLst>
                </p14:cNvPr>
                <p14:cNvContentPartPr/>
                <p14:nvPr/>
              </p14:nvContentPartPr>
              <p14:xfrm>
                <a:off x="8752953" y="4101508"/>
                <a:ext cx="187560" cy="655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1D8AACC-DADF-013B-3E4C-0E74FC2CD867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743953" y="4092868"/>
                  <a:ext cx="2052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90A2E60-36DC-3AF2-4635-143D0964C885}"/>
                    </a:ext>
                  </a:extLst>
                </p14:cNvPr>
                <p14:cNvContentPartPr/>
                <p14:nvPr/>
              </p14:nvContentPartPr>
              <p14:xfrm>
                <a:off x="8689233" y="4207348"/>
                <a:ext cx="236880" cy="518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90A2E60-36DC-3AF2-4635-143D0964C88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680233" y="4198348"/>
                  <a:ext cx="2545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47AF5A7E-7126-F869-CFAC-B165B99EE193}"/>
                    </a:ext>
                  </a:extLst>
                </p14:cNvPr>
                <p14:cNvContentPartPr/>
                <p14:nvPr/>
              </p14:nvContentPartPr>
              <p14:xfrm>
                <a:off x="8655033" y="4310668"/>
                <a:ext cx="253440" cy="658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47AF5A7E-7126-F869-CFAC-B165B99EE193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646393" y="4302028"/>
                  <a:ext cx="2710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C4B6D6BB-D79B-210B-130D-9E0320A415C2}"/>
                    </a:ext>
                  </a:extLst>
                </p14:cNvPr>
                <p14:cNvContentPartPr/>
                <p14:nvPr/>
              </p14:nvContentPartPr>
              <p14:xfrm>
                <a:off x="8705433" y="4390228"/>
                <a:ext cx="245880" cy="630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C4B6D6BB-D79B-210B-130D-9E0320A415C2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696433" y="4381228"/>
                  <a:ext cx="2635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AB61D925-A2AB-AF2D-E7E3-8249C79B3D6F}"/>
                    </a:ext>
                  </a:extLst>
                </p14:cNvPr>
                <p14:cNvContentPartPr/>
                <p14:nvPr/>
              </p14:nvContentPartPr>
              <p14:xfrm>
                <a:off x="8689233" y="4465108"/>
                <a:ext cx="231480" cy="666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AB61D925-A2AB-AF2D-E7E3-8249C79B3D6F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680593" y="4456108"/>
                  <a:ext cx="2491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BDCB5CE-5495-A579-C379-17E4485DD5BE}"/>
                    </a:ext>
                  </a:extLst>
                </p14:cNvPr>
                <p14:cNvContentPartPr/>
                <p14:nvPr/>
              </p14:nvContentPartPr>
              <p14:xfrm>
                <a:off x="8646393" y="4527028"/>
                <a:ext cx="292320" cy="604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BDCB5CE-5495-A579-C379-17E4485DD5BE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637393" y="4518028"/>
                  <a:ext cx="309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E2BDA5DE-9C37-E22E-8290-DC5405767348}"/>
                    </a:ext>
                  </a:extLst>
                </p14:cNvPr>
                <p14:cNvContentPartPr/>
                <p14:nvPr/>
              </p14:nvContentPartPr>
              <p14:xfrm>
                <a:off x="9175233" y="3775708"/>
                <a:ext cx="146520" cy="730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E2BDA5DE-9C37-E22E-8290-DC5405767348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166593" y="3766708"/>
                  <a:ext cx="1641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9EEC90DA-97CB-E634-04A3-0A96AC5E67D4}"/>
                    </a:ext>
                  </a:extLst>
                </p14:cNvPr>
                <p14:cNvContentPartPr/>
                <p14:nvPr/>
              </p14:nvContentPartPr>
              <p14:xfrm>
                <a:off x="9161553" y="3892708"/>
                <a:ext cx="200520" cy="597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9EEC90DA-97CB-E634-04A3-0A96AC5E67D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152553" y="3883708"/>
                  <a:ext cx="218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66750F8E-E02E-64B8-62A2-89D8F7C45686}"/>
                    </a:ext>
                  </a:extLst>
                </p14:cNvPr>
                <p14:cNvContentPartPr/>
                <p14:nvPr/>
              </p14:nvContentPartPr>
              <p14:xfrm>
                <a:off x="9205833" y="4030588"/>
                <a:ext cx="238680" cy="532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66750F8E-E02E-64B8-62A2-89D8F7C45686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197193" y="4021948"/>
                  <a:ext cx="2563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CB468FCE-0900-CF16-84D7-DDE2ABC9EEFD}"/>
                    </a:ext>
                  </a:extLst>
                </p14:cNvPr>
                <p14:cNvContentPartPr/>
                <p14:nvPr/>
              </p14:nvContentPartPr>
              <p14:xfrm>
                <a:off x="9179193" y="4146148"/>
                <a:ext cx="319680" cy="619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CB468FCE-0900-CF16-84D7-DDE2ABC9EEFD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170193" y="4137508"/>
                  <a:ext cx="3373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946D3077-31A6-1701-F350-7B859EA026A4}"/>
                    </a:ext>
                  </a:extLst>
                </p14:cNvPr>
                <p14:cNvContentPartPr/>
                <p14:nvPr/>
              </p14:nvContentPartPr>
              <p14:xfrm>
                <a:off x="9179193" y="4251628"/>
                <a:ext cx="388080" cy="10764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946D3077-31A6-1701-F350-7B859EA026A4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170193" y="4242628"/>
                  <a:ext cx="4057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28F0FA1E-C47D-B52E-2B28-407CFE221AD4}"/>
                    </a:ext>
                  </a:extLst>
                </p14:cNvPr>
                <p14:cNvContentPartPr/>
                <p14:nvPr/>
              </p14:nvContentPartPr>
              <p14:xfrm>
                <a:off x="9214833" y="4386628"/>
                <a:ext cx="374040" cy="702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28F0FA1E-C47D-B52E-2B28-407CFE221AD4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205833" y="4377988"/>
                  <a:ext cx="3916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7842E727-BD37-8E2E-B5A5-96946A8C0430}"/>
                    </a:ext>
                  </a:extLst>
                </p14:cNvPr>
                <p14:cNvContentPartPr/>
                <p14:nvPr/>
              </p14:nvContentPartPr>
              <p14:xfrm>
                <a:off x="9179193" y="4511188"/>
                <a:ext cx="409680" cy="874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7842E727-BD37-8E2E-B5A5-96946A8C0430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170193" y="4502188"/>
                  <a:ext cx="4273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6CB09511-8829-27BE-71FC-B19748A4CEE7}"/>
                    </a:ext>
                  </a:extLst>
                </p14:cNvPr>
                <p14:cNvContentPartPr/>
                <p14:nvPr/>
              </p14:nvContentPartPr>
              <p14:xfrm>
                <a:off x="9191433" y="4403188"/>
                <a:ext cx="56160" cy="414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6CB09511-8829-27BE-71FC-B19748A4CEE7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9182433" y="4394188"/>
                  <a:ext cx="7380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1C3669B5-CBCF-FEB3-C1B3-3B1FDF3C98FA}"/>
              </a:ext>
            </a:extLst>
          </p:cNvPr>
          <p:cNvGrpSpPr/>
          <p:nvPr/>
        </p:nvGrpSpPr>
        <p:grpSpPr>
          <a:xfrm>
            <a:off x="7583673" y="5121028"/>
            <a:ext cx="2578680" cy="1166760"/>
            <a:chOff x="7583673" y="5121028"/>
            <a:chExt cx="2578680" cy="116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06AD3AD-8A5C-3DBF-941E-DE94CD90DBE4}"/>
                    </a:ext>
                  </a:extLst>
                </p14:cNvPr>
                <p14:cNvContentPartPr/>
                <p14:nvPr/>
              </p14:nvContentPartPr>
              <p14:xfrm>
                <a:off x="8417433" y="5184028"/>
                <a:ext cx="1647360" cy="10224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06AD3AD-8A5C-3DBF-941E-DE94CD90DBE4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408433" y="5175388"/>
                  <a:ext cx="1665000" cy="10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91BED3E-3E65-D705-E801-DEF7C63A45A6}"/>
                    </a:ext>
                  </a:extLst>
                </p14:cNvPr>
                <p14:cNvContentPartPr/>
                <p14:nvPr/>
              </p14:nvContentPartPr>
              <p14:xfrm>
                <a:off x="9967233" y="6014188"/>
                <a:ext cx="195120" cy="2736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91BED3E-3E65-D705-E801-DEF7C63A45A6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9958233" y="6005188"/>
                  <a:ext cx="2127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E6E7B8F-AF0C-C46D-F08D-9489CE1506BA}"/>
                    </a:ext>
                  </a:extLst>
                </p14:cNvPr>
                <p14:cNvContentPartPr/>
                <p14:nvPr/>
              </p14:nvContentPartPr>
              <p14:xfrm>
                <a:off x="8264793" y="5121028"/>
                <a:ext cx="385200" cy="1789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E6E7B8F-AF0C-C46D-F08D-9489CE1506BA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255793" y="5112388"/>
                  <a:ext cx="4028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A523C36-0209-5449-696A-BD757EDA253E}"/>
                    </a:ext>
                  </a:extLst>
                </p14:cNvPr>
                <p14:cNvContentPartPr/>
                <p14:nvPr/>
              </p14:nvContentPartPr>
              <p14:xfrm>
                <a:off x="7611753" y="5574268"/>
                <a:ext cx="14760" cy="2757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A523C36-0209-5449-696A-BD757EDA253E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7593753" y="5556268"/>
                  <a:ext cx="504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390ADD6-BDF0-A67D-0596-3DFB58C8CFB6}"/>
                    </a:ext>
                  </a:extLst>
                </p14:cNvPr>
                <p14:cNvContentPartPr/>
                <p14:nvPr/>
              </p14:nvContentPartPr>
              <p14:xfrm>
                <a:off x="7583673" y="5537188"/>
                <a:ext cx="186120" cy="1526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390ADD6-BDF0-A67D-0596-3DFB58C8CFB6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566033" y="5519548"/>
                  <a:ext cx="2217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0884283-CB5A-78CA-0D03-1AE442B18458}"/>
                    </a:ext>
                  </a:extLst>
                </p14:cNvPr>
                <p14:cNvContentPartPr/>
                <p14:nvPr/>
              </p14:nvContentPartPr>
              <p14:xfrm>
                <a:off x="7874193" y="5556988"/>
                <a:ext cx="360" cy="2307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0884283-CB5A-78CA-0D03-1AE442B18458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856553" y="5538988"/>
                  <a:ext cx="360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BB8001A-7ACD-A384-9FBA-DF61DB3E3B4A}"/>
                    </a:ext>
                  </a:extLst>
                </p14:cNvPr>
                <p14:cNvContentPartPr/>
                <p14:nvPr/>
              </p14:nvContentPartPr>
              <p14:xfrm>
                <a:off x="7810113" y="5565268"/>
                <a:ext cx="248400" cy="2307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BB8001A-7ACD-A384-9FBA-DF61DB3E3B4A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792113" y="5547628"/>
                  <a:ext cx="2840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CB82546B-8207-5083-DD05-91E9407648FD}"/>
                    </a:ext>
                  </a:extLst>
                </p14:cNvPr>
                <p14:cNvContentPartPr/>
                <p14:nvPr/>
              </p14:nvContentPartPr>
              <p14:xfrm>
                <a:off x="8131593" y="5565988"/>
                <a:ext cx="8640" cy="2214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CB82546B-8207-5083-DD05-91E9407648FD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113593" y="5548348"/>
                  <a:ext cx="442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C795CCD-E8D4-7C30-6D6D-719C06AB9E41}"/>
                    </a:ext>
                  </a:extLst>
                </p14:cNvPr>
                <p14:cNvContentPartPr/>
                <p14:nvPr/>
              </p14:nvContentPartPr>
              <p14:xfrm>
                <a:off x="8140593" y="5450788"/>
                <a:ext cx="181080" cy="1065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C795CCD-E8D4-7C30-6D6D-719C06AB9E41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8122593" y="5433148"/>
                  <a:ext cx="2167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9208589-1494-60CF-509A-11EBE6A0BFA2}"/>
                    </a:ext>
                  </a:extLst>
                </p14:cNvPr>
                <p14:cNvContentPartPr/>
                <p14:nvPr/>
              </p14:nvContentPartPr>
              <p14:xfrm>
                <a:off x="8101713" y="5597308"/>
                <a:ext cx="130320" cy="352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9208589-1494-60CF-509A-11EBE6A0BFA2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8084073" y="5579668"/>
                  <a:ext cx="1659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126A9A3-C122-1DD5-7095-4B055058DEC2}"/>
                    </a:ext>
                  </a:extLst>
                </p14:cNvPr>
                <p14:cNvContentPartPr/>
                <p14:nvPr/>
              </p14:nvContentPartPr>
              <p14:xfrm>
                <a:off x="9373953" y="5326228"/>
                <a:ext cx="19440" cy="8110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126A9A3-C122-1DD5-7095-4B055058DEC2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364953" y="5317228"/>
                  <a:ext cx="37080" cy="82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6664D46-BA59-75D4-15D9-A2F4B3F469E8}"/>
                    </a:ext>
                  </a:extLst>
                </p14:cNvPr>
                <p14:cNvContentPartPr/>
                <p14:nvPr/>
              </p14:nvContentPartPr>
              <p14:xfrm>
                <a:off x="9702993" y="5902228"/>
                <a:ext cx="27720" cy="2685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6664D46-BA59-75D4-15D9-A2F4B3F469E8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693993" y="5893588"/>
                  <a:ext cx="453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9A52D67-38EF-B553-3B68-A7801763F16C}"/>
                    </a:ext>
                  </a:extLst>
                </p14:cNvPr>
                <p14:cNvContentPartPr/>
                <p14:nvPr/>
              </p14:nvContentPartPr>
              <p14:xfrm>
                <a:off x="8806233" y="5876668"/>
                <a:ext cx="37800" cy="2854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9A52D67-38EF-B553-3B68-A7801763F16C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8797233" y="5867668"/>
                  <a:ext cx="554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BE8C015-940F-5FA2-B238-0D0D443CFD2F}"/>
                    </a:ext>
                  </a:extLst>
                </p14:cNvPr>
                <p14:cNvContentPartPr/>
                <p14:nvPr/>
              </p14:nvContentPartPr>
              <p14:xfrm>
                <a:off x="9068313" y="5529628"/>
                <a:ext cx="23400" cy="6055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BE8C015-940F-5FA2-B238-0D0D443CFD2F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9059313" y="5520988"/>
                  <a:ext cx="4104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63CD0D94-44F0-5385-4F84-E33D981AC548}"/>
                    </a:ext>
                  </a:extLst>
                </p14:cNvPr>
                <p14:cNvContentPartPr/>
                <p14:nvPr/>
              </p14:nvContentPartPr>
              <p14:xfrm>
                <a:off x="8992713" y="5689468"/>
                <a:ext cx="99000" cy="226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63CD0D94-44F0-5385-4F84-E33D981AC54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984073" y="5680828"/>
                  <a:ext cx="1166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CC93450-B0B7-AA47-A465-5D552251965F}"/>
                    </a:ext>
                  </a:extLst>
                </p14:cNvPr>
                <p14:cNvContentPartPr/>
                <p14:nvPr/>
              </p14:nvContentPartPr>
              <p14:xfrm>
                <a:off x="8877513" y="5760748"/>
                <a:ext cx="229680" cy="399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CC93450-B0B7-AA47-A465-5D552251965F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868513" y="5752108"/>
                  <a:ext cx="2473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FE50B209-C79E-2DD0-F063-B0431A46A2A7}"/>
                    </a:ext>
                  </a:extLst>
                </p14:cNvPr>
                <p14:cNvContentPartPr/>
                <p14:nvPr/>
              </p14:nvContentPartPr>
              <p14:xfrm>
                <a:off x="8821353" y="5863708"/>
                <a:ext cx="279000" cy="561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FE50B209-C79E-2DD0-F063-B0431A46A2A7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812353" y="5855068"/>
                  <a:ext cx="2966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37721BE-58CD-1434-8DBE-A9AF83D3B543}"/>
                    </a:ext>
                  </a:extLst>
                </p14:cNvPr>
                <p14:cNvContentPartPr/>
                <p14:nvPr/>
              </p14:nvContentPartPr>
              <p14:xfrm>
                <a:off x="8788953" y="5939308"/>
                <a:ext cx="300600" cy="698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37721BE-58CD-1434-8DBE-A9AF83D3B543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8779953" y="5930668"/>
                  <a:ext cx="3182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1A51F402-415E-4226-0B3A-E6D8937C4682}"/>
                    </a:ext>
                  </a:extLst>
                </p14:cNvPr>
                <p14:cNvContentPartPr/>
                <p14:nvPr/>
              </p14:nvContentPartPr>
              <p14:xfrm>
                <a:off x="8806233" y="6018148"/>
                <a:ext cx="302760" cy="450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A51F402-415E-4226-0B3A-E6D8937C4682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8797233" y="6009508"/>
                  <a:ext cx="3204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B77C166-FABD-65AB-4E0A-EB1CD628A2F8}"/>
                    </a:ext>
                  </a:extLst>
                </p14:cNvPr>
                <p14:cNvContentPartPr/>
                <p14:nvPr/>
              </p14:nvContentPartPr>
              <p14:xfrm>
                <a:off x="8887233" y="6063508"/>
                <a:ext cx="184680" cy="424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B77C166-FABD-65AB-4E0A-EB1CD628A2F8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8878593" y="6054508"/>
                  <a:ext cx="2023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9266590-C302-D0FF-C795-B4214B3C8CC3}"/>
                    </a:ext>
                  </a:extLst>
                </p14:cNvPr>
                <p14:cNvContentPartPr/>
                <p14:nvPr/>
              </p14:nvContentPartPr>
              <p14:xfrm>
                <a:off x="9398433" y="5432788"/>
                <a:ext cx="151560" cy="363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9266590-C302-D0FF-C795-B4214B3C8CC3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389433" y="5423788"/>
                  <a:ext cx="1692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DE810772-E063-EEE1-4D51-D4375D632FBB}"/>
                    </a:ext>
                  </a:extLst>
                </p14:cNvPr>
                <p14:cNvContentPartPr/>
                <p14:nvPr/>
              </p14:nvContentPartPr>
              <p14:xfrm>
                <a:off x="9312393" y="5547628"/>
                <a:ext cx="347400" cy="597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DE810772-E063-EEE1-4D51-D4375D632FBB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303753" y="5538988"/>
                  <a:ext cx="3650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BE88ABB7-7A25-52D8-796B-B93A81A1454C}"/>
                    </a:ext>
                  </a:extLst>
                </p14:cNvPr>
                <p14:cNvContentPartPr/>
                <p14:nvPr/>
              </p14:nvContentPartPr>
              <p14:xfrm>
                <a:off x="9357033" y="5668948"/>
                <a:ext cx="336600" cy="662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BE88ABB7-7A25-52D8-796B-B93A81A1454C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9348033" y="5659948"/>
                  <a:ext cx="3542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D876BA25-0D3F-575F-FD88-C270EC936F35}"/>
                    </a:ext>
                  </a:extLst>
                </p14:cNvPr>
                <p14:cNvContentPartPr/>
                <p14:nvPr/>
              </p14:nvContentPartPr>
              <p14:xfrm>
                <a:off x="9347673" y="5814028"/>
                <a:ext cx="336600" cy="846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D876BA25-0D3F-575F-FD88-C270EC936F35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9338673" y="5805388"/>
                  <a:ext cx="3542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14E5B315-6996-3866-AF99-077CD8A625D4}"/>
                    </a:ext>
                  </a:extLst>
                </p14:cNvPr>
                <p14:cNvContentPartPr/>
                <p14:nvPr/>
              </p14:nvContentPartPr>
              <p14:xfrm>
                <a:off x="9365673" y="5915188"/>
                <a:ext cx="359280" cy="9900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14E5B315-6996-3866-AF99-077CD8A625D4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9357033" y="5906548"/>
                  <a:ext cx="3769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70A24FB5-2FD4-E50B-9DA7-181A450901A1}"/>
                    </a:ext>
                  </a:extLst>
                </p14:cNvPr>
                <p14:cNvContentPartPr/>
                <p14:nvPr/>
              </p14:nvContentPartPr>
              <p14:xfrm>
                <a:off x="9474393" y="6045148"/>
                <a:ext cx="263520" cy="7164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70A24FB5-2FD4-E50B-9DA7-181A450901A1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9465393" y="6036508"/>
                  <a:ext cx="28116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FB3CEC17-5E65-C44D-3F5D-BFBEA05A6AB5}"/>
              </a:ext>
            </a:extLst>
          </p:cNvPr>
          <p:cNvGrpSpPr/>
          <p:nvPr/>
        </p:nvGrpSpPr>
        <p:grpSpPr>
          <a:xfrm>
            <a:off x="8575473" y="2662948"/>
            <a:ext cx="1030320" cy="485640"/>
            <a:chOff x="8575473" y="2662948"/>
            <a:chExt cx="1030320" cy="48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D2E59749-2630-1DBA-00F0-94A9768F2C64}"/>
                    </a:ext>
                  </a:extLst>
                </p14:cNvPr>
                <p14:cNvContentPartPr/>
                <p14:nvPr/>
              </p14:nvContentPartPr>
              <p14:xfrm>
                <a:off x="8636673" y="2698588"/>
                <a:ext cx="99360" cy="1544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D2E59749-2630-1DBA-00F0-94A9768F2C64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8627673" y="2689588"/>
                  <a:ext cx="1170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082E9C35-4237-BA79-FFD7-BB31DFAD3700}"/>
                    </a:ext>
                  </a:extLst>
                </p14:cNvPr>
                <p14:cNvContentPartPr/>
                <p14:nvPr/>
              </p14:nvContentPartPr>
              <p14:xfrm>
                <a:off x="8761593" y="2787148"/>
                <a:ext cx="9360" cy="1155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082E9C35-4237-BA79-FFD7-BB31DFAD3700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8752953" y="2778148"/>
                  <a:ext cx="270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FDD4580B-7794-ACA1-7425-6C39303E5810}"/>
                    </a:ext>
                  </a:extLst>
                </p14:cNvPr>
                <p14:cNvContentPartPr/>
                <p14:nvPr/>
              </p14:nvContentPartPr>
              <p14:xfrm>
                <a:off x="8575473" y="2912428"/>
                <a:ext cx="271800" cy="4392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FDD4580B-7794-ACA1-7425-6C39303E5810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8566833" y="2903788"/>
                  <a:ext cx="2894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0C02E12E-4F41-3CC0-BFF8-FB9A9C08B27C}"/>
                    </a:ext>
                  </a:extLst>
                </p14:cNvPr>
                <p14:cNvContentPartPr/>
                <p14:nvPr/>
              </p14:nvContentPartPr>
              <p14:xfrm>
                <a:off x="8663313" y="2976148"/>
                <a:ext cx="117360" cy="1641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0C02E12E-4F41-3CC0-BFF8-FB9A9C08B27C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8654673" y="2967148"/>
                  <a:ext cx="1350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59012B8F-49A4-5065-FF11-1FA146066EE1}"/>
                    </a:ext>
                  </a:extLst>
                </p14:cNvPr>
                <p14:cNvContentPartPr/>
                <p14:nvPr/>
              </p14:nvContentPartPr>
              <p14:xfrm>
                <a:off x="9134553" y="2697148"/>
                <a:ext cx="360" cy="18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59012B8F-49A4-5065-FF11-1FA146066EE1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9125913" y="2688148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92136549-CCDD-09CF-959B-712E8FC153FE}"/>
                    </a:ext>
                  </a:extLst>
                </p14:cNvPr>
                <p14:cNvContentPartPr/>
                <p14:nvPr/>
              </p14:nvContentPartPr>
              <p14:xfrm>
                <a:off x="9037353" y="2708668"/>
                <a:ext cx="105840" cy="1249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92136549-CCDD-09CF-959B-712E8FC153FE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9028353" y="2699668"/>
                  <a:ext cx="123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7351BCC9-5C3C-0695-4125-8F908D0870A6}"/>
                    </a:ext>
                  </a:extLst>
                </p14:cNvPr>
                <p14:cNvContentPartPr/>
                <p14:nvPr/>
              </p14:nvContentPartPr>
              <p14:xfrm>
                <a:off x="9120153" y="2662948"/>
                <a:ext cx="111960" cy="17532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7351BCC9-5C3C-0695-4125-8F908D0870A6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9111513" y="2653948"/>
                  <a:ext cx="1296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7DA8FC3C-FEA5-2259-1118-726A4D34015E}"/>
                    </a:ext>
                  </a:extLst>
                </p14:cNvPr>
                <p14:cNvContentPartPr/>
                <p14:nvPr/>
              </p14:nvContentPartPr>
              <p14:xfrm>
                <a:off x="9259113" y="2760508"/>
                <a:ext cx="18720" cy="11484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7DA8FC3C-FEA5-2259-1118-726A4D34015E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9250473" y="2751868"/>
                  <a:ext cx="363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5032D9A8-FBCB-4CA8-47DB-70343639A243}"/>
                    </a:ext>
                  </a:extLst>
                </p14:cNvPr>
                <p14:cNvContentPartPr/>
                <p14:nvPr/>
              </p14:nvContentPartPr>
              <p14:xfrm>
                <a:off x="9063633" y="2901988"/>
                <a:ext cx="248760" cy="543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5032D9A8-FBCB-4CA8-47DB-70343639A243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9054993" y="2893348"/>
                  <a:ext cx="2664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6080CA58-3342-A2F2-746B-766B791CD9A8}"/>
                    </a:ext>
                  </a:extLst>
                </p14:cNvPr>
                <p14:cNvContentPartPr/>
                <p14:nvPr/>
              </p14:nvContentPartPr>
              <p14:xfrm>
                <a:off x="9132393" y="2961748"/>
                <a:ext cx="117720" cy="1868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6080CA58-3342-A2F2-746B-766B791CD9A8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9123393" y="2953108"/>
                  <a:ext cx="135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F45B5C34-F853-84BA-E46D-3EF984F91DBE}"/>
                    </a:ext>
                  </a:extLst>
                </p14:cNvPr>
                <p14:cNvContentPartPr/>
                <p14:nvPr/>
              </p14:nvContentPartPr>
              <p14:xfrm>
                <a:off x="9408873" y="2689588"/>
                <a:ext cx="135000" cy="2005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F45B5C34-F853-84BA-E46D-3EF984F91DBE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9400233" y="2680948"/>
                  <a:ext cx="1526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6031ADFB-D882-D209-1916-07DDFADF4144}"/>
                    </a:ext>
                  </a:extLst>
                </p14:cNvPr>
                <p14:cNvContentPartPr/>
                <p14:nvPr/>
              </p14:nvContentPartPr>
              <p14:xfrm>
                <a:off x="9578793" y="2813788"/>
                <a:ext cx="27000" cy="19656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6031ADFB-D882-D209-1916-07DDFADF4144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9569793" y="2805148"/>
                  <a:ext cx="4464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DDDEBD6C-D2E9-1B3B-DEE7-2BBF5F8018FD}"/>
              </a:ext>
            </a:extLst>
          </p:cNvPr>
          <p:cNvGrpSpPr/>
          <p:nvPr/>
        </p:nvGrpSpPr>
        <p:grpSpPr>
          <a:xfrm>
            <a:off x="8593113" y="4669228"/>
            <a:ext cx="1207800" cy="399240"/>
            <a:chOff x="8593113" y="4669228"/>
            <a:chExt cx="1207800" cy="39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4A014434-B80E-EC59-55C6-11AA54B99C08}"/>
                    </a:ext>
                  </a:extLst>
                </p14:cNvPr>
                <p14:cNvContentPartPr/>
                <p14:nvPr/>
              </p14:nvContentPartPr>
              <p14:xfrm>
                <a:off x="8593113" y="4686868"/>
                <a:ext cx="360" cy="36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4A014434-B80E-EC59-55C6-11AA54B99C08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8584473" y="467822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033D29EF-248D-9F66-C525-CB9E78CCE535}"/>
                    </a:ext>
                  </a:extLst>
                </p14:cNvPr>
                <p14:cNvContentPartPr/>
                <p14:nvPr/>
              </p14:nvContentPartPr>
              <p14:xfrm>
                <a:off x="8753673" y="4678228"/>
                <a:ext cx="125280" cy="16128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033D29EF-248D-9F66-C525-CB9E78CCE535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8745033" y="4669228"/>
                  <a:ext cx="1429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EF419743-EA20-57F1-43CC-B8389B9EF167}"/>
                    </a:ext>
                  </a:extLst>
                </p14:cNvPr>
                <p14:cNvContentPartPr/>
                <p14:nvPr/>
              </p14:nvContentPartPr>
              <p14:xfrm>
                <a:off x="8914953" y="4758868"/>
                <a:ext cx="69840" cy="7740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EF419743-EA20-57F1-43CC-B8389B9EF167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8905953" y="4749868"/>
                  <a:ext cx="874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5B69B0FA-5CEB-DA00-0616-0608660F86C2}"/>
                    </a:ext>
                  </a:extLst>
                </p14:cNvPr>
                <p14:cNvContentPartPr/>
                <p14:nvPr/>
              </p14:nvContentPartPr>
              <p14:xfrm>
                <a:off x="8743953" y="4863988"/>
                <a:ext cx="230760" cy="367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5B69B0FA-5CEB-DA00-0616-0608660F86C2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8735313" y="4854988"/>
                  <a:ext cx="2484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FF83F92E-1E45-EEC5-D6C4-B806B1ADDC3F}"/>
                    </a:ext>
                  </a:extLst>
                </p14:cNvPr>
                <p14:cNvContentPartPr/>
                <p14:nvPr/>
              </p14:nvContentPartPr>
              <p14:xfrm>
                <a:off x="8786073" y="4902148"/>
                <a:ext cx="135000" cy="16596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FF83F92E-1E45-EEC5-D6C4-B806B1ADDC3F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8777433" y="4893508"/>
                  <a:ext cx="1526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04C779D8-6833-9396-D9FF-7A7EE7B80873}"/>
                    </a:ext>
                  </a:extLst>
                </p14:cNvPr>
                <p14:cNvContentPartPr/>
                <p14:nvPr/>
              </p14:nvContentPartPr>
              <p14:xfrm>
                <a:off x="9105393" y="4727188"/>
                <a:ext cx="96480" cy="1119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04C779D8-6833-9396-D9FF-7A7EE7B80873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9096753" y="4718188"/>
                  <a:ext cx="1141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DA36ACD6-3CCD-3680-FD73-B0D8148E3584}"/>
                    </a:ext>
                  </a:extLst>
                </p14:cNvPr>
                <p14:cNvContentPartPr/>
                <p14:nvPr/>
              </p14:nvContentPartPr>
              <p14:xfrm>
                <a:off x="9171993" y="4669228"/>
                <a:ext cx="105480" cy="1771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DA36ACD6-3CCD-3680-FD73-B0D8148E3584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9162993" y="4660588"/>
                  <a:ext cx="1231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78AB9AB0-615B-D5DA-D249-9EE56C2DE80A}"/>
                    </a:ext>
                  </a:extLst>
                </p14:cNvPr>
                <p14:cNvContentPartPr/>
                <p14:nvPr/>
              </p14:nvContentPartPr>
              <p14:xfrm>
                <a:off x="9294033" y="4782988"/>
                <a:ext cx="70200" cy="925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78AB9AB0-615B-D5DA-D249-9EE56C2DE80A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9285033" y="4773988"/>
                  <a:ext cx="878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E8BF2AE4-F80D-719E-357A-D57A728C5709}"/>
                    </a:ext>
                  </a:extLst>
                </p14:cNvPr>
                <p14:cNvContentPartPr/>
                <p14:nvPr/>
              </p14:nvContentPartPr>
              <p14:xfrm>
                <a:off x="9116193" y="4882708"/>
                <a:ext cx="204840" cy="529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E8BF2AE4-F80D-719E-357A-D57A728C5709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9107553" y="4873708"/>
                  <a:ext cx="2224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CEFC50CB-440E-4E69-DFD9-F8A4F193F17A}"/>
                    </a:ext>
                  </a:extLst>
                </p14:cNvPr>
                <p14:cNvContentPartPr/>
                <p14:nvPr/>
              </p14:nvContentPartPr>
              <p14:xfrm>
                <a:off x="9169473" y="4919428"/>
                <a:ext cx="128880" cy="14904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CEFC50CB-440E-4E69-DFD9-F8A4F193F17A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9160833" y="4910428"/>
                  <a:ext cx="1465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F9ED460A-B4AA-5D67-02DD-D4D18C5A49EA}"/>
                    </a:ext>
                  </a:extLst>
                </p14:cNvPr>
                <p14:cNvContentPartPr/>
                <p14:nvPr/>
              </p14:nvContentPartPr>
              <p14:xfrm>
                <a:off x="9454593" y="4704508"/>
                <a:ext cx="115920" cy="18900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F9ED460A-B4AA-5D67-02DD-D4D18C5A49EA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9445593" y="4695868"/>
                  <a:ext cx="1335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C64B6FD5-8F10-385C-7985-2EA6ACBF3663}"/>
                    </a:ext>
                  </a:extLst>
                </p14:cNvPr>
                <p14:cNvContentPartPr/>
                <p14:nvPr/>
              </p14:nvContentPartPr>
              <p14:xfrm>
                <a:off x="9596433" y="4827988"/>
                <a:ext cx="204480" cy="12348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C64B6FD5-8F10-385C-7985-2EA6ACBF3663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9587433" y="4818988"/>
                  <a:ext cx="22212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806A0C99-9068-AA80-A366-B4335C52DCD6}"/>
              </a:ext>
            </a:extLst>
          </p:cNvPr>
          <p:cNvGrpSpPr/>
          <p:nvPr/>
        </p:nvGrpSpPr>
        <p:grpSpPr>
          <a:xfrm>
            <a:off x="8877513" y="6169708"/>
            <a:ext cx="1068840" cy="427320"/>
            <a:chOff x="8877513" y="6169708"/>
            <a:chExt cx="1068840" cy="42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DB5CDCC4-14B4-6B47-E039-21ECF1358C72}"/>
                    </a:ext>
                  </a:extLst>
                </p14:cNvPr>
                <p14:cNvContentPartPr/>
                <p14:nvPr/>
              </p14:nvContentPartPr>
              <p14:xfrm>
                <a:off x="8909913" y="6169708"/>
                <a:ext cx="109440" cy="1483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DB5CDCC4-14B4-6B47-E039-21ECF1358C72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8901273" y="6160708"/>
                  <a:ext cx="127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204C2B9B-CEC9-451A-0807-61997FC5AF09}"/>
                    </a:ext>
                  </a:extLst>
                </p14:cNvPr>
                <p14:cNvContentPartPr/>
                <p14:nvPr/>
              </p14:nvContentPartPr>
              <p14:xfrm>
                <a:off x="9032673" y="6262948"/>
                <a:ext cx="94320" cy="12096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204C2B9B-CEC9-451A-0807-61997FC5AF09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9023673" y="6254308"/>
                  <a:ext cx="1119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AD284A59-2654-BF31-B0E9-1C7C2EEDD24A}"/>
                    </a:ext>
                  </a:extLst>
                </p14:cNvPr>
                <p14:cNvContentPartPr/>
                <p14:nvPr/>
              </p14:nvContentPartPr>
              <p14:xfrm>
                <a:off x="8877513" y="6374548"/>
                <a:ext cx="292320" cy="5292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AD284A59-2654-BF31-B0E9-1C7C2EEDD24A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8868513" y="6365908"/>
                  <a:ext cx="309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E16853A6-E245-FA2E-4ABB-2972F1711C44}"/>
                    </a:ext>
                  </a:extLst>
                </p14:cNvPr>
                <p14:cNvContentPartPr/>
                <p14:nvPr/>
              </p14:nvContentPartPr>
              <p14:xfrm>
                <a:off x="8934753" y="6420268"/>
                <a:ext cx="163440" cy="14148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E16853A6-E245-FA2E-4ABB-2972F1711C44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8926113" y="6411628"/>
                  <a:ext cx="1810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E71625CE-D889-F545-3BEB-4B6FE6B98371}"/>
                    </a:ext>
                  </a:extLst>
                </p14:cNvPr>
                <p14:cNvContentPartPr/>
                <p14:nvPr/>
              </p14:nvContentPartPr>
              <p14:xfrm>
                <a:off x="9326793" y="6240988"/>
                <a:ext cx="101160" cy="10908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E71625CE-D889-F545-3BEB-4B6FE6B98371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9318153" y="6231988"/>
                  <a:ext cx="118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9A922E8B-5265-F31A-BC3F-0AC57CE58A44}"/>
                    </a:ext>
                  </a:extLst>
                </p14:cNvPr>
                <p14:cNvContentPartPr/>
                <p14:nvPr/>
              </p14:nvContentPartPr>
              <p14:xfrm>
                <a:off x="9418593" y="6195988"/>
                <a:ext cx="71640" cy="15156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9A922E8B-5265-F31A-BC3F-0AC57CE58A44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9409593" y="6187348"/>
                  <a:ext cx="892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5F1D45F4-7D01-47DB-6B09-433DBE120B2E}"/>
                    </a:ext>
                  </a:extLst>
                </p14:cNvPr>
                <p14:cNvContentPartPr/>
                <p14:nvPr/>
              </p14:nvContentPartPr>
              <p14:xfrm>
                <a:off x="9520113" y="6284908"/>
                <a:ext cx="66600" cy="1288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5F1D45F4-7D01-47DB-6B09-433DBE120B2E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9511473" y="6276268"/>
                  <a:ext cx="842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05398477-9108-8359-2D1D-24AA80E8F9C4}"/>
                    </a:ext>
                  </a:extLst>
                </p14:cNvPr>
                <p14:cNvContentPartPr/>
                <p14:nvPr/>
              </p14:nvContentPartPr>
              <p14:xfrm>
                <a:off x="9357033" y="6402628"/>
                <a:ext cx="216000" cy="424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05398477-9108-8359-2D1D-24AA80E8F9C4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9348033" y="6393628"/>
                  <a:ext cx="2336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96E2C870-5445-7DFE-0C9B-02BE4C79C257}"/>
                    </a:ext>
                  </a:extLst>
                </p14:cNvPr>
                <p14:cNvContentPartPr/>
                <p14:nvPr/>
              </p14:nvContentPartPr>
              <p14:xfrm>
                <a:off x="9407433" y="6447988"/>
                <a:ext cx="100080" cy="1490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96E2C870-5445-7DFE-0C9B-02BE4C79C257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9398433" y="6439348"/>
                  <a:ext cx="1177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5AAB7391-AA4F-2026-4BF5-747B64FC5166}"/>
                    </a:ext>
                  </a:extLst>
                </p14:cNvPr>
                <p14:cNvContentPartPr/>
                <p14:nvPr/>
              </p14:nvContentPartPr>
              <p14:xfrm>
                <a:off x="9667713" y="6240628"/>
                <a:ext cx="124560" cy="1720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5AAB7391-AA4F-2026-4BF5-747B64FC5166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9658713" y="6231628"/>
                  <a:ext cx="1422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752550C4-6810-A5CD-62F9-76E9E0BD7491}"/>
                    </a:ext>
                  </a:extLst>
                </p14:cNvPr>
                <p14:cNvContentPartPr/>
                <p14:nvPr/>
              </p14:nvContentPartPr>
              <p14:xfrm>
                <a:off x="9770313" y="6338548"/>
                <a:ext cx="176040" cy="18432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752550C4-6810-A5CD-62F9-76E9E0BD7491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9761673" y="6329908"/>
                  <a:ext cx="193680" cy="20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926DCE44-EDB4-2B33-D5E7-DB6822C58A9E}"/>
                  </a:ext>
                </a:extLst>
              </p:cNvPr>
              <p:cNvSpPr txBox="1"/>
              <p:nvPr/>
            </p:nvSpPr>
            <p:spPr>
              <a:xfrm>
                <a:off x="8135676" y="874192"/>
                <a:ext cx="2121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Broken fraction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926DCE44-EDB4-2B33-D5E7-DB6822C58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76" y="874192"/>
                <a:ext cx="2121459" cy="369332"/>
              </a:xfrm>
              <a:prstGeom prst="rect">
                <a:avLst/>
              </a:prstGeom>
              <a:blipFill>
                <a:blip r:embed="rId527"/>
                <a:stretch>
                  <a:fillRect l="-258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83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6AD41-D298-33F6-DBFB-CDDD7ACF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6/13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F53C3-0DC7-89E9-B38E-504942718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59" y="1858963"/>
            <a:ext cx="2622083" cy="46339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4741A51-4515-E0EA-3AC3-36844D17463D}"/>
                  </a:ext>
                </a:extLst>
              </p14:cNvPr>
              <p14:cNvContentPartPr/>
              <p14:nvPr/>
            </p14:nvContentPartPr>
            <p14:xfrm>
              <a:off x="6479913" y="1970308"/>
              <a:ext cx="249480" cy="4180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4741A51-4515-E0EA-3AC3-36844D1746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71273" y="1961668"/>
                <a:ext cx="267120" cy="419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DC66A1DA-EC87-0725-ADE8-AA482ED4E999}"/>
              </a:ext>
            </a:extLst>
          </p:cNvPr>
          <p:cNvGrpSpPr/>
          <p:nvPr/>
        </p:nvGrpSpPr>
        <p:grpSpPr>
          <a:xfrm>
            <a:off x="4781793" y="2032228"/>
            <a:ext cx="6373080" cy="560160"/>
            <a:chOff x="4781793" y="2032228"/>
            <a:chExt cx="6373080" cy="56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C05BD96-FABA-363A-5443-C6725B4252C3}"/>
                    </a:ext>
                  </a:extLst>
                </p14:cNvPr>
                <p14:cNvContentPartPr/>
                <p14:nvPr/>
              </p14:nvContentPartPr>
              <p14:xfrm>
                <a:off x="4781793" y="2502748"/>
                <a:ext cx="6373080" cy="89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C05BD96-FABA-363A-5443-C6725B4252C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72793" y="2493748"/>
                  <a:ext cx="63907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7AB558A-3848-68BD-A996-28357E69FA19}"/>
                    </a:ext>
                  </a:extLst>
                </p14:cNvPr>
                <p14:cNvContentPartPr/>
                <p14:nvPr/>
              </p14:nvContentPartPr>
              <p14:xfrm>
                <a:off x="4927233" y="2147788"/>
                <a:ext cx="26280" cy="239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7AB558A-3848-68BD-A996-28357E69FA1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18593" y="2139148"/>
                  <a:ext cx="439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B319FFB-1B49-CFE4-B94A-CA65D9F25C56}"/>
                    </a:ext>
                  </a:extLst>
                </p14:cNvPr>
                <p14:cNvContentPartPr/>
                <p14:nvPr/>
              </p14:nvContentPartPr>
              <p14:xfrm>
                <a:off x="4827513" y="2138068"/>
                <a:ext cx="249840" cy="256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B319FFB-1B49-CFE4-B94A-CA65D9F25C5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18513" y="2129068"/>
                  <a:ext cx="2674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E7AC61D-AE25-939F-109E-F6E4258DFB57}"/>
                    </a:ext>
                  </a:extLst>
                </p14:cNvPr>
                <p14:cNvContentPartPr/>
                <p14:nvPr/>
              </p14:nvContentPartPr>
              <p14:xfrm>
                <a:off x="5175273" y="2249308"/>
                <a:ext cx="42480" cy="127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E7AC61D-AE25-939F-109E-F6E4258DFB5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166633" y="2240308"/>
                  <a:ext cx="601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CF3EBC1-51F0-1987-41D5-54B8D80E9547}"/>
                    </a:ext>
                  </a:extLst>
                </p14:cNvPr>
                <p14:cNvContentPartPr/>
                <p14:nvPr/>
              </p14:nvContentPartPr>
              <p14:xfrm>
                <a:off x="5141073" y="2032228"/>
                <a:ext cx="96840" cy="61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CF3EBC1-51F0-1987-41D5-54B8D80E954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32073" y="2023588"/>
                  <a:ext cx="1144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C4BF0D2-87BC-42C8-B10E-0DAFED43D55B}"/>
                    </a:ext>
                  </a:extLst>
                </p14:cNvPr>
                <p14:cNvContentPartPr/>
                <p14:nvPr/>
              </p14:nvContentPartPr>
              <p14:xfrm>
                <a:off x="5238273" y="2221948"/>
                <a:ext cx="185040" cy="154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C4BF0D2-87BC-42C8-B10E-0DAFED43D55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29273" y="2213308"/>
                  <a:ext cx="2026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1512AEE-05AD-497D-14AE-6F5AE9040B1A}"/>
                    </a:ext>
                  </a:extLst>
                </p14:cNvPr>
                <p14:cNvContentPartPr/>
                <p14:nvPr/>
              </p14:nvContentPartPr>
              <p14:xfrm>
                <a:off x="5503593" y="2286388"/>
                <a:ext cx="275760" cy="103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1512AEE-05AD-497D-14AE-6F5AE9040B1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494953" y="2277748"/>
                  <a:ext cx="293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5BE4731-6D8D-7AE4-CD32-B28D1C2D278C}"/>
                    </a:ext>
                  </a:extLst>
                </p14:cNvPr>
                <p14:cNvContentPartPr/>
                <p14:nvPr/>
              </p14:nvContentPartPr>
              <p14:xfrm>
                <a:off x="5797713" y="2150668"/>
                <a:ext cx="230400" cy="299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5BE4731-6D8D-7AE4-CD32-B28D1C2D278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788713" y="2141668"/>
                  <a:ext cx="2480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DEE389C-728E-CC2B-ADD6-629611C15C92}"/>
                    </a:ext>
                  </a:extLst>
                </p14:cNvPr>
                <p14:cNvContentPartPr/>
                <p14:nvPr/>
              </p14:nvContentPartPr>
              <p14:xfrm>
                <a:off x="5915433" y="2294668"/>
                <a:ext cx="107280" cy="31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DEE389C-728E-CC2B-ADD6-629611C15C9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906793" y="2286028"/>
                  <a:ext cx="1249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D2D0A46-2278-B9D6-F7BB-255ED19F7DC5}"/>
                    </a:ext>
                  </a:extLst>
                </p14:cNvPr>
                <p14:cNvContentPartPr/>
                <p14:nvPr/>
              </p14:nvContentPartPr>
              <p14:xfrm>
                <a:off x="6124233" y="2247148"/>
                <a:ext cx="279720" cy="177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D2D0A46-2278-B9D6-F7BB-255ED19F7DC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115593" y="2238148"/>
                  <a:ext cx="29736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AEC0FE-2122-8F9F-C7ED-75386D0F5F1F}"/>
              </a:ext>
            </a:extLst>
          </p:cNvPr>
          <p:cNvGrpSpPr/>
          <p:nvPr/>
        </p:nvGrpSpPr>
        <p:grpSpPr>
          <a:xfrm>
            <a:off x="7084713" y="2049508"/>
            <a:ext cx="2256120" cy="531000"/>
            <a:chOff x="7084713" y="2049508"/>
            <a:chExt cx="2256120" cy="53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3DBF547-3271-9670-8A36-43A8540382C9}"/>
                    </a:ext>
                  </a:extLst>
                </p14:cNvPr>
                <p14:cNvContentPartPr/>
                <p14:nvPr/>
              </p14:nvContentPartPr>
              <p14:xfrm>
                <a:off x="7128273" y="2206828"/>
                <a:ext cx="45360" cy="335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3DBF547-3271-9670-8A36-43A8540382C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119273" y="2198188"/>
                  <a:ext cx="630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9DC3FA6-F13E-6449-5152-F7C787B1853E}"/>
                    </a:ext>
                  </a:extLst>
                </p14:cNvPr>
                <p14:cNvContentPartPr/>
                <p14:nvPr/>
              </p14:nvContentPartPr>
              <p14:xfrm>
                <a:off x="7084713" y="2165788"/>
                <a:ext cx="232560" cy="165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9DC3FA6-F13E-6449-5152-F7C787B1853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075713" y="2156788"/>
                  <a:ext cx="2502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D0A1279-CB60-AB21-CAA1-50D13819C14F}"/>
                    </a:ext>
                  </a:extLst>
                </p14:cNvPr>
                <p14:cNvContentPartPr/>
                <p14:nvPr/>
              </p14:nvContentPartPr>
              <p14:xfrm>
                <a:off x="7386033" y="2250748"/>
                <a:ext cx="470880" cy="218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D0A1279-CB60-AB21-CAA1-50D13819C14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77393" y="2242108"/>
                  <a:ext cx="4885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DCB0327-4D6F-0284-BAB7-BBC4EF18A27B}"/>
                    </a:ext>
                  </a:extLst>
                </p14:cNvPr>
                <p14:cNvContentPartPr/>
                <p14:nvPr/>
              </p14:nvContentPartPr>
              <p14:xfrm>
                <a:off x="7905513" y="2157148"/>
                <a:ext cx="424080" cy="285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DCB0327-4D6F-0284-BAB7-BBC4EF18A27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896513" y="2148148"/>
                  <a:ext cx="4417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590A148-DF77-4BBA-C858-1A45735CA118}"/>
                    </a:ext>
                  </a:extLst>
                </p14:cNvPr>
                <p14:cNvContentPartPr/>
                <p14:nvPr/>
              </p14:nvContentPartPr>
              <p14:xfrm>
                <a:off x="8337153" y="2147068"/>
                <a:ext cx="304560" cy="269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590A148-DF77-4BBA-C858-1A45735CA11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328153" y="2138428"/>
                  <a:ext cx="3222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4B4179D-D6C6-484B-199A-871D5BE0F2C0}"/>
                    </a:ext>
                  </a:extLst>
                </p14:cNvPr>
                <p14:cNvContentPartPr/>
                <p14:nvPr/>
              </p14:nvContentPartPr>
              <p14:xfrm>
                <a:off x="8604993" y="2159308"/>
                <a:ext cx="33120" cy="17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4B4179D-D6C6-484B-199A-871D5BE0F2C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595993" y="2150308"/>
                  <a:ext cx="507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B1D0366-81E6-D38B-BADC-D9350336EC0B}"/>
                    </a:ext>
                  </a:extLst>
                </p14:cNvPr>
                <p14:cNvContentPartPr/>
                <p14:nvPr/>
              </p14:nvContentPartPr>
              <p14:xfrm>
                <a:off x="8708313" y="2049508"/>
                <a:ext cx="326520" cy="387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B1D0366-81E6-D38B-BADC-D9350336EC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699673" y="2040868"/>
                  <a:ext cx="34416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13849A9-9C15-8285-5C0F-6B72C5F76D87}"/>
                    </a:ext>
                  </a:extLst>
                </p14:cNvPr>
                <p14:cNvContentPartPr/>
                <p14:nvPr/>
              </p14:nvContentPartPr>
              <p14:xfrm>
                <a:off x="9019353" y="2133028"/>
                <a:ext cx="3960" cy="24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13849A9-9C15-8285-5C0F-6B72C5F76D8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10353" y="2124028"/>
                  <a:ext cx="216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724E55C-3A6B-6F21-60DC-1EF96F31AB5D}"/>
                    </a:ext>
                  </a:extLst>
                </p14:cNvPr>
                <p14:cNvContentPartPr/>
                <p14:nvPr/>
              </p14:nvContentPartPr>
              <p14:xfrm>
                <a:off x="9124833" y="2112508"/>
                <a:ext cx="10080" cy="305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724E55C-3A6B-6F21-60DC-1EF96F31AB5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116193" y="2103868"/>
                  <a:ext cx="277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3B80432-F3D1-9F78-22FC-C89196ECDEBA}"/>
                    </a:ext>
                  </a:extLst>
                </p14:cNvPr>
                <p14:cNvContentPartPr/>
                <p14:nvPr/>
              </p14:nvContentPartPr>
              <p14:xfrm>
                <a:off x="9050673" y="2267308"/>
                <a:ext cx="290160" cy="313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3B80432-F3D1-9F78-22FC-C89196ECDEB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42033" y="2258308"/>
                  <a:ext cx="307800" cy="33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ACA16DF-0A89-4987-5AFC-CA83573472D1}"/>
              </a:ext>
            </a:extLst>
          </p:cNvPr>
          <p:cNvGrpSpPr/>
          <p:nvPr/>
        </p:nvGrpSpPr>
        <p:grpSpPr>
          <a:xfrm>
            <a:off x="5141073" y="2698588"/>
            <a:ext cx="604080" cy="428400"/>
            <a:chOff x="5141073" y="2698588"/>
            <a:chExt cx="604080" cy="4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11075F9-6C90-A0C4-A2EA-AABAC2436051}"/>
                    </a:ext>
                  </a:extLst>
                </p14:cNvPr>
                <p14:cNvContentPartPr/>
                <p14:nvPr/>
              </p14:nvContentPartPr>
              <p14:xfrm>
                <a:off x="5141073" y="2698588"/>
                <a:ext cx="172800" cy="214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11075F9-6C90-A0C4-A2EA-AABAC243605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132433" y="2689588"/>
                  <a:ext cx="1904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D0A5460-8D94-89A2-C68D-0565A8F7BD0A}"/>
                    </a:ext>
                  </a:extLst>
                </p14:cNvPr>
                <p14:cNvContentPartPr/>
                <p14:nvPr/>
              </p14:nvContentPartPr>
              <p14:xfrm>
                <a:off x="5341593" y="2814508"/>
                <a:ext cx="207000" cy="221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D0A5460-8D94-89A2-C68D-0565A8F7BD0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332953" y="2805868"/>
                  <a:ext cx="2246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1EEBB78-9144-1BAF-18AD-786792593540}"/>
                    </a:ext>
                  </a:extLst>
                </p14:cNvPr>
                <p14:cNvContentPartPr/>
                <p14:nvPr/>
              </p14:nvContentPartPr>
              <p14:xfrm>
                <a:off x="5490993" y="2716228"/>
                <a:ext cx="66600" cy="410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1EEBB78-9144-1BAF-18AD-78679259354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481993" y="2707228"/>
                  <a:ext cx="8424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81135EC-F604-6EF0-C846-5A29D96618D2}"/>
                    </a:ext>
                  </a:extLst>
                </p14:cNvPr>
                <p14:cNvContentPartPr/>
                <p14:nvPr/>
              </p14:nvContentPartPr>
              <p14:xfrm>
                <a:off x="5562993" y="2804788"/>
                <a:ext cx="182160" cy="196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81135EC-F604-6EF0-C846-5A29D96618D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553993" y="2795788"/>
                  <a:ext cx="199800" cy="21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E0B9143-1FDD-5E27-A280-9C8C09E8F8B3}"/>
                  </a:ext>
                </a:extLst>
              </p14:cNvPr>
              <p14:cNvContentPartPr/>
              <p14:nvPr/>
            </p14:nvContentPartPr>
            <p14:xfrm>
              <a:off x="5178513" y="3353068"/>
              <a:ext cx="168840" cy="1724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E0B9143-1FDD-5E27-A280-9C8C09E8F8B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169513" y="3344068"/>
                <a:ext cx="18648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F0CAC3B-C19E-13CD-20E2-1EBA07BFA22E}"/>
                  </a:ext>
                </a:extLst>
              </p14:cNvPr>
              <p14:cNvContentPartPr/>
              <p14:nvPr/>
            </p14:nvContentPartPr>
            <p14:xfrm>
              <a:off x="5361393" y="3319588"/>
              <a:ext cx="68400" cy="1839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F0CAC3B-C19E-13CD-20E2-1EBA07BFA22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352753" y="3310948"/>
                <a:ext cx="8604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FE1C73E-203D-31CE-DD66-A400A87460A3}"/>
                  </a:ext>
                </a:extLst>
              </p14:cNvPr>
              <p14:cNvContentPartPr/>
              <p14:nvPr/>
            </p14:nvContentPartPr>
            <p14:xfrm>
              <a:off x="5476953" y="3430108"/>
              <a:ext cx="150480" cy="1674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FE1C73E-203D-31CE-DD66-A400A87460A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468313" y="3421468"/>
                <a:ext cx="1681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FEBE139-FAF1-371B-2B3A-E3AD6BFB504B}"/>
                  </a:ext>
                </a:extLst>
              </p14:cNvPr>
              <p14:cNvContentPartPr/>
              <p14:nvPr/>
            </p14:nvContentPartPr>
            <p14:xfrm>
              <a:off x="5681073" y="3284668"/>
              <a:ext cx="18720" cy="3970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FEBE139-FAF1-371B-2B3A-E3AD6BFB504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672433" y="3275668"/>
                <a:ext cx="3636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F750538-BF24-07E5-C78E-5A06DE9813B9}"/>
                  </a:ext>
                </a:extLst>
              </p14:cNvPr>
              <p14:cNvContentPartPr/>
              <p14:nvPr/>
            </p14:nvContentPartPr>
            <p14:xfrm>
              <a:off x="5728593" y="3390148"/>
              <a:ext cx="106560" cy="1828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F750538-BF24-07E5-C78E-5A06DE9813B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719953" y="3381508"/>
                <a:ext cx="124200" cy="20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E07A623B-3B00-2837-1CAE-3C08C3C80043}"/>
              </a:ext>
            </a:extLst>
          </p:cNvPr>
          <p:cNvGrpSpPr/>
          <p:nvPr/>
        </p:nvGrpSpPr>
        <p:grpSpPr>
          <a:xfrm>
            <a:off x="5219193" y="3745828"/>
            <a:ext cx="753480" cy="2725560"/>
            <a:chOff x="5219193" y="3745828"/>
            <a:chExt cx="753480" cy="27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B1D6EA1-3CC9-B6FB-5126-E05742C483A2}"/>
                    </a:ext>
                  </a:extLst>
                </p14:cNvPr>
                <p14:cNvContentPartPr/>
                <p14:nvPr/>
              </p14:nvContentPartPr>
              <p14:xfrm>
                <a:off x="5246913" y="3745828"/>
                <a:ext cx="180360" cy="240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B1D6EA1-3CC9-B6FB-5126-E05742C483A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238273" y="3737188"/>
                  <a:ext cx="1980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F548899-2A2C-5840-5801-8A4C789CC82F}"/>
                    </a:ext>
                  </a:extLst>
                </p14:cNvPr>
                <p14:cNvContentPartPr/>
                <p14:nvPr/>
              </p14:nvContentPartPr>
              <p14:xfrm>
                <a:off x="5538513" y="3861748"/>
                <a:ext cx="10080" cy="214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F548899-2A2C-5840-5801-8A4C789CC82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529873" y="3852748"/>
                  <a:ext cx="277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49B7A50-A476-F304-28D3-43D4B041E786}"/>
                    </a:ext>
                  </a:extLst>
                </p14:cNvPr>
                <p14:cNvContentPartPr/>
                <p14:nvPr/>
              </p14:nvContentPartPr>
              <p14:xfrm>
                <a:off x="5219193" y="4190068"/>
                <a:ext cx="107640" cy="205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49B7A50-A476-F304-28D3-43D4B041E78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210193" y="4181068"/>
                  <a:ext cx="1252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528D925-D68F-477B-49AD-1BE8349705B6}"/>
                    </a:ext>
                  </a:extLst>
                </p14:cNvPr>
                <p14:cNvContentPartPr/>
                <p14:nvPr/>
              </p14:nvContentPartPr>
              <p14:xfrm>
                <a:off x="5393433" y="4323988"/>
                <a:ext cx="122040" cy="119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528D925-D68F-477B-49AD-1BE8349705B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384793" y="4314988"/>
                  <a:ext cx="139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9EE4B25-A28A-59BE-D864-8473D3BFA845}"/>
                    </a:ext>
                  </a:extLst>
                </p14:cNvPr>
                <p14:cNvContentPartPr/>
                <p14:nvPr/>
              </p14:nvContentPartPr>
              <p14:xfrm>
                <a:off x="5515833" y="4190068"/>
                <a:ext cx="86040" cy="320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9EE4B25-A28A-59BE-D864-8473D3BFA84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506833" y="4181068"/>
                  <a:ext cx="1036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2DA47FA-C02D-0B6C-2714-BC9E8F133B55}"/>
                    </a:ext>
                  </a:extLst>
                </p14:cNvPr>
                <p14:cNvContentPartPr/>
                <p14:nvPr/>
              </p14:nvContentPartPr>
              <p14:xfrm>
                <a:off x="5589633" y="4270708"/>
                <a:ext cx="163080" cy="209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2DA47FA-C02D-0B6C-2714-BC9E8F133B5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580633" y="4262068"/>
                  <a:ext cx="180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4D04007-5145-BD9A-FD2F-B49BF382A826}"/>
                    </a:ext>
                  </a:extLst>
                </p14:cNvPr>
                <p14:cNvContentPartPr/>
                <p14:nvPr/>
              </p14:nvContentPartPr>
              <p14:xfrm>
                <a:off x="5273193" y="4660948"/>
                <a:ext cx="175320" cy="151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4D04007-5145-BD9A-FD2F-B49BF382A82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64193" y="4651948"/>
                  <a:ext cx="1929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DF91ACE-2128-9450-C9CB-BA8466E6CF96}"/>
                    </a:ext>
                  </a:extLst>
                </p14:cNvPr>
                <p14:cNvContentPartPr/>
                <p14:nvPr/>
              </p14:nvContentPartPr>
              <p14:xfrm>
                <a:off x="5451753" y="4563028"/>
                <a:ext cx="129960" cy="2372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DF91ACE-2128-9450-C9CB-BA8466E6CF9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443113" y="4554028"/>
                  <a:ext cx="1476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7290B39-32D8-F050-C48E-97C29063F361}"/>
                    </a:ext>
                  </a:extLst>
                </p14:cNvPr>
                <p14:cNvContentPartPr/>
                <p14:nvPr/>
              </p14:nvContentPartPr>
              <p14:xfrm>
                <a:off x="5597553" y="4748788"/>
                <a:ext cx="118440" cy="126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7290B39-32D8-F050-C48E-97C29063F36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588913" y="4739788"/>
                  <a:ext cx="1360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A07511F-48C7-6AF1-19F3-DA172756497B}"/>
                    </a:ext>
                  </a:extLst>
                </p14:cNvPr>
                <p14:cNvContentPartPr/>
                <p14:nvPr/>
              </p14:nvContentPartPr>
              <p14:xfrm>
                <a:off x="5717073" y="4635028"/>
                <a:ext cx="80280" cy="304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A07511F-48C7-6AF1-19F3-DA172756497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708073" y="4626388"/>
                  <a:ext cx="979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3D1D1C0-477D-42FF-CDDA-DEE7D5F30881}"/>
                    </a:ext>
                  </a:extLst>
                </p14:cNvPr>
                <p14:cNvContentPartPr/>
                <p14:nvPr/>
              </p14:nvContentPartPr>
              <p14:xfrm>
                <a:off x="5761353" y="4704868"/>
                <a:ext cx="152280" cy="169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3D1D1C0-477D-42FF-CDDA-DEE7D5F3088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52353" y="4696228"/>
                  <a:ext cx="1699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AB1941B-C7D2-9A00-950A-E846E4ED3095}"/>
                    </a:ext>
                  </a:extLst>
                </p14:cNvPr>
                <p14:cNvContentPartPr/>
                <p14:nvPr/>
              </p14:nvContentPartPr>
              <p14:xfrm>
                <a:off x="5344833" y="4934548"/>
                <a:ext cx="115200" cy="243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AB1941B-C7D2-9A00-950A-E846E4ED309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336193" y="4925548"/>
                  <a:ext cx="1328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A05596E-32B2-5991-AA16-E0B025838CE1}"/>
                    </a:ext>
                  </a:extLst>
                </p14:cNvPr>
                <p14:cNvContentPartPr/>
                <p14:nvPr/>
              </p14:nvContentPartPr>
              <p14:xfrm>
                <a:off x="5519073" y="5097268"/>
                <a:ext cx="216000" cy="145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A05596E-32B2-5991-AA16-E0B025838CE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510433" y="5088628"/>
                  <a:ext cx="2336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4557E08-5D18-0457-4902-5BF2A68FB363}"/>
                    </a:ext>
                  </a:extLst>
                </p14:cNvPr>
                <p14:cNvContentPartPr/>
                <p14:nvPr/>
              </p14:nvContentPartPr>
              <p14:xfrm>
                <a:off x="5281473" y="5334868"/>
                <a:ext cx="147960" cy="251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4557E08-5D18-0457-4902-5BF2A68FB36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272833" y="5326228"/>
                  <a:ext cx="1656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95485FD-A94D-78FD-8D7C-95DA51AFCEEC}"/>
                    </a:ext>
                  </a:extLst>
                </p14:cNvPr>
                <p14:cNvContentPartPr/>
                <p14:nvPr/>
              </p14:nvContentPartPr>
              <p14:xfrm>
                <a:off x="5489193" y="5495068"/>
                <a:ext cx="99000" cy="168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95485FD-A94D-78FD-8D7C-95DA51AFCEE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480193" y="5486068"/>
                  <a:ext cx="1166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29ABFC3-A3BA-B751-9F82-1D4D06AF7DA1}"/>
                    </a:ext>
                  </a:extLst>
                </p14:cNvPr>
                <p14:cNvContentPartPr/>
                <p14:nvPr/>
              </p14:nvContentPartPr>
              <p14:xfrm>
                <a:off x="5645793" y="5334868"/>
                <a:ext cx="9360" cy="310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29ABFC3-A3BA-B751-9F82-1D4D06AF7DA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636793" y="5326228"/>
                  <a:ext cx="270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0110419-F055-3DDC-0115-679C55BDB7A2}"/>
                    </a:ext>
                  </a:extLst>
                </p14:cNvPr>
                <p14:cNvContentPartPr/>
                <p14:nvPr/>
              </p14:nvContentPartPr>
              <p14:xfrm>
                <a:off x="5716713" y="5423428"/>
                <a:ext cx="108360" cy="208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0110419-F055-3DDC-0115-679C55BDB7A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708073" y="5414788"/>
                  <a:ext cx="1260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2EA698D-1815-6BBA-684B-1405C9ACEEFF}"/>
                    </a:ext>
                  </a:extLst>
                </p14:cNvPr>
                <p14:cNvContentPartPr/>
                <p14:nvPr/>
              </p14:nvContentPartPr>
              <p14:xfrm>
                <a:off x="5255553" y="5814388"/>
                <a:ext cx="169920" cy="171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2EA698D-1815-6BBA-684B-1405C9ACEEF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246553" y="5805388"/>
                  <a:ext cx="187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E682467-E011-D1E6-D6F7-ACEFA17FCFB4}"/>
                    </a:ext>
                  </a:extLst>
                </p14:cNvPr>
                <p14:cNvContentPartPr/>
                <p14:nvPr/>
              </p14:nvContentPartPr>
              <p14:xfrm>
                <a:off x="5451033" y="5743468"/>
                <a:ext cx="124200" cy="227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E682467-E011-D1E6-D6F7-ACEFA17FCFB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442393" y="5734828"/>
                  <a:ext cx="1418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1C8906A-1DD8-05E1-09A7-B1B1AF793EC2}"/>
                    </a:ext>
                  </a:extLst>
                </p14:cNvPr>
                <p14:cNvContentPartPr/>
                <p14:nvPr/>
              </p14:nvContentPartPr>
              <p14:xfrm>
                <a:off x="5649033" y="5885668"/>
                <a:ext cx="84600" cy="150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1C8906A-1DD8-05E1-09A7-B1B1AF793EC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640033" y="5876668"/>
                  <a:ext cx="1022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71D4F8F-66A4-59D0-BF8F-597BEA62EE1F}"/>
                    </a:ext>
                  </a:extLst>
                </p14:cNvPr>
                <p14:cNvContentPartPr/>
                <p14:nvPr/>
              </p14:nvContentPartPr>
              <p14:xfrm>
                <a:off x="5784753" y="5725828"/>
                <a:ext cx="56880" cy="355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71D4F8F-66A4-59D0-BF8F-597BEA62EE1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775753" y="5717188"/>
                  <a:ext cx="745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53F11DF-7868-DF0E-E1C8-53525D12394A}"/>
                    </a:ext>
                  </a:extLst>
                </p14:cNvPr>
                <p14:cNvContentPartPr/>
                <p14:nvPr/>
              </p14:nvContentPartPr>
              <p14:xfrm>
                <a:off x="5867913" y="5842108"/>
                <a:ext cx="104760" cy="191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53F11DF-7868-DF0E-E1C8-53525D12394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858913" y="5833108"/>
                  <a:ext cx="122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445150F-4F26-2490-2995-233E672E3AEB}"/>
                    </a:ext>
                  </a:extLst>
                </p14:cNvPr>
                <p14:cNvContentPartPr/>
                <p14:nvPr/>
              </p14:nvContentPartPr>
              <p14:xfrm>
                <a:off x="5389113" y="6155308"/>
                <a:ext cx="133200" cy="2289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445150F-4F26-2490-2995-233E672E3AE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380113" y="6146668"/>
                  <a:ext cx="1508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A1DDA90-2273-F232-5C06-B83AF5157391}"/>
                    </a:ext>
                  </a:extLst>
                </p14:cNvPr>
                <p14:cNvContentPartPr/>
                <p14:nvPr/>
              </p14:nvContentPartPr>
              <p14:xfrm>
                <a:off x="5607993" y="6275548"/>
                <a:ext cx="110520" cy="195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A1DDA90-2273-F232-5C06-B83AF515739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598993" y="6266548"/>
                  <a:ext cx="128160" cy="21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FAE3231-9CEB-0D7C-3873-DDCC4E21FD35}"/>
                  </a:ext>
                </a:extLst>
              </p14:cNvPr>
              <p14:cNvContentPartPr/>
              <p14:nvPr/>
            </p14:nvContentPartPr>
            <p14:xfrm>
              <a:off x="6728313" y="6054148"/>
              <a:ext cx="19800" cy="4626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FAE3231-9CEB-0D7C-3873-DDCC4E21FD35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6719313" y="6045508"/>
                <a:ext cx="37440" cy="48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0CF362CF-5271-6DFA-7C86-B5B8ACD85DA4}"/>
              </a:ext>
            </a:extLst>
          </p:cNvPr>
          <p:cNvGrpSpPr/>
          <p:nvPr/>
        </p:nvGrpSpPr>
        <p:grpSpPr>
          <a:xfrm>
            <a:off x="7336713" y="2645308"/>
            <a:ext cx="370080" cy="381600"/>
            <a:chOff x="7336713" y="2645308"/>
            <a:chExt cx="370080" cy="3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85AF943-D60D-109D-D0C6-8D71B04B7048}"/>
                    </a:ext>
                  </a:extLst>
                </p14:cNvPr>
                <p14:cNvContentPartPr/>
                <p14:nvPr/>
              </p14:nvContentPartPr>
              <p14:xfrm>
                <a:off x="7386033" y="2645308"/>
                <a:ext cx="360" cy="272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85AF943-D60D-109D-D0C6-8D71B04B704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377393" y="2636308"/>
                  <a:ext cx="180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2EC731D-837A-74DC-361F-EA076D9FA4A3}"/>
                    </a:ext>
                  </a:extLst>
                </p14:cNvPr>
                <p14:cNvContentPartPr/>
                <p14:nvPr/>
              </p14:nvContentPartPr>
              <p14:xfrm>
                <a:off x="7336713" y="2713348"/>
                <a:ext cx="145800" cy="1267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2EC731D-837A-74DC-361F-EA076D9FA4A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328073" y="2704348"/>
                  <a:ext cx="1634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67ECF8F-DFDF-03E5-1649-48BC8E13AE76}"/>
                    </a:ext>
                  </a:extLst>
                </p14:cNvPr>
                <p14:cNvContentPartPr/>
                <p14:nvPr/>
              </p14:nvContentPartPr>
              <p14:xfrm>
                <a:off x="7405113" y="2831428"/>
                <a:ext cx="301680" cy="1954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67ECF8F-DFDF-03E5-1649-48BC8E13AE7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396113" y="2822428"/>
                  <a:ext cx="31932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E3F9461-AA3F-AB62-F77A-DF9730A7AE9B}"/>
              </a:ext>
            </a:extLst>
          </p:cNvPr>
          <p:cNvGrpSpPr/>
          <p:nvPr/>
        </p:nvGrpSpPr>
        <p:grpSpPr>
          <a:xfrm>
            <a:off x="6933153" y="3196468"/>
            <a:ext cx="675360" cy="442800"/>
            <a:chOff x="6933153" y="3196468"/>
            <a:chExt cx="675360" cy="44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FAEF434-4969-2142-104A-AF81AB02D849}"/>
                    </a:ext>
                  </a:extLst>
                </p14:cNvPr>
                <p14:cNvContentPartPr/>
                <p14:nvPr/>
              </p14:nvContentPartPr>
              <p14:xfrm>
                <a:off x="6933153" y="3196468"/>
                <a:ext cx="55080" cy="335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FAEF434-4969-2142-104A-AF81AB02D84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924153" y="3187828"/>
                  <a:ext cx="727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ADF657C-77DA-F9CE-A553-EB7F53AD47DE}"/>
                    </a:ext>
                  </a:extLst>
                </p14:cNvPr>
                <p14:cNvContentPartPr/>
                <p14:nvPr/>
              </p14:nvContentPartPr>
              <p14:xfrm>
                <a:off x="6951513" y="3287188"/>
                <a:ext cx="132480" cy="112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ADF657C-77DA-F9CE-A553-EB7F53AD47D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942873" y="3278188"/>
                  <a:ext cx="1501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2C38851-CBCB-B1DB-400F-8FF33B5C710E}"/>
                    </a:ext>
                  </a:extLst>
                </p14:cNvPr>
                <p14:cNvContentPartPr/>
                <p14:nvPr/>
              </p14:nvContentPartPr>
              <p14:xfrm>
                <a:off x="7044033" y="3452788"/>
                <a:ext cx="242640" cy="186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2C38851-CBCB-B1DB-400F-8FF33B5C710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035393" y="3443788"/>
                  <a:ext cx="2602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458668A-48AB-C22A-3149-8C089969937D}"/>
                    </a:ext>
                  </a:extLst>
                </p14:cNvPr>
                <p14:cNvContentPartPr/>
                <p14:nvPr/>
              </p14:nvContentPartPr>
              <p14:xfrm>
                <a:off x="7447953" y="3275668"/>
                <a:ext cx="32040" cy="2656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458668A-48AB-C22A-3149-8C089969937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439313" y="3267028"/>
                  <a:ext cx="496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99B9AEE-D959-F8EF-3F9D-9BE4B627D33D}"/>
                    </a:ext>
                  </a:extLst>
                </p14:cNvPr>
                <p14:cNvContentPartPr/>
                <p14:nvPr/>
              </p14:nvContentPartPr>
              <p14:xfrm>
                <a:off x="7332753" y="3376108"/>
                <a:ext cx="275760" cy="417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99B9AEE-D959-F8EF-3F9D-9BE4B627D33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324113" y="3367468"/>
                  <a:ext cx="293400" cy="5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221FCE6-F2C3-29B3-CCBB-0BA7C498D146}"/>
                  </a:ext>
                </a:extLst>
              </p14:cNvPr>
              <p14:cNvContentPartPr/>
              <p14:nvPr/>
            </p14:nvContentPartPr>
            <p14:xfrm>
              <a:off x="7964913" y="3169108"/>
              <a:ext cx="7560" cy="72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221FCE6-F2C3-29B3-CCBB-0BA7C498D146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7955913" y="3160468"/>
                <a:ext cx="252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48A9FE3B-6517-3A4B-3232-CB239681E34C}"/>
                  </a:ext>
                </a:extLst>
              </p14:cNvPr>
              <p14:cNvContentPartPr/>
              <p14:nvPr/>
            </p14:nvContentPartPr>
            <p14:xfrm>
              <a:off x="7426353" y="4043188"/>
              <a:ext cx="16560" cy="136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48A9FE3B-6517-3A4B-3232-CB239681E34C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7417353" y="4034548"/>
                <a:ext cx="3420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A3CDEAB9-6C78-5EF0-B0A9-0D243A94A354}"/>
                  </a:ext>
                </a:extLst>
              </p14:cNvPr>
              <p14:cNvContentPartPr/>
              <p14:nvPr/>
            </p14:nvContentPartPr>
            <p14:xfrm>
              <a:off x="7438233" y="4269628"/>
              <a:ext cx="21240" cy="169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A3CDEAB9-6C78-5EF0-B0A9-0D243A94A354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429233" y="4260988"/>
                <a:ext cx="3888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931CCEB7-9ED0-3E91-4B0C-3EC0E5B47D47}"/>
                  </a:ext>
                </a:extLst>
              </p14:cNvPr>
              <p14:cNvContentPartPr/>
              <p14:nvPr/>
            </p14:nvContentPartPr>
            <p14:xfrm>
              <a:off x="7464153" y="4482748"/>
              <a:ext cx="10800" cy="25668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931CCEB7-9ED0-3E91-4B0C-3EC0E5B47D47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7455153" y="4474108"/>
                <a:ext cx="2844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377AC619-DD4C-49D4-EEA9-47E3BC9F2229}"/>
                  </a:ext>
                </a:extLst>
              </p14:cNvPr>
              <p14:cNvContentPartPr/>
              <p14:nvPr/>
            </p14:nvContentPartPr>
            <p14:xfrm>
              <a:off x="7456953" y="4899988"/>
              <a:ext cx="18000" cy="2127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377AC619-DD4C-49D4-EEA9-47E3BC9F2229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7447953" y="4891348"/>
                <a:ext cx="3564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10C00E3-C785-C9CD-35EB-ADA9622E4AF5}"/>
                  </a:ext>
                </a:extLst>
              </p14:cNvPr>
              <p14:cNvContentPartPr/>
              <p14:nvPr/>
            </p14:nvContentPartPr>
            <p14:xfrm>
              <a:off x="7523913" y="5326228"/>
              <a:ext cx="4320" cy="262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10C00E3-C785-C9CD-35EB-ADA9622E4AF5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7515273" y="5317228"/>
                <a:ext cx="219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D0623029-0EDA-1138-9D81-1EAB47E2D00C}"/>
                  </a:ext>
                </a:extLst>
              </p14:cNvPr>
              <p14:cNvContentPartPr/>
              <p14:nvPr/>
            </p14:nvContentPartPr>
            <p14:xfrm>
              <a:off x="7496193" y="5530348"/>
              <a:ext cx="32040" cy="18864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D0623029-0EDA-1138-9D81-1EAB47E2D00C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7487193" y="5521708"/>
                <a:ext cx="496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148022D8-F86E-DB6A-0521-283A440108ED}"/>
                  </a:ext>
                </a:extLst>
              </p14:cNvPr>
              <p14:cNvContentPartPr/>
              <p14:nvPr/>
            </p14:nvContentPartPr>
            <p14:xfrm>
              <a:off x="7496193" y="5841388"/>
              <a:ext cx="32040" cy="1936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148022D8-F86E-DB6A-0521-283A440108ED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7487553" y="5832388"/>
                <a:ext cx="49680" cy="21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8CE9A8C-C99A-0315-1ACB-070B675E4219}"/>
              </a:ext>
            </a:extLst>
          </p:cNvPr>
          <p:cNvGrpSpPr/>
          <p:nvPr/>
        </p:nvGrpSpPr>
        <p:grpSpPr>
          <a:xfrm>
            <a:off x="7517793" y="6160708"/>
            <a:ext cx="322200" cy="494640"/>
            <a:chOff x="7517793" y="6160708"/>
            <a:chExt cx="322200" cy="49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DCCD86C-2B7C-7013-C658-7B993A269FB1}"/>
                    </a:ext>
                  </a:extLst>
                </p14:cNvPr>
                <p14:cNvContentPartPr/>
                <p14:nvPr/>
              </p14:nvContentPartPr>
              <p14:xfrm>
                <a:off x="7536513" y="6160708"/>
                <a:ext cx="360" cy="25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DCCD86C-2B7C-7013-C658-7B993A269FB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527873" y="6152068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5CFD268-416B-1E9E-1D84-7714B5754733}"/>
                    </a:ext>
                  </a:extLst>
                </p14:cNvPr>
                <p14:cNvContentPartPr/>
                <p14:nvPr/>
              </p14:nvContentPartPr>
              <p14:xfrm>
                <a:off x="7527873" y="6251788"/>
                <a:ext cx="360" cy="158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5CFD268-416B-1E9E-1D84-7714B575473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518873" y="6243148"/>
                  <a:ext cx="18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703A47C-1767-B316-D096-6E4199A64D11}"/>
                    </a:ext>
                  </a:extLst>
                </p14:cNvPr>
                <p14:cNvContentPartPr/>
                <p14:nvPr/>
              </p14:nvContentPartPr>
              <p14:xfrm>
                <a:off x="7517793" y="6205348"/>
                <a:ext cx="57600" cy="3754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703A47C-1767-B316-D096-6E4199A64D1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508793" y="6196348"/>
                  <a:ext cx="752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EE0181F-4385-8BD9-C91A-C7F1414DE2D3}"/>
                    </a:ext>
                  </a:extLst>
                </p14:cNvPr>
                <p14:cNvContentPartPr/>
                <p14:nvPr/>
              </p14:nvContentPartPr>
              <p14:xfrm>
                <a:off x="7540113" y="6292468"/>
                <a:ext cx="140400" cy="1170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EE0181F-4385-8BD9-C91A-C7F1414DE2D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531473" y="6283468"/>
                  <a:ext cx="1580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BBBD651-52F8-7397-CD25-B370E9F71A39}"/>
                    </a:ext>
                  </a:extLst>
                </p14:cNvPr>
                <p14:cNvContentPartPr/>
                <p14:nvPr/>
              </p14:nvContentPartPr>
              <p14:xfrm>
                <a:off x="7696353" y="6431428"/>
                <a:ext cx="143640" cy="2239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BBBD651-52F8-7397-CD25-B370E9F71A3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687713" y="6422788"/>
                  <a:ext cx="161280" cy="24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48FBA9FF-E808-0226-E088-52C8697F9678}"/>
                  </a:ext>
                </a:extLst>
              </p14:cNvPr>
              <p14:cNvContentPartPr/>
              <p14:nvPr/>
            </p14:nvContentPartPr>
            <p14:xfrm>
              <a:off x="3638073" y="3399868"/>
              <a:ext cx="103320" cy="3099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48FBA9FF-E808-0226-E088-52C8697F9678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3629073" y="3390868"/>
                <a:ext cx="120960" cy="32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9BD5ADF7-A334-16BF-879A-4F2028D60918}"/>
              </a:ext>
            </a:extLst>
          </p:cNvPr>
          <p:cNvGrpSpPr/>
          <p:nvPr/>
        </p:nvGrpSpPr>
        <p:grpSpPr>
          <a:xfrm>
            <a:off x="3720153" y="3390868"/>
            <a:ext cx="567000" cy="415080"/>
            <a:chOff x="3720153" y="3390868"/>
            <a:chExt cx="567000" cy="41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D11EE6D-9862-F3A6-580C-CE7DE3ECBCF5}"/>
                    </a:ext>
                  </a:extLst>
                </p14:cNvPr>
                <p14:cNvContentPartPr/>
                <p14:nvPr/>
              </p14:nvContentPartPr>
              <p14:xfrm>
                <a:off x="3720153" y="3417508"/>
                <a:ext cx="137520" cy="2275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D11EE6D-9862-F3A6-580C-CE7DE3ECBCF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711513" y="3408508"/>
                  <a:ext cx="1551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B1726B2-24AE-5053-7769-35C8E63E69AA}"/>
                    </a:ext>
                  </a:extLst>
                </p14:cNvPr>
                <p14:cNvContentPartPr/>
                <p14:nvPr/>
              </p14:nvContentPartPr>
              <p14:xfrm>
                <a:off x="3870633" y="3542068"/>
                <a:ext cx="128160" cy="1587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B1726B2-24AE-5053-7769-35C8E63E69A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861633" y="3533068"/>
                  <a:ext cx="1458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4D8626B-1269-1F40-CFB0-5BA7354A4FAA}"/>
                    </a:ext>
                  </a:extLst>
                </p14:cNvPr>
                <p14:cNvContentPartPr/>
                <p14:nvPr/>
              </p14:nvContentPartPr>
              <p14:xfrm>
                <a:off x="4047753" y="3589588"/>
                <a:ext cx="170280" cy="1515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4D8626B-1269-1F40-CFB0-5BA7354A4FA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039113" y="3580948"/>
                  <a:ext cx="1879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D611F89-C865-CC15-D7FB-F61860CB15CC}"/>
                    </a:ext>
                  </a:extLst>
                </p14:cNvPr>
                <p14:cNvContentPartPr/>
                <p14:nvPr/>
              </p14:nvContentPartPr>
              <p14:xfrm>
                <a:off x="4083393" y="3390868"/>
                <a:ext cx="203760" cy="4150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D611F89-C865-CC15-D7FB-F61860CB15C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074753" y="3382228"/>
                  <a:ext cx="221400" cy="43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DAC31460-16FB-6711-13A3-7828CC2C5761}"/>
                  </a:ext>
                </a:extLst>
              </p14:cNvPr>
              <p14:cNvContentPartPr/>
              <p14:nvPr/>
            </p14:nvContentPartPr>
            <p14:xfrm>
              <a:off x="3727713" y="4846708"/>
              <a:ext cx="132120" cy="3139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DAC31460-16FB-6711-13A3-7828CC2C5761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3719073" y="4838068"/>
                <a:ext cx="14976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6E11D087-7A49-B1BA-4987-D16B2321B90A}"/>
                  </a:ext>
                </a:extLst>
              </p14:cNvPr>
              <p14:cNvContentPartPr/>
              <p14:nvPr/>
            </p14:nvContentPartPr>
            <p14:xfrm>
              <a:off x="3886833" y="4855708"/>
              <a:ext cx="82080" cy="19332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6E11D087-7A49-B1BA-4987-D16B2321B90A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3878193" y="4846708"/>
                <a:ext cx="99720" cy="21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D36A375-62FB-0F7D-E144-C7F8DC46A8AB}"/>
              </a:ext>
            </a:extLst>
          </p:cNvPr>
          <p:cNvGrpSpPr/>
          <p:nvPr/>
        </p:nvGrpSpPr>
        <p:grpSpPr>
          <a:xfrm>
            <a:off x="4037313" y="4813228"/>
            <a:ext cx="374760" cy="410400"/>
            <a:chOff x="4037313" y="4813228"/>
            <a:chExt cx="374760" cy="41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B51DAB9-FAA5-0D05-A6C8-BBC0EA41ABEB}"/>
                    </a:ext>
                  </a:extLst>
                </p14:cNvPr>
                <p14:cNvContentPartPr/>
                <p14:nvPr/>
              </p14:nvContentPartPr>
              <p14:xfrm>
                <a:off x="4037313" y="4962268"/>
                <a:ext cx="110160" cy="1746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B51DAB9-FAA5-0D05-A6C8-BBC0EA41ABE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028313" y="4953268"/>
                  <a:ext cx="1278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E915CA4-8084-7F63-2F4C-4F0A19A271BA}"/>
                    </a:ext>
                  </a:extLst>
                </p14:cNvPr>
                <p14:cNvContentPartPr/>
                <p14:nvPr/>
              </p14:nvContentPartPr>
              <p14:xfrm>
                <a:off x="4171953" y="5027788"/>
                <a:ext cx="161280" cy="1090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E915CA4-8084-7F63-2F4C-4F0A19A271B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163313" y="5018788"/>
                  <a:ext cx="1789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CA28713-0320-340C-7A79-8A1137EE853C}"/>
                    </a:ext>
                  </a:extLst>
                </p14:cNvPr>
                <p14:cNvContentPartPr/>
                <p14:nvPr/>
              </p14:nvContentPartPr>
              <p14:xfrm>
                <a:off x="4198593" y="4813228"/>
                <a:ext cx="213480" cy="4104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CA28713-0320-340C-7A79-8A1137EE853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189953" y="4804588"/>
                  <a:ext cx="231120" cy="42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4CF56B1D-31BB-B268-38ED-CF9E5A4FB92D}"/>
              </a:ext>
            </a:extLst>
          </p:cNvPr>
          <p:cNvGrpSpPr/>
          <p:nvPr/>
        </p:nvGrpSpPr>
        <p:grpSpPr>
          <a:xfrm>
            <a:off x="3939393" y="5920228"/>
            <a:ext cx="630720" cy="446400"/>
            <a:chOff x="3939393" y="5920228"/>
            <a:chExt cx="630720" cy="44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BD64410-1362-6E47-0DAC-DAA64917690A}"/>
                    </a:ext>
                  </a:extLst>
                </p14:cNvPr>
                <p14:cNvContentPartPr/>
                <p14:nvPr/>
              </p14:nvContentPartPr>
              <p14:xfrm>
                <a:off x="3939393" y="6001228"/>
                <a:ext cx="109440" cy="2473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BD64410-1362-6E47-0DAC-DAA64917690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930753" y="5992228"/>
                  <a:ext cx="1270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6B9272D-B601-9026-41C1-09CD63A729BC}"/>
                    </a:ext>
                  </a:extLst>
                </p14:cNvPr>
                <p14:cNvContentPartPr/>
                <p14:nvPr/>
              </p14:nvContentPartPr>
              <p14:xfrm>
                <a:off x="4039833" y="5982868"/>
                <a:ext cx="118080" cy="1839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6B9272D-B601-9026-41C1-09CD63A729B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031193" y="5974228"/>
                  <a:ext cx="1357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5916F4E-2633-6F17-4E9A-ADD0E8018C22}"/>
                    </a:ext>
                  </a:extLst>
                </p14:cNvPr>
                <p14:cNvContentPartPr/>
                <p14:nvPr/>
              </p14:nvContentPartPr>
              <p14:xfrm>
                <a:off x="4192833" y="6063148"/>
                <a:ext cx="96120" cy="1360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5916F4E-2633-6F17-4E9A-ADD0E8018C2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183833" y="6054148"/>
                  <a:ext cx="1137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1DD3882-E693-F909-771A-D5D3E9542659}"/>
                    </a:ext>
                  </a:extLst>
                </p14:cNvPr>
                <p14:cNvContentPartPr/>
                <p14:nvPr/>
              </p14:nvContentPartPr>
              <p14:xfrm>
                <a:off x="4324233" y="6137308"/>
                <a:ext cx="106920" cy="1663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1DD3882-E693-F909-771A-D5D3E954265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315593" y="6128308"/>
                  <a:ext cx="1245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992C5B8-79B4-337B-5678-4C2607E37560}"/>
                    </a:ext>
                  </a:extLst>
                </p14:cNvPr>
                <p14:cNvContentPartPr/>
                <p14:nvPr/>
              </p14:nvContentPartPr>
              <p14:xfrm>
                <a:off x="4349793" y="5920228"/>
                <a:ext cx="220320" cy="4464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992C5B8-79B4-337B-5678-4C2607E3756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340793" y="5911228"/>
                  <a:ext cx="237960" cy="46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40C12A7-0151-6BA7-4AE8-332F98136DB1}"/>
              </a:ext>
            </a:extLst>
          </p:cNvPr>
          <p:cNvGrpSpPr/>
          <p:nvPr/>
        </p:nvGrpSpPr>
        <p:grpSpPr>
          <a:xfrm>
            <a:off x="7807593" y="3194308"/>
            <a:ext cx="2449800" cy="801720"/>
            <a:chOff x="7807593" y="3194308"/>
            <a:chExt cx="2449800" cy="80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BAA96FD-D9E0-CEAE-9E54-500182FB5E44}"/>
                    </a:ext>
                  </a:extLst>
                </p14:cNvPr>
                <p14:cNvContentPartPr/>
                <p14:nvPr/>
              </p14:nvContentPartPr>
              <p14:xfrm>
                <a:off x="8416353" y="3283948"/>
                <a:ext cx="25920" cy="2930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BAA96FD-D9E0-CEAE-9E54-500182FB5E4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407713" y="3274948"/>
                  <a:ext cx="435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F05F3DA-59F2-5661-3F94-55F9EC9CFC73}"/>
                    </a:ext>
                  </a:extLst>
                </p14:cNvPr>
                <p14:cNvContentPartPr/>
                <p14:nvPr/>
              </p14:nvContentPartPr>
              <p14:xfrm>
                <a:off x="8405553" y="3275308"/>
                <a:ext cx="150480" cy="149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F05F3DA-59F2-5661-3F94-55F9EC9CFC7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396913" y="3266668"/>
                  <a:ext cx="168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99037DB-84C3-E8CB-FE6C-D46EDB39B94A}"/>
                    </a:ext>
                  </a:extLst>
                </p14:cNvPr>
                <p14:cNvContentPartPr/>
                <p14:nvPr/>
              </p14:nvContentPartPr>
              <p14:xfrm>
                <a:off x="8663673" y="3293308"/>
                <a:ext cx="9720" cy="191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99037DB-84C3-E8CB-FE6C-D46EDB39B94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655033" y="3284308"/>
                  <a:ext cx="273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4715927-A4DF-CC7C-5BEF-3B7A8292D32A}"/>
                    </a:ext>
                  </a:extLst>
                </p14:cNvPr>
                <p14:cNvContentPartPr/>
                <p14:nvPr/>
              </p14:nvContentPartPr>
              <p14:xfrm>
                <a:off x="8618313" y="3278548"/>
                <a:ext cx="168120" cy="192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4715927-A4DF-CC7C-5BEF-3B7A8292D32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609313" y="3269908"/>
                  <a:ext cx="1857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C8758F8-5674-1D09-B3DF-564BBCCF898A}"/>
                    </a:ext>
                  </a:extLst>
                </p14:cNvPr>
                <p14:cNvContentPartPr/>
                <p14:nvPr/>
              </p14:nvContentPartPr>
              <p14:xfrm>
                <a:off x="8877153" y="3284668"/>
                <a:ext cx="9720" cy="239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C8758F8-5674-1D09-B3DF-564BBCCF898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868513" y="3275668"/>
                  <a:ext cx="273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DF65DEA-61C3-3823-BCDA-118A9FBD1AED}"/>
                    </a:ext>
                  </a:extLst>
                </p14:cNvPr>
                <p14:cNvContentPartPr/>
                <p14:nvPr/>
              </p14:nvContentPartPr>
              <p14:xfrm>
                <a:off x="8859513" y="3247948"/>
                <a:ext cx="194760" cy="99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DF65DEA-61C3-3823-BCDA-118A9FBD1AE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850513" y="3238948"/>
                  <a:ext cx="2124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F86ADE0-125B-F0CF-B66C-67ECA1BDD401}"/>
                    </a:ext>
                  </a:extLst>
                </p14:cNvPr>
                <p14:cNvContentPartPr/>
                <p14:nvPr/>
              </p14:nvContentPartPr>
              <p14:xfrm>
                <a:off x="8856993" y="3355588"/>
                <a:ext cx="147960" cy="324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F86ADE0-125B-F0CF-B66C-67ECA1BDD40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847993" y="3346948"/>
                  <a:ext cx="1656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3C0D096-B649-484C-4209-366F9E113C4E}"/>
                    </a:ext>
                  </a:extLst>
                </p14:cNvPr>
                <p14:cNvContentPartPr/>
                <p14:nvPr/>
              </p14:nvContentPartPr>
              <p14:xfrm>
                <a:off x="8988393" y="3515788"/>
                <a:ext cx="34200" cy="119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3C0D096-B649-484C-4209-366F9E113C4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979393" y="3507148"/>
                  <a:ext cx="518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1A87583-DCDB-BEE5-87A6-FC4F34BA3EE2}"/>
                    </a:ext>
                  </a:extLst>
                </p14:cNvPr>
                <p14:cNvContentPartPr/>
                <p14:nvPr/>
              </p14:nvContentPartPr>
              <p14:xfrm>
                <a:off x="8990553" y="3382228"/>
                <a:ext cx="16560" cy="316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1A87583-DCDB-BEE5-87A6-FC4F34BA3EE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981913" y="3373228"/>
                  <a:ext cx="342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AE14C28-0E8A-DAC4-E928-615B9A74D7E4}"/>
                    </a:ext>
                  </a:extLst>
                </p14:cNvPr>
                <p14:cNvContentPartPr/>
                <p14:nvPr/>
              </p14:nvContentPartPr>
              <p14:xfrm>
                <a:off x="9162633" y="3231388"/>
                <a:ext cx="87840" cy="3704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AE14C28-0E8A-DAC4-E928-615B9A74D7E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153993" y="3222388"/>
                  <a:ext cx="10548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9FFB7EA-CF7F-8A0F-220E-D9C43A68B91A}"/>
                    </a:ext>
                  </a:extLst>
                </p14:cNvPr>
                <p14:cNvContentPartPr/>
                <p14:nvPr/>
              </p14:nvContentPartPr>
              <p14:xfrm>
                <a:off x="9240393" y="3284668"/>
                <a:ext cx="137160" cy="249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9FFB7EA-CF7F-8A0F-220E-D9C43A68B91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231393" y="3275668"/>
                  <a:ext cx="1548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B11503E-33B7-C91D-3609-81FCE8BBFF16}"/>
                    </a:ext>
                  </a:extLst>
                </p14:cNvPr>
                <p14:cNvContentPartPr/>
                <p14:nvPr/>
              </p14:nvContentPartPr>
              <p14:xfrm>
                <a:off x="9400593" y="3467188"/>
                <a:ext cx="11520" cy="1753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B11503E-33B7-C91D-3609-81FCE8BBFF1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391593" y="3458548"/>
                  <a:ext cx="291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E4B82EC-D70B-05FE-C564-40D659E73ED7}"/>
                    </a:ext>
                  </a:extLst>
                </p14:cNvPr>
                <p14:cNvContentPartPr/>
                <p14:nvPr/>
              </p14:nvContentPartPr>
              <p14:xfrm>
                <a:off x="9436593" y="3266308"/>
                <a:ext cx="165600" cy="4226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E4B82EC-D70B-05FE-C564-40D659E73ED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427593" y="3257668"/>
                  <a:ext cx="18324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8406BE0-C871-87CD-139F-B09295BB9418}"/>
                    </a:ext>
                  </a:extLst>
                </p14:cNvPr>
                <p14:cNvContentPartPr/>
                <p14:nvPr/>
              </p14:nvContentPartPr>
              <p14:xfrm>
                <a:off x="9702993" y="3346588"/>
                <a:ext cx="140040" cy="1364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8406BE0-C871-87CD-139F-B09295BB941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693993" y="3337588"/>
                  <a:ext cx="1576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CF13D3E-46DD-3F87-F8F8-40404D3E71D2}"/>
                    </a:ext>
                  </a:extLst>
                </p14:cNvPr>
                <p14:cNvContentPartPr/>
                <p14:nvPr/>
              </p14:nvContentPartPr>
              <p14:xfrm>
                <a:off x="9666993" y="3319588"/>
                <a:ext cx="160560" cy="2538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CF13D3E-46DD-3F87-F8F8-40404D3E71D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657993" y="3310948"/>
                  <a:ext cx="1782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284D434-E132-E96F-1E67-CC28B6433F58}"/>
                    </a:ext>
                  </a:extLst>
                </p14:cNvPr>
                <p14:cNvContentPartPr/>
                <p14:nvPr/>
              </p14:nvContentPartPr>
              <p14:xfrm>
                <a:off x="9995313" y="3194308"/>
                <a:ext cx="36360" cy="3344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284D434-E132-E96F-1E67-CC28B6433F5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986313" y="3185308"/>
                  <a:ext cx="540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80B2AE1-2B9A-EA4F-A081-9B185E78FD2C}"/>
                    </a:ext>
                  </a:extLst>
                </p14:cNvPr>
                <p14:cNvContentPartPr/>
                <p14:nvPr/>
              </p14:nvContentPartPr>
              <p14:xfrm>
                <a:off x="9978033" y="3287188"/>
                <a:ext cx="142200" cy="114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80B2AE1-2B9A-EA4F-A081-9B185E78FD2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969393" y="3278188"/>
                  <a:ext cx="1598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D96DD5C-959C-15E9-DA9A-046704B18786}"/>
                    </a:ext>
                  </a:extLst>
                </p14:cNvPr>
                <p14:cNvContentPartPr/>
                <p14:nvPr/>
              </p14:nvContentPartPr>
              <p14:xfrm>
                <a:off x="10109433" y="3467188"/>
                <a:ext cx="147960" cy="2998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D96DD5C-959C-15E9-DA9A-046704B1878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100793" y="3458548"/>
                  <a:ext cx="1656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355469B-309F-DB26-CD79-D28FA457C7F2}"/>
                    </a:ext>
                  </a:extLst>
                </p14:cNvPr>
                <p14:cNvContentPartPr/>
                <p14:nvPr/>
              </p14:nvContentPartPr>
              <p14:xfrm>
                <a:off x="10173513" y="3273868"/>
                <a:ext cx="41040" cy="316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355469B-309F-DB26-CD79-D28FA457C7F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164513" y="3264868"/>
                  <a:ext cx="586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5CD897E-61EF-B551-2B6B-B263A6863C33}"/>
                    </a:ext>
                  </a:extLst>
                </p14:cNvPr>
                <p14:cNvContentPartPr/>
                <p14:nvPr/>
              </p14:nvContentPartPr>
              <p14:xfrm>
                <a:off x="7811553" y="3224188"/>
                <a:ext cx="308160" cy="604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5CD897E-61EF-B551-2B6B-B263A6863C33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802913" y="3215548"/>
                  <a:ext cx="3258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2F0FD76-8A92-30D7-EF74-FCA415E10A0C}"/>
                    </a:ext>
                  </a:extLst>
                </p14:cNvPr>
                <p14:cNvContentPartPr/>
                <p14:nvPr/>
              </p14:nvContentPartPr>
              <p14:xfrm>
                <a:off x="7807593" y="3246508"/>
                <a:ext cx="464760" cy="3744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2F0FD76-8A92-30D7-EF74-FCA415E10A0C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798953" y="3237868"/>
                  <a:ext cx="48240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12BB1FB-C98D-1E4D-97A9-E9B3323C7FF0}"/>
                    </a:ext>
                  </a:extLst>
                </p14:cNvPr>
                <p14:cNvContentPartPr/>
                <p14:nvPr/>
              </p14:nvContentPartPr>
              <p14:xfrm>
                <a:off x="8060313" y="3201508"/>
                <a:ext cx="170640" cy="507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12BB1FB-C98D-1E4D-97A9-E9B3323C7FF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051673" y="3192868"/>
                  <a:ext cx="1882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F287F03-AFF0-332A-637E-0A7C4A3CAD84}"/>
                    </a:ext>
                  </a:extLst>
                </p14:cNvPr>
                <p14:cNvContentPartPr/>
                <p14:nvPr/>
              </p14:nvContentPartPr>
              <p14:xfrm>
                <a:off x="8273433" y="3461788"/>
                <a:ext cx="360" cy="1044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F287F03-AFF0-332A-637E-0A7C4A3CAD8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264793" y="3453148"/>
                  <a:ext cx="180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F370BCD-DC0C-DFB4-A83C-0A465E94DFC0}"/>
                    </a:ext>
                  </a:extLst>
                </p14:cNvPr>
                <p14:cNvContentPartPr/>
                <p14:nvPr/>
              </p14:nvContentPartPr>
              <p14:xfrm>
                <a:off x="7856193" y="3625948"/>
                <a:ext cx="129240" cy="1933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F370BCD-DC0C-DFB4-A83C-0A465E94DFC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847553" y="3616948"/>
                  <a:ext cx="1468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2B5047C-AC41-8E15-C401-219D09BE71B9}"/>
                    </a:ext>
                  </a:extLst>
                </p14:cNvPr>
                <p14:cNvContentPartPr/>
                <p14:nvPr/>
              </p14:nvContentPartPr>
              <p14:xfrm>
                <a:off x="7998033" y="3719548"/>
                <a:ext cx="108000" cy="1576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2B5047C-AC41-8E15-C401-219D09BE71B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989393" y="3710548"/>
                  <a:ext cx="1256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BDFD9AE-45FE-E3B5-C289-858FF6F9939E}"/>
                    </a:ext>
                  </a:extLst>
                </p14:cNvPr>
                <p14:cNvContentPartPr/>
                <p14:nvPr/>
              </p14:nvContentPartPr>
              <p14:xfrm>
                <a:off x="8122593" y="3814228"/>
                <a:ext cx="100800" cy="1483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BDFD9AE-45FE-E3B5-C289-858FF6F9939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113593" y="3805588"/>
                  <a:ext cx="1184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14DE4A3-02AF-2992-FF41-B516EB8A0BD6}"/>
                    </a:ext>
                  </a:extLst>
                </p14:cNvPr>
                <p14:cNvContentPartPr/>
                <p14:nvPr/>
              </p14:nvContentPartPr>
              <p14:xfrm>
                <a:off x="8104953" y="3684628"/>
                <a:ext cx="40680" cy="126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14DE4A3-02AF-2992-FF41-B516EB8A0BD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095953" y="3675628"/>
                  <a:ext cx="583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A6E83E6-E89D-4E46-3603-1155E8C9BB4B}"/>
                    </a:ext>
                  </a:extLst>
                </p14:cNvPr>
                <p14:cNvContentPartPr/>
                <p14:nvPr/>
              </p14:nvContentPartPr>
              <p14:xfrm>
                <a:off x="8244993" y="3758428"/>
                <a:ext cx="87120" cy="147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A6E83E6-E89D-4E46-3603-1155E8C9BB4B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236353" y="3749428"/>
                  <a:ext cx="1047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3454F74-EF74-8EC2-596B-B99B3AA8E911}"/>
                    </a:ext>
                  </a:extLst>
                </p14:cNvPr>
                <p14:cNvContentPartPr/>
                <p14:nvPr/>
              </p14:nvContentPartPr>
              <p14:xfrm>
                <a:off x="8264793" y="3825748"/>
                <a:ext cx="97200" cy="18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3454F74-EF74-8EC2-596B-B99B3AA8E91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255793" y="3816748"/>
                  <a:ext cx="114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44EAE20-D4F5-2F77-EDC3-E0BF8705EBAE}"/>
                    </a:ext>
                  </a:extLst>
                </p14:cNvPr>
                <p14:cNvContentPartPr/>
                <p14:nvPr/>
              </p14:nvContentPartPr>
              <p14:xfrm>
                <a:off x="8451273" y="3626668"/>
                <a:ext cx="114840" cy="1216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44EAE20-D4F5-2F77-EDC3-E0BF8705EBAE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442633" y="3618028"/>
                  <a:ext cx="1324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7714F6C-5408-DD70-699D-43FA84CBAA08}"/>
                    </a:ext>
                  </a:extLst>
                </p14:cNvPr>
                <p14:cNvContentPartPr/>
                <p14:nvPr/>
              </p14:nvContentPartPr>
              <p14:xfrm>
                <a:off x="8548473" y="3585988"/>
                <a:ext cx="69120" cy="146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7714F6C-5408-DD70-699D-43FA84CBAA08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539473" y="3577348"/>
                  <a:ext cx="867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2A2F452-7FF4-74F6-19A2-1117B5E388D5}"/>
                    </a:ext>
                  </a:extLst>
                </p14:cNvPr>
                <p14:cNvContentPartPr/>
                <p14:nvPr/>
              </p14:nvContentPartPr>
              <p14:xfrm>
                <a:off x="8717313" y="3648628"/>
                <a:ext cx="9720" cy="1342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2A2F452-7FF4-74F6-19A2-1117B5E388D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708313" y="3639628"/>
                  <a:ext cx="273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6C71880-CCCE-70E5-4B23-888FFE9BC779}"/>
                    </a:ext>
                  </a:extLst>
                </p14:cNvPr>
                <p14:cNvContentPartPr/>
                <p14:nvPr/>
              </p14:nvContentPartPr>
              <p14:xfrm>
                <a:off x="8451273" y="3791908"/>
                <a:ext cx="302400" cy="453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6C71880-CCCE-70E5-4B23-888FFE9BC77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442633" y="3783268"/>
                  <a:ext cx="3200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EDA2CE3-0796-47C1-64F0-848E550BE941}"/>
                    </a:ext>
                  </a:extLst>
                </p14:cNvPr>
                <p14:cNvContentPartPr/>
                <p14:nvPr/>
              </p14:nvContentPartPr>
              <p14:xfrm>
                <a:off x="8558553" y="3842308"/>
                <a:ext cx="133200" cy="153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EDA2CE3-0796-47C1-64F0-848E550BE941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549913" y="3833668"/>
                  <a:ext cx="1508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7697F14-4F92-BBC6-1D9B-68180755CE50}"/>
                    </a:ext>
                  </a:extLst>
                </p14:cNvPr>
                <p14:cNvContentPartPr/>
                <p14:nvPr/>
              </p14:nvContentPartPr>
              <p14:xfrm>
                <a:off x="9381153" y="3543508"/>
                <a:ext cx="122040" cy="1108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7697F14-4F92-BBC6-1D9B-68180755CE5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372513" y="3534868"/>
                  <a:ext cx="1396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9BBCF1F-F29E-F48F-A4CB-8E8DCB256A33}"/>
                    </a:ext>
                  </a:extLst>
                </p14:cNvPr>
                <p14:cNvContentPartPr/>
                <p14:nvPr/>
              </p14:nvContentPartPr>
              <p14:xfrm>
                <a:off x="9498513" y="3536308"/>
                <a:ext cx="108360" cy="2347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9BBCF1F-F29E-F48F-A4CB-8E8DCB256A3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489873" y="3527308"/>
                  <a:ext cx="1260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51EE4D6-9BBA-CE36-4D5B-28C4537DA665}"/>
                    </a:ext>
                  </a:extLst>
                </p14:cNvPr>
                <p14:cNvContentPartPr/>
                <p14:nvPr/>
              </p14:nvContentPartPr>
              <p14:xfrm>
                <a:off x="9489873" y="3417508"/>
                <a:ext cx="23760" cy="23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51EE4D6-9BBA-CE36-4D5B-28C4537DA665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480873" y="3408508"/>
                  <a:ext cx="41400" cy="40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9" name="Title 1">
            <a:extLst>
              <a:ext uri="{FF2B5EF4-FFF2-40B4-BE49-F238E27FC236}">
                <a16:creationId xmlns:a16="http://schemas.microsoft.com/office/drawing/2014/main" id="{3A6E7B27-4F64-D4F2-BDA7-4A3AB0B9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98584" cy="1325563"/>
          </a:xfrm>
        </p:spPr>
        <p:txBody>
          <a:bodyPr>
            <a:normAutofit/>
          </a:bodyPr>
          <a:lstStyle/>
          <a:p>
            <a:r>
              <a:rPr lang="en-US" dirty="0"/>
              <a:t>Analyzing breakage of each bin of the initial PSD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997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0A2F4-3DDB-2C23-EF0E-0878C4C0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real CDF (rebound)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51D01-6632-1F3D-7E3E-03347A56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7/13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6B4733C-3ACC-D4B9-9220-C6E8F4B41F37}"/>
              </a:ext>
            </a:extLst>
          </p:cNvPr>
          <p:cNvGrpSpPr/>
          <p:nvPr/>
        </p:nvGrpSpPr>
        <p:grpSpPr>
          <a:xfrm>
            <a:off x="1720353" y="4669228"/>
            <a:ext cx="2586240" cy="605160"/>
            <a:chOff x="1720353" y="4669228"/>
            <a:chExt cx="2586240" cy="60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DACE921-006C-F5D5-C843-346571D6CC4E}"/>
                    </a:ext>
                  </a:extLst>
                </p14:cNvPr>
                <p14:cNvContentPartPr/>
                <p14:nvPr/>
              </p14:nvContentPartPr>
              <p14:xfrm>
                <a:off x="1720353" y="4935628"/>
                <a:ext cx="206280" cy="338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DACE921-006C-F5D5-C843-346571D6CC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02713" y="4917988"/>
                  <a:ext cx="2419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ACF6428-4CC7-D3E0-2B20-9ACD588795AA}"/>
                    </a:ext>
                  </a:extLst>
                </p14:cNvPr>
                <p14:cNvContentPartPr/>
                <p14:nvPr/>
              </p14:nvContentPartPr>
              <p14:xfrm>
                <a:off x="2041113" y="5094028"/>
                <a:ext cx="71640" cy="126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ACF6428-4CC7-D3E0-2B20-9ACD588795A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23473" y="5076388"/>
                  <a:ext cx="1072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1FAC50C-812B-0F43-49E5-D92C0E42CDBD}"/>
                    </a:ext>
                  </a:extLst>
                </p14:cNvPr>
                <p14:cNvContentPartPr/>
                <p14:nvPr/>
              </p14:nvContentPartPr>
              <p14:xfrm>
                <a:off x="2018073" y="4883068"/>
                <a:ext cx="36360" cy="54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1FAC50C-812B-0F43-49E5-D92C0E42CDB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00433" y="4865428"/>
                  <a:ext cx="720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5F48DE3-2300-8205-C77C-6D36EE85332F}"/>
                    </a:ext>
                  </a:extLst>
                </p14:cNvPr>
                <p14:cNvContentPartPr/>
                <p14:nvPr/>
              </p14:nvContentPartPr>
              <p14:xfrm>
                <a:off x="2194113" y="4998268"/>
                <a:ext cx="212400" cy="171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5F48DE3-2300-8205-C77C-6D36EE85332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76113" y="4980628"/>
                  <a:ext cx="248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0E2605B-9BC6-3E22-61C9-7E8A33FF72D0}"/>
                    </a:ext>
                  </a:extLst>
                </p14:cNvPr>
                <p14:cNvContentPartPr/>
                <p14:nvPr/>
              </p14:nvContentPartPr>
              <p14:xfrm>
                <a:off x="2551233" y="4990348"/>
                <a:ext cx="349560" cy="147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0E2605B-9BC6-3E22-61C9-7E8A33FF72D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33593" y="4972348"/>
                  <a:ext cx="3852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8BFA0D0-EE8D-D16C-E308-376C42771FDA}"/>
                    </a:ext>
                  </a:extLst>
                </p14:cNvPr>
                <p14:cNvContentPartPr/>
                <p14:nvPr/>
              </p14:nvContentPartPr>
              <p14:xfrm>
                <a:off x="2989713" y="4854268"/>
                <a:ext cx="329400" cy="352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8BFA0D0-EE8D-D16C-E308-376C42771FD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71713" y="4836268"/>
                  <a:ext cx="3650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2A47C9C-9FD4-5F9F-D0FB-A5FD26037786}"/>
                    </a:ext>
                  </a:extLst>
                </p14:cNvPr>
                <p14:cNvContentPartPr/>
                <p14:nvPr/>
              </p14:nvContentPartPr>
              <p14:xfrm>
                <a:off x="3167553" y="4984948"/>
                <a:ext cx="129600" cy="57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2A47C9C-9FD4-5F9F-D0FB-A5FD2603778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49913" y="4967308"/>
                  <a:ext cx="1652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B124365-A2DD-045B-6905-3BC384302372}"/>
                    </a:ext>
                  </a:extLst>
                </p14:cNvPr>
                <p14:cNvContentPartPr/>
                <p14:nvPr/>
              </p14:nvContentPartPr>
              <p14:xfrm>
                <a:off x="3417753" y="4904308"/>
                <a:ext cx="374400" cy="255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B124365-A2DD-045B-6905-3BC3843023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99753" y="4886668"/>
                  <a:ext cx="4100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08C22F8-E4AD-52A2-6A83-C178F04FCEB2}"/>
                    </a:ext>
                  </a:extLst>
                </p14:cNvPr>
                <p14:cNvContentPartPr/>
                <p14:nvPr/>
              </p14:nvContentPartPr>
              <p14:xfrm>
                <a:off x="3895113" y="4736908"/>
                <a:ext cx="121680" cy="465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08C22F8-E4AD-52A2-6A83-C178F04FCEB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77473" y="4719268"/>
                  <a:ext cx="15732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5DA4CD2-298A-7ADB-C595-117A0018BEEB}"/>
                    </a:ext>
                  </a:extLst>
                </p14:cNvPr>
                <p14:cNvContentPartPr/>
                <p14:nvPr/>
              </p14:nvContentPartPr>
              <p14:xfrm>
                <a:off x="4012833" y="4772548"/>
                <a:ext cx="101160" cy="3301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5DA4CD2-298A-7ADB-C595-117A0018BEE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94833" y="4754908"/>
                  <a:ext cx="1368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9A8BD5E-947B-622F-9EA2-D4ED018D7CD9}"/>
                    </a:ext>
                  </a:extLst>
                </p14:cNvPr>
                <p14:cNvContentPartPr/>
                <p14:nvPr/>
              </p14:nvContentPartPr>
              <p14:xfrm>
                <a:off x="4166193" y="4669228"/>
                <a:ext cx="140400" cy="435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9A8BD5E-947B-622F-9EA2-D4ED018D7CD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48553" y="4651588"/>
                  <a:ext cx="176040" cy="47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11DFA26-6181-11D7-2B52-DF5B591F7F25}"/>
                  </a:ext>
                </a:extLst>
              </p14:cNvPr>
              <p14:cNvContentPartPr/>
              <p14:nvPr/>
            </p14:nvContentPartPr>
            <p14:xfrm>
              <a:off x="1677513" y="3804508"/>
              <a:ext cx="1800" cy="39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11DFA26-6181-11D7-2B52-DF5B591F7F2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68513" y="3795868"/>
                <a:ext cx="194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40322E2-F77D-785D-3C04-39C4E54A7739}"/>
                  </a:ext>
                </a:extLst>
              </p14:cNvPr>
              <p14:cNvContentPartPr/>
              <p14:nvPr/>
            </p14:nvContentPartPr>
            <p14:xfrm>
              <a:off x="1544313" y="2360188"/>
              <a:ext cx="2841840" cy="17589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40322E2-F77D-785D-3C04-39C4E54A773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35673" y="2351548"/>
                <a:ext cx="2859480" cy="177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37B8866F-8E18-B71D-E390-27EABCCBEE21}"/>
              </a:ext>
            </a:extLst>
          </p:cNvPr>
          <p:cNvGrpSpPr/>
          <p:nvPr/>
        </p:nvGrpSpPr>
        <p:grpSpPr>
          <a:xfrm>
            <a:off x="4420713" y="4100428"/>
            <a:ext cx="920880" cy="295200"/>
            <a:chOff x="4420713" y="4100428"/>
            <a:chExt cx="920880" cy="2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CD27863-7465-E33C-E96C-0089B1188C1B}"/>
                    </a:ext>
                  </a:extLst>
                </p14:cNvPr>
                <p14:cNvContentPartPr/>
                <p14:nvPr/>
              </p14:nvContentPartPr>
              <p14:xfrm>
                <a:off x="4420713" y="4219588"/>
                <a:ext cx="875160" cy="421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CD27863-7465-E33C-E96C-0089B1188C1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12073" y="4210948"/>
                  <a:ext cx="8928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859EB0A-57A7-49A6-AA03-36D215AA69A4}"/>
                    </a:ext>
                  </a:extLst>
                </p14:cNvPr>
                <p14:cNvContentPartPr/>
                <p14:nvPr/>
              </p14:nvContentPartPr>
              <p14:xfrm>
                <a:off x="5169513" y="4100428"/>
                <a:ext cx="172080" cy="295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859EB0A-57A7-49A6-AA03-36D215AA69A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60873" y="4091428"/>
                  <a:ext cx="189720" cy="31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22ADAA0-EED7-BC8C-3C06-1AF6F0E77689}"/>
              </a:ext>
            </a:extLst>
          </p:cNvPr>
          <p:cNvGrpSpPr/>
          <p:nvPr/>
        </p:nvGrpSpPr>
        <p:grpSpPr>
          <a:xfrm>
            <a:off x="1546473" y="4092148"/>
            <a:ext cx="51480" cy="293400"/>
            <a:chOff x="1546473" y="4092148"/>
            <a:chExt cx="51480" cy="29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12D53D2-04E2-609E-9D16-9D585E479043}"/>
                    </a:ext>
                  </a:extLst>
                </p14:cNvPr>
                <p14:cNvContentPartPr/>
                <p14:nvPr/>
              </p14:nvContentPartPr>
              <p14:xfrm>
                <a:off x="1546473" y="4092148"/>
                <a:ext cx="20160" cy="69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12D53D2-04E2-609E-9D16-9D585E47904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37473" y="4083508"/>
                  <a:ext cx="378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C4BBA7F-581F-F547-E587-E04CF86D4AED}"/>
                    </a:ext>
                  </a:extLst>
                </p14:cNvPr>
                <p14:cNvContentPartPr/>
                <p14:nvPr/>
              </p14:nvContentPartPr>
              <p14:xfrm>
                <a:off x="1565553" y="4181068"/>
                <a:ext cx="5760" cy="82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C4BBA7F-581F-F547-E587-E04CF86D4AE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56553" y="4172428"/>
                  <a:ext cx="234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36C9C94-8002-5B36-5175-121ACD926F8D}"/>
                    </a:ext>
                  </a:extLst>
                </p14:cNvPr>
                <p14:cNvContentPartPr/>
                <p14:nvPr/>
              </p14:nvContentPartPr>
              <p14:xfrm>
                <a:off x="1553313" y="4287628"/>
                <a:ext cx="32760" cy="817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36C9C94-8002-5B36-5175-121ACD926F8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44313" y="4278988"/>
                  <a:ext cx="504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DA63189-C91D-1B10-AD0D-25C8F3276D0A}"/>
                    </a:ext>
                  </a:extLst>
                </p14:cNvPr>
                <p14:cNvContentPartPr/>
                <p14:nvPr/>
              </p14:nvContentPartPr>
              <p14:xfrm>
                <a:off x="1597593" y="4376188"/>
                <a:ext cx="360" cy="9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DA63189-C91D-1B10-AD0D-25C8F3276D0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88953" y="4367548"/>
                  <a:ext cx="1800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7378FB7-01AB-D5AD-D26B-0EA67DB757C5}"/>
              </a:ext>
            </a:extLst>
          </p:cNvPr>
          <p:cNvGrpSpPr/>
          <p:nvPr/>
        </p:nvGrpSpPr>
        <p:grpSpPr>
          <a:xfrm>
            <a:off x="4376073" y="2343268"/>
            <a:ext cx="62640" cy="1888560"/>
            <a:chOff x="4376073" y="2343268"/>
            <a:chExt cx="62640" cy="18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730FA33-C846-4DB7-9DC9-7F9911F1EC5D}"/>
                    </a:ext>
                  </a:extLst>
                </p14:cNvPr>
                <p14:cNvContentPartPr/>
                <p14:nvPr/>
              </p14:nvContentPartPr>
              <p14:xfrm>
                <a:off x="4376073" y="2343268"/>
                <a:ext cx="18360" cy="2178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730FA33-C846-4DB7-9DC9-7F9911F1EC5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67433" y="2334628"/>
                  <a:ext cx="360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2CEA860-8E90-938B-52E3-88DABEC2C4BF}"/>
                    </a:ext>
                  </a:extLst>
                </p14:cNvPr>
                <p14:cNvContentPartPr/>
                <p14:nvPr/>
              </p14:nvContentPartPr>
              <p14:xfrm>
                <a:off x="4376433" y="2680588"/>
                <a:ext cx="18360" cy="109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2CEA860-8E90-938B-52E3-88DABEC2C4B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67433" y="2671588"/>
                  <a:ext cx="360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4849FFB-B391-5237-1D91-34B5702F46E5}"/>
                    </a:ext>
                  </a:extLst>
                </p14:cNvPr>
                <p14:cNvContentPartPr/>
                <p14:nvPr/>
              </p14:nvContentPartPr>
              <p14:xfrm>
                <a:off x="4409193" y="2929348"/>
                <a:ext cx="11880" cy="268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4849FFB-B391-5237-1D91-34B5702F46E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00553" y="2920348"/>
                  <a:ext cx="295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F63BFA6-4AEA-B8B1-9910-66028169E87D}"/>
                    </a:ext>
                  </a:extLst>
                </p14:cNvPr>
                <p14:cNvContentPartPr/>
                <p14:nvPr/>
              </p14:nvContentPartPr>
              <p14:xfrm>
                <a:off x="4412073" y="3328948"/>
                <a:ext cx="3960" cy="24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F63BFA6-4AEA-B8B1-9910-66028169E87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03073" y="3319948"/>
                  <a:ext cx="21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ADE2F4B-A846-5AED-AF0A-399A2D2FC699}"/>
                    </a:ext>
                  </a:extLst>
                </p14:cNvPr>
                <p14:cNvContentPartPr/>
                <p14:nvPr/>
              </p14:nvContentPartPr>
              <p14:xfrm>
                <a:off x="4420713" y="3470788"/>
                <a:ext cx="18000" cy="244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ADE2F4B-A846-5AED-AF0A-399A2D2FC69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12073" y="3461788"/>
                  <a:ext cx="356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24B9D32-4A21-3E54-481F-15C4541091A5}"/>
                    </a:ext>
                  </a:extLst>
                </p14:cNvPr>
                <p14:cNvContentPartPr/>
                <p14:nvPr/>
              </p14:nvContentPartPr>
              <p14:xfrm>
                <a:off x="4411713" y="3808468"/>
                <a:ext cx="12960" cy="192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24B9D32-4A21-3E54-481F-15C4541091A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402713" y="3799468"/>
                  <a:ext cx="306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620C69E-4062-2E46-5A35-8B7F4EBE4220}"/>
                    </a:ext>
                  </a:extLst>
                </p14:cNvPr>
                <p14:cNvContentPartPr/>
                <p14:nvPr/>
              </p14:nvContentPartPr>
              <p14:xfrm>
                <a:off x="4420713" y="4083508"/>
                <a:ext cx="18000" cy="148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620C69E-4062-2E46-5A35-8B7F4EBE422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11713" y="4074508"/>
                  <a:ext cx="3564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CFBD217-74D1-548D-F643-60D65564D59D}"/>
              </a:ext>
            </a:extLst>
          </p:cNvPr>
          <p:cNvGrpSpPr/>
          <p:nvPr/>
        </p:nvGrpSpPr>
        <p:grpSpPr>
          <a:xfrm>
            <a:off x="1375113" y="4482748"/>
            <a:ext cx="480960" cy="357120"/>
            <a:chOff x="1375113" y="4482748"/>
            <a:chExt cx="480960" cy="35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5459B9A-42EF-D3BF-68F0-16443C327BC9}"/>
                    </a:ext>
                  </a:extLst>
                </p14:cNvPr>
                <p14:cNvContentPartPr/>
                <p14:nvPr/>
              </p14:nvContentPartPr>
              <p14:xfrm>
                <a:off x="1375113" y="4482748"/>
                <a:ext cx="99000" cy="239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5459B9A-42EF-D3BF-68F0-16443C327BC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66473" y="4474108"/>
                  <a:ext cx="1166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6301631-3E29-2FF4-49E9-68C0BDD1CAEF}"/>
                    </a:ext>
                  </a:extLst>
                </p14:cNvPr>
                <p14:cNvContentPartPr/>
                <p14:nvPr/>
              </p14:nvContentPartPr>
              <p14:xfrm>
                <a:off x="1535673" y="4614148"/>
                <a:ext cx="117000" cy="168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6301631-3E29-2FF4-49E9-68C0BDD1CA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526673" y="4605148"/>
                  <a:ext cx="1346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DBED570-4E1A-FB8E-A702-8665F1787FF3}"/>
                    </a:ext>
                  </a:extLst>
                </p14:cNvPr>
                <p14:cNvContentPartPr/>
                <p14:nvPr/>
              </p14:nvContentPartPr>
              <p14:xfrm>
                <a:off x="1642233" y="4527388"/>
                <a:ext cx="12960" cy="312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DBED570-4E1A-FB8E-A702-8665F1787FF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33233" y="4518388"/>
                  <a:ext cx="306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6CD77C0-ABE5-8DEC-2063-94CDFE1E544F}"/>
                    </a:ext>
                  </a:extLst>
                </p14:cNvPr>
                <p14:cNvContentPartPr/>
                <p14:nvPr/>
              </p14:nvContentPartPr>
              <p14:xfrm>
                <a:off x="1704153" y="4615228"/>
                <a:ext cx="151920" cy="175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6CD77C0-ABE5-8DEC-2063-94CDFE1E544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95513" y="4606588"/>
                  <a:ext cx="16956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16343AC-D76A-C3FF-2DCD-DFCA2E050E00}"/>
              </a:ext>
            </a:extLst>
          </p:cNvPr>
          <p:cNvGrpSpPr/>
          <p:nvPr/>
        </p:nvGrpSpPr>
        <p:grpSpPr>
          <a:xfrm>
            <a:off x="4278513" y="4305268"/>
            <a:ext cx="288360" cy="339120"/>
            <a:chOff x="4278513" y="4305268"/>
            <a:chExt cx="28836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D2C6B4C-2630-3A05-4208-04273E56B782}"/>
                    </a:ext>
                  </a:extLst>
                </p14:cNvPr>
                <p14:cNvContentPartPr/>
                <p14:nvPr/>
              </p14:nvContentPartPr>
              <p14:xfrm>
                <a:off x="4278513" y="4305268"/>
                <a:ext cx="137880" cy="2145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D2C6B4C-2630-3A05-4208-04273E56B78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269513" y="4296628"/>
                  <a:ext cx="1555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4B8B7F7-9BD7-E013-050D-8A060112790E}"/>
                    </a:ext>
                  </a:extLst>
                </p14:cNvPr>
                <p14:cNvContentPartPr/>
                <p14:nvPr/>
              </p14:nvContentPartPr>
              <p14:xfrm>
                <a:off x="4414953" y="4443508"/>
                <a:ext cx="151920" cy="200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4B8B7F7-9BD7-E013-050D-8A060112790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05953" y="4434508"/>
                  <a:ext cx="169560" cy="2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8B286AB-03B9-B85D-2718-10A68632E285}"/>
              </a:ext>
            </a:extLst>
          </p:cNvPr>
          <p:cNvGrpSpPr/>
          <p:nvPr/>
        </p:nvGrpSpPr>
        <p:grpSpPr>
          <a:xfrm>
            <a:off x="2059473" y="3577348"/>
            <a:ext cx="98280" cy="771480"/>
            <a:chOff x="2059473" y="3577348"/>
            <a:chExt cx="98280" cy="77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88DE51F-D333-3E83-F4A8-DC2F7DA23E8F}"/>
                    </a:ext>
                  </a:extLst>
                </p14:cNvPr>
                <p14:cNvContentPartPr/>
                <p14:nvPr/>
              </p14:nvContentPartPr>
              <p14:xfrm>
                <a:off x="2066673" y="3577348"/>
                <a:ext cx="180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88DE51F-D333-3E83-F4A8-DC2F7DA23E8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58033" y="3568348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F6F600E-9A38-41D1-36CA-863D9667D726}"/>
                    </a:ext>
                  </a:extLst>
                </p14:cNvPr>
                <p14:cNvContentPartPr/>
                <p14:nvPr/>
              </p14:nvContentPartPr>
              <p14:xfrm>
                <a:off x="2059473" y="3577348"/>
                <a:ext cx="18000" cy="114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F6F600E-9A38-41D1-36CA-863D9667D72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50473" y="3568348"/>
                  <a:ext cx="356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1D7BD94-76DE-D071-1F00-8E87045A2E8E}"/>
                    </a:ext>
                  </a:extLst>
                </p14:cNvPr>
                <p14:cNvContentPartPr/>
                <p14:nvPr/>
              </p14:nvContentPartPr>
              <p14:xfrm>
                <a:off x="2077113" y="3737188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1D7BD94-76DE-D071-1F00-8E87045A2E8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68113" y="37281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8A46FF7-EFEB-815F-A43F-44982BFA70D6}"/>
                    </a:ext>
                  </a:extLst>
                </p14:cNvPr>
                <p14:cNvContentPartPr/>
                <p14:nvPr/>
              </p14:nvContentPartPr>
              <p14:xfrm>
                <a:off x="2068113" y="3701908"/>
                <a:ext cx="25200" cy="98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8A46FF7-EFEB-815F-A43F-44982BFA70D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059473" y="3692908"/>
                  <a:ext cx="42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6C24E2C-FA18-C6C2-6BC9-EF5859419F3D}"/>
                    </a:ext>
                  </a:extLst>
                </p14:cNvPr>
                <p14:cNvContentPartPr/>
                <p14:nvPr/>
              </p14:nvContentPartPr>
              <p14:xfrm>
                <a:off x="2059473" y="3807388"/>
                <a:ext cx="44640" cy="691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6C24E2C-FA18-C6C2-6BC9-EF5859419F3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050473" y="3798388"/>
                  <a:ext cx="622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C47CF82-48FF-B92B-706C-D3DA4C078041}"/>
                    </a:ext>
                  </a:extLst>
                </p14:cNvPr>
                <p14:cNvContentPartPr/>
                <p14:nvPr/>
              </p14:nvContentPartPr>
              <p14:xfrm>
                <a:off x="2103393" y="3888028"/>
                <a:ext cx="3960" cy="19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C47CF82-48FF-B92B-706C-D3DA4C07804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094753" y="3879388"/>
                  <a:ext cx="216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23A1467-B163-7462-80EB-4BF2AFF754CC}"/>
                    </a:ext>
                  </a:extLst>
                </p14:cNvPr>
                <p14:cNvContentPartPr/>
                <p14:nvPr/>
              </p14:nvContentPartPr>
              <p14:xfrm>
                <a:off x="2103393" y="3941308"/>
                <a:ext cx="18360" cy="954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23A1467-B163-7462-80EB-4BF2AFF754C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094753" y="3932308"/>
                  <a:ext cx="360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380B687-10DD-95C5-2C4F-B9C6509C11C6}"/>
                    </a:ext>
                  </a:extLst>
                </p14:cNvPr>
                <p14:cNvContentPartPr/>
                <p14:nvPr/>
              </p14:nvContentPartPr>
              <p14:xfrm>
                <a:off x="2128233" y="4083508"/>
                <a:ext cx="2520" cy="72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380B687-10DD-95C5-2C4F-B9C6509C11C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119593" y="4074508"/>
                  <a:ext cx="201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B4D398D-FA37-C04A-F23F-4ADDC8020DE8}"/>
                    </a:ext>
                  </a:extLst>
                </p14:cNvPr>
                <p14:cNvContentPartPr/>
                <p14:nvPr/>
              </p14:nvContentPartPr>
              <p14:xfrm>
                <a:off x="2130393" y="4198708"/>
                <a:ext cx="3960" cy="12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B4D398D-FA37-C04A-F23F-4ADDC8020DE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121393" y="4190068"/>
                  <a:ext cx="216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A9F6F41-7BFA-5732-BBBB-BCF5803D1575}"/>
                    </a:ext>
                  </a:extLst>
                </p14:cNvPr>
                <p14:cNvContentPartPr/>
                <p14:nvPr/>
              </p14:nvContentPartPr>
              <p14:xfrm>
                <a:off x="2139033" y="4269628"/>
                <a:ext cx="360" cy="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A9F6F41-7BFA-5732-BBBB-BCF5803D157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30393" y="42609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F1F1B75-56EE-AAC3-65C5-E0E6EF73CE9D}"/>
                    </a:ext>
                  </a:extLst>
                </p14:cNvPr>
                <p14:cNvContentPartPr/>
                <p14:nvPr/>
              </p14:nvContentPartPr>
              <p14:xfrm>
                <a:off x="2139033" y="4278628"/>
                <a:ext cx="18720" cy="70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F1F1B75-56EE-AAC3-65C5-E0E6EF73CE9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30393" y="4269628"/>
                  <a:ext cx="36360" cy="8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C68FF17-0CA5-2942-F7C1-C20B84EA5AD2}"/>
              </a:ext>
            </a:extLst>
          </p:cNvPr>
          <p:cNvGrpSpPr/>
          <p:nvPr/>
        </p:nvGrpSpPr>
        <p:grpSpPr>
          <a:xfrm>
            <a:off x="2115633" y="4411828"/>
            <a:ext cx="392760" cy="356040"/>
            <a:chOff x="2115633" y="4411828"/>
            <a:chExt cx="392760" cy="35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B3C4F07-2D73-7572-49EC-4903CE4AB5E0}"/>
                    </a:ext>
                  </a:extLst>
                </p14:cNvPr>
                <p14:cNvContentPartPr/>
                <p14:nvPr/>
              </p14:nvContentPartPr>
              <p14:xfrm>
                <a:off x="2115633" y="4411828"/>
                <a:ext cx="153000" cy="259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B3C4F07-2D73-7572-49EC-4903CE4AB5E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106633" y="4403188"/>
                  <a:ext cx="1706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4426FBA-7419-06D6-310F-1B430CF2BA3A}"/>
                    </a:ext>
                  </a:extLst>
                </p14:cNvPr>
                <p14:cNvContentPartPr/>
                <p14:nvPr/>
              </p14:nvContentPartPr>
              <p14:xfrm>
                <a:off x="2316513" y="4582108"/>
                <a:ext cx="191880" cy="185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4426FBA-7419-06D6-310F-1B430CF2BA3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307873" y="4573468"/>
                  <a:ext cx="209520" cy="20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4CCF99DA-A2A7-3BE1-CC42-9FDCC3B45BD9}"/>
                  </a:ext>
                </a:extLst>
              </p14:cNvPr>
              <p14:cNvContentPartPr/>
              <p14:nvPr/>
            </p14:nvContentPartPr>
            <p14:xfrm>
              <a:off x="2166033" y="2371348"/>
              <a:ext cx="2170440" cy="19342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4CCF99DA-A2A7-3BE1-CC42-9FDCC3B45BD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157033" y="2362348"/>
                <a:ext cx="2188080" cy="19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E4EFA3-1B7A-5605-EA83-0E995EDEBF01}"/>
                  </a:ext>
                </a:extLst>
              </p14:cNvPr>
              <p14:cNvContentPartPr/>
              <p14:nvPr/>
            </p14:nvContentPartPr>
            <p14:xfrm>
              <a:off x="1312113" y="2121508"/>
              <a:ext cx="3111480" cy="2284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E4EFA3-1B7A-5605-EA83-0E995EDEBF0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303113" y="2112508"/>
                <a:ext cx="3129120" cy="23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0916A6F-5468-E042-6A31-4D66ACE73ECB}"/>
                  </a:ext>
                </a:extLst>
              </p14:cNvPr>
              <p14:cNvContentPartPr/>
              <p14:nvPr/>
            </p14:nvContentPartPr>
            <p14:xfrm>
              <a:off x="1197993" y="2093068"/>
              <a:ext cx="327240" cy="139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0916A6F-5468-E042-6A31-4D66ACE73EC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89353" y="2084428"/>
                <a:ext cx="34488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00C2D63-B8CD-1B12-472F-BDA1B300E7E2}"/>
                  </a:ext>
                </a:extLst>
              </p14:cNvPr>
              <p14:cNvContentPartPr/>
              <p14:nvPr/>
            </p14:nvContentPartPr>
            <p14:xfrm>
              <a:off x="535233" y="2803348"/>
              <a:ext cx="201600" cy="253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00C2D63-B8CD-1B12-472F-BDA1B300E7E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17593" y="2785708"/>
                <a:ext cx="23724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54B33A7-3FDB-09FA-DDF5-40EEE1DF1C12}"/>
                  </a:ext>
                </a:extLst>
              </p14:cNvPr>
              <p14:cNvContentPartPr/>
              <p14:nvPr/>
            </p14:nvContentPartPr>
            <p14:xfrm>
              <a:off x="820713" y="2822788"/>
              <a:ext cx="40320" cy="1947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54B33A7-3FDB-09FA-DDF5-40EEE1DF1C1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03073" y="2804788"/>
                <a:ext cx="7596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A6081A4-8CBE-FD0D-02B2-FF9BBF836D1C}"/>
                  </a:ext>
                </a:extLst>
              </p14:cNvPr>
              <p14:cNvContentPartPr/>
              <p14:nvPr/>
            </p14:nvContentPartPr>
            <p14:xfrm>
              <a:off x="816033" y="2839708"/>
              <a:ext cx="128160" cy="1951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A6081A4-8CBE-FD0D-02B2-FF9BBF836D1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98033" y="2822068"/>
                <a:ext cx="1638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BE04F37-1B6E-F1AB-C096-02D6D4CE6804}"/>
                  </a:ext>
                </a:extLst>
              </p14:cNvPr>
              <p14:cNvContentPartPr/>
              <p14:nvPr/>
            </p14:nvContentPartPr>
            <p14:xfrm>
              <a:off x="967233" y="2778148"/>
              <a:ext cx="84600" cy="210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BE04F37-1B6E-F1AB-C096-02D6D4CE680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49593" y="2760508"/>
                <a:ext cx="12024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CE79BE9-864F-6234-7901-51BC09261B02}"/>
                  </a:ext>
                </a:extLst>
              </p14:cNvPr>
              <p14:cNvContentPartPr/>
              <p14:nvPr/>
            </p14:nvContentPartPr>
            <p14:xfrm>
              <a:off x="1011153" y="2663668"/>
              <a:ext cx="190800" cy="177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CE79BE9-864F-6234-7901-51BC09261B0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93513" y="2646028"/>
                <a:ext cx="22644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8E722FC-0A73-CE31-21DE-4ED159059634}"/>
                  </a:ext>
                </a:extLst>
              </p14:cNvPr>
              <p14:cNvContentPartPr/>
              <p14:nvPr/>
            </p14:nvContentPartPr>
            <p14:xfrm>
              <a:off x="993873" y="2815948"/>
              <a:ext cx="146520" cy="43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8E722FC-0A73-CE31-21DE-4ED15905963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76233" y="2797948"/>
                <a:ext cx="182160" cy="7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Group 182">
            <a:extLst>
              <a:ext uri="{FF2B5EF4-FFF2-40B4-BE49-F238E27FC236}">
                <a16:creationId xmlns:a16="http://schemas.microsoft.com/office/drawing/2014/main" id="{8CF274BC-D2E2-370B-2727-99DC5A42653A}"/>
              </a:ext>
            </a:extLst>
          </p:cNvPr>
          <p:cNvGrpSpPr/>
          <p:nvPr/>
        </p:nvGrpSpPr>
        <p:grpSpPr>
          <a:xfrm>
            <a:off x="2139033" y="3119428"/>
            <a:ext cx="887400" cy="1194840"/>
            <a:chOff x="2139033" y="3119428"/>
            <a:chExt cx="887400" cy="11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9B5B427-354C-5A15-ED90-2F251EA4BD7E}"/>
                    </a:ext>
                  </a:extLst>
                </p14:cNvPr>
                <p14:cNvContentPartPr/>
                <p14:nvPr/>
              </p14:nvContentPartPr>
              <p14:xfrm>
                <a:off x="2139033" y="4273588"/>
                <a:ext cx="96480" cy="406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9B5B427-354C-5A15-ED90-2F251EA4BD7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30393" y="4264948"/>
                  <a:ext cx="1141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4042EEC-F62D-E8AC-1A6E-B28009C1F857}"/>
                    </a:ext>
                  </a:extLst>
                </p14:cNvPr>
                <p14:cNvContentPartPr/>
                <p14:nvPr/>
              </p14:nvContentPartPr>
              <p14:xfrm>
                <a:off x="2263233" y="4226428"/>
                <a:ext cx="63000" cy="259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4042EEC-F62D-E8AC-1A6E-B28009C1F85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254593" y="4217788"/>
                  <a:ext cx="806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2DBF615-2163-5014-EE44-8419EC25816E}"/>
                    </a:ext>
                  </a:extLst>
                </p14:cNvPr>
                <p14:cNvContentPartPr/>
                <p14:nvPr/>
              </p14:nvContentPartPr>
              <p14:xfrm>
                <a:off x="2379153" y="4178188"/>
                <a:ext cx="42120" cy="118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2DBF615-2163-5014-EE44-8419EC25816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370153" y="4169548"/>
                  <a:ext cx="597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354AC8B-B4A4-2B2C-0819-273BC01F67F3}"/>
                    </a:ext>
                  </a:extLst>
                </p14:cNvPr>
                <p14:cNvContentPartPr/>
                <p14:nvPr/>
              </p14:nvContentPartPr>
              <p14:xfrm>
                <a:off x="2458713" y="3948508"/>
                <a:ext cx="80280" cy="1796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354AC8B-B4A4-2B2C-0819-273BC01F67F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450073" y="3939508"/>
                  <a:ext cx="979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E26C827-4439-FE4E-FD31-E42C56A95FBB}"/>
                    </a:ext>
                  </a:extLst>
                </p14:cNvPr>
                <p14:cNvContentPartPr/>
                <p14:nvPr/>
              </p14:nvContentPartPr>
              <p14:xfrm>
                <a:off x="2573913" y="3883708"/>
                <a:ext cx="12960" cy="22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E26C827-4439-FE4E-FD31-E42C56A95FB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565273" y="3875068"/>
                  <a:ext cx="306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4C0C599-1194-5A3E-1BDA-DC337BD12324}"/>
                    </a:ext>
                  </a:extLst>
                </p14:cNvPr>
                <p14:cNvContentPartPr/>
                <p14:nvPr/>
              </p14:nvContentPartPr>
              <p14:xfrm>
                <a:off x="2618553" y="3675268"/>
                <a:ext cx="96480" cy="1508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4C0C599-1194-5A3E-1BDA-DC337BD1232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609553" y="3666628"/>
                  <a:ext cx="114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43DE15D-1E33-7631-4916-BB53D35C5E16}"/>
                    </a:ext>
                  </a:extLst>
                </p14:cNvPr>
                <p14:cNvContentPartPr/>
                <p14:nvPr/>
              </p14:nvContentPartPr>
              <p14:xfrm>
                <a:off x="2733753" y="3397708"/>
                <a:ext cx="70920" cy="1890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43DE15D-1E33-7631-4916-BB53D35C5E1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725113" y="3388708"/>
                  <a:ext cx="885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EBD1819-1877-5C7A-7E2A-C162A67A0920}"/>
                    </a:ext>
                  </a:extLst>
                </p14:cNvPr>
                <p14:cNvContentPartPr/>
                <p14:nvPr/>
              </p14:nvContentPartPr>
              <p14:xfrm>
                <a:off x="2840313" y="3317788"/>
                <a:ext cx="36000" cy="381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EBD1819-1877-5C7A-7E2A-C162A67A092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831673" y="3308788"/>
                  <a:ext cx="536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EFB8844-E0FB-321E-7E20-5AFF2152C213}"/>
                    </a:ext>
                  </a:extLst>
                </p14:cNvPr>
                <p14:cNvContentPartPr/>
                <p14:nvPr/>
              </p14:nvContentPartPr>
              <p14:xfrm>
                <a:off x="2920593" y="3119428"/>
                <a:ext cx="105840" cy="1209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EFB8844-E0FB-321E-7E20-5AFF2152C21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911593" y="3110788"/>
                  <a:ext cx="12348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B9837C0D-4F86-4D24-BAF0-A6437138E145}"/>
              </a:ext>
            </a:extLst>
          </p:cNvPr>
          <p:cNvGrpSpPr/>
          <p:nvPr/>
        </p:nvGrpSpPr>
        <p:grpSpPr>
          <a:xfrm>
            <a:off x="3115713" y="2346868"/>
            <a:ext cx="1265400" cy="662760"/>
            <a:chOff x="3115713" y="2346868"/>
            <a:chExt cx="1265400" cy="66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D19E866-B847-7AE3-D059-72CEEB47AFAB}"/>
                    </a:ext>
                  </a:extLst>
                </p14:cNvPr>
                <p14:cNvContentPartPr/>
                <p14:nvPr/>
              </p14:nvContentPartPr>
              <p14:xfrm>
                <a:off x="3115713" y="2991988"/>
                <a:ext cx="25200" cy="176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D19E866-B847-7AE3-D059-72CEEB47AFA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106713" y="2983348"/>
                  <a:ext cx="428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AA59BE1-473E-E8D8-E185-AA0569FE71BF}"/>
                    </a:ext>
                  </a:extLst>
                </p14:cNvPr>
                <p14:cNvContentPartPr/>
                <p14:nvPr/>
              </p14:nvContentPartPr>
              <p14:xfrm>
                <a:off x="3221913" y="2811628"/>
                <a:ext cx="133200" cy="1180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AA59BE1-473E-E8D8-E185-AA0569FE71B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213273" y="2802988"/>
                  <a:ext cx="1508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C182E97-7CD9-EA4F-75E2-1EA1893DE6F8}"/>
                    </a:ext>
                  </a:extLst>
                </p14:cNvPr>
                <p14:cNvContentPartPr/>
                <p14:nvPr/>
              </p14:nvContentPartPr>
              <p14:xfrm>
                <a:off x="3417393" y="2666908"/>
                <a:ext cx="159120" cy="1029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C182E97-7CD9-EA4F-75E2-1EA1893DE6F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408753" y="2657908"/>
                  <a:ext cx="176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B2C7203-6F7A-3F90-1FFC-72832E9EE6EE}"/>
                    </a:ext>
                  </a:extLst>
                </p14:cNvPr>
                <p14:cNvContentPartPr/>
                <p14:nvPr/>
              </p14:nvContentPartPr>
              <p14:xfrm>
                <a:off x="3675153" y="2603908"/>
                <a:ext cx="40320" cy="147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B2C7203-6F7A-3F90-1FFC-72832E9EE6E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666153" y="2595268"/>
                  <a:ext cx="579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A738215-20B0-861C-3528-D2BD24E577C3}"/>
                    </a:ext>
                  </a:extLst>
                </p14:cNvPr>
                <p14:cNvContentPartPr/>
                <p14:nvPr/>
              </p14:nvContentPartPr>
              <p14:xfrm>
                <a:off x="3807993" y="2508508"/>
                <a:ext cx="182160" cy="658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A738215-20B0-861C-3528-D2BD24E577C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798993" y="2499508"/>
                  <a:ext cx="1998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F923429-4F2D-61D1-A615-45C87B976973}"/>
                    </a:ext>
                  </a:extLst>
                </p14:cNvPr>
                <p14:cNvContentPartPr/>
                <p14:nvPr/>
              </p14:nvContentPartPr>
              <p14:xfrm>
                <a:off x="4110033" y="2386108"/>
                <a:ext cx="164520" cy="727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F923429-4F2D-61D1-A615-45C87B97697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101033" y="2377468"/>
                  <a:ext cx="1821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28C9DFD-5A69-EF5C-FA90-D1587BE65CB1}"/>
                    </a:ext>
                  </a:extLst>
                </p14:cNvPr>
                <p14:cNvContentPartPr/>
                <p14:nvPr/>
              </p14:nvContentPartPr>
              <p14:xfrm>
                <a:off x="4358793" y="2346868"/>
                <a:ext cx="22320" cy="57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28C9DFD-5A69-EF5C-FA90-D1587BE65CB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349793" y="2337868"/>
                  <a:ext cx="3996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F62F69CA-FA96-2E95-8C78-1B1E2250EFC5}"/>
              </a:ext>
            </a:extLst>
          </p:cNvPr>
          <p:cNvGrpSpPr/>
          <p:nvPr/>
        </p:nvGrpSpPr>
        <p:grpSpPr>
          <a:xfrm>
            <a:off x="1730073" y="1677628"/>
            <a:ext cx="7314120" cy="2386800"/>
            <a:chOff x="1730073" y="1677628"/>
            <a:chExt cx="7314120" cy="238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28CE183-95B4-85AE-351D-431E15A27A7B}"/>
                    </a:ext>
                  </a:extLst>
                </p14:cNvPr>
                <p14:cNvContentPartPr/>
                <p14:nvPr/>
              </p14:nvContentPartPr>
              <p14:xfrm>
                <a:off x="2101593" y="2468548"/>
                <a:ext cx="250920" cy="4788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28CE183-95B4-85AE-351D-431E15A27A7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092953" y="2459908"/>
                  <a:ext cx="26856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DDE80CD-6CDF-89CF-574D-FB68530F448E}"/>
                    </a:ext>
                  </a:extLst>
                </p14:cNvPr>
                <p14:cNvContentPartPr/>
                <p14:nvPr/>
              </p14:nvContentPartPr>
              <p14:xfrm>
                <a:off x="1979193" y="2463148"/>
                <a:ext cx="274680" cy="1382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DDE80CD-6CDF-89CF-574D-FB68530F448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970553" y="2454148"/>
                  <a:ext cx="2923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8503A61-1B2A-E9EF-60E1-9F06CC2E22F5}"/>
                    </a:ext>
                  </a:extLst>
                </p14:cNvPr>
                <p14:cNvContentPartPr/>
                <p14:nvPr/>
              </p14:nvContentPartPr>
              <p14:xfrm>
                <a:off x="1730073" y="2089828"/>
                <a:ext cx="178920" cy="251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8503A61-1B2A-E9EF-60E1-9F06CC2E22F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21433" y="2081188"/>
                  <a:ext cx="1965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B05B13D-39AD-E0D0-0342-C3D010E8C79B}"/>
                    </a:ext>
                  </a:extLst>
                </p14:cNvPr>
                <p14:cNvContentPartPr/>
                <p14:nvPr/>
              </p14:nvContentPartPr>
              <p14:xfrm>
                <a:off x="1933113" y="2157148"/>
                <a:ext cx="104040" cy="1260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B05B13D-39AD-E0D0-0342-C3D010E8C79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24473" y="2148148"/>
                  <a:ext cx="1216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37AFC7E-114D-E518-DE2E-643B68E0A434}"/>
                    </a:ext>
                  </a:extLst>
                </p14:cNvPr>
                <p14:cNvContentPartPr/>
                <p14:nvPr/>
              </p14:nvContentPartPr>
              <p14:xfrm>
                <a:off x="2077113" y="2037268"/>
                <a:ext cx="318600" cy="1922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37AFC7E-114D-E518-DE2E-643B68E0A43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068113" y="2028628"/>
                  <a:ext cx="3362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40E90A7-32E8-B519-D12C-B64C9E61F64B}"/>
                    </a:ext>
                  </a:extLst>
                </p14:cNvPr>
                <p14:cNvContentPartPr/>
                <p14:nvPr/>
              </p14:nvContentPartPr>
              <p14:xfrm>
                <a:off x="2387793" y="1934668"/>
                <a:ext cx="126720" cy="2516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40E90A7-32E8-B519-D12C-B64C9E61F64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379153" y="1926028"/>
                  <a:ext cx="1443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7C0A38B-D7BC-3F75-6EC2-5380C00872F8}"/>
                    </a:ext>
                  </a:extLst>
                </p14:cNvPr>
                <p14:cNvContentPartPr/>
                <p14:nvPr/>
              </p14:nvContentPartPr>
              <p14:xfrm>
                <a:off x="2352153" y="2050588"/>
                <a:ext cx="129240" cy="35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7C0A38B-D7BC-3F75-6EC2-5380C00872F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343153" y="2041588"/>
                  <a:ext cx="1468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ED9946E-AB56-58FA-FE53-1CD7276607C7}"/>
                    </a:ext>
                  </a:extLst>
                </p14:cNvPr>
                <p14:cNvContentPartPr/>
                <p14:nvPr/>
              </p14:nvContentPartPr>
              <p14:xfrm>
                <a:off x="2502273" y="2005588"/>
                <a:ext cx="182520" cy="130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ED9946E-AB56-58FA-FE53-1CD7276607C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493633" y="1996588"/>
                  <a:ext cx="200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04D7F36-FD5F-3C1C-ABF5-B791827450F0}"/>
                    </a:ext>
                  </a:extLst>
                </p14:cNvPr>
                <p14:cNvContentPartPr/>
                <p14:nvPr/>
              </p14:nvContentPartPr>
              <p14:xfrm>
                <a:off x="2671833" y="1970308"/>
                <a:ext cx="194040" cy="1015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04D7F36-FD5F-3C1C-ABF5-B791827450F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662833" y="1961668"/>
                  <a:ext cx="2116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4653F88-2B63-D952-45A9-D5CB3F9CA3FD}"/>
                    </a:ext>
                  </a:extLst>
                </p14:cNvPr>
                <p14:cNvContentPartPr/>
                <p14:nvPr/>
              </p14:nvContentPartPr>
              <p14:xfrm>
                <a:off x="2936073" y="1931788"/>
                <a:ext cx="74520" cy="127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4653F88-2B63-D952-45A9-D5CB3F9CA3F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927433" y="1923148"/>
                  <a:ext cx="921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2B4B051-9170-4E35-EC50-D308A12772CA}"/>
                    </a:ext>
                  </a:extLst>
                </p14:cNvPr>
                <p14:cNvContentPartPr/>
                <p14:nvPr/>
              </p14:nvContentPartPr>
              <p14:xfrm>
                <a:off x="3112473" y="1773748"/>
                <a:ext cx="129600" cy="256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2B4B051-9170-4E35-EC50-D308A12772C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103833" y="1764748"/>
                  <a:ext cx="1472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F95F09E-C795-4E46-E638-6E52EAD11A5F}"/>
                    </a:ext>
                  </a:extLst>
                </p14:cNvPr>
                <p14:cNvContentPartPr/>
                <p14:nvPr/>
              </p14:nvContentPartPr>
              <p14:xfrm>
                <a:off x="3053433" y="1875628"/>
                <a:ext cx="180720" cy="65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F95F09E-C795-4E46-E638-6E52EAD11A5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044793" y="1866988"/>
                  <a:ext cx="1983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6C14B82-A0F1-4C9C-EFC0-DC40E9178565}"/>
                    </a:ext>
                  </a:extLst>
                </p14:cNvPr>
                <p14:cNvContentPartPr/>
                <p14:nvPr/>
              </p14:nvContentPartPr>
              <p14:xfrm>
                <a:off x="3248913" y="1854388"/>
                <a:ext cx="186480" cy="1098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6C14B82-A0F1-4C9C-EFC0-DC40E917856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239913" y="1845388"/>
                  <a:ext cx="204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C27020E-F413-185B-6C13-943DC61065B4}"/>
                    </a:ext>
                  </a:extLst>
                </p14:cNvPr>
                <p14:cNvContentPartPr/>
                <p14:nvPr/>
              </p14:nvContentPartPr>
              <p14:xfrm>
                <a:off x="3382833" y="1677628"/>
                <a:ext cx="152640" cy="2498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C27020E-F413-185B-6C13-943DC61065B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374193" y="1668988"/>
                  <a:ext cx="1702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E9EC04A-0EE1-5DAD-AB71-458670CE30F8}"/>
                    </a:ext>
                  </a:extLst>
                </p14:cNvPr>
                <p14:cNvContentPartPr/>
                <p14:nvPr/>
              </p14:nvContentPartPr>
              <p14:xfrm>
                <a:off x="2405073" y="2257588"/>
                <a:ext cx="171360" cy="1760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E9EC04A-0EE1-5DAD-AB71-458670CE30F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396073" y="2248588"/>
                  <a:ext cx="189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A2EBEBC-361B-58C4-21A4-B42E04AC14AE}"/>
                    </a:ext>
                  </a:extLst>
                </p14:cNvPr>
                <p14:cNvContentPartPr/>
                <p14:nvPr/>
              </p14:nvContentPartPr>
              <p14:xfrm>
                <a:off x="2585793" y="2228068"/>
                <a:ext cx="41760" cy="150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A2EBEBC-361B-58C4-21A4-B42E04AC14A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577153" y="2219068"/>
                  <a:ext cx="594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11FC907-3F35-3514-0D47-C5EC6015C00B}"/>
                    </a:ext>
                  </a:extLst>
                </p14:cNvPr>
                <p14:cNvContentPartPr/>
                <p14:nvPr/>
              </p14:nvContentPartPr>
              <p14:xfrm>
                <a:off x="2582193" y="2226268"/>
                <a:ext cx="142920" cy="163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11FC907-3F35-3514-0D47-C5EC6015C00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573193" y="2217628"/>
                  <a:ext cx="1605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961C927-2642-EE29-67AE-D2039145434D}"/>
                    </a:ext>
                  </a:extLst>
                </p14:cNvPr>
                <p14:cNvContentPartPr/>
                <p14:nvPr/>
              </p14:nvContentPartPr>
              <p14:xfrm>
                <a:off x="2780553" y="2192428"/>
                <a:ext cx="37440" cy="1717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961C927-2642-EE29-67AE-D2039145434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771913" y="2183428"/>
                  <a:ext cx="550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D0ADF4E-EB15-74A9-897F-042E8FD5427C}"/>
                    </a:ext>
                  </a:extLst>
                </p14:cNvPr>
                <p14:cNvContentPartPr/>
                <p14:nvPr/>
              </p14:nvContentPartPr>
              <p14:xfrm>
                <a:off x="2747433" y="2094148"/>
                <a:ext cx="193320" cy="896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D0ADF4E-EB15-74A9-897F-042E8FD5427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738793" y="2085508"/>
                  <a:ext cx="2109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1DA1660-A393-095E-4DBE-513B1C8DA53F}"/>
                    </a:ext>
                  </a:extLst>
                </p14:cNvPr>
                <p14:cNvContentPartPr/>
                <p14:nvPr/>
              </p14:nvContentPartPr>
              <p14:xfrm>
                <a:off x="2797473" y="2221948"/>
                <a:ext cx="135000" cy="56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1DA1660-A393-095E-4DBE-513B1C8DA53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88473" y="2213308"/>
                  <a:ext cx="1526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0F1DD65-A62B-15FB-DA4F-A6253C748C6A}"/>
                    </a:ext>
                  </a:extLst>
                </p14:cNvPr>
                <p14:cNvContentPartPr/>
                <p14:nvPr/>
              </p14:nvContentPartPr>
              <p14:xfrm>
                <a:off x="3391113" y="2676268"/>
                <a:ext cx="1631520" cy="1828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0F1DD65-A62B-15FB-DA4F-A6253C748C6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382113" y="2667268"/>
                  <a:ext cx="16491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83D2228-1F95-3672-76F2-2B9F6049D4DE}"/>
                    </a:ext>
                  </a:extLst>
                </p14:cNvPr>
                <p14:cNvContentPartPr/>
                <p14:nvPr/>
              </p14:nvContentPartPr>
              <p14:xfrm>
                <a:off x="4873233" y="2556388"/>
                <a:ext cx="197640" cy="232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83D2228-1F95-3672-76F2-2B9F6049D4D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864593" y="2547388"/>
                  <a:ext cx="2152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6FB2AD2-F5CB-4F27-9C4F-B79A4647E0C6}"/>
                    </a:ext>
                  </a:extLst>
                </p14:cNvPr>
                <p14:cNvContentPartPr/>
                <p14:nvPr/>
              </p14:nvContentPartPr>
              <p14:xfrm>
                <a:off x="5251593" y="2480068"/>
                <a:ext cx="235080" cy="279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6FB2AD2-F5CB-4F27-9C4F-B79A4647E0C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242953" y="2471428"/>
                  <a:ext cx="2527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2A67561-02D2-8280-B2EF-8E475B07970F}"/>
                    </a:ext>
                  </a:extLst>
                </p14:cNvPr>
                <p14:cNvContentPartPr/>
                <p14:nvPr/>
              </p14:nvContentPartPr>
              <p14:xfrm>
                <a:off x="5592153" y="2441188"/>
                <a:ext cx="152280" cy="2588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2A67561-02D2-8280-B2EF-8E475B07970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583513" y="2432188"/>
                  <a:ext cx="1699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1F23C99-D7C4-1A96-C5BE-EEF72AAC5230}"/>
                    </a:ext>
                  </a:extLst>
                </p14:cNvPr>
                <p14:cNvContentPartPr/>
                <p14:nvPr/>
              </p14:nvContentPartPr>
              <p14:xfrm>
                <a:off x="5504673" y="2556388"/>
                <a:ext cx="180000" cy="360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1F23C99-D7C4-1A96-C5BE-EEF72AAC523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496033" y="2547388"/>
                  <a:ext cx="1976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C791324-E865-25B2-ECED-41E1FBD54B0E}"/>
                    </a:ext>
                  </a:extLst>
                </p14:cNvPr>
                <p14:cNvContentPartPr/>
                <p14:nvPr/>
              </p14:nvContentPartPr>
              <p14:xfrm>
                <a:off x="5769993" y="2511748"/>
                <a:ext cx="162360" cy="1105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C791324-E865-25B2-ECED-41E1FBD54B0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761353" y="2503108"/>
                  <a:ext cx="180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D7247AB-4C04-CEFB-C0F5-103AB785D516}"/>
                    </a:ext>
                  </a:extLst>
                </p14:cNvPr>
                <p14:cNvContentPartPr/>
                <p14:nvPr/>
              </p14:nvContentPartPr>
              <p14:xfrm>
                <a:off x="5991753" y="2387908"/>
                <a:ext cx="130320" cy="2685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D7247AB-4C04-CEFB-C0F5-103AB785D51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983113" y="2378908"/>
                  <a:ext cx="1479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F7F67FB-1D76-9F0C-953F-8D8B4A73D5CD}"/>
                    </a:ext>
                  </a:extLst>
                </p14:cNvPr>
                <p14:cNvContentPartPr/>
                <p14:nvPr/>
              </p14:nvContentPartPr>
              <p14:xfrm>
                <a:off x="5903193" y="2504548"/>
                <a:ext cx="114120" cy="255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F7F67FB-1D76-9F0C-953F-8D8B4A73D5C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894553" y="2495908"/>
                  <a:ext cx="1317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BCF1768-51B8-8D31-9693-8397597DD389}"/>
                    </a:ext>
                  </a:extLst>
                </p14:cNvPr>
                <p14:cNvContentPartPr/>
                <p14:nvPr/>
              </p14:nvContentPartPr>
              <p14:xfrm>
                <a:off x="6133953" y="2370268"/>
                <a:ext cx="112320" cy="2257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BCF1768-51B8-8D31-9693-8397597DD38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125313" y="2361268"/>
                  <a:ext cx="1299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236F7B6-432C-7AC8-FDCB-86C79C21C85A}"/>
                    </a:ext>
                  </a:extLst>
                </p14:cNvPr>
                <p14:cNvContentPartPr/>
                <p14:nvPr/>
              </p14:nvContentPartPr>
              <p14:xfrm>
                <a:off x="6078873" y="2438668"/>
                <a:ext cx="181080" cy="529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236F7B6-432C-7AC8-FDCB-86C79C21C85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070233" y="2430028"/>
                  <a:ext cx="1987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8BA4E39-418B-F460-0E22-265592E3450F}"/>
                    </a:ext>
                  </a:extLst>
                </p14:cNvPr>
                <p14:cNvContentPartPr/>
                <p14:nvPr/>
              </p14:nvContentPartPr>
              <p14:xfrm>
                <a:off x="6275433" y="2423548"/>
                <a:ext cx="154800" cy="2746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8BA4E39-418B-F460-0E22-265592E3450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266433" y="2414548"/>
                  <a:ext cx="1724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FCE48A9-A488-8986-C65F-322FFE3BAE77}"/>
                    </a:ext>
                  </a:extLst>
                </p14:cNvPr>
                <p14:cNvContentPartPr/>
                <p14:nvPr/>
              </p14:nvContentPartPr>
              <p14:xfrm>
                <a:off x="6435993" y="2265868"/>
                <a:ext cx="488880" cy="2458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FCE48A9-A488-8986-C65F-322FFE3BAE7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427353" y="2257228"/>
                  <a:ext cx="5065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A176695-AFC3-6013-2A50-43D87674CBE1}"/>
                    </a:ext>
                  </a:extLst>
                </p14:cNvPr>
                <p14:cNvContentPartPr/>
                <p14:nvPr/>
              </p14:nvContentPartPr>
              <p14:xfrm>
                <a:off x="6752073" y="2313028"/>
                <a:ext cx="249120" cy="727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A176695-AFC3-6013-2A50-43D87674CBE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743433" y="2304388"/>
                  <a:ext cx="2667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1B0183B-81AA-3911-0664-775DCF83584E}"/>
                    </a:ext>
                  </a:extLst>
                </p14:cNvPr>
                <p14:cNvContentPartPr/>
                <p14:nvPr/>
              </p14:nvContentPartPr>
              <p14:xfrm>
                <a:off x="7057713" y="2231668"/>
                <a:ext cx="129960" cy="2869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1B0183B-81AA-3911-0664-775DCF83584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049073" y="2222668"/>
                  <a:ext cx="1476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E166DAC-9036-EBD4-6A36-4FD66762B6D6}"/>
                    </a:ext>
                  </a:extLst>
                </p14:cNvPr>
                <p14:cNvContentPartPr/>
                <p14:nvPr/>
              </p14:nvContentPartPr>
              <p14:xfrm>
                <a:off x="7260753" y="2217268"/>
                <a:ext cx="320760" cy="2858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E166DAC-9036-EBD4-6A36-4FD66762B6D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252113" y="2208268"/>
                  <a:ext cx="3384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8DDC6E6-027E-2C93-89AD-F0E3CC89E4AC}"/>
                    </a:ext>
                  </a:extLst>
                </p14:cNvPr>
                <p14:cNvContentPartPr/>
                <p14:nvPr/>
              </p14:nvContentPartPr>
              <p14:xfrm>
                <a:off x="7375233" y="2313028"/>
                <a:ext cx="225360" cy="720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8DDC6E6-027E-2C93-89AD-F0E3CC89E4A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366593" y="2304028"/>
                  <a:ext cx="2430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A1FF297-2987-7FE7-E587-98C01FDAFCD7}"/>
                    </a:ext>
                  </a:extLst>
                </p14:cNvPr>
                <p14:cNvContentPartPr/>
                <p14:nvPr/>
              </p14:nvContentPartPr>
              <p14:xfrm>
                <a:off x="7597353" y="2280628"/>
                <a:ext cx="259920" cy="1594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A1FF297-2987-7FE7-E587-98C01FDAFCD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588713" y="2271988"/>
                  <a:ext cx="2775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2D13130-BDAE-EEBD-CDD3-671552B9C17B}"/>
                    </a:ext>
                  </a:extLst>
                </p14:cNvPr>
                <p14:cNvContentPartPr/>
                <p14:nvPr/>
              </p14:nvContentPartPr>
              <p14:xfrm>
                <a:off x="3104553" y="3076588"/>
                <a:ext cx="1910160" cy="421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2D13130-BDAE-EEBD-CDD3-671552B9C17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095553" y="3067948"/>
                  <a:ext cx="192780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9BF2FE2-9902-48C9-9239-6B9E7B711B25}"/>
                    </a:ext>
                  </a:extLst>
                </p14:cNvPr>
                <p14:cNvContentPartPr/>
                <p14:nvPr/>
              </p14:nvContentPartPr>
              <p14:xfrm>
                <a:off x="4882593" y="3186748"/>
                <a:ext cx="283320" cy="3211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9BF2FE2-9902-48C9-9239-6B9E7B711B2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873593" y="3178108"/>
                  <a:ext cx="3009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FD3CE10-9B4E-01E6-6F74-1294E7E3FCBC}"/>
                    </a:ext>
                  </a:extLst>
                </p14:cNvPr>
                <p14:cNvContentPartPr/>
                <p14:nvPr/>
              </p14:nvContentPartPr>
              <p14:xfrm>
                <a:off x="5335833" y="3084868"/>
                <a:ext cx="244800" cy="698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FD3CE10-9B4E-01E6-6F74-1294E7E3FCB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327193" y="3075868"/>
                  <a:ext cx="2624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701A812-6F5F-A688-0069-A76D3EB0A734}"/>
                    </a:ext>
                  </a:extLst>
                </p14:cNvPr>
                <p14:cNvContentPartPr/>
                <p14:nvPr/>
              </p14:nvContentPartPr>
              <p14:xfrm>
                <a:off x="5424033" y="3133468"/>
                <a:ext cx="109800" cy="2257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701A812-6F5F-A688-0069-A76D3EB0A73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415033" y="3124828"/>
                  <a:ext cx="1274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B8500C7-885D-C7FB-58D2-2A3D724D8B0D}"/>
                    </a:ext>
                  </a:extLst>
                </p14:cNvPr>
                <p14:cNvContentPartPr/>
                <p14:nvPr/>
              </p14:nvContentPartPr>
              <p14:xfrm>
                <a:off x="5580993" y="3147508"/>
                <a:ext cx="247320" cy="1843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B8500C7-885D-C7FB-58D2-2A3D724D8B0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571993" y="3138868"/>
                  <a:ext cx="264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D659395-801C-E4F7-8FDA-1A32625DDB5D}"/>
                    </a:ext>
                  </a:extLst>
                </p14:cNvPr>
                <p14:cNvContentPartPr/>
                <p14:nvPr/>
              </p14:nvContentPartPr>
              <p14:xfrm>
                <a:off x="5849553" y="3120148"/>
                <a:ext cx="173160" cy="1292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D659395-801C-E4F7-8FDA-1A32625DDB5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840913" y="3111508"/>
                  <a:ext cx="1908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4D469DD-2173-BA03-33EE-200C86423EED}"/>
                    </a:ext>
                  </a:extLst>
                </p14:cNvPr>
                <p14:cNvContentPartPr/>
                <p14:nvPr/>
              </p14:nvContentPartPr>
              <p14:xfrm>
                <a:off x="6080673" y="2985148"/>
                <a:ext cx="378360" cy="2023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4D469DD-2173-BA03-33EE-200C86423EE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072033" y="2976508"/>
                  <a:ext cx="3960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CB952B4-9534-AD43-94CC-1C08BE0A5018}"/>
                    </a:ext>
                  </a:extLst>
                </p14:cNvPr>
                <p14:cNvContentPartPr/>
                <p14:nvPr/>
              </p14:nvContentPartPr>
              <p14:xfrm>
                <a:off x="6593673" y="2832508"/>
                <a:ext cx="89640" cy="4618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CB952B4-9534-AD43-94CC-1C08BE0A501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584673" y="2823868"/>
                  <a:ext cx="10728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FF6F6F9-E2F7-6271-C15C-6ABF5FD7B2EA}"/>
                    </a:ext>
                  </a:extLst>
                </p14:cNvPr>
                <p14:cNvContentPartPr/>
                <p14:nvPr/>
              </p14:nvContentPartPr>
              <p14:xfrm>
                <a:off x="6529233" y="3000268"/>
                <a:ext cx="271440" cy="1069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FF6F6F9-E2F7-6271-C15C-6ABF5FD7B2E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520593" y="2991628"/>
                  <a:ext cx="289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BF57062-994F-293D-B045-556D34AB9B81}"/>
                    </a:ext>
                  </a:extLst>
                </p14:cNvPr>
                <p14:cNvContentPartPr/>
                <p14:nvPr/>
              </p14:nvContentPartPr>
              <p14:xfrm>
                <a:off x="6778353" y="2981908"/>
                <a:ext cx="97560" cy="1324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BF57062-994F-293D-B045-556D34AB9B8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769713" y="2972908"/>
                  <a:ext cx="1152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C3B71EA-E6BC-9A5B-F5E1-B40E08548211}"/>
                    </a:ext>
                  </a:extLst>
                </p14:cNvPr>
                <p14:cNvContentPartPr/>
                <p14:nvPr/>
              </p14:nvContentPartPr>
              <p14:xfrm>
                <a:off x="6906513" y="2962468"/>
                <a:ext cx="158040" cy="144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C3B71EA-E6BC-9A5B-F5E1-B40E0854821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897873" y="2953828"/>
                  <a:ext cx="1756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C4CEE9F-9602-FB4C-B1DB-E346ED7EB6B6}"/>
                    </a:ext>
                  </a:extLst>
                </p14:cNvPr>
                <p14:cNvContentPartPr/>
                <p14:nvPr/>
              </p14:nvContentPartPr>
              <p14:xfrm>
                <a:off x="7142673" y="2952028"/>
                <a:ext cx="270000" cy="1170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C4CEE9F-9602-FB4C-B1DB-E346ED7EB6B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34033" y="2943028"/>
                  <a:ext cx="287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18A14A8-B3B4-E350-63FF-35B62B6A7AFA}"/>
                    </a:ext>
                  </a:extLst>
                </p14:cNvPr>
                <p14:cNvContentPartPr/>
                <p14:nvPr/>
              </p14:nvContentPartPr>
              <p14:xfrm>
                <a:off x="7492593" y="2860228"/>
                <a:ext cx="99360" cy="141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18A14A8-B3B4-E350-63FF-35B62B6A7AF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483593" y="2851588"/>
                  <a:ext cx="1170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29A2716-B3B6-CE0E-B52D-65E82EC49693}"/>
                    </a:ext>
                  </a:extLst>
                </p14:cNvPr>
                <p14:cNvContentPartPr/>
                <p14:nvPr/>
              </p14:nvContentPartPr>
              <p14:xfrm>
                <a:off x="7637673" y="2689588"/>
                <a:ext cx="148320" cy="3049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29A2716-B3B6-CE0E-B52D-65E82EC4969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628673" y="2680948"/>
                  <a:ext cx="1659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81535A1-D7AA-A729-2D64-919C4BDF5E4D}"/>
                    </a:ext>
                  </a:extLst>
                </p14:cNvPr>
                <p14:cNvContentPartPr/>
                <p14:nvPr/>
              </p14:nvContentPartPr>
              <p14:xfrm>
                <a:off x="7969233" y="2709388"/>
                <a:ext cx="160200" cy="1771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81535A1-D7AA-A729-2D64-919C4BDF5E4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960233" y="2700748"/>
                  <a:ext cx="1778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0DC686A-B3F0-3D60-2997-4AB197E36CA3}"/>
                    </a:ext>
                  </a:extLst>
                </p14:cNvPr>
                <p14:cNvContentPartPr/>
                <p14:nvPr/>
              </p14:nvContentPartPr>
              <p14:xfrm>
                <a:off x="8247153" y="2707228"/>
                <a:ext cx="27360" cy="1504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0DC686A-B3F0-3D60-2997-4AB197E36CA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238153" y="2698588"/>
                  <a:ext cx="45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450F8A6-55F4-485D-8FF9-572AD8DFA8F3}"/>
                    </a:ext>
                  </a:extLst>
                </p14:cNvPr>
                <p14:cNvContentPartPr/>
                <p14:nvPr/>
              </p14:nvContentPartPr>
              <p14:xfrm>
                <a:off x="8212233" y="2716228"/>
                <a:ext cx="172080" cy="1771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450F8A6-55F4-485D-8FF9-572AD8DFA8F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203233" y="2707228"/>
                  <a:ext cx="1897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5C80C55-F845-1234-A221-64C734D68358}"/>
                    </a:ext>
                  </a:extLst>
                </p14:cNvPr>
                <p14:cNvContentPartPr/>
                <p14:nvPr/>
              </p14:nvContentPartPr>
              <p14:xfrm>
                <a:off x="8477553" y="2689588"/>
                <a:ext cx="56160" cy="2376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5C80C55-F845-1234-A221-64C734D6835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468553" y="2680948"/>
                  <a:ext cx="738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A09BA52-BD7E-55D8-4F6E-623C84C2CA30}"/>
                    </a:ext>
                  </a:extLst>
                </p14:cNvPr>
                <p14:cNvContentPartPr/>
                <p14:nvPr/>
              </p14:nvContentPartPr>
              <p14:xfrm>
                <a:off x="8460273" y="2626948"/>
                <a:ext cx="182160" cy="630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A09BA52-BD7E-55D8-4F6E-623C84C2CA3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451273" y="2618308"/>
                  <a:ext cx="1998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40377B3-540B-1D20-F95B-E88FD405D595}"/>
                    </a:ext>
                  </a:extLst>
                </p14:cNvPr>
                <p14:cNvContentPartPr/>
                <p14:nvPr/>
              </p14:nvContentPartPr>
              <p14:xfrm>
                <a:off x="8477913" y="2759788"/>
                <a:ext cx="186480" cy="522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40377B3-540B-1D20-F95B-E88FD405D59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468913" y="2750788"/>
                  <a:ext cx="2041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D9C9472-F103-3E2B-C295-D02736F1AF9E}"/>
                    </a:ext>
                  </a:extLst>
                </p14:cNvPr>
                <p14:cNvContentPartPr/>
                <p14:nvPr/>
              </p14:nvContentPartPr>
              <p14:xfrm>
                <a:off x="6444993" y="3264868"/>
                <a:ext cx="132120" cy="3790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D9C9472-F103-3E2B-C295-D02736F1AF9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436353" y="3256228"/>
                  <a:ext cx="14976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7E275C2-3D4D-4254-DDDE-B31DCBBC8561}"/>
                    </a:ext>
                  </a:extLst>
                </p14:cNvPr>
                <p14:cNvContentPartPr/>
                <p14:nvPr/>
              </p14:nvContentPartPr>
              <p14:xfrm>
                <a:off x="6347073" y="3390508"/>
                <a:ext cx="279360" cy="1252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7E275C2-3D4D-4254-DDDE-B31DCBBC856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338433" y="3381508"/>
                  <a:ext cx="297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090FA77E-D4CB-7798-D600-218852634497}"/>
                    </a:ext>
                  </a:extLst>
                </p14:cNvPr>
                <p14:cNvContentPartPr/>
                <p14:nvPr/>
              </p14:nvContentPartPr>
              <p14:xfrm>
                <a:off x="6591873" y="3361348"/>
                <a:ext cx="220680" cy="1540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090FA77E-D4CB-7798-D600-21885263449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583233" y="3352348"/>
                  <a:ext cx="2383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63546D67-A742-CF97-05B2-8081ACD22422}"/>
                    </a:ext>
                  </a:extLst>
                </p14:cNvPr>
                <p14:cNvContentPartPr/>
                <p14:nvPr/>
              </p14:nvContentPartPr>
              <p14:xfrm>
                <a:off x="6881313" y="3363868"/>
                <a:ext cx="114120" cy="1076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63546D67-A742-CF97-05B2-8081ACD2242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872673" y="3354868"/>
                  <a:ext cx="1317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DF3CC19-9157-184C-819B-7C3EBE86598D}"/>
                    </a:ext>
                  </a:extLst>
                </p14:cNvPr>
                <p14:cNvContentPartPr/>
                <p14:nvPr/>
              </p14:nvContentPartPr>
              <p14:xfrm>
                <a:off x="7048353" y="3295468"/>
                <a:ext cx="365040" cy="1317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DF3CC19-9157-184C-819B-7C3EBE86598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039713" y="3286468"/>
                  <a:ext cx="3826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EDD9FFD-AE2A-31C5-0F5C-B22B2A728AAC}"/>
                    </a:ext>
                  </a:extLst>
                </p14:cNvPr>
                <p14:cNvContentPartPr/>
                <p14:nvPr/>
              </p14:nvContentPartPr>
              <p14:xfrm>
                <a:off x="7616793" y="3188188"/>
                <a:ext cx="135360" cy="2253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EDD9FFD-AE2A-31C5-0F5C-B22B2A728AA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607793" y="3179188"/>
                  <a:ext cx="1530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1397AF1-B85C-56CD-3601-7DD0CD4C662D}"/>
                    </a:ext>
                  </a:extLst>
                </p14:cNvPr>
                <p14:cNvContentPartPr/>
                <p14:nvPr/>
              </p14:nvContentPartPr>
              <p14:xfrm>
                <a:off x="7565673" y="3271348"/>
                <a:ext cx="155880" cy="486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1397AF1-B85C-56CD-3601-7DD0CD4C662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557033" y="3262348"/>
                  <a:ext cx="1735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3843426-873C-739E-C3FA-650A98051D7D}"/>
                    </a:ext>
                  </a:extLst>
                </p14:cNvPr>
                <p14:cNvContentPartPr/>
                <p14:nvPr/>
              </p14:nvContentPartPr>
              <p14:xfrm>
                <a:off x="7776633" y="3212668"/>
                <a:ext cx="474120" cy="1497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3843426-873C-739E-C3FA-650A98051D7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767633" y="3203668"/>
                  <a:ext cx="4917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CE3A084-4B82-2621-2309-1595B08E2F8B}"/>
                    </a:ext>
                  </a:extLst>
                </p14:cNvPr>
                <p14:cNvContentPartPr/>
                <p14:nvPr/>
              </p14:nvContentPartPr>
              <p14:xfrm>
                <a:off x="6087513" y="3835108"/>
                <a:ext cx="140040" cy="2293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CE3A084-4B82-2621-2309-1595B08E2F8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078513" y="3826468"/>
                  <a:ext cx="1576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54C42FC-2EC2-7E83-8E44-F7E5DA2F520C}"/>
                    </a:ext>
                  </a:extLst>
                </p14:cNvPr>
                <p14:cNvContentPartPr/>
                <p14:nvPr/>
              </p14:nvContentPartPr>
              <p14:xfrm>
                <a:off x="6305673" y="3879388"/>
                <a:ext cx="148320" cy="1432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54C42FC-2EC2-7E83-8E44-F7E5DA2F520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297033" y="3870748"/>
                  <a:ext cx="1659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232D1D2-D0E6-2058-334F-CA97A4D20C53}"/>
                    </a:ext>
                  </a:extLst>
                </p14:cNvPr>
                <p14:cNvContentPartPr/>
                <p14:nvPr/>
              </p14:nvContentPartPr>
              <p14:xfrm>
                <a:off x="6498273" y="3753748"/>
                <a:ext cx="440280" cy="2030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232D1D2-D0E6-2058-334F-CA97A4D20C5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489273" y="3744748"/>
                  <a:ext cx="457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A7684AA-D432-FFD8-24AE-09E3AE481AC7}"/>
                    </a:ext>
                  </a:extLst>
                </p14:cNvPr>
                <p14:cNvContentPartPr/>
                <p14:nvPr/>
              </p14:nvContentPartPr>
              <p14:xfrm>
                <a:off x="6950793" y="3634948"/>
                <a:ext cx="216360" cy="3031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A7684AA-D432-FFD8-24AE-09E3AE481AC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941793" y="3626308"/>
                  <a:ext cx="2340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B469C7D-D44A-467F-729C-55ED8CAE3C9D}"/>
                    </a:ext>
                  </a:extLst>
                </p14:cNvPr>
                <p14:cNvContentPartPr/>
                <p14:nvPr/>
              </p14:nvContentPartPr>
              <p14:xfrm>
                <a:off x="6947193" y="3743668"/>
                <a:ext cx="194400" cy="691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B469C7D-D44A-467F-729C-55ED8CAE3C9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938553" y="3734668"/>
                  <a:ext cx="2120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55A546E-9F96-BCB0-5C55-7C5C9B5323A5}"/>
                    </a:ext>
                  </a:extLst>
                </p14:cNvPr>
                <p14:cNvContentPartPr/>
                <p14:nvPr/>
              </p14:nvContentPartPr>
              <p14:xfrm>
                <a:off x="7189833" y="3706948"/>
                <a:ext cx="214200" cy="1774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55A546E-9F96-BCB0-5C55-7C5C9B5323A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181193" y="3697948"/>
                  <a:ext cx="2318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E5E9FD7-2BF7-3E70-D796-1B6F8C68BA09}"/>
                    </a:ext>
                  </a:extLst>
                </p14:cNvPr>
                <p14:cNvContentPartPr/>
                <p14:nvPr/>
              </p14:nvContentPartPr>
              <p14:xfrm>
                <a:off x="7456953" y="3692548"/>
                <a:ext cx="181800" cy="1155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8E5E9FD7-2BF7-3E70-D796-1B6F8C68BA0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447953" y="3683908"/>
                  <a:ext cx="1994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FB3DC302-CC87-FF84-A1D7-5A69C4244AEF}"/>
                    </a:ext>
                  </a:extLst>
                </p14:cNvPr>
                <p14:cNvContentPartPr/>
                <p14:nvPr/>
              </p14:nvContentPartPr>
              <p14:xfrm>
                <a:off x="7722273" y="3640348"/>
                <a:ext cx="124560" cy="1494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FB3DC302-CC87-FF84-A1D7-5A69C4244AE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713273" y="3631348"/>
                  <a:ext cx="1422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92913A2-FB17-024D-655B-4C42BA258110}"/>
                    </a:ext>
                  </a:extLst>
                </p14:cNvPr>
                <p14:cNvContentPartPr/>
                <p14:nvPr/>
              </p14:nvContentPartPr>
              <p14:xfrm>
                <a:off x="7883193" y="3461788"/>
                <a:ext cx="151560" cy="3085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92913A2-FB17-024D-655B-4C42BA25811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874193" y="3453148"/>
                  <a:ext cx="1692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DB77643-6EB1-76F6-C955-5D635C450B20}"/>
                    </a:ext>
                  </a:extLst>
                </p14:cNvPr>
                <p14:cNvContentPartPr/>
                <p14:nvPr/>
              </p14:nvContentPartPr>
              <p14:xfrm>
                <a:off x="7839993" y="3621628"/>
                <a:ext cx="146520" cy="450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DB77643-6EB1-76F6-C955-5D635C450B2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831353" y="3612628"/>
                  <a:ext cx="1641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E379AB0-3306-4913-5252-FE04774929DC}"/>
                    </a:ext>
                  </a:extLst>
                </p14:cNvPr>
                <p14:cNvContentPartPr/>
                <p14:nvPr/>
              </p14:nvContentPartPr>
              <p14:xfrm>
                <a:off x="8026473" y="3594988"/>
                <a:ext cx="100440" cy="1580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E379AB0-3306-4913-5252-FE04774929D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017833" y="3585988"/>
                  <a:ext cx="1180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386C7E9-CE49-36E9-8E5E-DD2C01F661AF}"/>
                    </a:ext>
                  </a:extLst>
                </p14:cNvPr>
                <p14:cNvContentPartPr/>
                <p14:nvPr/>
              </p14:nvContentPartPr>
              <p14:xfrm>
                <a:off x="8166153" y="3461788"/>
                <a:ext cx="119880" cy="2653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386C7E9-CE49-36E9-8E5E-DD2C01F661A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157153" y="3453148"/>
                  <a:ext cx="1375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146AB55-F5EC-4E7E-7775-4B8146C310C2}"/>
                    </a:ext>
                  </a:extLst>
                </p14:cNvPr>
                <p14:cNvContentPartPr/>
                <p14:nvPr/>
              </p14:nvContentPartPr>
              <p14:xfrm>
                <a:off x="8477193" y="3460708"/>
                <a:ext cx="123840" cy="1702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146AB55-F5EC-4E7E-7775-4B8146C310C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468193" y="3452068"/>
                  <a:ext cx="141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6C8DD94-B702-B863-AC75-3E39E135723A}"/>
                    </a:ext>
                  </a:extLst>
                </p14:cNvPr>
                <p14:cNvContentPartPr/>
                <p14:nvPr/>
              </p14:nvContentPartPr>
              <p14:xfrm>
                <a:off x="8664393" y="3457108"/>
                <a:ext cx="46440" cy="1875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6C8DD94-B702-B863-AC75-3E39E135723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655753" y="3448108"/>
                  <a:ext cx="640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8225A753-FF33-722A-DC1B-805DE8DE5FF9}"/>
                    </a:ext>
                  </a:extLst>
                </p14:cNvPr>
                <p14:cNvContentPartPr/>
                <p14:nvPr/>
              </p14:nvContentPartPr>
              <p14:xfrm>
                <a:off x="8690673" y="3434788"/>
                <a:ext cx="131760" cy="2170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8225A753-FF33-722A-DC1B-805DE8DE5FF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682033" y="3425788"/>
                  <a:ext cx="1494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433087E7-DD14-8787-1365-5E01BE3B7CC3}"/>
                    </a:ext>
                  </a:extLst>
                </p14:cNvPr>
                <p14:cNvContentPartPr/>
                <p14:nvPr/>
              </p14:nvContentPartPr>
              <p14:xfrm>
                <a:off x="8850513" y="3453148"/>
                <a:ext cx="54000" cy="1918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433087E7-DD14-8787-1365-5E01BE3B7CC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841873" y="3444148"/>
                  <a:ext cx="716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47E694E-A48B-8493-89F1-101DA6982DD7}"/>
                    </a:ext>
                  </a:extLst>
                </p14:cNvPr>
                <p14:cNvContentPartPr/>
                <p14:nvPr/>
              </p14:nvContentPartPr>
              <p14:xfrm>
                <a:off x="8850513" y="3354508"/>
                <a:ext cx="193680" cy="1821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47E694E-A48B-8493-89F1-101DA6982DD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841873" y="3345508"/>
                  <a:ext cx="211320" cy="19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5E29640D-FC03-48A0-67A0-2288FF65BFD4}"/>
                  </a:ext>
                </a:extLst>
              </p:cNvPr>
              <p:cNvSpPr txBox="1"/>
              <p:nvPr/>
            </p:nvSpPr>
            <p:spPr>
              <a:xfrm>
                <a:off x="1474113" y="5584462"/>
                <a:ext cx="83526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turns out to be an optimization problem which has optimization parameters </a:t>
                </a:r>
              </a:p>
              <a:p>
                <a:r>
                  <a:rPr lang="en-US" b="1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b="1" dirty="0"/>
                  <a:t>]</a:t>
                </a:r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5E29640D-FC03-48A0-67A0-2288FF65B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113" y="5584462"/>
                <a:ext cx="8352606" cy="646331"/>
              </a:xfrm>
              <a:prstGeom prst="rect">
                <a:avLst/>
              </a:prstGeom>
              <a:blipFill>
                <a:blip r:embed="rId304"/>
                <a:stretch>
                  <a:fillRect l="-657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28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32DD-3838-6BEF-D81F-BD89530F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Breakage of Stainless Steel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D98F28C-A2BC-9356-94AB-8F5C97D4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9/13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A861252-53BE-7740-22A0-B1BAC3CB1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62" y="2088135"/>
            <a:ext cx="9353550" cy="4450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6F562-8BCB-B330-40BC-0F34A2E9EEF1}"/>
              </a:ext>
            </a:extLst>
          </p:cNvPr>
          <p:cNvSpPr txBox="1"/>
          <p:nvPr/>
        </p:nvSpPr>
        <p:spPr>
          <a:xfrm>
            <a:off x="4350058" y="1690688"/>
            <a:ext cx="293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Speed OP1, angle 50 degrees</a:t>
            </a:r>
          </a:p>
        </p:txBody>
      </p:sp>
    </p:spTree>
    <p:extLst>
      <p:ext uri="{BB962C8B-B14F-4D97-AF65-F5344CB8AC3E}">
        <p14:creationId xmlns:p14="http://schemas.microsoft.com/office/powerpoint/2010/main" val="162066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A3C3-456F-5A8B-2A18-BA00D8BE0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Breakage of Ti6Al4V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6E627326-4CA8-F3CF-86C1-FB092CF7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12/13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98FCFF9-902F-2479-4785-3A8BD2D1D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31" y="1927347"/>
            <a:ext cx="9594706" cy="4565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0B71CC-F525-F1F9-2C7A-35EB942D72B4}"/>
              </a:ext>
            </a:extLst>
          </p:cNvPr>
          <p:cNvSpPr txBox="1"/>
          <p:nvPr/>
        </p:nvSpPr>
        <p:spPr>
          <a:xfrm>
            <a:off x="4509856" y="1544190"/>
            <a:ext cx="293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Speed OP3, angle 90 </a:t>
            </a:r>
            <a:r>
              <a:rPr lang="en-US" dirty="0"/>
              <a:t>degrees</a:t>
            </a:r>
          </a:p>
        </p:txBody>
      </p:sp>
    </p:spTree>
    <p:extLst>
      <p:ext uri="{BB962C8B-B14F-4D97-AF65-F5344CB8AC3E}">
        <p14:creationId xmlns:p14="http://schemas.microsoft.com/office/powerpoint/2010/main" val="415752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152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Analyzing breakage of each bin of the initial PSD</vt:lpstr>
      <vt:lpstr>Analyzing breakage of each bin of the initial PSD (Contd)</vt:lpstr>
      <vt:lpstr>Analyzing breakage of each bin of the initial PSD (Contd)</vt:lpstr>
      <vt:lpstr>Analyzing breakage of each bin of the initial PSD (Contd)</vt:lpstr>
      <vt:lpstr>Constructing the real CDF (rebound) </vt:lpstr>
      <vt:lpstr>Breakage of Stainless Steel</vt:lpstr>
      <vt:lpstr>Breakage of Ti6Al4V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Chakraborty, Nilotpal</dc:creator>
  <cp:lastModifiedBy>Chakraborty, Nilotpal</cp:lastModifiedBy>
  <cp:revision>1</cp:revision>
  <dcterms:created xsi:type="dcterms:W3CDTF">2022-11-10T16:54:00Z</dcterms:created>
  <dcterms:modified xsi:type="dcterms:W3CDTF">2022-12-08T23:50:52Z</dcterms:modified>
</cp:coreProperties>
</file>