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00" r:id="rId2"/>
    <p:sldId id="30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0160000" cy="7556500"/>
  <p:notesSz cx="101600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36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22469" cy="31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525900" y="0"/>
            <a:ext cx="6522469" cy="31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52544" y="780576"/>
            <a:ext cx="3746765" cy="210755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05185" y="3005217"/>
            <a:ext cx="12041481" cy="24588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931293"/>
            <a:ext cx="6522469" cy="3133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525900" y="5931293"/>
            <a:ext cx="6522469" cy="3133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10288" y="781050"/>
            <a:ext cx="2832100" cy="2106613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IN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IN" altLang="x-none" sz="1200" dirty="0">
                <a:latin typeface="Calibri" panose="020F0502020204030204" charset="0"/>
              </a:rPr>
              <a:t>1</a:t>
            </a:fld>
            <a:endParaRPr lang="en-IN" altLang="x-none" sz="12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7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000" y="2342515"/>
            <a:ext cx="86360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000" y="4231640"/>
            <a:ext cx="71120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14" y="380"/>
            <a:ext cx="10160000" cy="7556500"/>
          </a:xfrm>
          <a:custGeom>
            <a:avLst/>
            <a:gdLst/>
            <a:ahLst/>
            <a:cxnLst/>
            <a:rect l="l" t="t" r="r" b="b"/>
            <a:pathLst>
              <a:path w="10160000" h="7556500">
                <a:moveTo>
                  <a:pt x="10159746" y="7556373"/>
                </a:moveTo>
                <a:lnTo>
                  <a:pt x="10159746" y="0"/>
                </a:lnTo>
                <a:lnTo>
                  <a:pt x="0" y="0"/>
                </a:lnTo>
                <a:lnTo>
                  <a:pt x="0" y="7556373"/>
                </a:lnTo>
                <a:lnTo>
                  <a:pt x="10159746" y="7556373"/>
                </a:lnTo>
                <a:close/>
              </a:path>
            </a:pathLst>
          </a:custGeom>
          <a:solidFill>
            <a:srgbClr val="E6F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329" y="23621"/>
            <a:ext cx="405390" cy="3070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87" y="7226045"/>
            <a:ext cx="1446276" cy="2727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14" y="380"/>
            <a:ext cx="10160000" cy="7556500"/>
          </a:xfrm>
          <a:custGeom>
            <a:avLst/>
            <a:gdLst/>
            <a:ahLst/>
            <a:cxnLst/>
            <a:rect l="l" t="t" r="r" b="b"/>
            <a:pathLst>
              <a:path w="10160000" h="7556500">
                <a:moveTo>
                  <a:pt x="10159746" y="7556373"/>
                </a:moveTo>
                <a:lnTo>
                  <a:pt x="10159746" y="0"/>
                </a:lnTo>
                <a:lnTo>
                  <a:pt x="0" y="0"/>
                </a:lnTo>
                <a:lnTo>
                  <a:pt x="0" y="7556373"/>
                </a:lnTo>
                <a:lnTo>
                  <a:pt x="10159746" y="7556373"/>
                </a:lnTo>
                <a:close/>
              </a:path>
            </a:pathLst>
          </a:custGeom>
          <a:solidFill>
            <a:srgbClr val="E6F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329" y="23621"/>
            <a:ext cx="405390" cy="30708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87" y="7226045"/>
            <a:ext cx="1446276" cy="2727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8000" y="1737995"/>
            <a:ext cx="4419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32400" y="1737995"/>
            <a:ext cx="4419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14" y="380"/>
            <a:ext cx="10160000" cy="7556500"/>
          </a:xfrm>
          <a:custGeom>
            <a:avLst/>
            <a:gdLst/>
            <a:ahLst/>
            <a:cxnLst/>
            <a:rect l="l" t="t" r="r" b="b"/>
            <a:pathLst>
              <a:path w="10160000" h="7556500">
                <a:moveTo>
                  <a:pt x="10159746" y="7556373"/>
                </a:moveTo>
                <a:lnTo>
                  <a:pt x="10159746" y="0"/>
                </a:lnTo>
                <a:lnTo>
                  <a:pt x="0" y="0"/>
                </a:lnTo>
                <a:lnTo>
                  <a:pt x="0" y="7556373"/>
                </a:lnTo>
                <a:lnTo>
                  <a:pt x="10159746" y="7556373"/>
                </a:lnTo>
                <a:close/>
              </a:path>
            </a:pathLst>
          </a:custGeom>
          <a:solidFill>
            <a:srgbClr val="FF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329" y="23621"/>
            <a:ext cx="405390" cy="307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358" y="39116"/>
            <a:ext cx="83178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2107" y="1166114"/>
            <a:ext cx="4984115" cy="237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4400" y="7027545"/>
            <a:ext cx="325120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000" y="7027545"/>
            <a:ext cx="233680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15200" y="7027545"/>
            <a:ext cx="233680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slide" Target="slide1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slide" Target="slide1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2.png"/><Relationship Id="rId7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7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2.png"/><Relationship Id="rId7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1.png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Relationship Id="rId9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1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" Target="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8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slide" Target="slide1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39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" Target="slide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" Target="slide1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://www.steepestascen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279136" y="5835703"/>
            <a:ext cx="9800167" cy="6169025"/>
          </a:xfrm>
        </p:spPr>
        <p:txBody>
          <a:bodyPr vert="horz" wrap="square" lIns="76199" tIns="38099" rIns="76199" bIns="38099" anchor="t" anchorCtr="0"/>
          <a:lstStyle/>
          <a:p>
            <a:pPr eaLnBrk="1" hangingPunct="1">
              <a:buSzPct val="85000"/>
            </a:pPr>
            <a:r>
              <a:rPr lang="en-IN" altLang="en-US" kern="1200" dirty="0">
                <a:latin typeface="+mn-lt"/>
                <a:ea typeface="+mn-ea"/>
                <a:cs typeface="+mn-cs"/>
              </a:rPr>
              <a:t>	</a:t>
            </a:r>
          </a:p>
          <a:p>
            <a:pPr eaLnBrk="1" hangingPunct="1">
              <a:buSzPct val="85000"/>
            </a:pPr>
            <a:r>
              <a:rPr lang="en-IN" altLang="en-US" sz="2665" kern="1200" dirty="0">
                <a:latin typeface="+mn-lt"/>
                <a:ea typeface="+mn-ea"/>
                <a:cs typeface="+mn-cs"/>
              </a:rPr>
              <a:t>	</a:t>
            </a:r>
            <a:r>
              <a:rPr lang="en-IN" altLang="en-US" sz="2665" b="1" kern="1200" dirty="0">
                <a:latin typeface="+mn-lt"/>
                <a:ea typeface="+mn-ea"/>
                <a:cs typeface="+mn-cs"/>
              </a:rPr>
              <a:t>  Prof.(</a:t>
            </a:r>
            <a:r>
              <a:rPr lang="en-US" altLang="en-US" sz="2665" b="1" kern="1200" dirty="0">
                <a:latin typeface="+mn-lt"/>
                <a:ea typeface="+mn-ea"/>
                <a:cs typeface="+mn-cs"/>
              </a:rPr>
              <a:t>Dr.)  Rabindranath Bera  (Professor, IIIT,  KALYANI)</a:t>
            </a:r>
          </a:p>
          <a:p>
            <a:pPr indent="457200" eaLnBrk="1" hangingPunct="1">
              <a:spcBef>
                <a:spcPct val="0"/>
              </a:spcBef>
              <a:buSzPct val="85000"/>
            </a:pPr>
            <a:r>
              <a:rPr lang="en-US" alt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E-mail: rbera@iiitkalyani.ac.in;    Mobile :  9475513358</a:t>
            </a:r>
          </a:p>
          <a:p>
            <a:pPr eaLnBrk="1" hangingPunct="1">
              <a:spcBef>
                <a:spcPct val="0"/>
              </a:spcBef>
              <a:buSzPct val="85000"/>
            </a:pPr>
            <a:endParaRPr lang="en-US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5000"/>
            </a:pPr>
            <a:endParaRPr lang="en-US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5000"/>
            </a:pPr>
            <a:endParaRPr lang="en-US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SzPct val="85000"/>
            </a:pPr>
            <a:endParaRPr lang="en-US" altLang="en-US" sz="1665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  <a:buSzPct val="85000"/>
            </a:pPr>
            <a:endParaRPr lang="en-US" altLang="en-US" sz="1665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eaLnBrk="1" hangingPunct="1">
              <a:spcBef>
                <a:spcPct val="0"/>
              </a:spcBef>
              <a:buSzPct val="85000"/>
            </a:pPr>
            <a:endParaRPr lang="en-US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US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US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85000"/>
            </a:pPr>
            <a:endParaRPr lang="en-I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1267" name="TextBox 5"/>
          <p:cNvSpPr txBox="1"/>
          <p:nvPr/>
        </p:nvSpPr>
        <p:spPr>
          <a:xfrm>
            <a:off x="21802" y="1063625"/>
            <a:ext cx="4732655" cy="780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buSzPct val="85000"/>
              <a:buFont typeface="Wingdings" panose="05000000000000000000" charset="0"/>
              <a:buNone/>
            </a:pPr>
            <a:r>
              <a:rPr lang="en-US" altLang="en-US" sz="2000" b="1">
                <a:solidFill>
                  <a:srgbClr val="FF0000"/>
                </a:solidFill>
                <a:sym typeface="+mn-ea"/>
              </a:rPr>
              <a:t>Course Title:   </a:t>
            </a:r>
            <a:r>
              <a:rPr lang="en-US" altLang="en-US" sz="2000" b="1">
                <a:solidFill>
                  <a:srgbClr val="002060"/>
                </a:solidFill>
                <a:sym typeface="+mn-ea"/>
              </a:rPr>
              <a:t>5G and Wireless Technology  </a:t>
            </a:r>
            <a:endParaRPr lang="en-US" altLang="en-US" sz="2000" b="1">
              <a:solidFill>
                <a:srgbClr val="002060"/>
              </a:solidFill>
            </a:endParaRPr>
          </a:p>
          <a:p>
            <a:pPr marL="0" indent="0" algn="ctr" eaLnBrk="1" hangingPunct="1">
              <a:buSzPct val="85000"/>
              <a:buFont typeface="Wingdings" panose="05000000000000000000" charset="0"/>
              <a:buNone/>
            </a:pPr>
            <a:r>
              <a:rPr lang="en-US" altLang="en-US" sz="2000" b="1">
                <a:solidFill>
                  <a:srgbClr val="FF0000"/>
                </a:solidFill>
                <a:sym typeface="+mn-ea"/>
              </a:rPr>
              <a:t>Course Code : ECE829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 </a:t>
            </a:r>
            <a:endParaRPr lang="en-US" altLang="en-US" sz="15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68" name="TextBox 6"/>
          <p:cNvSpPr txBox="1"/>
          <p:nvPr/>
        </p:nvSpPr>
        <p:spPr>
          <a:xfrm>
            <a:off x="5980751" y="920486"/>
            <a:ext cx="2903855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CLASS 17,18,19</a:t>
            </a: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Dated 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24 March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</a:t>
            </a:r>
            <a:endParaRPr lang="en-US" altLang="en-US" sz="2000" b="1" dirty="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3200" y="3244638"/>
            <a:ext cx="1065953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SzPct val="85000"/>
              <a:buFont typeface="Wingdings" panose="05000000000000000000" charset="0"/>
            </a:pPr>
            <a:r>
              <a:rPr lang="en-US" altLang="en-US" sz="3200" dirty="0">
                <a:solidFill>
                  <a:srgbClr val="FF0000"/>
                </a:solidFill>
              </a:rPr>
              <a:t>Mobile Fading Channels</a:t>
            </a:r>
          </a:p>
        </p:txBody>
      </p:sp>
      <p:sp>
        <p:nvSpPr>
          <p:cNvPr id="6" name="Text Box 2"/>
          <p:cNvSpPr txBox="1"/>
          <p:nvPr/>
        </p:nvSpPr>
        <p:spPr>
          <a:xfrm>
            <a:off x="142875" y="2153708"/>
            <a:ext cx="7966075" cy="604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3335" dirty="0"/>
              <a:t>MODULE  1</a:t>
            </a:r>
            <a:r>
              <a:rPr lang="en-US" altLang="en-US" sz="3335" dirty="0" smtClean="0"/>
              <a:t> </a:t>
            </a:r>
            <a:r>
              <a:rPr lang="en-US" altLang="en-US" sz="3335" dirty="0"/>
              <a:t>of the Syllabus:- </a:t>
            </a:r>
            <a:endParaRPr lang="en-US" sz="33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00"/>
              </a:spcBef>
            </a:pPr>
            <a:r>
              <a:rPr dirty="0"/>
              <a:t>Rayleigh</a:t>
            </a:r>
            <a:r>
              <a:rPr spc="-60" dirty="0"/>
              <a:t> </a:t>
            </a:r>
            <a:r>
              <a:rPr dirty="0"/>
              <a:t>Fading</a:t>
            </a:r>
            <a:r>
              <a:rPr spc="-60" dirty="0"/>
              <a:t> </a:t>
            </a:r>
            <a:r>
              <a:rPr spc="-10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6177" y="25688"/>
            <a:ext cx="575310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0" dirty="0">
                <a:latin typeface="Arial MT"/>
                <a:cs typeface="Arial MT"/>
              </a:rPr>
              <a:t>12.5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9743440" cy="295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Rayleigh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fading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manifests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itself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mechanisms:</a:t>
            </a:r>
            <a:endParaRPr sz="2400">
              <a:latin typeface="Arial MT"/>
              <a:cs typeface="Arial MT"/>
            </a:endParaRPr>
          </a:p>
          <a:p>
            <a:pPr marL="1384300" marR="5080" lvl="1" indent="-457200">
              <a:lnSpc>
                <a:spcPts val="2600"/>
              </a:lnSpc>
              <a:spcBef>
                <a:spcPts val="2435"/>
              </a:spcBef>
              <a:buClr>
                <a:srgbClr val="000000"/>
              </a:buClr>
              <a:buChar char="•"/>
              <a:tabLst>
                <a:tab pos="1384300" algn="l"/>
                <a:tab pos="2198370" algn="l"/>
                <a:tab pos="3673475" algn="l"/>
                <a:tab pos="5232400" algn="l"/>
                <a:tab pos="5691505" algn="l"/>
                <a:tab pos="6251575" algn="l"/>
                <a:tab pos="7454900" algn="l"/>
                <a:tab pos="8100695" algn="l"/>
                <a:tab pos="8495030" algn="l"/>
              </a:tabLst>
            </a:pP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spreading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introduced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channel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due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multipath </a:t>
            </a:r>
            <a:r>
              <a:rPr sz="2400" dirty="0">
                <a:latin typeface="Arial MT"/>
                <a:cs typeface="Arial MT"/>
              </a:rPr>
              <a:t>(time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dispersion);</a:t>
            </a:r>
            <a:endParaRPr sz="2400">
              <a:latin typeface="Arial MT"/>
              <a:cs typeface="Arial MT"/>
            </a:endParaRPr>
          </a:p>
          <a:p>
            <a:pPr marL="1384300" marR="5080" lvl="1" indent="-457200">
              <a:lnSpc>
                <a:spcPts val="2600"/>
              </a:lnSpc>
              <a:spcBef>
                <a:spcPts val="2405"/>
              </a:spcBef>
              <a:buClr>
                <a:srgbClr val="000000"/>
              </a:buClr>
              <a:buChar char="•"/>
              <a:tabLst>
                <a:tab pos="1384300" algn="l"/>
                <a:tab pos="3249930" algn="l"/>
                <a:tab pos="4761230" algn="l"/>
                <a:tab pos="5188585" algn="l"/>
                <a:tab pos="5785485" algn="l"/>
                <a:tab pos="7025005" algn="l"/>
                <a:tab pos="7706995" algn="l"/>
                <a:tab pos="8134350" algn="l"/>
                <a:tab pos="9222740" algn="l"/>
              </a:tabLst>
            </a:pP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Time-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variant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behaviour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channel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due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motion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changes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propagation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paths.</a:t>
            </a:r>
            <a:endParaRPr sz="2400">
              <a:latin typeface="Arial MT"/>
              <a:cs typeface="Arial MT"/>
            </a:endParaRPr>
          </a:p>
          <a:p>
            <a:pPr marL="286385" indent="-273685">
              <a:lnSpc>
                <a:spcPct val="100000"/>
              </a:lnSpc>
              <a:spcBef>
                <a:spcPts val="2075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Rayleigh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PDF: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0904" y="3920616"/>
            <a:ext cx="7992745" cy="3059430"/>
            <a:chOff x="1040904" y="3920616"/>
            <a:chExt cx="7992745" cy="3059430"/>
          </a:xfrm>
        </p:grpSpPr>
        <p:sp>
          <p:nvSpPr>
            <p:cNvPr id="6" name="object 6"/>
            <p:cNvSpPr/>
            <p:nvPr/>
          </p:nvSpPr>
          <p:spPr>
            <a:xfrm>
              <a:off x="1042288" y="3922013"/>
              <a:ext cx="7990840" cy="3057525"/>
            </a:xfrm>
            <a:custGeom>
              <a:avLst/>
              <a:gdLst/>
              <a:ahLst/>
              <a:cxnLst/>
              <a:rect l="l" t="t" r="r" b="b"/>
              <a:pathLst>
                <a:path w="7990840" h="3057525">
                  <a:moveTo>
                    <a:pt x="7990332" y="3057144"/>
                  </a:moveTo>
                  <a:lnTo>
                    <a:pt x="7990332" y="0"/>
                  </a:lnTo>
                  <a:lnTo>
                    <a:pt x="0" y="0"/>
                  </a:lnTo>
                  <a:lnTo>
                    <a:pt x="0" y="3057144"/>
                  </a:lnTo>
                  <a:lnTo>
                    <a:pt x="7990332" y="305714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1539" y="3921251"/>
              <a:ext cx="7991475" cy="3058160"/>
            </a:xfrm>
            <a:custGeom>
              <a:avLst/>
              <a:gdLst/>
              <a:ahLst/>
              <a:cxnLst/>
              <a:rect l="l" t="t" r="r" b="b"/>
              <a:pathLst>
                <a:path w="7991475" h="3058159">
                  <a:moveTo>
                    <a:pt x="0" y="0"/>
                  </a:moveTo>
                  <a:lnTo>
                    <a:pt x="0" y="3057906"/>
                  </a:lnTo>
                  <a:lnTo>
                    <a:pt x="7991094" y="3057906"/>
                  </a:lnTo>
                  <a:lnTo>
                    <a:pt x="7991094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1539" y="3921251"/>
              <a:ext cx="7981950" cy="3051175"/>
            </a:xfrm>
            <a:custGeom>
              <a:avLst/>
              <a:gdLst/>
              <a:ahLst/>
              <a:cxnLst/>
              <a:rect l="l" t="t" r="r" b="b"/>
              <a:pathLst>
                <a:path w="7981950" h="3051175">
                  <a:moveTo>
                    <a:pt x="0" y="0"/>
                  </a:moveTo>
                  <a:lnTo>
                    <a:pt x="7981937" y="0"/>
                  </a:lnTo>
                  <a:lnTo>
                    <a:pt x="7981937" y="3051048"/>
                  </a:lnTo>
                  <a:lnTo>
                    <a:pt x="0" y="305104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5520" y="4343399"/>
              <a:ext cx="6930390" cy="2214880"/>
            </a:xfrm>
            <a:custGeom>
              <a:avLst/>
              <a:gdLst/>
              <a:ahLst/>
              <a:cxnLst/>
              <a:rect l="l" t="t" r="r" b="b"/>
              <a:pathLst>
                <a:path w="6930390" h="2214879">
                  <a:moveTo>
                    <a:pt x="6930390" y="2214372"/>
                  </a:moveTo>
                  <a:lnTo>
                    <a:pt x="6930390" y="0"/>
                  </a:lnTo>
                  <a:lnTo>
                    <a:pt x="0" y="0"/>
                  </a:lnTo>
                  <a:lnTo>
                    <a:pt x="0" y="2214372"/>
                  </a:lnTo>
                  <a:lnTo>
                    <a:pt x="6930390" y="2214372"/>
                  </a:lnTo>
                  <a:close/>
                </a:path>
              </a:pathLst>
            </a:custGeom>
            <a:solidFill>
              <a:srgbClr val="D7F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4771" y="4342637"/>
              <a:ext cx="6932295" cy="2216150"/>
            </a:xfrm>
            <a:custGeom>
              <a:avLst/>
              <a:gdLst/>
              <a:ahLst/>
              <a:cxnLst/>
              <a:rect l="l" t="t" r="r" b="b"/>
              <a:pathLst>
                <a:path w="6932295" h="2216150">
                  <a:moveTo>
                    <a:pt x="0" y="0"/>
                  </a:moveTo>
                  <a:lnTo>
                    <a:pt x="0" y="2215134"/>
                  </a:lnTo>
                  <a:lnTo>
                    <a:pt x="6931152" y="2215134"/>
                  </a:lnTo>
                  <a:lnTo>
                    <a:pt x="6931152" y="0"/>
                  </a:lnTo>
                  <a:lnTo>
                    <a:pt x="0" y="0"/>
                  </a:lnTo>
                  <a:close/>
                </a:path>
                <a:path w="6932295" h="2216150">
                  <a:moveTo>
                    <a:pt x="0" y="0"/>
                  </a:moveTo>
                  <a:lnTo>
                    <a:pt x="6931901" y="0"/>
                  </a:lnTo>
                  <a:lnTo>
                    <a:pt x="6931901" y="2215896"/>
                  </a:lnTo>
                  <a:lnTo>
                    <a:pt x="0" y="221589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1252" y="3924188"/>
            <a:ext cx="3263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u="sng" spc="-10" dirty="0">
                <a:solidFill>
                  <a:srgbClr val="0F0F0F"/>
                </a:solidFill>
                <a:uFill>
                  <a:solidFill>
                    <a:srgbClr val="0F0F0F"/>
                  </a:solidFill>
                </a:uFill>
                <a:latin typeface="Times New Roman" panose="02020603050405020304"/>
                <a:cs typeface="Times New Roman" panose="02020603050405020304"/>
              </a:rPr>
              <a:t>SystemView</a:t>
            </a:r>
            <a:endParaRPr sz="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4677" y="4319778"/>
            <a:ext cx="0" cy="2269490"/>
          </a:xfrm>
          <a:custGeom>
            <a:avLst/>
            <a:gdLst/>
            <a:ahLst/>
            <a:cxnLst/>
            <a:rect l="l" t="t" r="r" b="b"/>
            <a:pathLst>
              <a:path h="2269490">
                <a:moveTo>
                  <a:pt x="0" y="2215896"/>
                </a:moveTo>
                <a:lnTo>
                  <a:pt x="0" y="2269236"/>
                </a:lnTo>
              </a:path>
              <a:path h="226949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3175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44859" y="657747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0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4859" y="420079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0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0379" y="4319778"/>
            <a:ext cx="0" cy="2269490"/>
          </a:xfrm>
          <a:custGeom>
            <a:avLst/>
            <a:gdLst/>
            <a:ahLst/>
            <a:cxnLst/>
            <a:rect l="l" t="t" r="r" b="b"/>
            <a:pathLst>
              <a:path h="2269490">
                <a:moveTo>
                  <a:pt x="0" y="2215896"/>
                </a:moveTo>
                <a:lnTo>
                  <a:pt x="0" y="2269236"/>
                </a:lnTo>
              </a:path>
              <a:path h="226949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3175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0467" y="657747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1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0467" y="420079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1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6843" y="4319778"/>
            <a:ext cx="0" cy="2269490"/>
          </a:xfrm>
          <a:custGeom>
            <a:avLst/>
            <a:gdLst/>
            <a:ahLst/>
            <a:cxnLst/>
            <a:rect l="l" t="t" r="r" b="b"/>
            <a:pathLst>
              <a:path h="2269490">
                <a:moveTo>
                  <a:pt x="0" y="2215896"/>
                </a:moveTo>
                <a:lnTo>
                  <a:pt x="0" y="2269236"/>
                </a:lnTo>
              </a:path>
              <a:path h="226949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3175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06931" y="657747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06931" y="420079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2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52439" y="4319778"/>
            <a:ext cx="0" cy="2269490"/>
          </a:xfrm>
          <a:custGeom>
            <a:avLst/>
            <a:gdLst/>
            <a:ahLst/>
            <a:cxnLst/>
            <a:rect l="l" t="t" r="r" b="b"/>
            <a:pathLst>
              <a:path h="2269490">
                <a:moveTo>
                  <a:pt x="0" y="2215896"/>
                </a:moveTo>
                <a:lnTo>
                  <a:pt x="0" y="2269236"/>
                </a:lnTo>
              </a:path>
              <a:path h="226949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3175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32633" y="657747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3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2633" y="420079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3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78915" y="4319778"/>
            <a:ext cx="0" cy="2269490"/>
          </a:xfrm>
          <a:custGeom>
            <a:avLst/>
            <a:gdLst/>
            <a:ahLst/>
            <a:cxnLst/>
            <a:rect l="l" t="t" r="r" b="b"/>
            <a:pathLst>
              <a:path h="2269490">
                <a:moveTo>
                  <a:pt x="0" y="2215896"/>
                </a:moveTo>
                <a:lnTo>
                  <a:pt x="0" y="2269236"/>
                </a:lnTo>
              </a:path>
              <a:path h="2269490">
                <a:moveTo>
                  <a:pt x="0" y="0"/>
                </a:moveTo>
                <a:lnTo>
                  <a:pt x="0" y="45720"/>
                </a:lnTo>
              </a:path>
            </a:pathLst>
          </a:custGeom>
          <a:ln w="3175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59097" y="657747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4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59097" y="4200792"/>
            <a:ext cx="469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4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34959" y="4427220"/>
            <a:ext cx="40005" cy="1931670"/>
          </a:xfrm>
          <a:custGeom>
            <a:avLst/>
            <a:gdLst/>
            <a:ahLst/>
            <a:cxnLst/>
            <a:rect l="l" t="t" r="r" b="b"/>
            <a:pathLst>
              <a:path w="40005" h="1931670">
                <a:moveTo>
                  <a:pt x="0" y="1931669"/>
                </a:moveTo>
                <a:lnTo>
                  <a:pt x="39624" y="1931669"/>
                </a:lnTo>
              </a:path>
              <a:path w="40005" h="1931670">
                <a:moveTo>
                  <a:pt x="0" y="1693926"/>
                </a:moveTo>
                <a:lnTo>
                  <a:pt x="39624" y="1693926"/>
                </a:lnTo>
              </a:path>
              <a:path w="40005" h="1931670">
                <a:moveTo>
                  <a:pt x="0" y="1448562"/>
                </a:moveTo>
                <a:lnTo>
                  <a:pt x="39624" y="1448562"/>
                </a:lnTo>
              </a:path>
              <a:path w="40005" h="1931670">
                <a:moveTo>
                  <a:pt x="0" y="1203197"/>
                </a:moveTo>
                <a:lnTo>
                  <a:pt x="39624" y="1203197"/>
                </a:lnTo>
              </a:path>
              <a:path w="40005" h="1931670">
                <a:moveTo>
                  <a:pt x="0" y="966215"/>
                </a:moveTo>
                <a:lnTo>
                  <a:pt x="39624" y="966215"/>
                </a:lnTo>
              </a:path>
              <a:path w="40005" h="1931670">
                <a:moveTo>
                  <a:pt x="0" y="720851"/>
                </a:moveTo>
                <a:lnTo>
                  <a:pt x="39624" y="720851"/>
                </a:lnTo>
              </a:path>
              <a:path w="40005" h="1931670">
                <a:moveTo>
                  <a:pt x="0" y="483107"/>
                </a:moveTo>
                <a:lnTo>
                  <a:pt x="39624" y="483107"/>
                </a:lnTo>
              </a:path>
              <a:path w="40005" h="1931670">
                <a:moveTo>
                  <a:pt x="0" y="237743"/>
                </a:moveTo>
                <a:lnTo>
                  <a:pt x="39624" y="237743"/>
                </a:lnTo>
              </a:path>
              <a:path w="40005" h="193167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3175">
            <a:solidFill>
              <a:srgbClr val="0F0F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98149" y="4354718"/>
            <a:ext cx="314325" cy="2038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92075" algn="r">
              <a:lnSpc>
                <a:spcPct val="100000"/>
              </a:lnSpc>
              <a:spcBef>
                <a:spcPts val="130"/>
              </a:spcBef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4.e+3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450">
              <a:latin typeface="Arial MT"/>
              <a:cs typeface="Arial MT"/>
            </a:endParaRPr>
          </a:p>
          <a:p>
            <a:pPr marR="116840" algn="r">
              <a:lnSpc>
                <a:spcPct val="100000"/>
              </a:lnSpc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3.5e+3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450">
              <a:latin typeface="Arial MT"/>
              <a:cs typeface="Arial MT"/>
            </a:endParaRPr>
          </a:p>
          <a:p>
            <a:pPr marR="92075" algn="r">
              <a:lnSpc>
                <a:spcPct val="100000"/>
              </a:lnSpc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3.e+3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450">
              <a:latin typeface="Arial MT"/>
              <a:cs typeface="Arial MT"/>
            </a:endParaRPr>
          </a:p>
          <a:p>
            <a:pPr marR="116840" algn="r">
              <a:lnSpc>
                <a:spcPct val="100000"/>
              </a:lnSpc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2.5e+3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450">
              <a:latin typeface="Arial MT"/>
              <a:cs typeface="Arial MT"/>
            </a:endParaRPr>
          </a:p>
          <a:p>
            <a:pPr marR="92075" algn="r">
              <a:lnSpc>
                <a:spcPct val="100000"/>
              </a:lnSpc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2.e+3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450">
              <a:latin typeface="Arial MT"/>
              <a:cs typeface="Arial MT"/>
            </a:endParaRPr>
          </a:p>
          <a:p>
            <a:pPr marR="116840" algn="r">
              <a:lnSpc>
                <a:spcPct val="100000"/>
              </a:lnSpc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1.5e+3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450">
              <a:latin typeface="Arial MT"/>
              <a:cs typeface="Arial MT"/>
            </a:endParaRPr>
          </a:p>
          <a:p>
            <a:pPr marR="92075" algn="r">
              <a:lnSpc>
                <a:spcPct val="100000"/>
              </a:lnSpc>
              <a:spcBef>
                <a:spcPts val="5"/>
              </a:spcBef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1.e+3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450">
              <a:latin typeface="Arial MT"/>
              <a:cs typeface="Arial MT"/>
            </a:endParaRPr>
          </a:p>
          <a:p>
            <a:pPr marR="55245" algn="r">
              <a:lnSpc>
                <a:spcPct val="100000"/>
              </a:lnSpc>
            </a:pPr>
            <a:r>
              <a:rPr sz="450" spc="-25" dirty="0">
                <a:solidFill>
                  <a:srgbClr val="0F0F0F"/>
                </a:solidFill>
                <a:latin typeface="Arial MT"/>
                <a:cs typeface="Arial MT"/>
              </a:rPr>
              <a:t>500</a:t>
            </a: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4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450" spc="-50" dirty="0">
                <a:solidFill>
                  <a:srgbClr val="0F0F0F"/>
                </a:solidFill>
                <a:latin typeface="Arial MT"/>
                <a:cs typeface="Arial MT"/>
              </a:rPr>
              <a:t>0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754771" y="4342638"/>
            <a:ext cx="6932295" cy="2216150"/>
            <a:chOff x="1754771" y="4342638"/>
            <a:chExt cx="6932295" cy="2216150"/>
          </a:xfrm>
        </p:grpSpPr>
        <p:sp>
          <p:nvSpPr>
            <p:cNvPr id="30" name="object 30"/>
            <p:cNvSpPr/>
            <p:nvPr/>
          </p:nvSpPr>
          <p:spPr>
            <a:xfrm>
              <a:off x="1754771" y="4342638"/>
              <a:ext cx="6932295" cy="2216150"/>
            </a:xfrm>
            <a:custGeom>
              <a:avLst/>
              <a:gdLst/>
              <a:ahLst/>
              <a:cxnLst/>
              <a:rect l="l" t="t" r="r" b="b"/>
              <a:pathLst>
                <a:path w="6932295" h="2216150">
                  <a:moveTo>
                    <a:pt x="0" y="2016252"/>
                  </a:moveTo>
                  <a:lnTo>
                    <a:pt x="6931901" y="2016252"/>
                  </a:lnTo>
                </a:path>
                <a:path w="6932295" h="2216150">
                  <a:moveTo>
                    <a:pt x="0" y="1778508"/>
                  </a:moveTo>
                  <a:lnTo>
                    <a:pt x="6931901" y="1778508"/>
                  </a:lnTo>
                </a:path>
                <a:path w="6932295" h="2216150">
                  <a:moveTo>
                    <a:pt x="0" y="1533144"/>
                  </a:moveTo>
                  <a:lnTo>
                    <a:pt x="6931901" y="1533144"/>
                  </a:lnTo>
                </a:path>
                <a:path w="6932295" h="2216150">
                  <a:moveTo>
                    <a:pt x="0" y="1287780"/>
                  </a:moveTo>
                  <a:lnTo>
                    <a:pt x="6931901" y="1287779"/>
                  </a:lnTo>
                </a:path>
                <a:path w="6932295" h="2216150">
                  <a:moveTo>
                    <a:pt x="0" y="1050798"/>
                  </a:moveTo>
                  <a:lnTo>
                    <a:pt x="6931901" y="1050798"/>
                  </a:lnTo>
                </a:path>
                <a:path w="6932295" h="2216150">
                  <a:moveTo>
                    <a:pt x="0" y="805434"/>
                  </a:moveTo>
                  <a:lnTo>
                    <a:pt x="6931901" y="805434"/>
                  </a:lnTo>
                </a:path>
                <a:path w="6932295" h="2216150">
                  <a:moveTo>
                    <a:pt x="0" y="567690"/>
                  </a:moveTo>
                  <a:lnTo>
                    <a:pt x="6931901" y="567689"/>
                  </a:lnTo>
                </a:path>
                <a:path w="6932295" h="2216150">
                  <a:moveTo>
                    <a:pt x="0" y="322326"/>
                  </a:moveTo>
                  <a:lnTo>
                    <a:pt x="6931901" y="322325"/>
                  </a:lnTo>
                </a:path>
                <a:path w="6932295" h="2216150">
                  <a:moveTo>
                    <a:pt x="0" y="84582"/>
                  </a:moveTo>
                  <a:lnTo>
                    <a:pt x="6931901" y="84582"/>
                  </a:lnTo>
                </a:path>
                <a:path w="6932295" h="2216150">
                  <a:moveTo>
                    <a:pt x="9906" y="2215896"/>
                  </a:moveTo>
                  <a:lnTo>
                    <a:pt x="9906" y="0"/>
                  </a:lnTo>
                </a:path>
                <a:path w="6932295" h="2216150">
                  <a:moveTo>
                    <a:pt x="297180" y="2215896"/>
                  </a:moveTo>
                  <a:lnTo>
                    <a:pt x="297180" y="0"/>
                  </a:lnTo>
                </a:path>
                <a:path w="6932295" h="2216150">
                  <a:moveTo>
                    <a:pt x="574548" y="2215896"/>
                  </a:moveTo>
                  <a:lnTo>
                    <a:pt x="574548" y="0"/>
                  </a:lnTo>
                </a:path>
                <a:path w="6932295" h="2216150">
                  <a:moveTo>
                    <a:pt x="861060" y="2215896"/>
                  </a:moveTo>
                  <a:lnTo>
                    <a:pt x="861060" y="0"/>
                  </a:lnTo>
                </a:path>
                <a:path w="6932295" h="2216150">
                  <a:moveTo>
                    <a:pt x="1148334" y="2215896"/>
                  </a:moveTo>
                  <a:lnTo>
                    <a:pt x="1148334" y="0"/>
                  </a:lnTo>
                </a:path>
                <a:path w="6932295" h="2216150">
                  <a:moveTo>
                    <a:pt x="1435608" y="2215896"/>
                  </a:moveTo>
                  <a:lnTo>
                    <a:pt x="1435608" y="0"/>
                  </a:lnTo>
                </a:path>
                <a:path w="6932295" h="2216150">
                  <a:moveTo>
                    <a:pt x="1722882" y="2215896"/>
                  </a:moveTo>
                  <a:lnTo>
                    <a:pt x="1722882" y="0"/>
                  </a:lnTo>
                </a:path>
                <a:path w="6932295" h="2216150">
                  <a:moveTo>
                    <a:pt x="2010156" y="2215896"/>
                  </a:moveTo>
                  <a:lnTo>
                    <a:pt x="2010156" y="0"/>
                  </a:lnTo>
                </a:path>
                <a:path w="6932295" h="2216150">
                  <a:moveTo>
                    <a:pt x="2297430" y="2215896"/>
                  </a:moveTo>
                  <a:lnTo>
                    <a:pt x="2297430" y="0"/>
                  </a:lnTo>
                </a:path>
                <a:path w="6932295" h="2216150">
                  <a:moveTo>
                    <a:pt x="2574798" y="2215896"/>
                  </a:moveTo>
                  <a:lnTo>
                    <a:pt x="2574797" y="0"/>
                  </a:lnTo>
                </a:path>
                <a:path w="6932295" h="2216150">
                  <a:moveTo>
                    <a:pt x="2862072" y="2215896"/>
                  </a:moveTo>
                  <a:lnTo>
                    <a:pt x="2862072" y="0"/>
                  </a:lnTo>
                </a:path>
                <a:path w="6932295" h="2216150">
                  <a:moveTo>
                    <a:pt x="3149346" y="2215896"/>
                  </a:moveTo>
                  <a:lnTo>
                    <a:pt x="3149346" y="0"/>
                  </a:lnTo>
                </a:path>
                <a:path w="6932295" h="2216150">
                  <a:moveTo>
                    <a:pt x="3435858" y="2215896"/>
                  </a:moveTo>
                  <a:lnTo>
                    <a:pt x="3435857" y="0"/>
                  </a:lnTo>
                </a:path>
                <a:path w="6932295" h="2216150">
                  <a:moveTo>
                    <a:pt x="3723132" y="2215896"/>
                  </a:moveTo>
                  <a:lnTo>
                    <a:pt x="3723131" y="0"/>
                  </a:lnTo>
                </a:path>
                <a:path w="6932295" h="2216150">
                  <a:moveTo>
                    <a:pt x="4010406" y="2215896"/>
                  </a:moveTo>
                  <a:lnTo>
                    <a:pt x="4010405" y="0"/>
                  </a:lnTo>
                </a:path>
                <a:path w="6932295" h="2216150">
                  <a:moveTo>
                    <a:pt x="4297667" y="2215896"/>
                  </a:moveTo>
                  <a:lnTo>
                    <a:pt x="4297667" y="0"/>
                  </a:lnTo>
                </a:path>
                <a:path w="6932295" h="2216150">
                  <a:moveTo>
                    <a:pt x="4575047" y="2215896"/>
                  </a:moveTo>
                  <a:lnTo>
                    <a:pt x="4575047" y="0"/>
                  </a:lnTo>
                </a:path>
                <a:path w="6932295" h="2216150">
                  <a:moveTo>
                    <a:pt x="4862321" y="2215896"/>
                  </a:moveTo>
                  <a:lnTo>
                    <a:pt x="4862321" y="0"/>
                  </a:lnTo>
                </a:path>
                <a:path w="6932295" h="2216150">
                  <a:moveTo>
                    <a:pt x="5149595" y="2215896"/>
                  </a:moveTo>
                  <a:lnTo>
                    <a:pt x="5149595" y="0"/>
                  </a:lnTo>
                </a:path>
                <a:path w="6932295" h="2216150">
                  <a:moveTo>
                    <a:pt x="5436869" y="2215896"/>
                  </a:moveTo>
                  <a:lnTo>
                    <a:pt x="5436869" y="0"/>
                  </a:lnTo>
                </a:path>
                <a:path w="6932295" h="2216150">
                  <a:moveTo>
                    <a:pt x="5724143" y="2215896"/>
                  </a:moveTo>
                  <a:lnTo>
                    <a:pt x="5724143" y="0"/>
                  </a:lnTo>
                </a:path>
                <a:path w="6932295" h="2216150">
                  <a:moveTo>
                    <a:pt x="6010656" y="2215896"/>
                  </a:moveTo>
                  <a:lnTo>
                    <a:pt x="6010656" y="0"/>
                  </a:lnTo>
                </a:path>
                <a:path w="6932295" h="2216150">
                  <a:moveTo>
                    <a:pt x="6297917" y="2215896"/>
                  </a:moveTo>
                  <a:lnTo>
                    <a:pt x="6297917" y="0"/>
                  </a:lnTo>
                </a:path>
                <a:path w="6932295" h="2216150">
                  <a:moveTo>
                    <a:pt x="6575297" y="2215896"/>
                  </a:moveTo>
                  <a:lnTo>
                    <a:pt x="6575297" y="0"/>
                  </a:lnTo>
                </a:path>
                <a:path w="6932295" h="2216150">
                  <a:moveTo>
                    <a:pt x="6862571" y="2215896"/>
                  </a:moveTo>
                  <a:lnTo>
                    <a:pt x="6862571" y="0"/>
                  </a:lnTo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4014" y="6167247"/>
              <a:ext cx="99060" cy="19164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982609" y="5883402"/>
              <a:ext cx="0" cy="475615"/>
            </a:xfrm>
            <a:custGeom>
              <a:avLst/>
              <a:gdLst/>
              <a:ahLst/>
              <a:cxnLst/>
              <a:rect l="l" t="t" r="r" b="b"/>
              <a:pathLst>
                <a:path h="475614">
                  <a:moveTo>
                    <a:pt x="0" y="4754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33079" y="5852922"/>
              <a:ext cx="98425" cy="53340"/>
            </a:xfrm>
            <a:custGeom>
              <a:avLst/>
              <a:gdLst/>
              <a:ahLst/>
              <a:cxnLst/>
              <a:rect l="l" t="t" r="r" b="b"/>
              <a:pathLst>
                <a:path w="98425" h="53339">
                  <a:moveTo>
                    <a:pt x="98297" y="26669"/>
                  </a:moveTo>
                  <a:lnTo>
                    <a:pt x="94416" y="16073"/>
                  </a:lnTo>
                  <a:lnTo>
                    <a:pt x="83819" y="7620"/>
                  </a:lnTo>
                  <a:lnTo>
                    <a:pt x="68079" y="2024"/>
                  </a:lnTo>
                  <a:lnTo>
                    <a:pt x="48767" y="0"/>
                  </a:lnTo>
                  <a:lnTo>
                    <a:pt x="29575" y="2024"/>
                  </a:lnTo>
                  <a:lnTo>
                    <a:pt x="14096" y="7620"/>
                  </a:lnTo>
                  <a:lnTo>
                    <a:pt x="3762" y="16073"/>
                  </a:lnTo>
                  <a:lnTo>
                    <a:pt x="0" y="26669"/>
                  </a:lnTo>
                  <a:lnTo>
                    <a:pt x="3762" y="36945"/>
                  </a:lnTo>
                  <a:lnTo>
                    <a:pt x="14096" y="45434"/>
                  </a:lnTo>
                  <a:lnTo>
                    <a:pt x="29575" y="51208"/>
                  </a:lnTo>
                  <a:lnTo>
                    <a:pt x="48767" y="53339"/>
                  </a:lnTo>
                  <a:lnTo>
                    <a:pt x="68079" y="51208"/>
                  </a:lnTo>
                  <a:lnTo>
                    <a:pt x="83819" y="45434"/>
                  </a:lnTo>
                  <a:lnTo>
                    <a:pt x="94416" y="36945"/>
                  </a:lnTo>
                  <a:lnTo>
                    <a:pt x="98297" y="26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33079" y="5852922"/>
              <a:ext cx="98425" cy="506095"/>
            </a:xfrm>
            <a:custGeom>
              <a:avLst/>
              <a:gdLst/>
              <a:ahLst/>
              <a:cxnLst/>
              <a:rect l="l" t="t" r="r" b="b"/>
              <a:pathLst>
                <a:path w="98425" h="506095">
                  <a:moveTo>
                    <a:pt x="98297" y="26669"/>
                  </a:moveTo>
                  <a:lnTo>
                    <a:pt x="94416" y="16073"/>
                  </a:lnTo>
                  <a:lnTo>
                    <a:pt x="83819" y="7620"/>
                  </a:lnTo>
                  <a:lnTo>
                    <a:pt x="68079" y="2024"/>
                  </a:lnTo>
                  <a:lnTo>
                    <a:pt x="48767" y="0"/>
                  </a:lnTo>
                  <a:lnTo>
                    <a:pt x="29575" y="2024"/>
                  </a:lnTo>
                  <a:lnTo>
                    <a:pt x="14096" y="7620"/>
                  </a:lnTo>
                  <a:lnTo>
                    <a:pt x="3762" y="16073"/>
                  </a:lnTo>
                  <a:lnTo>
                    <a:pt x="0" y="26669"/>
                  </a:lnTo>
                  <a:lnTo>
                    <a:pt x="3762" y="36945"/>
                  </a:lnTo>
                  <a:lnTo>
                    <a:pt x="14096" y="45434"/>
                  </a:lnTo>
                  <a:lnTo>
                    <a:pt x="29575" y="51208"/>
                  </a:lnTo>
                  <a:lnTo>
                    <a:pt x="48767" y="53339"/>
                  </a:lnTo>
                  <a:lnTo>
                    <a:pt x="68079" y="51208"/>
                  </a:lnTo>
                  <a:lnTo>
                    <a:pt x="83819" y="45434"/>
                  </a:lnTo>
                  <a:lnTo>
                    <a:pt x="94416" y="36945"/>
                  </a:lnTo>
                  <a:lnTo>
                    <a:pt x="98297" y="26669"/>
                  </a:lnTo>
                  <a:close/>
                </a:path>
                <a:path w="98425" h="506095">
                  <a:moveTo>
                    <a:pt x="49529" y="505967"/>
                  </a:moveTo>
                  <a:lnTo>
                    <a:pt x="49529" y="30479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33079" y="5852922"/>
              <a:ext cx="98425" cy="53340"/>
            </a:xfrm>
            <a:custGeom>
              <a:avLst/>
              <a:gdLst/>
              <a:ahLst/>
              <a:cxnLst/>
              <a:rect l="l" t="t" r="r" b="b"/>
              <a:pathLst>
                <a:path w="98425" h="53339">
                  <a:moveTo>
                    <a:pt x="98297" y="26669"/>
                  </a:moveTo>
                  <a:lnTo>
                    <a:pt x="94416" y="16073"/>
                  </a:lnTo>
                  <a:lnTo>
                    <a:pt x="83819" y="7620"/>
                  </a:lnTo>
                  <a:lnTo>
                    <a:pt x="68079" y="2024"/>
                  </a:lnTo>
                  <a:lnTo>
                    <a:pt x="48767" y="0"/>
                  </a:lnTo>
                  <a:lnTo>
                    <a:pt x="29575" y="2024"/>
                  </a:lnTo>
                  <a:lnTo>
                    <a:pt x="14096" y="7620"/>
                  </a:lnTo>
                  <a:lnTo>
                    <a:pt x="3762" y="16073"/>
                  </a:lnTo>
                  <a:lnTo>
                    <a:pt x="0" y="26669"/>
                  </a:lnTo>
                  <a:lnTo>
                    <a:pt x="3762" y="36945"/>
                  </a:lnTo>
                  <a:lnTo>
                    <a:pt x="14096" y="45434"/>
                  </a:lnTo>
                  <a:lnTo>
                    <a:pt x="29575" y="51208"/>
                  </a:lnTo>
                  <a:lnTo>
                    <a:pt x="48767" y="53339"/>
                  </a:lnTo>
                  <a:lnTo>
                    <a:pt x="68079" y="51208"/>
                  </a:lnTo>
                  <a:lnTo>
                    <a:pt x="83819" y="45434"/>
                  </a:lnTo>
                  <a:lnTo>
                    <a:pt x="94416" y="36945"/>
                  </a:lnTo>
                  <a:lnTo>
                    <a:pt x="98297" y="26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33079" y="5599938"/>
              <a:ext cx="188595" cy="759460"/>
            </a:xfrm>
            <a:custGeom>
              <a:avLst/>
              <a:gdLst/>
              <a:ahLst/>
              <a:cxnLst/>
              <a:rect l="l" t="t" r="r" b="b"/>
              <a:pathLst>
                <a:path w="188594" h="759460">
                  <a:moveTo>
                    <a:pt x="98297" y="279653"/>
                  </a:moveTo>
                  <a:lnTo>
                    <a:pt x="94416" y="269057"/>
                  </a:lnTo>
                  <a:lnTo>
                    <a:pt x="83819" y="260604"/>
                  </a:lnTo>
                  <a:lnTo>
                    <a:pt x="68079" y="255008"/>
                  </a:lnTo>
                  <a:lnTo>
                    <a:pt x="48767" y="252984"/>
                  </a:lnTo>
                  <a:lnTo>
                    <a:pt x="29575" y="255008"/>
                  </a:lnTo>
                  <a:lnTo>
                    <a:pt x="14096" y="260604"/>
                  </a:lnTo>
                  <a:lnTo>
                    <a:pt x="3762" y="269057"/>
                  </a:lnTo>
                  <a:lnTo>
                    <a:pt x="0" y="279653"/>
                  </a:lnTo>
                  <a:lnTo>
                    <a:pt x="3762" y="289929"/>
                  </a:lnTo>
                  <a:lnTo>
                    <a:pt x="14096" y="298418"/>
                  </a:lnTo>
                  <a:lnTo>
                    <a:pt x="29575" y="304192"/>
                  </a:lnTo>
                  <a:lnTo>
                    <a:pt x="48767" y="306324"/>
                  </a:lnTo>
                  <a:lnTo>
                    <a:pt x="68079" y="304192"/>
                  </a:lnTo>
                  <a:lnTo>
                    <a:pt x="83819" y="298418"/>
                  </a:lnTo>
                  <a:lnTo>
                    <a:pt x="94416" y="289929"/>
                  </a:lnTo>
                  <a:lnTo>
                    <a:pt x="98297" y="279653"/>
                  </a:lnTo>
                  <a:close/>
                </a:path>
                <a:path w="188594" h="759460">
                  <a:moveTo>
                    <a:pt x="188213" y="758951"/>
                  </a:moveTo>
                  <a:lnTo>
                    <a:pt x="188213" y="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71763" y="5577077"/>
              <a:ext cx="98425" cy="45085"/>
            </a:xfrm>
            <a:custGeom>
              <a:avLst/>
              <a:gdLst/>
              <a:ahLst/>
              <a:cxnLst/>
              <a:rect l="l" t="t" r="r" b="b"/>
              <a:pathLst>
                <a:path w="98425" h="45085">
                  <a:moveTo>
                    <a:pt x="98298" y="22098"/>
                  </a:moveTo>
                  <a:lnTo>
                    <a:pt x="94416" y="13501"/>
                  </a:lnTo>
                  <a:lnTo>
                    <a:pt x="83820" y="6476"/>
                  </a:lnTo>
                  <a:lnTo>
                    <a:pt x="68079" y="1738"/>
                  </a:lnTo>
                  <a:lnTo>
                    <a:pt x="48768" y="0"/>
                  </a:lnTo>
                  <a:lnTo>
                    <a:pt x="29575" y="1738"/>
                  </a:lnTo>
                  <a:lnTo>
                    <a:pt x="14097" y="6477"/>
                  </a:lnTo>
                  <a:lnTo>
                    <a:pt x="3762" y="13501"/>
                  </a:lnTo>
                  <a:lnTo>
                    <a:pt x="0" y="22098"/>
                  </a:lnTo>
                  <a:lnTo>
                    <a:pt x="3762" y="30813"/>
                  </a:lnTo>
                  <a:lnTo>
                    <a:pt x="14097" y="38100"/>
                  </a:lnTo>
                  <a:lnTo>
                    <a:pt x="29575" y="43100"/>
                  </a:lnTo>
                  <a:lnTo>
                    <a:pt x="48768" y="44958"/>
                  </a:lnTo>
                  <a:lnTo>
                    <a:pt x="68079" y="43100"/>
                  </a:lnTo>
                  <a:lnTo>
                    <a:pt x="83819" y="38100"/>
                  </a:lnTo>
                  <a:lnTo>
                    <a:pt x="94416" y="30813"/>
                  </a:lnTo>
                  <a:lnTo>
                    <a:pt x="98298" y="22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71763" y="5577077"/>
              <a:ext cx="98425" cy="782320"/>
            </a:xfrm>
            <a:custGeom>
              <a:avLst/>
              <a:gdLst/>
              <a:ahLst/>
              <a:cxnLst/>
              <a:rect l="l" t="t" r="r" b="b"/>
              <a:pathLst>
                <a:path w="98425" h="782320">
                  <a:moveTo>
                    <a:pt x="98298" y="22098"/>
                  </a:moveTo>
                  <a:lnTo>
                    <a:pt x="94416" y="13501"/>
                  </a:lnTo>
                  <a:lnTo>
                    <a:pt x="83820" y="6476"/>
                  </a:lnTo>
                  <a:lnTo>
                    <a:pt x="68079" y="1738"/>
                  </a:lnTo>
                  <a:lnTo>
                    <a:pt x="48768" y="0"/>
                  </a:lnTo>
                  <a:lnTo>
                    <a:pt x="29575" y="1738"/>
                  </a:lnTo>
                  <a:lnTo>
                    <a:pt x="14097" y="6477"/>
                  </a:lnTo>
                  <a:lnTo>
                    <a:pt x="3762" y="13501"/>
                  </a:lnTo>
                  <a:lnTo>
                    <a:pt x="0" y="22098"/>
                  </a:lnTo>
                  <a:lnTo>
                    <a:pt x="3762" y="30813"/>
                  </a:lnTo>
                  <a:lnTo>
                    <a:pt x="14097" y="38100"/>
                  </a:lnTo>
                  <a:lnTo>
                    <a:pt x="29575" y="43100"/>
                  </a:lnTo>
                  <a:lnTo>
                    <a:pt x="48768" y="44958"/>
                  </a:lnTo>
                  <a:lnTo>
                    <a:pt x="68079" y="43100"/>
                  </a:lnTo>
                  <a:lnTo>
                    <a:pt x="83819" y="38100"/>
                  </a:lnTo>
                  <a:lnTo>
                    <a:pt x="94416" y="30813"/>
                  </a:lnTo>
                  <a:lnTo>
                    <a:pt x="98298" y="22098"/>
                  </a:lnTo>
                  <a:close/>
                </a:path>
                <a:path w="98425" h="782320">
                  <a:moveTo>
                    <a:pt x="49530" y="781812"/>
                  </a:moveTo>
                  <a:lnTo>
                    <a:pt x="49530" y="2286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1763" y="5577077"/>
              <a:ext cx="98425" cy="45085"/>
            </a:xfrm>
            <a:custGeom>
              <a:avLst/>
              <a:gdLst/>
              <a:ahLst/>
              <a:cxnLst/>
              <a:rect l="l" t="t" r="r" b="b"/>
              <a:pathLst>
                <a:path w="98425" h="45085">
                  <a:moveTo>
                    <a:pt x="98298" y="22098"/>
                  </a:moveTo>
                  <a:lnTo>
                    <a:pt x="94416" y="13501"/>
                  </a:lnTo>
                  <a:lnTo>
                    <a:pt x="83820" y="6476"/>
                  </a:lnTo>
                  <a:lnTo>
                    <a:pt x="68079" y="1738"/>
                  </a:lnTo>
                  <a:lnTo>
                    <a:pt x="48768" y="0"/>
                  </a:lnTo>
                  <a:lnTo>
                    <a:pt x="29575" y="1738"/>
                  </a:lnTo>
                  <a:lnTo>
                    <a:pt x="14097" y="6477"/>
                  </a:lnTo>
                  <a:lnTo>
                    <a:pt x="3762" y="13501"/>
                  </a:lnTo>
                  <a:lnTo>
                    <a:pt x="0" y="22098"/>
                  </a:lnTo>
                  <a:lnTo>
                    <a:pt x="3762" y="30813"/>
                  </a:lnTo>
                  <a:lnTo>
                    <a:pt x="14097" y="38100"/>
                  </a:lnTo>
                  <a:lnTo>
                    <a:pt x="29575" y="43100"/>
                  </a:lnTo>
                  <a:lnTo>
                    <a:pt x="48768" y="44958"/>
                  </a:lnTo>
                  <a:lnTo>
                    <a:pt x="68079" y="43100"/>
                  </a:lnTo>
                  <a:lnTo>
                    <a:pt x="83819" y="38100"/>
                  </a:lnTo>
                  <a:lnTo>
                    <a:pt x="94416" y="30813"/>
                  </a:lnTo>
                  <a:lnTo>
                    <a:pt x="98298" y="22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71763" y="5354574"/>
              <a:ext cx="178435" cy="1004569"/>
            </a:xfrm>
            <a:custGeom>
              <a:avLst/>
              <a:gdLst/>
              <a:ahLst/>
              <a:cxnLst/>
              <a:rect l="l" t="t" r="r" b="b"/>
              <a:pathLst>
                <a:path w="178435" h="1004570">
                  <a:moveTo>
                    <a:pt x="98298" y="244601"/>
                  </a:moveTo>
                  <a:lnTo>
                    <a:pt x="94416" y="236005"/>
                  </a:lnTo>
                  <a:lnTo>
                    <a:pt x="83820" y="228980"/>
                  </a:lnTo>
                  <a:lnTo>
                    <a:pt x="68079" y="224242"/>
                  </a:lnTo>
                  <a:lnTo>
                    <a:pt x="48768" y="222503"/>
                  </a:lnTo>
                  <a:lnTo>
                    <a:pt x="29575" y="224242"/>
                  </a:lnTo>
                  <a:lnTo>
                    <a:pt x="14097" y="228981"/>
                  </a:lnTo>
                  <a:lnTo>
                    <a:pt x="3762" y="236005"/>
                  </a:lnTo>
                  <a:lnTo>
                    <a:pt x="0" y="244601"/>
                  </a:lnTo>
                  <a:lnTo>
                    <a:pt x="3762" y="253317"/>
                  </a:lnTo>
                  <a:lnTo>
                    <a:pt x="14097" y="260603"/>
                  </a:lnTo>
                  <a:lnTo>
                    <a:pt x="29575" y="265604"/>
                  </a:lnTo>
                  <a:lnTo>
                    <a:pt x="48768" y="267462"/>
                  </a:lnTo>
                  <a:lnTo>
                    <a:pt x="68079" y="265604"/>
                  </a:lnTo>
                  <a:lnTo>
                    <a:pt x="83819" y="260603"/>
                  </a:lnTo>
                  <a:lnTo>
                    <a:pt x="94416" y="253317"/>
                  </a:lnTo>
                  <a:lnTo>
                    <a:pt x="98298" y="244601"/>
                  </a:lnTo>
                  <a:close/>
                </a:path>
                <a:path w="178435" h="1004570">
                  <a:moveTo>
                    <a:pt x="178307" y="1004315"/>
                  </a:moveTo>
                  <a:lnTo>
                    <a:pt x="178307" y="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00541" y="5331713"/>
              <a:ext cx="108585" cy="45085"/>
            </a:xfrm>
            <a:custGeom>
              <a:avLst/>
              <a:gdLst/>
              <a:ahLst/>
              <a:cxnLst/>
              <a:rect l="l" t="t" r="r" b="b"/>
              <a:pathLst>
                <a:path w="108585" h="45085">
                  <a:moveTo>
                    <a:pt x="108204" y="22098"/>
                  </a:moveTo>
                  <a:lnTo>
                    <a:pt x="103929" y="13501"/>
                  </a:lnTo>
                  <a:lnTo>
                    <a:pt x="92297" y="6476"/>
                  </a:lnTo>
                  <a:lnTo>
                    <a:pt x="75092" y="1738"/>
                  </a:lnTo>
                  <a:lnTo>
                    <a:pt x="54102" y="0"/>
                  </a:lnTo>
                  <a:lnTo>
                    <a:pt x="32789" y="1738"/>
                  </a:lnTo>
                  <a:lnTo>
                    <a:pt x="15621" y="6477"/>
                  </a:lnTo>
                  <a:lnTo>
                    <a:pt x="4167" y="13501"/>
                  </a:lnTo>
                  <a:lnTo>
                    <a:pt x="0" y="22098"/>
                  </a:lnTo>
                  <a:lnTo>
                    <a:pt x="4167" y="30813"/>
                  </a:lnTo>
                  <a:lnTo>
                    <a:pt x="15621" y="38100"/>
                  </a:lnTo>
                  <a:lnTo>
                    <a:pt x="32789" y="43100"/>
                  </a:lnTo>
                  <a:lnTo>
                    <a:pt x="54102" y="44958"/>
                  </a:lnTo>
                  <a:lnTo>
                    <a:pt x="75092" y="43100"/>
                  </a:lnTo>
                  <a:lnTo>
                    <a:pt x="92297" y="38100"/>
                  </a:lnTo>
                  <a:lnTo>
                    <a:pt x="103929" y="30813"/>
                  </a:lnTo>
                  <a:lnTo>
                    <a:pt x="108204" y="22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0541" y="5331713"/>
              <a:ext cx="108585" cy="1027430"/>
            </a:xfrm>
            <a:custGeom>
              <a:avLst/>
              <a:gdLst/>
              <a:ahLst/>
              <a:cxnLst/>
              <a:rect l="l" t="t" r="r" b="b"/>
              <a:pathLst>
                <a:path w="108585" h="1027429">
                  <a:moveTo>
                    <a:pt x="108204" y="22098"/>
                  </a:moveTo>
                  <a:lnTo>
                    <a:pt x="103929" y="13501"/>
                  </a:lnTo>
                  <a:lnTo>
                    <a:pt x="92297" y="6476"/>
                  </a:lnTo>
                  <a:lnTo>
                    <a:pt x="75092" y="1738"/>
                  </a:lnTo>
                  <a:lnTo>
                    <a:pt x="54102" y="0"/>
                  </a:lnTo>
                  <a:lnTo>
                    <a:pt x="32789" y="1738"/>
                  </a:lnTo>
                  <a:lnTo>
                    <a:pt x="15621" y="6477"/>
                  </a:lnTo>
                  <a:lnTo>
                    <a:pt x="4167" y="13501"/>
                  </a:lnTo>
                  <a:lnTo>
                    <a:pt x="0" y="22098"/>
                  </a:lnTo>
                  <a:lnTo>
                    <a:pt x="4167" y="30813"/>
                  </a:lnTo>
                  <a:lnTo>
                    <a:pt x="15621" y="38100"/>
                  </a:lnTo>
                  <a:lnTo>
                    <a:pt x="32789" y="43100"/>
                  </a:lnTo>
                  <a:lnTo>
                    <a:pt x="54102" y="44958"/>
                  </a:lnTo>
                  <a:lnTo>
                    <a:pt x="75092" y="43100"/>
                  </a:lnTo>
                  <a:lnTo>
                    <a:pt x="92297" y="38100"/>
                  </a:lnTo>
                  <a:lnTo>
                    <a:pt x="103929" y="30813"/>
                  </a:lnTo>
                  <a:lnTo>
                    <a:pt x="108204" y="22098"/>
                  </a:lnTo>
                  <a:close/>
                </a:path>
                <a:path w="108585" h="1027429">
                  <a:moveTo>
                    <a:pt x="49530" y="1027176"/>
                  </a:moveTo>
                  <a:lnTo>
                    <a:pt x="49530" y="2286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0541" y="5331713"/>
              <a:ext cx="108585" cy="45085"/>
            </a:xfrm>
            <a:custGeom>
              <a:avLst/>
              <a:gdLst/>
              <a:ahLst/>
              <a:cxnLst/>
              <a:rect l="l" t="t" r="r" b="b"/>
              <a:pathLst>
                <a:path w="108585" h="45085">
                  <a:moveTo>
                    <a:pt x="108204" y="22098"/>
                  </a:moveTo>
                  <a:lnTo>
                    <a:pt x="103929" y="13501"/>
                  </a:lnTo>
                  <a:lnTo>
                    <a:pt x="92297" y="6476"/>
                  </a:lnTo>
                  <a:lnTo>
                    <a:pt x="75092" y="1738"/>
                  </a:lnTo>
                  <a:lnTo>
                    <a:pt x="54102" y="0"/>
                  </a:lnTo>
                  <a:lnTo>
                    <a:pt x="32789" y="1738"/>
                  </a:lnTo>
                  <a:lnTo>
                    <a:pt x="15621" y="6477"/>
                  </a:lnTo>
                  <a:lnTo>
                    <a:pt x="4167" y="13501"/>
                  </a:lnTo>
                  <a:lnTo>
                    <a:pt x="0" y="22098"/>
                  </a:lnTo>
                  <a:lnTo>
                    <a:pt x="4167" y="30813"/>
                  </a:lnTo>
                  <a:lnTo>
                    <a:pt x="15621" y="38100"/>
                  </a:lnTo>
                  <a:lnTo>
                    <a:pt x="32789" y="43100"/>
                  </a:lnTo>
                  <a:lnTo>
                    <a:pt x="54102" y="44958"/>
                  </a:lnTo>
                  <a:lnTo>
                    <a:pt x="75092" y="43100"/>
                  </a:lnTo>
                  <a:lnTo>
                    <a:pt x="92297" y="38100"/>
                  </a:lnTo>
                  <a:lnTo>
                    <a:pt x="103929" y="30813"/>
                  </a:lnTo>
                  <a:lnTo>
                    <a:pt x="108204" y="22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00541" y="5109210"/>
              <a:ext cx="187960" cy="1249680"/>
            </a:xfrm>
            <a:custGeom>
              <a:avLst/>
              <a:gdLst/>
              <a:ahLst/>
              <a:cxnLst/>
              <a:rect l="l" t="t" r="r" b="b"/>
              <a:pathLst>
                <a:path w="187960" h="1249679">
                  <a:moveTo>
                    <a:pt x="108204" y="244601"/>
                  </a:moveTo>
                  <a:lnTo>
                    <a:pt x="103929" y="236005"/>
                  </a:lnTo>
                  <a:lnTo>
                    <a:pt x="92297" y="228980"/>
                  </a:lnTo>
                  <a:lnTo>
                    <a:pt x="75092" y="224242"/>
                  </a:lnTo>
                  <a:lnTo>
                    <a:pt x="54102" y="222503"/>
                  </a:lnTo>
                  <a:lnTo>
                    <a:pt x="32789" y="224242"/>
                  </a:lnTo>
                  <a:lnTo>
                    <a:pt x="15621" y="228981"/>
                  </a:lnTo>
                  <a:lnTo>
                    <a:pt x="4167" y="236005"/>
                  </a:lnTo>
                  <a:lnTo>
                    <a:pt x="0" y="244601"/>
                  </a:lnTo>
                  <a:lnTo>
                    <a:pt x="4167" y="253317"/>
                  </a:lnTo>
                  <a:lnTo>
                    <a:pt x="15621" y="260603"/>
                  </a:lnTo>
                  <a:lnTo>
                    <a:pt x="32789" y="265604"/>
                  </a:lnTo>
                  <a:lnTo>
                    <a:pt x="54102" y="267462"/>
                  </a:lnTo>
                  <a:lnTo>
                    <a:pt x="75092" y="265604"/>
                  </a:lnTo>
                  <a:lnTo>
                    <a:pt x="92297" y="260603"/>
                  </a:lnTo>
                  <a:lnTo>
                    <a:pt x="103929" y="253317"/>
                  </a:lnTo>
                  <a:lnTo>
                    <a:pt x="108204" y="244601"/>
                  </a:lnTo>
                  <a:close/>
                </a:path>
                <a:path w="187960" h="1249679">
                  <a:moveTo>
                    <a:pt x="187452" y="1249679"/>
                  </a:moveTo>
                  <a:lnTo>
                    <a:pt x="187452" y="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39225" y="5078730"/>
              <a:ext cx="98425" cy="53340"/>
            </a:xfrm>
            <a:custGeom>
              <a:avLst/>
              <a:gdLst/>
              <a:ahLst/>
              <a:cxnLst/>
              <a:rect l="l" t="t" r="r" b="b"/>
              <a:pathLst>
                <a:path w="98425" h="53339">
                  <a:moveTo>
                    <a:pt x="98298" y="26670"/>
                  </a:moveTo>
                  <a:lnTo>
                    <a:pt x="94416" y="16073"/>
                  </a:lnTo>
                  <a:lnTo>
                    <a:pt x="83820" y="7619"/>
                  </a:lnTo>
                  <a:lnTo>
                    <a:pt x="68079" y="2024"/>
                  </a:lnTo>
                  <a:lnTo>
                    <a:pt x="48768" y="0"/>
                  </a:lnTo>
                  <a:lnTo>
                    <a:pt x="29575" y="2024"/>
                  </a:lnTo>
                  <a:lnTo>
                    <a:pt x="14097" y="7620"/>
                  </a:lnTo>
                  <a:lnTo>
                    <a:pt x="3762" y="16073"/>
                  </a:lnTo>
                  <a:lnTo>
                    <a:pt x="0" y="26670"/>
                  </a:lnTo>
                  <a:lnTo>
                    <a:pt x="3762" y="36945"/>
                  </a:lnTo>
                  <a:lnTo>
                    <a:pt x="14097" y="45434"/>
                  </a:lnTo>
                  <a:lnTo>
                    <a:pt x="29575" y="51208"/>
                  </a:lnTo>
                  <a:lnTo>
                    <a:pt x="48768" y="53340"/>
                  </a:lnTo>
                  <a:lnTo>
                    <a:pt x="68079" y="51208"/>
                  </a:lnTo>
                  <a:lnTo>
                    <a:pt x="83819" y="45434"/>
                  </a:lnTo>
                  <a:lnTo>
                    <a:pt x="94416" y="36945"/>
                  </a:lnTo>
                  <a:lnTo>
                    <a:pt x="98298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39225" y="5078730"/>
              <a:ext cx="98425" cy="1280160"/>
            </a:xfrm>
            <a:custGeom>
              <a:avLst/>
              <a:gdLst/>
              <a:ahLst/>
              <a:cxnLst/>
              <a:rect l="l" t="t" r="r" b="b"/>
              <a:pathLst>
                <a:path w="98425" h="1280160">
                  <a:moveTo>
                    <a:pt x="98298" y="26670"/>
                  </a:moveTo>
                  <a:lnTo>
                    <a:pt x="94416" y="16073"/>
                  </a:lnTo>
                  <a:lnTo>
                    <a:pt x="83820" y="7619"/>
                  </a:lnTo>
                  <a:lnTo>
                    <a:pt x="68079" y="2024"/>
                  </a:lnTo>
                  <a:lnTo>
                    <a:pt x="48768" y="0"/>
                  </a:lnTo>
                  <a:lnTo>
                    <a:pt x="29575" y="2024"/>
                  </a:lnTo>
                  <a:lnTo>
                    <a:pt x="14097" y="7620"/>
                  </a:lnTo>
                  <a:lnTo>
                    <a:pt x="3762" y="16073"/>
                  </a:lnTo>
                  <a:lnTo>
                    <a:pt x="0" y="26670"/>
                  </a:lnTo>
                  <a:lnTo>
                    <a:pt x="3762" y="36945"/>
                  </a:lnTo>
                  <a:lnTo>
                    <a:pt x="14097" y="45434"/>
                  </a:lnTo>
                  <a:lnTo>
                    <a:pt x="29575" y="51208"/>
                  </a:lnTo>
                  <a:lnTo>
                    <a:pt x="48768" y="53340"/>
                  </a:lnTo>
                  <a:lnTo>
                    <a:pt x="68079" y="51208"/>
                  </a:lnTo>
                  <a:lnTo>
                    <a:pt x="83819" y="45434"/>
                  </a:lnTo>
                  <a:lnTo>
                    <a:pt x="94416" y="36945"/>
                  </a:lnTo>
                  <a:lnTo>
                    <a:pt x="98298" y="26670"/>
                  </a:lnTo>
                  <a:close/>
                </a:path>
                <a:path w="98425" h="1280160">
                  <a:moveTo>
                    <a:pt x="48768" y="1280160"/>
                  </a:moveTo>
                  <a:lnTo>
                    <a:pt x="48768" y="3048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339225" y="5078730"/>
              <a:ext cx="98425" cy="53340"/>
            </a:xfrm>
            <a:custGeom>
              <a:avLst/>
              <a:gdLst/>
              <a:ahLst/>
              <a:cxnLst/>
              <a:rect l="l" t="t" r="r" b="b"/>
              <a:pathLst>
                <a:path w="98425" h="53339">
                  <a:moveTo>
                    <a:pt x="98298" y="26670"/>
                  </a:moveTo>
                  <a:lnTo>
                    <a:pt x="94416" y="16073"/>
                  </a:lnTo>
                  <a:lnTo>
                    <a:pt x="83820" y="7619"/>
                  </a:lnTo>
                  <a:lnTo>
                    <a:pt x="68079" y="2024"/>
                  </a:lnTo>
                  <a:lnTo>
                    <a:pt x="48768" y="0"/>
                  </a:lnTo>
                  <a:lnTo>
                    <a:pt x="29575" y="2024"/>
                  </a:lnTo>
                  <a:lnTo>
                    <a:pt x="14097" y="7620"/>
                  </a:lnTo>
                  <a:lnTo>
                    <a:pt x="3762" y="16073"/>
                  </a:lnTo>
                  <a:lnTo>
                    <a:pt x="0" y="26670"/>
                  </a:lnTo>
                  <a:lnTo>
                    <a:pt x="3762" y="36945"/>
                  </a:lnTo>
                  <a:lnTo>
                    <a:pt x="14097" y="45434"/>
                  </a:lnTo>
                  <a:lnTo>
                    <a:pt x="29575" y="51208"/>
                  </a:lnTo>
                  <a:lnTo>
                    <a:pt x="48768" y="53340"/>
                  </a:lnTo>
                  <a:lnTo>
                    <a:pt x="68079" y="51208"/>
                  </a:lnTo>
                  <a:lnTo>
                    <a:pt x="83819" y="45434"/>
                  </a:lnTo>
                  <a:lnTo>
                    <a:pt x="94416" y="36945"/>
                  </a:lnTo>
                  <a:lnTo>
                    <a:pt x="98298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39225" y="4948428"/>
              <a:ext cx="187960" cy="1410970"/>
            </a:xfrm>
            <a:custGeom>
              <a:avLst/>
              <a:gdLst/>
              <a:ahLst/>
              <a:cxnLst/>
              <a:rect l="l" t="t" r="r" b="b"/>
              <a:pathLst>
                <a:path w="187960" h="1410970">
                  <a:moveTo>
                    <a:pt x="98298" y="156972"/>
                  </a:moveTo>
                  <a:lnTo>
                    <a:pt x="94416" y="146375"/>
                  </a:lnTo>
                  <a:lnTo>
                    <a:pt x="83820" y="137921"/>
                  </a:lnTo>
                  <a:lnTo>
                    <a:pt x="68079" y="132326"/>
                  </a:lnTo>
                  <a:lnTo>
                    <a:pt x="48768" y="130301"/>
                  </a:lnTo>
                  <a:lnTo>
                    <a:pt x="29575" y="132326"/>
                  </a:lnTo>
                  <a:lnTo>
                    <a:pt x="14097" y="137922"/>
                  </a:lnTo>
                  <a:lnTo>
                    <a:pt x="3762" y="146375"/>
                  </a:lnTo>
                  <a:lnTo>
                    <a:pt x="0" y="156972"/>
                  </a:lnTo>
                  <a:lnTo>
                    <a:pt x="3762" y="167247"/>
                  </a:lnTo>
                  <a:lnTo>
                    <a:pt x="14097" y="175736"/>
                  </a:lnTo>
                  <a:lnTo>
                    <a:pt x="29575" y="181510"/>
                  </a:lnTo>
                  <a:lnTo>
                    <a:pt x="48768" y="183642"/>
                  </a:lnTo>
                  <a:lnTo>
                    <a:pt x="68079" y="181510"/>
                  </a:lnTo>
                  <a:lnTo>
                    <a:pt x="83819" y="175736"/>
                  </a:lnTo>
                  <a:lnTo>
                    <a:pt x="94416" y="167247"/>
                  </a:lnTo>
                  <a:lnTo>
                    <a:pt x="98298" y="156972"/>
                  </a:lnTo>
                  <a:close/>
                </a:path>
                <a:path w="187960" h="1410970">
                  <a:moveTo>
                    <a:pt x="187451" y="1410462"/>
                  </a:moveTo>
                  <a:lnTo>
                    <a:pt x="187451" y="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77147" y="4925568"/>
              <a:ext cx="98425" cy="45085"/>
            </a:xfrm>
            <a:custGeom>
              <a:avLst/>
              <a:gdLst/>
              <a:ahLst/>
              <a:cxnLst/>
              <a:rect l="l" t="t" r="r" b="b"/>
              <a:pathLst>
                <a:path w="98425" h="45085">
                  <a:moveTo>
                    <a:pt x="98298" y="22098"/>
                  </a:moveTo>
                  <a:lnTo>
                    <a:pt x="94416" y="13501"/>
                  </a:lnTo>
                  <a:lnTo>
                    <a:pt x="83820" y="6476"/>
                  </a:lnTo>
                  <a:lnTo>
                    <a:pt x="68079" y="1738"/>
                  </a:lnTo>
                  <a:lnTo>
                    <a:pt x="48768" y="0"/>
                  </a:lnTo>
                  <a:lnTo>
                    <a:pt x="29575" y="1738"/>
                  </a:lnTo>
                  <a:lnTo>
                    <a:pt x="14097" y="6477"/>
                  </a:lnTo>
                  <a:lnTo>
                    <a:pt x="3762" y="13501"/>
                  </a:lnTo>
                  <a:lnTo>
                    <a:pt x="0" y="22098"/>
                  </a:lnTo>
                  <a:lnTo>
                    <a:pt x="3762" y="30813"/>
                  </a:lnTo>
                  <a:lnTo>
                    <a:pt x="14097" y="38100"/>
                  </a:lnTo>
                  <a:lnTo>
                    <a:pt x="29575" y="43100"/>
                  </a:lnTo>
                  <a:lnTo>
                    <a:pt x="48768" y="44958"/>
                  </a:lnTo>
                  <a:lnTo>
                    <a:pt x="68079" y="43100"/>
                  </a:lnTo>
                  <a:lnTo>
                    <a:pt x="83819" y="38100"/>
                  </a:lnTo>
                  <a:lnTo>
                    <a:pt x="94416" y="30813"/>
                  </a:lnTo>
                  <a:lnTo>
                    <a:pt x="98298" y="22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77147" y="4925568"/>
              <a:ext cx="98425" cy="1433830"/>
            </a:xfrm>
            <a:custGeom>
              <a:avLst/>
              <a:gdLst/>
              <a:ahLst/>
              <a:cxnLst/>
              <a:rect l="l" t="t" r="r" b="b"/>
              <a:pathLst>
                <a:path w="98425" h="1433829">
                  <a:moveTo>
                    <a:pt x="98298" y="22098"/>
                  </a:moveTo>
                  <a:lnTo>
                    <a:pt x="94416" y="13501"/>
                  </a:lnTo>
                  <a:lnTo>
                    <a:pt x="83820" y="6476"/>
                  </a:lnTo>
                  <a:lnTo>
                    <a:pt x="68079" y="1738"/>
                  </a:lnTo>
                  <a:lnTo>
                    <a:pt x="48768" y="0"/>
                  </a:lnTo>
                  <a:lnTo>
                    <a:pt x="29575" y="1738"/>
                  </a:lnTo>
                  <a:lnTo>
                    <a:pt x="14097" y="6477"/>
                  </a:lnTo>
                  <a:lnTo>
                    <a:pt x="3762" y="13501"/>
                  </a:lnTo>
                  <a:lnTo>
                    <a:pt x="0" y="22098"/>
                  </a:lnTo>
                  <a:lnTo>
                    <a:pt x="3762" y="30813"/>
                  </a:lnTo>
                  <a:lnTo>
                    <a:pt x="14097" y="38100"/>
                  </a:lnTo>
                  <a:lnTo>
                    <a:pt x="29575" y="43100"/>
                  </a:lnTo>
                  <a:lnTo>
                    <a:pt x="48768" y="44958"/>
                  </a:lnTo>
                  <a:lnTo>
                    <a:pt x="68079" y="43100"/>
                  </a:lnTo>
                  <a:lnTo>
                    <a:pt x="83819" y="38100"/>
                  </a:lnTo>
                  <a:lnTo>
                    <a:pt x="94416" y="30813"/>
                  </a:lnTo>
                  <a:lnTo>
                    <a:pt x="98298" y="22098"/>
                  </a:lnTo>
                  <a:close/>
                </a:path>
                <a:path w="98425" h="1433829">
                  <a:moveTo>
                    <a:pt x="49530" y="1433322"/>
                  </a:moveTo>
                  <a:lnTo>
                    <a:pt x="49530" y="2286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77147" y="4925568"/>
              <a:ext cx="98425" cy="45085"/>
            </a:xfrm>
            <a:custGeom>
              <a:avLst/>
              <a:gdLst/>
              <a:ahLst/>
              <a:cxnLst/>
              <a:rect l="l" t="t" r="r" b="b"/>
              <a:pathLst>
                <a:path w="98425" h="45085">
                  <a:moveTo>
                    <a:pt x="98298" y="22098"/>
                  </a:moveTo>
                  <a:lnTo>
                    <a:pt x="94416" y="13501"/>
                  </a:lnTo>
                  <a:lnTo>
                    <a:pt x="83820" y="6476"/>
                  </a:lnTo>
                  <a:lnTo>
                    <a:pt x="68079" y="1738"/>
                  </a:lnTo>
                  <a:lnTo>
                    <a:pt x="48768" y="0"/>
                  </a:lnTo>
                  <a:lnTo>
                    <a:pt x="29575" y="1738"/>
                  </a:lnTo>
                  <a:lnTo>
                    <a:pt x="14097" y="6477"/>
                  </a:lnTo>
                  <a:lnTo>
                    <a:pt x="3762" y="13501"/>
                  </a:lnTo>
                  <a:lnTo>
                    <a:pt x="0" y="22098"/>
                  </a:lnTo>
                  <a:lnTo>
                    <a:pt x="3762" y="30813"/>
                  </a:lnTo>
                  <a:lnTo>
                    <a:pt x="14097" y="38100"/>
                  </a:lnTo>
                  <a:lnTo>
                    <a:pt x="29575" y="43100"/>
                  </a:lnTo>
                  <a:lnTo>
                    <a:pt x="48768" y="44958"/>
                  </a:lnTo>
                  <a:lnTo>
                    <a:pt x="68079" y="43100"/>
                  </a:lnTo>
                  <a:lnTo>
                    <a:pt x="83819" y="38100"/>
                  </a:lnTo>
                  <a:lnTo>
                    <a:pt x="94416" y="30813"/>
                  </a:lnTo>
                  <a:lnTo>
                    <a:pt x="98298" y="220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77147" y="4818126"/>
              <a:ext cx="188595" cy="1541145"/>
            </a:xfrm>
            <a:custGeom>
              <a:avLst/>
              <a:gdLst/>
              <a:ahLst/>
              <a:cxnLst/>
              <a:rect l="l" t="t" r="r" b="b"/>
              <a:pathLst>
                <a:path w="188594" h="1541145">
                  <a:moveTo>
                    <a:pt x="98298" y="129539"/>
                  </a:moveTo>
                  <a:lnTo>
                    <a:pt x="94416" y="120943"/>
                  </a:lnTo>
                  <a:lnTo>
                    <a:pt x="83820" y="113918"/>
                  </a:lnTo>
                  <a:lnTo>
                    <a:pt x="68079" y="109180"/>
                  </a:lnTo>
                  <a:lnTo>
                    <a:pt x="48768" y="107441"/>
                  </a:lnTo>
                  <a:lnTo>
                    <a:pt x="29575" y="109180"/>
                  </a:lnTo>
                  <a:lnTo>
                    <a:pt x="14097" y="113919"/>
                  </a:lnTo>
                  <a:lnTo>
                    <a:pt x="3762" y="120943"/>
                  </a:lnTo>
                  <a:lnTo>
                    <a:pt x="0" y="129539"/>
                  </a:lnTo>
                  <a:lnTo>
                    <a:pt x="3762" y="138255"/>
                  </a:lnTo>
                  <a:lnTo>
                    <a:pt x="14097" y="145542"/>
                  </a:lnTo>
                  <a:lnTo>
                    <a:pt x="29575" y="150542"/>
                  </a:lnTo>
                  <a:lnTo>
                    <a:pt x="48768" y="152400"/>
                  </a:lnTo>
                  <a:lnTo>
                    <a:pt x="68079" y="150542"/>
                  </a:lnTo>
                  <a:lnTo>
                    <a:pt x="83819" y="145541"/>
                  </a:lnTo>
                  <a:lnTo>
                    <a:pt x="94416" y="138255"/>
                  </a:lnTo>
                  <a:lnTo>
                    <a:pt x="98298" y="129539"/>
                  </a:lnTo>
                  <a:close/>
                </a:path>
                <a:path w="188594" h="1541145">
                  <a:moveTo>
                    <a:pt x="188214" y="1540764"/>
                  </a:moveTo>
                  <a:lnTo>
                    <a:pt x="188214" y="0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15831" y="4787646"/>
              <a:ext cx="98425" cy="52705"/>
            </a:xfrm>
            <a:custGeom>
              <a:avLst/>
              <a:gdLst/>
              <a:ahLst/>
              <a:cxnLst/>
              <a:rect l="l" t="t" r="r" b="b"/>
              <a:pathLst>
                <a:path w="98425" h="52704">
                  <a:moveTo>
                    <a:pt x="98298" y="25907"/>
                  </a:moveTo>
                  <a:lnTo>
                    <a:pt x="94416" y="15751"/>
                  </a:lnTo>
                  <a:lnTo>
                    <a:pt x="83820" y="7524"/>
                  </a:lnTo>
                  <a:lnTo>
                    <a:pt x="68079" y="2012"/>
                  </a:lnTo>
                  <a:lnTo>
                    <a:pt x="48768" y="0"/>
                  </a:lnTo>
                  <a:lnTo>
                    <a:pt x="29575" y="2012"/>
                  </a:lnTo>
                  <a:lnTo>
                    <a:pt x="14097" y="7524"/>
                  </a:lnTo>
                  <a:lnTo>
                    <a:pt x="3762" y="15751"/>
                  </a:lnTo>
                  <a:lnTo>
                    <a:pt x="0" y="25907"/>
                  </a:lnTo>
                  <a:lnTo>
                    <a:pt x="3762" y="36183"/>
                  </a:lnTo>
                  <a:lnTo>
                    <a:pt x="14097" y="44672"/>
                  </a:lnTo>
                  <a:lnTo>
                    <a:pt x="29575" y="50446"/>
                  </a:lnTo>
                  <a:lnTo>
                    <a:pt x="48768" y="52577"/>
                  </a:lnTo>
                  <a:lnTo>
                    <a:pt x="68079" y="50446"/>
                  </a:lnTo>
                  <a:lnTo>
                    <a:pt x="83819" y="44672"/>
                  </a:lnTo>
                  <a:lnTo>
                    <a:pt x="94416" y="36183"/>
                  </a:lnTo>
                  <a:lnTo>
                    <a:pt x="98298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615831" y="4787646"/>
              <a:ext cx="98425" cy="1571625"/>
            </a:xfrm>
            <a:custGeom>
              <a:avLst/>
              <a:gdLst/>
              <a:ahLst/>
              <a:cxnLst/>
              <a:rect l="l" t="t" r="r" b="b"/>
              <a:pathLst>
                <a:path w="98425" h="1571625">
                  <a:moveTo>
                    <a:pt x="98298" y="25907"/>
                  </a:moveTo>
                  <a:lnTo>
                    <a:pt x="94416" y="15751"/>
                  </a:lnTo>
                  <a:lnTo>
                    <a:pt x="83820" y="7524"/>
                  </a:lnTo>
                  <a:lnTo>
                    <a:pt x="68079" y="2012"/>
                  </a:lnTo>
                  <a:lnTo>
                    <a:pt x="48768" y="0"/>
                  </a:lnTo>
                  <a:lnTo>
                    <a:pt x="29575" y="2012"/>
                  </a:lnTo>
                  <a:lnTo>
                    <a:pt x="14097" y="7524"/>
                  </a:lnTo>
                  <a:lnTo>
                    <a:pt x="3762" y="15751"/>
                  </a:lnTo>
                  <a:lnTo>
                    <a:pt x="0" y="25907"/>
                  </a:lnTo>
                  <a:lnTo>
                    <a:pt x="3762" y="36183"/>
                  </a:lnTo>
                  <a:lnTo>
                    <a:pt x="14097" y="44672"/>
                  </a:lnTo>
                  <a:lnTo>
                    <a:pt x="29575" y="50446"/>
                  </a:lnTo>
                  <a:lnTo>
                    <a:pt x="48768" y="52577"/>
                  </a:lnTo>
                  <a:lnTo>
                    <a:pt x="68079" y="50446"/>
                  </a:lnTo>
                  <a:lnTo>
                    <a:pt x="83819" y="44672"/>
                  </a:lnTo>
                  <a:lnTo>
                    <a:pt x="94416" y="36183"/>
                  </a:lnTo>
                  <a:lnTo>
                    <a:pt x="98298" y="25907"/>
                  </a:lnTo>
                  <a:close/>
                </a:path>
                <a:path w="98425" h="1571625">
                  <a:moveTo>
                    <a:pt x="49530" y="1571243"/>
                  </a:moveTo>
                  <a:lnTo>
                    <a:pt x="49530" y="30479"/>
                  </a:lnTo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15831" y="4787646"/>
              <a:ext cx="98425" cy="52705"/>
            </a:xfrm>
            <a:custGeom>
              <a:avLst/>
              <a:gdLst/>
              <a:ahLst/>
              <a:cxnLst/>
              <a:rect l="l" t="t" r="r" b="b"/>
              <a:pathLst>
                <a:path w="98425" h="52704">
                  <a:moveTo>
                    <a:pt x="98298" y="25907"/>
                  </a:moveTo>
                  <a:lnTo>
                    <a:pt x="94416" y="15751"/>
                  </a:lnTo>
                  <a:lnTo>
                    <a:pt x="83820" y="7524"/>
                  </a:lnTo>
                  <a:lnTo>
                    <a:pt x="68079" y="2012"/>
                  </a:lnTo>
                  <a:lnTo>
                    <a:pt x="48768" y="0"/>
                  </a:lnTo>
                  <a:lnTo>
                    <a:pt x="29575" y="2012"/>
                  </a:lnTo>
                  <a:lnTo>
                    <a:pt x="14097" y="7524"/>
                  </a:lnTo>
                  <a:lnTo>
                    <a:pt x="3762" y="15751"/>
                  </a:lnTo>
                  <a:lnTo>
                    <a:pt x="0" y="25907"/>
                  </a:lnTo>
                  <a:lnTo>
                    <a:pt x="3762" y="36183"/>
                  </a:lnTo>
                  <a:lnTo>
                    <a:pt x="14097" y="44672"/>
                  </a:lnTo>
                  <a:lnTo>
                    <a:pt x="29575" y="50446"/>
                  </a:lnTo>
                  <a:lnTo>
                    <a:pt x="48768" y="52577"/>
                  </a:lnTo>
                  <a:lnTo>
                    <a:pt x="68079" y="50446"/>
                  </a:lnTo>
                  <a:lnTo>
                    <a:pt x="83819" y="44672"/>
                  </a:lnTo>
                  <a:lnTo>
                    <a:pt x="94416" y="36183"/>
                  </a:lnTo>
                  <a:lnTo>
                    <a:pt x="98298" y="259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15831" y="4787646"/>
              <a:ext cx="98425" cy="52705"/>
            </a:xfrm>
            <a:custGeom>
              <a:avLst/>
              <a:gdLst/>
              <a:ahLst/>
              <a:cxnLst/>
              <a:rect l="l" t="t" r="r" b="b"/>
              <a:pathLst>
                <a:path w="98425" h="52704">
                  <a:moveTo>
                    <a:pt x="98298" y="25907"/>
                  </a:moveTo>
                  <a:lnTo>
                    <a:pt x="94416" y="15751"/>
                  </a:lnTo>
                  <a:lnTo>
                    <a:pt x="83820" y="7524"/>
                  </a:lnTo>
                  <a:lnTo>
                    <a:pt x="68079" y="2012"/>
                  </a:lnTo>
                  <a:lnTo>
                    <a:pt x="48768" y="0"/>
                  </a:lnTo>
                  <a:lnTo>
                    <a:pt x="29575" y="2012"/>
                  </a:lnTo>
                  <a:lnTo>
                    <a:pt x="14097" y="7524"/>
                  </a:lnTo>
                  <a:lnTo>
                    <a:pt x="3762" y="15751"/>
                  </a:lnTo>
                  <a:lnTo>
                    <a:pt x="0" y="25907"/>
                  </a:lnTo>
                  <a:lnTo>
                    <a:pt x="3762" y="36183"/>
                  </a:lnTo>
                  <a:lnTo>
                    <a:pt x="14097" y="44672"/>
                  </a:lnTo>
                  <a:lnTo>
                    <a:pt x="29575" y="50446"/>
                  </a:lnTo>
                  <a:lnTo>
                    <a:pt x="48768" y="52577"/>
                  </a:lnTo>
                  <a:lnTo>
                    <a:pt x="68079" y="50446"/>
                  </a:lnTo>
                  <a:lnTo>
                    <a:pt x="83819" y="44672"/>
                  </a:lnTo>
                  <a:lnTo>
                    <a:pt x="94416" y="36183"/>
                  </a:lnTo>
                  <a:lnTo>
                    <a:pt x="98298" y="25907"/>
                  </a:lnTo>
                  <a:close/>
                </a:path>
              </a:pathLst>
            </a:custGeom>
            <a:ln w="3175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4134" y="4503801"/>
              <a:ext cx="5902452" cy="1877567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138930" y="5301505"/>
            <a:ext cx="102235" cy="326390"/>
          </a:xfrm>
          <a:prstGeom prst="rect">
            <a:avLst/>
          </a:prstGeom>
        </p:spPr>
        <p:txBody>
          <a:bodyPr vert="vert270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550" dirty="0">
                <a:solidFill>
                  <a:srgbClr val="0F0F0F"/>
                </a:solidFill>
                <a:latin typeface="Arial MT"/>
                <a:cs typeface="Arial MT"/>
              </a:rPr>
              <a:t>Bin</a:t>
            </a:r>
            <a:r>
              <a:rPr sz="550" spc="-2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550" spc="-20" dirty="0">
                <a:solidFill>
                  <a:srgbClr val="0F0F0F"/>
                </a:solidFill>
                <a:latin typeface="Arial MT"/>
                <a:cs typeface="Arial MT"/>
              </a:rPr>
              <a:t>Count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04111" y="6684914"/>
            <a:ext cx="28575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50" spc="-10" dirty="0">
                <a:solidFill>
                  <a:srgbClr val="0F0F0F"/>
                </a:solidFill>
                <a:latin typeface="Arial MT"/>
                <a:cs typeface="Arial MT"/>
              </a:rPr>
              <a:t>Amplitude</a:t>
            </a:r>
            <a:endParaRPr sz="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spc="-95" dirty="0"/>
              <a:t> </a:t>
            </a:r>
            <a:r>
              <a:rPr spc="-10" dirty="0"/>
              <a:t>spreading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6177" y="25688"/>
            <a:ext cx="575310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0" dirty="0">
                <a:latin typeface="Arial MT"/>
                <a:cs typeface="Arial MT"/>
              </a:rPr>
              <a:t>12.6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974407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6385" marR="5080" indent="-274320">
              <a:lnSpc>
                <a:spcPts val="2600"/>
              </a:lnSpc>
              <a:spcBef>
                <a:spcPts val="420"/>
              </a:spcBef>
              <a:buChar char="•"/>
              <a:tabLst>
                <a:tab pos="286385" algn="l"/>
              </a:tabLst>
            </a:pPr>
            <a:r>
              <a:rPr sz="2400" spc="-10" dirty="0">
                <a:latin typeface="Arial MT"/>
                <a:cs typeface="Arial MT"/>
              </a:rPr>
              <a:t>Multiple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paths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channel: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arrives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receiver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delayed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spc="-10" dirty="0">
                <a:latin typeface="Arial MT"/>
                <a:cs typeface="Arial MT"/>
              </a:rPr>
              <a:t>attenuated: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1479" y="1591710"/>
            <a:ext cx="3954145" cy="2435225"/>
            <a:chOff x="561479" y="1591710"/>
            <a:chExt cx="3954145" cy="2435225"/>
          </a:xfrm>
        </p:grpSpPr>
        <p:sp>
          <p:nvSpPr>
            <p:cNvPr id="6" name="object 6"/>
            <p:cNvSpPr/>
            <p:nvPr/>
          </p:nvSpPr>
          <p:spPr>
            <a:xfrm>
              <a:off x="561479" y="1911857"/>
              <a:ext cx="261620" cy="986790"/>
            </a:xfrm>
            <a:custGeom>
              <a:avLst/>
              <a:gdLst/>
              <a:ahLst/>
              <a:cxnLst/>
              <a:rect l="l" t="t" r="r" b="b"/>
              <a:pathLst>
                <a:path w="261619" h="986789">
                  <a:moveTo>
                    <a:pt x="261366" y="886206"/>
                  </a:moveTo>
                  <a:lnTo>
                    <a:pt x="260604" y="881634"/>
                  </a:lnTo>
                  <a:lnTo>
                    <a:pt x="246811" y="804202"/>
                  </a:lnTo>
                  <a:lnTo>
                    <a:pt x="246811" y="879284"/>
                  </a:lnTo>
                  <a:lnTo>
                    <a:pt x="104394" y="960882"/>
                  </a:lnTo>
                  <a:lnTo>
                    <a:pt x="104394" y="960462"/>
                  </a:lnTo>
                  <a:lnTo>
                    <a:pt x="171640" y="845350"/>
                  </a:lnTo>
                  <a:lnTo>
                    <a:pt x="246532" y="877760"/>
                  </a:lnTo>
                  <a:lnTo>
                    <a:pt x="246811" y="879284"/>
                  </a:lnTo>
                  <a:lnTo>
                    <a:pt x="246811" y="804202"/>
                  </a:lnTo>
                  <a:lnTo>
                    <a:pt x="245313" y="795794"/>
                  </a:lnTo>
                  <a:lnTo>
                    <a:pt x="245313" y="870902"/>
                  </a:lnTo>
                  <a:lnTo>
                    <a:pt x="174586" y="840308"/>
                  </a:lnTo>
                  <a:lnTo>
                    <a:pt x="224612" y="754672"/>
                  </a:lnTo>
                  <a:lnTo>
                    <a:pt x="245313" y="870902"/>
                  </a:lnTo>
                  <a:lnTo>
                    <a:pt x="245313" y="795794"/>
                  </a:lnTo>
                  <a:lnTo>
                    <a:pt x="235826" y="742518"/>
                  </a:lnTo>
                  <a:lnTo>
                    <a:pt x="237744" y="741426"/>
                  </a:lnTo>
                  <a:lnTo>
                    <a:pt x="234581" y="735507"/>
                  </a:lnTo>
                  <a:lnTo>
                    <a:pt x="220560" y="656793"/>
                  </a:lnTo>
                  <a:lnTo>
                    <a:pt x="220560" y="731977"/>
                  </a:lnTo>
                  <a:lnTo>
                    <a:pt x="219189" y="730986"/>
                  </a:lnTo>
                  <a:lnTo>
                    <a:pt x="219189" y="751763"/>
                  </a:lnTo>
                  <a:lnTo>
                    <a:pt x="168897" y="837844"/>
                  </a:lnTo>
                  <a:lnTo>
                    <a:pt x="165950" y="836574"/>
                  </a:lnTo>
                  <a:lnTo>
                    <a:pt x="165950" y="842899"/>
                  </a:lnTo>
                  <a:lnTo>
                    <a:pt x="104394" y="948283"/>
                  </a:lnTo>
                  <a:lnTo>
                    <a:pt x="104394" y="816254"/>
                  </a:lnTo>
                  <a:lnTo>
                    <a:pt x="165950" y="842899"/>
                  </a:lnTo>
                  <a:lnTo>
                    <a:pt x="165950" y="836574"/>
                  </a:lnTo>
                  <a:lnTo>
                    <a:pt x="109550" y="812165"/>
                  </a:lnTo>
                  <a:lnTo>
                    <a:pt x="219189" y="751763"/>
                  </a:lnTo>
                  <a:lnTo>
                    <a:pt x="219189" y="730986"/>
                  </a:lnTo>
                  <a:lnTo>
                    <a:pt x="218135" y="730211"/>
                  </a:lnTo>
                  <a:lnTo>
                    <a:pt x="218135" y="737552"/>
                  </a:lnTo>
                  <a:lnTo>
                    <a:pt x="104394" y="800214"/>
                  </a:lnTo>
                  <a:lnTo>
                    <a:pt x="104394" y="654583"/>
                  </a:lnTo>
                  <a:lnTo>
                    <a:pt x="218135" y="737552"/>
                  </a:lnTo>
                  <a:lnTo>
                    <a:pt x="218135" y="730211"/>
                  </a:lnTo>
                  <a:lnTo>
                    <a:pt x="108267" y="650062"/>
                  </a:lnTo>
                  <a:lnTo>
                    <a:pt x="197231" y="600925"/>
                  </a:lnTo>
                  <a:lnTo>
                    <a:pt x="220560" y="731977"/>
                  </a:lnTo>
                  <a:lnTo>
                    <a:pt x="220560" y="656793"/>
                  </a:lnTo>
                  <a:lnTo>
                    <a:pt x="209397" y="594118"/>
                  </a:lnTo>
                  <a:lnTo>
                    <a:pt x="210312" y="593598"/>
                  </a:lnTo>
                  <a:lnTo>
                    <a:pt x="208813" y="590804"/>
                  </a:lnTo>
                  <a:lnTo>
                    <a:pt x="194843" y="512368"/>
                  </a:lnTo>
                  <a:lnTo>
                    <a:pt x="194843" y="587451"/>
                  </a:lnTo>
                  <a:lnTo>
                    <a:pt x="104394" y="637400"/>
                  </a:lnTo>
                  <a:lnTo>
                    <a:pt x="104394" y="635927"/>
                  </a:lnTo>
                  <a:lnTo>
                    <a:pt x="171373" y="455739"/>
                  </a:lnTo>
                  <a:lnTo>
                    <a:pt x="194843" y="587451"/>
                  </a:lnTo>
                  <a:lnTo>
                    <a:pt x="194843" y="512368"/>
                  </a:lnTo>
                  <a:lnTo>
                    <a:pt x="182549" y="443344"/>
                  </a:lnTo>
                  <a:lnTo>
                    <a:pt x="183642" y="442722"/>
                  </a:lnTo>
                  <a:lnTo>
                    <a:pt x="181851" y="439369"/>
                  </a:lnTo>
                  <a:lnTo>
                    <a:pt x="167995" y="361581"/>
                  </a:lnTo>
                  <a:lnTo>
                    <a:pt x="167995" y="436702"/>
                  </a:lnTo>
                  <a:lnTo>
                    <a:pt x="166433" y="437578"/>
                  </a:lnTo>
                  <a:lnTo>
                    <a:pt x="166433" y="452412"/>
                  </a:lnTo>
                  <a:lnTo>
                    <a:pt x="104394" y="619302"/>
                  </a:lnTo>
                  <a:lnTo>
                    <a:pt x="104394" y="487083"/>
                  </a:lnTo>
                  <a:lnTo>
                    <a:pt x="166433" y="452412"/>
                  </a:lnTo>
                  <a:lnTo>
                    <a:pt x="166433" y="437578"/>
                  </a:lnTo>
                  <a:lnTo>
                    <a:pt x="104394" y="472249"/>
                  </a:lnTo>
                  <a:lnTo>
                    <a:pt x="104394" y="332727"/>
                  </a:lnTo>
                  <a:lnTo>
                    <a:pt x="167855" y="435927"/>
                  </a:lnTo>
                  <a:lnTo>
                    <a:pt x="167995" y="436702"/>
                  </a:lnTo>
                  <a:lnTo>
                    <a:pt x="167995" y="361581"/>
                  </a:lnTo>
                  <a:lnTo>
                    <a:pt x="164909" y="344246"/>
                  </a:lnTo>
                  <a:lnTo>
                    <a:pt x="164909" y="419430"/>
                  </a:lnTo>
                  <a:lnTo>
                    <a:pt x="107569" y="326174"/>
                  </a:lnTo>
                  <a:lnTo>
                    <a:pt x="144665" y="305676"/>
                  </a:lnTo>
                  <a:lnTo>
                    <a:pt x="164909" y="419430"/>
                  </a:lnTo>
                  <a:lnTo>
                    <a:pt x="164909" y="344246"/>
                  </a:lnTo>
                  <a:lnTo>
                    <a:pt x="156832" y="298894"/>
                  </a:lnTo>
                  <a:lnTo>
                    <a:pt x="158496" y="297942"/>
                  </a:lnTo>
                  <a:lnTo>
                    <a:pt x="155752" y="292823"/>
                  </a:lnTo>
                  <a:lnTo>
                    <a:pt x="142278" y="217144"/>
                  </a:lnTo>
                  <a:lnTo>
                    <a:pt x="142278" y="292214"/>
                  </a:lnTo>
                  <a:lnTo>
                    <a:pt x="105156" y="312712"/>
                  </a:lnTo>
                  <a:lnTo>
                    <a:pt x="121285" y="174345"/>
                  </a:lnTo>
                  <a:lnTo>
                    <a:pt x="142278" y="292214"/>
                  </a:lnTo>
                  <a:lnTo>
                    <a:pt x="142278" y="217144"/>
                  </a:lnTo>
                  <a:lnTo>
                    <a:pt x="131114" y="154444"/>
                  </a:lnTo>
                  <a:lnTo>
                    <a:pt x="133350" y="153162"/>
                  </a:lnTo>
                  <a:lnTo>
                    <a:pt x="129654" y="146253"/>
                  </a:lnTo>
                  <a:lnTo>
                    <a:pt x="116560" y="72669"/>
                  </a:lnTo>
                  <a:lnTo>
                    <a:pt x="116560" y="147713"/>
                  </a:lnTo>
                  <a:lnTo>
                    <a:pt x="116484" y="162509"/>
                  </a:lnTo>
                  <a:lnTo>
                    <a:pt x="104394" y="266242"/>
                  </a:lnTo>
                  <a:lnTo>
                    <a:pt x="104394" y="169100"/>
                  </a:lnTo>
                  <a:lnTo>
                    <a:pt x="116484" y="162509"/>
                  </a:lnTo>
                  <a:lnTo>
                    <a:pt x="116484" y="147764"/>
                  </a:lnTo>
                  <a:lnTo>
                    <a:pt x="104394" y="154343"/>
                  </a:lnTo>
                  <a:lnTo>
                    <a:pt x="104394" y="79336"/>
                  </a:lnTo>
                  <a:lnTo>
                    <a:pt x="116560" y="147713"/>
                  </a:lnTo>
                  <a:lnTo>
                    <a:pt x="116560" y="72669"/>
                  </a:lnTo>
                  <a:lnTo>
                    <a:pt x="104394" y="4279"/>
                  </a:lnTo>
                  <a:lnTo>
                    <a:pt x="104394" y="3810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2286"/>
                  </a:lnTo>
                  <a:lnTo>
                    <a:pt x="90678" y="10236"/>
                  </a:lnTo>
                  <a:lnTo>
                    <a:pt x="90678" y="937056"/>
                  </a:lnTo>
                  <a:lnTo>
                    <a:pt x="87807" y="928116"/>
                  </a:lnTo>
                  <a:lnTo>
                    <a:pt x="87807" y="948639"/>
                  </a:lnTo>
                  <a:lnTo>
                    <a:pt x="17183" y="869708"/>
                  </a:lnTo>
                  <a:lnTo>
                    <a:pt x="54267" y="844156"/>
                  </a:lnTo>
                  <a:lnTo>
                    <a:pt x="87807" y="948639"/>
                  </a:lnTo>
                  <a:lnTo>
                    <a:pt x="87807" y="928116"/>
                  </a:lnTo>
                  <a:lnTo>
                    <a:pt x="59664" y="840447"/>
                  </a:lnTo>
                  <a:lnTo>
                    <a:pt x="90678" y="819073"/>
                  </a:lnTo>
                  <a:lnTo>
                    <a:pt x="90678" y="795591"/>
                  </a:lnTo>
                  <a:lnTo>
                    <a:pt x="88773" y="793572"/>
                  </a:lnTo>
                  <a:lnTo>
                    <a:pt x="88773" y="812419"/>
                  </a:lnTo>
                  <a:lnTo>
                    <a:pt x="57569" y="833920"/>
                  </a:lnTo>
                  <a:lnTo>
                    <a:pt x="52171" y="817105"/>
                  </a:lnTo>
                  <a:lnTo>
                    <a:pt x="52171" y="837641"/>
                  </a:lnTo>
                  <a:lnTo>
                    <a:pt x="14224" y="863790"/>
                  </a:lnTo>
                  <a:lnTo>
                    <a:pt x="25641" y="754938"/>
                  </a:lnTo>
                  <a:lnTo>
                    <a:pt x="52171" y="837641"/>
                  </a:lnTo>
                  <a:lnTo>
                    <a:pt x="52171" y="817105"/>
                  </a:lnTo>
                  <a:lnTo>
                    <a:pt x="30988" y="751078"/>
                  </a:lnTo>
                  <a:lnTo>
                    <a:pt x="88773" y="812419"/>
                  </a:lnTo>
                  <a:lnTo>
                    <a:pt x="88773" y="793572"/>
                  </a:lnTo>
                  <a:lnTo>
                    <a:pt x="31280" y="732548"/>
                  </a:lnTo>
                  <a:lnTo>
                    <a:pt x="90678" y="659688"/>
                  </a:lnTo>
                  <a:lnTo>
                    <a:pt x="90678" y="650265"/>
                  </a:lnTo>
                  <a:lnTo>
                    <a:pt x="28625" y="726376"/>
                  </a:lnTo>
                  <a:lnTo>
                    <a:pt x="42113" y="597865"/>
                  </a:lnTo>
                  <a:lnTo>
                    <a:pt x="90678" y="647649"/>
                  </a:lnTo>
                  <a:lnTo>
                    <a:pt x="90678" y="629132"/>
                  </a:lnTo>
                  <a:lnTo>
                    <a:pt x="43878" y="581152"/>
                  </a:lnTo>
                  <a:lnTo>
                    <a:pt x="55930" y="466191"/>
                  </a:lnTo>
                  <a:lnTo>
                    <a:pt x="90678" y="627710"/>
                  </a:lnTo>
                  <a:lnTo>
                    <a:pt x="90678" y="597839"/>
                  </a:lnTo>
                  <a:lnTo>
                    <a:pt x="60172" y="456082"/>
                  </a:lnTo>
                  <a:lnTo>
                    <a:pt x="90678" y="485508"/>
                  </a:lnTo>
                  <a:lnTo>
                    <a:pt x="90678" y="467537"/>
                  </a:lnTo>
                  <a:lnTo>
                    <a:pt x="59004" y="436956"/>
                  </a:lnTo>
                  <a:lnTo>
                    <a:pt x="59778" y="429526"/>
                  </a:lnTo>
                  <a:lnTo>
                    <a:pt x="90678" y="341185"/>
                  </a:lnTo>
                  <a:lnTo>
                    <a:pt x="90678" y="216281"/>
                  </a:lnTo>
                  <a:lnTo>
                    <a:pt x="89255" y="188671"/>
                  </a:lnTo>
                  <a:lnTo>
                    <a:pt x="89255" y="325501"/>
                  </a:lnTo>
                  <a:lnTo>
                    <a:pt x="62738" y="401345"/>
                  </a:lnTo>
                  <a:lnTo>
                    <a:pt x="72466" y="308698"/>
                  </a:lnTo>
                  <a:lnTo>
                    <a:pt x="89255" y="325501"/>
                  </a:lnTo>
                  <a:lnTo>
                    <a:pt x="89255" y="188671"/>
                  </a:lnTo>
                  <a:lnTo>
                    <a:pt x="89242" y="188429"/>
                  </a:lnTo>
                  <a:lnTo>
                    <a:pt x="89242" y="307200"/>
                  </a:lnTo>
                  <a:lnTo>
                    <a:pt x="74206" y="292150"/>
                  </a:lnTo>
                  <a:lnTo>
                    <a:pt x="83781" y="200850"/>
                  </a:lnTo>
                  <a:lnTo>
                    <a:pt x="89242" y="307200"/>
                  </a:lnTo>
                  <a:lnTo>
                    <a:pt x="89242" y="188429"/>
                  </a:lnTo>
                  <a:lnTo>
                    <a:pt x="88011" y="164503"/>
                  </a:lnTo>
                  <a:lnTo>
                    <a:pt x="90678" y="166319"/>
                  </a:lnTo>
                  <a:lnTo>
                    <a:pt x="90678" y="150444"/>
                  </a:lnTo>
                  <a:lnTo>
                    <a:pt x="89192" y="149428"/>
                  </a:lnTo>
                  <a:lnTo>
                    <a:pt x="90678" y="135280"/>
                  </a:lnTo>
                  <a:lnTo>
                    <a:pt x="90678" y="10236"/>
                  </a:lnTo>
                  <a:lnTo>
                    <a:pt x="75780" y="152057"/>
                  </a:lnTo>
                  <a:lnTo>
                    <a:pt x="73914" y="154686"/>
                  </a:lnTo>
                  <a:lnTo>
                    <a:pt x="75399" y="155752"/>
                  </a:lnTo>
                  <a:lnTo>
                    <a:pt x="60693" y="295922"/>
                  </a:lnTo>
                  <a:lnTo>
                    <a:pt x="60198" y="296418"/>
                  </a:lnTo>
                  <a:lnTo>
                    <a:pt x="60591" y="296824"/>
                  </a:lnTo>
                  <a:lnTo>
                    <a:pt x="45504" y="440651"/>
                  </a:lnTo>
                  <a:lnTo>
                    <a:pt x="44958" y="441198"/>
                  </a:lnTo>
                  <a:lnTo>
                    <a:pt x="45402" y="441655"/>
                  </a:lnTo>
                  <a:lnTo>
                    <a:pt x="30772" y="581113"/>
                  </a:lnTo>
                  <a:lnTo>
                    <a:pt x="28194" y="583692"/>
                  </a:lnTo>
                  <a:lnTo>
                    <a:pt x="30276" y="585787"/>
                  </a:lnTo>
                  <a:lnTo>
                    <a:pt x="14782" y="733501"/>
                  </a:lnTo>
                  <a:lnTo>
                    <a:pt x="14478" y="733806"/>
                  </a:lnTo>
                  <a:lnTo>
                    <a:pt x="14719" y="734060"/>
                  </a:lnTo>
                  <a:lnTo>
                    <a:pt x="762" y="867156"/>
                  </a:lnTo>
                  <a:lnTo>
                    <a:pt x="0" y="870204"/>
                  </a:lnTo>
                  <a:lnTo>
                    <a:pt x="1981" y="872185"/>
                  </a:lnTo>
                  <a:lnTo>
                    <a:pt x="1524" y="872490"/>
                  </a:lnTo>
                  <a:lnTo>
                    <a:pt x="5334" y="877824"/>
                  </a:lnTo>
                  <a:lnTo>
                    <a:pt x="6400" y="877112"/>
                  </a:lnTo>
                  <a:lnTo>
                    <a:pt x="90678" y="971448"/>
                  </a:lnTo>
                  <a:lnTo>
                    <a:pt x="90678" y="983742"/>
                  </a:lnTo>
                  <a:lnTo>
                    <a:pt x="93726" y="981964"/>
                  </a:lnTo>
                  <a:lnTo>
                    <a:pt x="97904" y="979538"/>
                  </a:lnTo>
                  <a:lnTo>
                    <a:pt x="104394" y="986790"/>
                  </a:lnTo>
                  <a:lnTo>
                    <a:pt x="104394" y="975804"/>
                  </a:lnTo>
                  <a:lnTo>
                    <a:pt x="256794" y="888492"/>
                  </a:lnTo>
                  <a:lnTo>
                    <a:pt x="261366" y="886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007" y="1789937"/>
              <a:ext cx="172720" cy="936625"/>
            </a:xfrm>
            <a:custGeom>
              <a:avLst/>
              <a:gdLst/>
              <a:ahLst/>
              <a:cxnLst/>
              <a:rect l="l" t="t" r="r" b="b"/>
              <a:pathLst>
                <a:path w="172720" h="936625">
                  <a:moveTo>
                    <a:pt x="70866" y="7620"/>
                  </a:moveTo>
                  <a:lnTo>
                    <a:pt x="70104" y="5334"/>
                  </a:lnTo>
                  <a:lnTo>
                    <a:pt x="70104" y="4572"/>
                  </a:lnTo>
                  <a:lnTo>
                    <a:pt x="69342" y="3048"/>
                  </a:lnTo>
                  <a:lnTo>
                    <a:pt x="67056" y="762"/>
                  </a:lnTo>
                  <a:lnTo>
                    <a:pt x="64770" y="0"/>
                  </a:lnTo>
                  <a:lnTo>
                    <a:pt x="60960" y="0"/>
                  </a:lnTo>
                  <a:lnTo>
                    <a:pt x="59436" y="762"/>
                  </a:lnTo>
                  <a:lnTo>
                    <a:pt x="57150" y="2286"/>
                  </a:lnTo>
                  <a:lnTo>
                    <a:pt x="56388" y="3048"/>
                  </a:lnTo>
                  <a:lnTo>
                    <a:pt x="54864" y="6096"/>
                  </a:lnTo>
                  <a:lnTo>
                    <a:pt x="54864" y="9906"/>
                  </a:lnTo>
                  <a:lnTo>
                    <a:pt x="57150" y="14478"/>
                  </a:lnTo>
                  <a:lnTo>
                    <a:pt x="58674" y="15494"/>
                  </a:lnTo>
                  <a:lnTo>
                    <a:pt x="58674" y="142494"/>
                  </a:lnTo>
                  <a:lnTo>
                    <a:pt x="64770" y="142494"/>
                  </a:lnTo>
                  <a:lnTo>
                    <a:pt x="64770" y="16002"/>
                  </a:lnTo>
                  <a:lnTo>
                    <a:pt x="67056" y="15240"/>
                  </a:lnTo>
                  <a:lnTo>
                    <a:pt x="69342" y="12954"/>
                  </a:lnTo>
                  <a:lnTo>
                    <a:pt x="70866" y="9906"/>
                  </a:lnTo>
                  <a:lnTo>
                    <a:pt x="68440" y="8534"/>
                  </a:lnTo>
                  <a:lnTo>
                    <a:pt x="70866" y="7620"/>
                  </a:lnTo>
                  <a:close/>
                </a:path>
                <a:path w="172720" h="936625">
                  <a:moveTo>
                    <a:pt x="172212" y="714756"/>
                  </a:moveTo>
                  <a:lnTo>
                    <a:pt x="170688" y="712470"/>
                  </a:lnTo>
                  <a:lnTo>
                    <a:pt x="170497" y="712279"/>
                  </a:lnTo>
                  <a:lnTo>
                    <a:pt x="170688" y="711708"/>
                  </a:lnTo>
                  <a:lnTo>
                    <a:pt x="169506" y="711212"/>
                  </a:lnTo>
                  <a:lnTo>
                    <a:pt x="163664" y="704913"/>
                  </a:lnTo>
                  <a:lnTo>
                    <a:pt x="163664" y="713638"/>
                  </a:lnTo>
                  <a:lnTo>
                    <a:pt x="64109" y="920737"/>
                  </a:lnTo>
                  <a:lnTo>
                    <a:pt x="8801" y="710298"/>
                  </a:lnTo>
                  <a:lnTo>
                    <a:pt x="63233" y="606933"/>
                  </a:lnTo>
                  <a:lnTo>
                    <a:pt x="64770" y="607314"/>
                  </a:lnTo>
                  <a:lnTo>
                    <a:pt x="64858" y="606933"/>
                  </a:lnTo>
                  <a:lnTo>
                    <a:pt x="163664" y="713638"/>
                  </a:lnTo>
                  <a:lnTo>
                    <a:pt x="163664" y="704913"/>
                  </a:lnTo>
                  <a:lnTo>
                    <a:pt x="66776" y="600227"/>
                  </a:lnTo>
                  <a:lnTo>
                    <a:pt x="67056" y="599694"/>
                  </a:lnTo>
                  <a:lnTo>
                    <a:pt x="68580" y="597408"/>
                  </a:lnTo>
                  <a:lnTo>
                    <a:pt x="67602" y="596861"/>
                  </a:lnTo>
                  <a:lnTo>
                    <a:pt x="118110" y="416052"/>
                  </a:lnTo>
                  <a:lnTo>
                    <a:pt x="118872" y="413004"/>
                  </a:lnTo>
                  <a:lnTo>
                    <a:pt x="112776" y="411480"/>
                  </a:lnTo>
                  <a:lnTo>
                    <a:pt x="112014" y="414528"/>
                  </a:lnTo>
                  <a:lnTo>
                    <a:pt x="63855" y="586892"/>
                  </a:lnTo>
                  <a:lnTo>
                    <a:pt x="38862" y="418338"/>
                  </a:lnTo>
                  <a:lnTo>
                    <a:pt x="38862" y="415290"/>
                  </a:lnTo>
                  <a:lnTo>
                    <a:pt x="32766" y="416052"/>
                  </a:lnTo>
                  <a:lnTo>
                    <a:pt x="32766" y="419100"/>
                  </a:lnTo>
                  <a:lnTo>
                    <a:pt x="59436" y="598932"/>
                  </a:lnTo>
                  <a:lnTo>
                    <a:pt x="59436" y="600989"/>
                  </a:lnTo>
                  <a:lnTo>
                    <a:pt x="3822" y="706564"/>
                  </a:lnTo>
                  <a:lnTo>
                    <a:pt x="1524" y="707136"/>
                  </a:lnTo>
                  <a:lnTo>
                    <a:pt x="2159" y="709726"/>
                  </a:lnTo>
                  <a:lnTo>
                    <a:pt x="1524" y="710946"/>
                  </a:lnTo>
                  <a:lnTo>
                    <a:pt x="0" y="713232"/>
                  </a:lnTo>
                  <a:lnTo>
                    <a:pt x="3619" y="715314"/>
                  </a:lnTo>
                  <a:lnTo>
                    <a:pt x="59944" y="929627"/>
                  </a:lnTo>
                  <a:lnTo>
                    <a:pt x="59436" y="931164"/>
                  </a:lnTo>
                  <a:lnTo>
                    <a:pt x="60464" y="931621"/>
                  </a:lnTo>
                  <a:lnTo>
                    <a:pt x="60960" y="933450"/>
                  </a:lnTo>
                  <a:lnTo>
                    <a:pt x="63347" y="932853"/>
                  </a:lnTo>
                  <a:lnTo>
                    <a:pt x="60960" y="933450"/>
                  </a:lnTo>
                  <a:lnTo>
                    <a:pt x="61722" y="936498"/>
                  </a:lnTo>
                  <a:lnTo>
                    <a:pt x="67818" y="934974"/>
                  </a:lnTo>
                  <a:lnTo>
                    <a:pt x="67056" y="931926"/>
                  </a:lnTo>
                  <a:lnTo>
                    <a:pt x="66382" y="929386"/>
                  </a:lnTo>
                  <a:lnTo>
                    <a:pt x="167779" y="718451"/>
                  </a:lnTo>
                  <a:lnTo>
                    <a:pt x="172212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2755" y="2675381"/>
              <a:ext cx="602741" cy="5082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337" y="3603567"/>
              <a:ext cx="534988" cy="4229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9908" y="1591710"/>
              <a:ext cx="609884" cy="2828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3785" y="1808225"/>
              <a:ext cx="3290570" cy="923925"/>
            </a:xfrm>
            <a:custGeom>
              <a:avLst/>
              <a:gdLst/>
              <a:ahLst/>
              <a:cxnLst/>
              <a:rect l="l" t="t" r="r" b="b"/>
              <a:pathLst>
                <a:path w="3290570" h="923925">
                  <a:moveTo>
                    <a:pt x="3290316" y="911352"/>
                  </a:moveTo>
                  <a:lnTo>
                    <a:pt x="9906" y="1524"/>
                  </a:lnTo>
                  <a:lnTo>
                    <a:pt x="3810" y="0"/>
                  </a:lnTo>
                  <a:lnTo>
                    <a:pt x="0" y="12192"/>
                  </a:lnTo>
                  <a:lnTo>
                    <a:pt x="6096" y="13716"/>
                  </a:lnTo>
                  <a:lnTo>
                    <a:pt x="3286506" y="923544"/>
                  </a:lnTo>
                  <a:lnTo>
                    <a:pt x="3290316" y="9113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6011" y="2574797"/>
              <a:ext cx="170687" cy="16230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5309" y="1784603"/>
              <a:ext cx="3374390" cy="838200"/>
            </a:xfrm>
            <a:custGeom>
              <a:avLst/>
              <a:gdLst/>
              <a:ahLst/>
              <a:cxnLst/>
              <a:rect l="l" t="t" r="r" b="b"/>
              <a:pathLst>
                <a:path w="3374390" h="838200">
                  <a:moveTo>
                    <a:pt x="3374136" y="828294"/>
                  </a:moveTo>
                  <a:lnTo>
                    <a:pt x="3369564" y="824484"/>
                  </a:lnTo>
                  <a:lnTo>
                    <a:pt x="2546604" y="76962"/>
                  </a:lnTo>
                  <a:lnTo>
                    <a:pt x="2545080" y="75438"/>
                  </a:lnTo>
                  <a:lnTo>
                    <a:pt x="6858" y="0"/>
                  </a:lnTo>
                  <a:lnTo>
                    <a:pt x="762" y="0"/>
                  </a:lnTo>
                  <a:lnTo>
                    <a:pt x="0" y="12954"/>
                  </a:lnTo>
                  <a:lnTo>
                    <a:pt x="6096" y="12954"/>
                  </a:lnTo>
                  <a:lnTo>
                    <a:pt x="2539822" y="88328"/>
                  </a:lnTo>
                  <a:lnTo>
                    <a:pt x="3361182" y="834390"/>
                  </a:lnTo>
                  <a:lnTo>
                    <a:pt x="3365754" y="838200"/>
                  </a:lnTo>
                  <a:lnTo>
                    <a:pt x="3374136" y="8282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8099" y="2832353"/>
              <a:ext cx="190500" cy="1021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7877" y="1844801"/>
              <a:ext cx="3321050" cy="1732280"/>
            </a:xfrm>
            <a:custGeom>
              <a:avLst/>
              <a:gdLst/>
              <a:ahLst/>
              <a:cxnLst/>
              <a:rect l="l" t="t" r="r" b="b"/>
              <a:pathLst>
                <a:path w="3321050" h="1732279">
                  <a:moveTo>
                    <a:pt x="3320796" y="1043178"/>
                  </a:moveTo>
                  <a:lnTo>
                    <a:pt x="3317748" y="1030986"/>
                  </a:lnTo>
                  <a:lnTo>
                    <a:pt x="3311652" y="1032510"/>
                  </a:lnTo>
                  <a:lnTo>
                    <a:pt x="680694" y="1716862"/>
                  </a:lnTo>
                  <a:lnTo>
                    <a:pt x="14478" y="6096"/>
                  </a:lnTo>
                  <a:lnTo>
                    <a:pt x="12192" y="0"/>
                  </a:lnTo>
                  <a:lnTo>
                    <a:pt x="0" y="4572"/>
                  </a:lnTo>
                  <a:lnTo>
                    <a:pt x="2286" y="10668"/>
                  </a:lnTo>
                  <a:lnTo>
                    <a:pt x="670560" y="1726692"/>
                  </a:lnTo>
                  <a:lnTo>
                    <a:pt x="672084" y="1732026"/>
                  </a:lnTo>
                  <a:lnTo>
                    <a:pt x="678180" y="1730502"/>
                  </a:lnTo>
                  <a:lnTo>
                    <a:pt x="3314700" y="1044702"/>
                  </a:lnTo>
                  <a:lnTo>
                    <a:pt x="3320796" y="10431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245493" y="1894332"/>
            <a:ext cx="1224915" cy="1038860"/>
            <a:chOff x="5245493" y="1894332"/>
            <a:chExt cx="1224915" cy="1038860"/>
          </a:xfrm>
        </p:grpSpPr>
        <p:sp>
          <p:nvSpPr>
            <p:cNvPr id="17" name="object 17"/>
            <p:cNvSpPr/>
            <p:nvPr/>
          </p:nvSpPr>
          <p:spPr>
            <a:xfrm>
              <a:off x="5296535" y="1894331"/>
              <a:ext cx="1174115" cy="974725"/>
            </a:xfrm>
            <a:custGeom>
              <a:avLst/>
              <a:gdLst/>
              <a:ahLst/>
              <a:cxnLst/>
              <a:rect l="l" t="t" r="r" b="b"/>
              <a:pathLst>
                <a:path w="1174114" h="974725">
                  <a:moveTo>
                    <a:pt x="1173492" y="487680"/>
                  </a:moveTo>
                  <a:lnTo>
                    <a:pt x="1164336" y="478536"/>
                  </a:lnTo>
                  <a:lnTo>
                    <a:pt x="685812" y="0"/>
                  </a:lnTo>
                  <a:lnTo>
                    <a:pt x="685812" y="29718"/>
                  </a:lnTo>
                  <a:lnTo>
                    <a:pt x="685812" y="246126"/>
                  </a:lnTo>
                  <a:lnTo>
                    <a:pt x="0" y="246126"/>
                  </a:lnTo>
                  <a:lnTo>
                    <a:pt x="0" y="271272"/>
                  </a:lnTo>
                  <a:lnTo>
                    <a:pt x="12" y="728472"/>
                  </a:lnTo>
                  <a:lnTo>
                    <a:pt x="12204" y="728472"/>
                  </a:lnTo>
                  <a:lnTo>
                    <a:pt x="25158" y="728472"/>
                  </a:lnTo>
                  <a:lnTo>
                    <a:pt x="685812" y="728472"/>
                  </a:lnTo>
                  <a:lnTo>
                    <a:pt x="685812" y="974598"/>
                  </a:lnTo>
                  <a:lnTo>
                    <a:pt x="689610" y="970800"/>
                  </a:lnTo>
                  <a:lnTo>
                    <a:pt x="707123" y="953287"/>
                  </a:lnTo>
                  <a:lnTo>
                    <a:pt x="689610" y="935736"/>
                  </a:lnTo>
                  <a:lnTo>
                    <a:pt x="707123" y="953262"/>
                  </a:lnTo>
                  <a:lnTo>
                    <a:pt x="710958" y="949452"/>
                  </a:lnTo>
                  <a:lnTo>
                    <a:pt x="1164336" y="496062"/>
                  </a:lnTo>
                  <a:lnTo>
                    <a:pt x="1173492" y="48768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7685" y="1988058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1142987" y="457200"/>
                  </a:moveTo>
                  <a:lnTo>
                    <a:pt x="685800" y="0"/>
                  </a:lnTo>
                  <a:lnTo>
                    <a:pt x="685800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914400"/>
                  </a:lnTo>
                  <a:lnTo>
                    <a:pt x="1142987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45494" y="1958339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67" y="487680"/>
                  </a:moveTo>
                  <a:lnTo>
                    <a:pt x="1164323" y="478548"/>
                  </a:lnTo>
                  <a:lnTo>
                    <a:pt x="1146810" y="478536"/>
                  </a:lnTo>
                  <a:lnTo>
                    <a:pt x="1164323" y="478536"/>
                  </a:lnTo>
                  <a:lnTo>
                    <a:pt x="1138047" y="452259"/>
                  </a:lnTo>
                  <a:lnTo>
                    <a:pt x="1138047" y="487299"/>
                  </a:lnTo>
                  <a:lnTo>
                    <a:pt x="710946" y="914400"/>
                  </a:lnTo>
                  <a:lnTo>
                    <a:pt x="710946" y="728472"/>
                  </a:lnTo>
                  <a:lnTo>
                    <a:pt x="710946" y="715518"/>
                  </a:lnTo>
                  <a:lnTo>
                    <a:pt x="710946" y="703326"/>
                  </a:lnTo>
                  <a:lnTo>
                    <a:pt x="25146" y="703326"/>
                  </a:lnTo>
                  <a:lnTo>
                    <a:pt x="25146" y="271272"/>
                  </a:lnTo>
                  <a:lnTo>
                    <a:pt x="685800" y="271272"/>
                  </a:lnTo>
                  <a:lnTo>
                    <a:pt x="697992" y="271272"/>
                  </a:lnTo>
                  <a:lnTo>
                    <a:pt x="710946" y="271272"/>
                  </a:lnTo>
                  <a:lnTo>
                    <a:pt x="710946" y="60198"/>
                  </a:lnTo>
                  <a:lnTo>
                    <a:pt x="1138047" y="487299"/>
                  </a:lnTo>
                  <a:lnTo>
                    <a:pt x="1138047" y="452259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72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25146" y="728472"/>
                  </a:lnTo>
                  <a:lnTo>
                    <a:pt x="685800" y="728472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36" y="953262"/>
                  </a:lnTo>
                  <a:lnTo>
                    <a:pt x="710946" y="949452"/>
                  </a:lnTo>
                  <a:lnTo>
                    <a:pt x="1164323" y="496074"/>
                  </a:lnTo>
                  <a:lnTo>
                    <a:pt x="1173467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83415" y="2249677"/>
            <a:ext cx="60007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875"/>
              </a:lnSpc>
              <a:spcBef>
                <a:spcPts val="95"/>
              </a:spcBef>
            </a:pPr>
            <a:r>
              <a:rPr sz="1600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spc="135" baseline="-26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i="1" spc="-75" baseline="-35000" dirty="0">
                <a:latin typeface="Arial" panose="020B0604020202020204"/>
                <a:cs typeface="Arial" panose="020B0604020202020204"/>
              </a:rPr>
              <a:t>P</a:t>
            </a:r>
            <a:endParaRPr sz="2400" baseline="-35000">
              <a:latin typeface="Arial" panose="020B0604020202020204"/>
              <a:cs typeface="Arial" panose="020B0604020202020204"/>
            </a:endParaRPr>
          </a:p>
          <a:p>
            <a:pPr marR="30480" algn="r">
              <a:lnSpc>
                <a:spcPts val="1635"/>
              </a:lnSpc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9825" y="2098801"/>
            <a:ext cx="308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P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1639" y="3209798"/>
            <a:ext cx="308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P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2071" y="2060701"/>
            <a:ext cx="262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3301" y="3298190"/>
            <a:ext cx="262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73531" y="1918716"/>
            <a:ext cx="2630170" cy="1527175"/>
            <a:chOff x="7073531" y="1918716"/>
            <a:chExt cx="2630170" cy="152717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70771" y="3282696"/>
              <a:ext cx="232422" cy="12572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73531" y="3332988"/>
              <a:ext cx="2421890" cy="25400"/>
            </a:xfrm>
            <a:custGeom>
              <a:avLst/>
              <a:gdLst/>
              <a:ahLst/>
              <a:cxnLst/>
              <a:rect l="l" t="t" r="r" b="b"/>
              <a:pathLst>
                <a:path w="2421890" h="25400">
                  <a:moveTo>
                    <a:pt x="2421635" y="25146"/>
                  </a:moveTo>
                  <a:lnTo>
                    <a:pt x="2421635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421635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3823" y="1918716"/>
              <a:ext cx="125729" cy="23317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174103" y="2127504"/>
              <a:ext cx="25400" cy="1318260"/>
            </a:xfrm>
            <a:custGeom>
              <a:avLst/>
              <a:gdLst/>
              <a:ahLst/>
              <a:cxnLst/>
              <a:rect l="l" t="t" r="r" b="b"/>
              <a:pathLst>
                <a:path w="25400" h="1318260">
                  <a:moveTo>
                    <a:pt x="25146" y="1318259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1318259"/>
                  </a:lnTo>
                  <a:lnTo>
                    <a:pt x="25146" y="1318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99509" y="1601978"/>
            <a:ext cx="482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latin typeface="Arial" panose="020B0604020202020204"/>
                <a:cs typeface="Arial" panose="020B0604020202020204"/>
              </a:rPr>
              <a:t>h</a:t>
            </a:r>
            <a:r>
              <a:rPr sz="2400" spc="-20" dirty="0">
                <a:latin typeface="Arial MT"/>
                <a:cs typeface="Arial MT"/>
              </a:rPr>
              <a:t>(</a:t>
            </a:r>
            <a:r>
              <a:rPr sz="2400" i="1" spc="-2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0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74791" y="3343147"/>
            <a:ext cx="60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38777" y="3327146"/>
            <a:ext cx="1006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55625" algn="l"/>
              </a:tabLst>
            </a:pP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-112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01001" y="2347051"/>
            <a:ext cx="789940" cy="1012825"/>
            <a:chOff x="7501001" y="2347051"/>
            <a:chExt cx="789940" cy="101282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1001" y="2347051"/>
              <a:ext cx="60198" cy="100651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31365" y="2645090"/>
              <a:ext cx="60185" cy="714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30247" y="2967375"/>
              <a:ext cx="60198" cy="39228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190877" y="2870708"/>
            <a:ext cx="127825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101600">
              <a:lnSpc>
                <a:spcPts val="2680"/>
              </a:lnSpc>
              <a:spcBef>
                <a:spcPts val="355"/>
              </a:spcBef>
            </a:pPr>
            <a:r>
              <a:rPr sz="2400" spc="-10" dirty="0">
                <a:latin typeface="Arial MT"/>
                <a:cs typeface="Arial MT"/>
              </a:rPr>
              <a:t>impulse response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90493" y="3655567"/>
            <a:ext cx="3175000" cy="7321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76200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spread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multipath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0277" y="4928870"/>
            <a:ext cx="3851910" cy="99504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dirty="0">
                <a:latin typeface="Arial MT"/>
                <a:cs typeface="Arial MT"/>
              </a:rPr>
              <a:t>channel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frequency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response</a:t>
            </a:r>
            <a:endParaRPr sz="2400">
              <a:latin typeface="Arial MT"/>
              <a:cs typeface="Arial MT"/>
            </a:endParaRPr>
          </a:p>
          <a:p>
            <a:pPr marL="694690">
              <a:lnSpc>
                <a:spcPct val="100000"/>
              </a:lnSpc>
              <a:spcBef>
                <a:spcPts val="935"/>
              </a:spcBef>
              <a:tabLst>
                <a:tab pos="1927860" algn="l"/>
                <a:tab pos="2251710" algn="l"/>
              </a:tabLst>
            </a:pPr>
            <a:r>
              <a:rPr sz="2400" spc="105" dirty="0">
                <a:latin typeface="Symbol" panose="05050102010706020507"/>
                <a:cs typeface="Symbol" panose="05050102010706020507"/>
              </a:rPr>
              <a:t></a:t>
            </a:r>
            <a:r>
              <a:rPr sz="2400" i="1" spc="105" dirty="0">
                <a:latin typeface="Arial" panose="020B0604020202020204"/>
                <a:cs typeface="Arial" panose="020B0604020202020204"/>
              </a:rPr>
              <a:t>h</a:t>
            </a:r>
            <a:r>
              <a:rPr sz="2400" spc="105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10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105" dirty="0">
                <a:latin typeface="Symbol" panose="05050102010706020507"/>
                <a:cs typeface="Symbol" panose="05050102010706020507"/>
              </a:rPr>
              <a:t>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i="1" spc="85" dirty="0">
                <a:latin typeface="Arial" panose="020B0604020202020204"/>
                <a:cs typeface="Arial" panose="020B0604020202020204"/>
              </a:rPr>
              <a:t>H</a:t>
            </a:r>
            <a:r>
              <a:rPr sz="2400" spc="85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85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85" dirty="0">
                <a:latin typeface="Symbol" panose="05050102010706020507"/>
                <a:cs typeface="Symbol" panose="05050102010706020507"/>
              </a:rPr>
              <a:t>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462919" y="4977384"/>
            <a:ext cx="2630170" cy="1526540"/>
            <a:chOff x="4462919" y="4977384"/>
            <a:chExt cx="2630170" cy="152654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9397" y="6340602"/>
              <a:ext cx="233184" cy="1257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62919" y="6390894"/>
              <a:ext cx="2421890" cy="25400"/>
            </a:xfrm>
            <a:custGeom>
              <a:avLst/>
              <a:gdLst/>
              <a:ahLst/>
              <a:cxnLst/>
              <a:rect l="l" t="t" r="r" b="b"/>
              <a:pathLst>
                <a:path w="2421890" h="25400">
                  <a:moveTo>
                    <a:pt x="2421635" y="25146"/>
                  </a:moveTo>
                  <a:lnTo>
                    <a:pt x="2421635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421635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12449" y="4977384"/>
              <a:ext cx="2244077" cy="1526286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623437" y="6423150"/>
            <a:ext cx="54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freq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6837" y="4782564"/>
            <a:ext cx="878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|</a:t>
            </a:r>
            <a:r>
              <a:rPr sz="2400" i="1" spc="-10" dirty="0">
                <a:latin typeface="Arial" panose="020B0604020202020204"/>
                <a:cs typeface="Arial" panose="020B0604020202020204"/>
              </a:rPr>
              <a:t>H</a:t>
            </a:r>
            <a:r>
              <a:rPr sz="2400" spc="-10" dirty="0">
                <a:latin typeface="Arial MT"/>
                <a:cs typeface="Arial MT"/>
              </a:rPr>
              <a:t>(</a:t>
            </a:r>
            <a:r>
              <a:rPr sz="2400" i="1" spc="-1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-10" dirty="0">
                <a:latin typeface="Arial MT"/>
                <a:cs typeface="Arial MT"/>
              </a:rPr>
              <a:t>)|</a:t>
            </a:r>
            <a:r>
              <a:rPr sz="2850" spc="-15" baseline="28000" dirty="0">
                <a:latin typeface="Arial MT"/>
                <a:cs typeface="Arial MT"/>
              </a:rPr>
              <a:t>2</a:t>
            </a:r>
            <a:endParaRPr sz="2850" baseline="28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91127" y="4997450"/>
            <a:ext cx="2447290" cy="14116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-85090" algn="ctr">
              <a:lnSpc>
                <a:spcPct val="93000"/>
              </a:lnSpc>
              <a:spcBef>
                <a:spcPts val="300"/>
              </a:spcBef>
            </a:pPr>
            <a:r>
              <a:rPr sz="2400" spc="-10" dirty="0">
                <a:latin typeface="Arial MT"/>
                <a:cs typeface="Arial MT"/>
              </a:rPr>
              <a:t>different frequencies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suffer different attenuations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50219" y="2167382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40541" y="1514340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48296" y="2879836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spc="-50" dirty="0"/>
              <a:t> </a:t>
            </a:r>
            <a:r>
              <a:rPr dirty="0"/>
              <a:t>variant</a:t>
            </a:r>
            <a:r>
              <a:rPr spc="-45" dirty="0"/>
              <a:t> </a:t>
            </a:r>
            <a:r>
              <a:rPr dirty="0"/>
              <a:t>behaviour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channel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8923" y="25688"/>
            <a:ext cx="702945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12.10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9743440" cy="10515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5750" marR="5080" indent="-273050" algn="just">
              <a:lnSpc>
                <a:spcPts val="2600"/>
              </a:lnSpc>
              <a:spcBef>
                <a:spcPts val="420"/>
              </a:spcBef>
              <a:buChar char="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Relative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movement</a:t>
            </a:r>
            <a:r>
              <a:rPr sz="2400" spc="5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transmitter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bodies 	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them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produces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spreading</a:t>
            </a:r>
            <a:r>
              <a:rPr sz="2400" spc="210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04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transmitted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signal 	frequencies</a:t>
            </a:r>
            <a:r>
              <a:rPr sz="2400" spc="-10" dirty="0">
                <a:latin typeface="Arial MT"/>
                <a:cs typeface="Arial MT"/>
              </a:rPr>
              <a:t>: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Doppler</a:t>
            </a:r>
            <a:r>
              <a:rPr sz="2400" spc="-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effect: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6417" y="1921663"/>
            <a:ext cx="3954145" cy="2435225"/>
            <a:chOff x="446417" y="1921663"/>
            <a:chExt cx="3954145" cy="2435225"/>
          </a:xfrm>
        </p:grpSpPr>
        <p:sp>
          <p:nvSpPr>
            <p:cNvPr id="6" name="object 6"/>
            <p:cNvSpPr/>
            <p:nvPr/>
          </p:nvSpPr>
          <p:spPr>
            <a:xfrm>
              <a:off x="446417" y="2241803"/>
              <a:ext cx="261620" cy="986790"/>
            </a:xfrm>
            <a:custGeom>
              <a:avLst/>
              <a:gdLst/>
              <a:ahLst/>
              <a:cxnLst/>
              <a:rect l="l" t="t" r="r" b="b"/>
              <a:pathLst>
                <a:path w="261620" h="986789">
                  <a:moveTo>
                    <a:pt x="261366" y="886206"/>
                  </a:moveTo>
                  <a:lnTo>
                    <a:pt x="260604" y="881634"/>
                  </a:lnTo>
                  <a:lnTo>
                    <a:pt x="246811" y="804176"/>
                  </a:lnTo>
                  <a:lnTo>
                    <a:pt x="246811" y="879284"/>
                  </a:lnTo>
                  <a:lnTo>
                    <a:pt x="104394" y="960882"/>
                  </a:lnTo>
                  <a:lnTo>
                    <a:pt x="104394" y="960462"/>
                  </a:lnTo>
                  <a:lnTo>
                    <a:pt x="171386" y="845769"/>
                  </a:lnTo>
                  <a:lnTo>
                    <a:pt x="246735" y="878890"/>
                  </a:lnTo>
                  <a:lnTo>
                    <a:pt x="246811" y="879284"/>
                  </a:lnTo>
                  <a:lnTo>
                    <a:pt x="246811" y="804176"/>
                  </a:lnTo>
                  <a:lnTo>
                    <a:pt x="245503" y="796836"/>
                  </a:lnTo>
                  <a:lnTo>
                    <a:pt x="245503" y="872020"/>
                  </a:lnTo>
                  <a:lnTo>
                    <a:pt x="174332" y="840727"/>
                  </a:lnTo>
                  <a:lnTo>
                    <a:pt x="224612" y="754672"/>
                  </a:lnTo>
                  <a:lnTo>
                    <a:pt x="245503" y="872020"/>
                  </a:lnTo>
                  <a:lnTo>
                    <a:pt x="245503" y="796836"/>
                  </a:lnTo>
                  <a:lnTo>
                    <a:pt x="235762" y="742124"/>
                  </a:lnTo>
                  <a:lnTo>
                    <a:pt x="236982" y="741426"/>
                  </a:lnTo>
                  <a:lnTo>
                    <a:pt x="234962" y="737654"/>
                  </a:lnTo>
                  <a:lnTo>
                    <a:pt x="220573" y="656869"/>
                  </a:lnTo>
                  <a:lnTo>
                    <a:pt x="220573" y="731977"/>
                  </a:lnTo>
                  <a:lnTo>
                    <a:pt x="219519" y="731215"/>
                  </a:lnTo>
                  <a:lnTo>
                    <a:pt x="219519" y="751205"/>
                  </a:lnTo>
                  <a:lnTo>
                    <a:pt x="168668" y="838238"/>
                  </a:lnTo>
                  <a:lnTo>
                    <a:pt x="165722" y="836955"/>
                  </a:lnTo>
                  <a:lnTo>
                    <a:pt x="165722" y="843280"/>
                  </a:lnTo>
                  <a:lnTo>
                    <a:pt x="104394" y="948283"/>
                  </a:lnTo>
                  <a:lnTo>
                    <a:pt x="104394" y="816317"/>
                  </a:lnTo>
                  <a:lnTo>
                    <a:pt x="165722" y="843280"/>
                  </a:lnTo>
                  <a:lnTo>
                    <a:pt x="165722" y="836955"/>
                  </a:lnTo>
                  <a:lnTo>
                    <a:pt x="109448" y="812203"/>
                  </a:lnTo>
                  <a:lnTo>
                    <a:pt x="219519" y="751205"/>
                  </a:lnTo>
                  <a:lnTo>
                    <a:pt x="219519" y="731215"/>
                  </a:lnTo>
                  <a:lnTo>
                    <a:pt x="217830" y="729983"/>
                  </a:lnTo>
                  <a:lnTo>
                    <a:pt x="217830" y="737323"/>
                  </a:lnTo>
                  <a:lnTo>
                    <a:pt x="104394" y="800201"/>
                  </a:lnTo>
                  <a:lnTo>
                    <a:pt x="104394" y="654583"/>
                  </a:lnTo>
                  <a:lnTo>
                    <a:pt x="217830" y="737323"/>
                  </a:lnTo>
                  <a:lnTo>
                    <a:pt x="217830" y="729983"/>
                  </a:lnTo>
                  <a:lnTo>
                    <a:pt x="108267" y="650062"/>
                  </a:lnTo>
                  <a:lnTo>
                    <a:pt x="197243" y="600925"/>
                  </a:lnTo>
                  <a:lnTo>
                    <a:pt x="220573" y="731977"/>
                  </a:lnTo>
                  <a:lnTo>
                    <a:pt x="220573" y="656869"/>
                  </a:lnTo>
                  <a:lnTo>
                    <a:pt x="209397" y="594118"/>
                  </a:lnTo>
                  <a:lnTo>
                    <a:pt x="210312" y="593598"/>
                  </a:lnTo>
                  <a:lnTo>
                    <a:pt x="208813" y="590804"/>
                  </a:lnTo>
                  <a:lnTo>
                    <a:pt x="194843" y="512368"/>
                  </a:lnTo>
                  <a:lnTo>
                    <a:pt x="194843" y="587451"/>
                  </a:lnTo>
                  <a:lnTo>
                    <a:pt x="104394" y="637400"/>
                  </a:lnTo>
                  <a:lnTo>
                    <a:pt x="104394" y="635825"/>
                  </a:lnTo>
                  <a:lnTo>
                    <a:pt x="171145" y="454444"/>
                  </a:lnTo>
                  <a:lnTo>
                    <a:pt x="194843" y="587451"/>
                  </a:lnTo>
                  <a:lnTo>
                    <a:pt x="194843" y="512368"/>
                  </a:lnTo>
                  <a:lnTo>
                    <a:pt x="182549" y="443344"/>
                  </a:lnTo>
                  <a:lnTo>
                    <a:pt x="183642" y="442722"/>
                  </a:lnTo>
                  <a:lnTo>
                    <a:pt x="181851" y="439369"/>
                  </a:lnTo>
                  <a:lnTo>
                    <a:pt x="167995" y="361556"/>
                  </a:lnTo>
                  <a:lnTo>
                    <a:pt x="167995" y="436702"/>
                  </a:lnTo>
                  <a:lnTo>
                    <a:pt x="164566" y="438619"/>
                  </a:lnTo>
                  <a:lnTo>
                    <a:pt x="164566" y="453453"/>
                  </a:lnTo>
                  <a:lnTo>
                    <a:pt x="104394" y="616978"/>
                  </a:lnTo>
                  <a:lnTo>
                    <a:pt x="104394" y="487083"/>
                  </a:lnTo>
                  <a:lnTo>
                    <a:pt x="164566" y="453453"/>
                  </a:lnTo>
                  <a:lnTo>
                    <a:pt x="164566" y="438619"/>
                  </a:lnTo>
                  <a:lnTo>
                    <a:pt x="104394" y="472249"/>
                  </a:lnTo>
                  <a:lnTo>
                    <a:pt x="104394" y="333832"/>
                  </a:lnTo>
                  <a:lnTo>
                    <a:pt x="167868" y="436041"/>
                  </a:lnTo>
                  <a:lnTo>
                    <a:pt x="167995" y="436702"/>
                  </a:lnTo>
                  <a:lnTo>
                    <a:pt x="167995" y="361556"/>
                  </a:lnTo>
                  <a:lnTo>
                    <a:pt x="164973" y="344589"/>
                  </a:lnTo>
                  <a:lnTo>
                    <a:pt x="164973" y="419735"/>
                  </a:lnTo>
                  <a:lnTo>
                    <a:pt x="107022" y="326440"/>
                  </a:lnTo>
                  <a:lnTo>
                    <a:pt x="144614" y="305358"/>
                  </a:lnTo>
                  <a:lnTo>
                    <a:pt x="164973" y="419735"/>
                  </a:lnTo>
                  <a:lnTo>
                    <a:pt x="164973" y="344589"/>
                  </a:lnTo>
                  <a:lnTo>
                    <a:pt x="156768" y="298500"/>
                  </a:lnTo>
                  <a:lnTo>
                    <a:pt x="157734" y="297942"/>
                  </a:lnTo>
                  <a:lnTo>
                    <a:pt x="156133" y="294957"/>
                  </a:lnTo>
                  <a:lnTo>
                    <a:pt x="142214" y="216814"/>
                  </a:lnTo>
                  <a:lnTo>
                    <a:pt x="142214" y="291858"/>
                  </a:lnTo>
                  <a:lnTo>
                    <a:pt x="104394" y="313055"/>
                  </a:lnTo>
                  <a:lnTo>
                    <a:pt x="121221" y="173990"/>
                  </a:lnTo>
                  <a:lnTo>
                    <a:pt x="142214" y="291858"/>
                  </a:lnTo>
                  <a:lnTo>
                    <a:pt x="142214" y="216814"/>
                  </a:lnTo>
                  <a:lnTo>
                    <a:pt x="131038" y="154051"/>
                  </a:lnTo>
                  <a:lnTo>
                    <a:pt x="132588" y="153162"/>
                  </a:lnTo>
                  <a:lnTo>
                    <a:pt x="130035" y="148399"/>
                  </a:lnTo>
                  <a:lnTo>
                    <a:pt x="116497" y="72313"/>
                  </a:lnTo>
                  <a:lnTo>
                    <a:pt x="116497" y="147408"/>
                  </a:lnTo>
                  <a:lnTo>
                    <a:pt x="116446" y="162293"/>
                  </a:lnTo>
                  <a:lnTo>
                    <a:pt x="104394" y="261874"/>
                  </a:lnTo>
                  <a:lnTo>
                    <a:pt x="104394" y="169075"/>
                  </a:lnTo>
                  <a:lnTo>
                    <a:pt x="116446" y="162293"/>
                  </a:lnTo>
                  <a:lnTo>
                    <a:pt x="116446" y="147447"/>
                  </a:lnTo>
                  <a:lnTo>
                    <a:pt x="104394" y="154216"/>
                  </a:lnTo>
                  <a:lnTo>
                    <a:pt x="104394" y="79336"/>
                  </a:lnTo>
                  <a:lnTo>
                    <a:pt x="116497" y="147408"/>
                  </a:lnTo>
                  <a:lnTo>
                    <a:pt x="116497" y="72313"/>
                  </a:lnTo>
                  <a:lnTo>
                    <a:pt x="104394" y="4279"/>
                  </a:lnTo>
                  <a:lnTo>
                    <a:pt x="104394" y="3810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2286"/>
                  </a:lnTo>
                  <a:lnTo>
                    <a:pt x="90678" y="10236"/>
                  </a:lnTo>
                  <a:lnTo>
                    <a:pt x="90678" y="937056"/>
                  </a:lnTo>
                  <a:lnTo>
                    <a:pt x="87807" y="928116"/>
                  </a:lnTo>
                  <a:lnTo>
                    <a:pt x="87807" y="948639"/>
                  </a:lnTo>
                  <a:lnTo>
                    <a:pt x="17183" y="869708"/>
                  </a:lnTo>
                  <a:lnTo>
                    <a:pt x="54267" y="844156"/>
                  </a:lnTo>
                  <a:lnTo>
                    <a:pt x="87807" y="948639"/>
                  </a:lnTo>
                  <a:lnTo>
                    <a:pt x="87807" y="928116"/>
                  </a:lnTo>
                  <a:lnTo>
                    <a:pt x="59664" y="840447"/>
                  </a:lnTo>
                  <a:lnTo>
                    <a:pt x="90678" y="819073"/>
                  </a:lnTo>
                  <a:lnTo>
                    <a:pt x="90678" y="795591"/>
                  </a:lnTo>
                  <a:lnTo>
                    <a:pt x="88773" y="793572"/>
                  </a:lnTo>
                  <a:lnTo>
                    <a:pt x="88773" y="812419"/>
                  </a:lnTo>
                  <a:lnTo>
                    <a:pt x="57569" y="833920"/>
                  </a:lnTo>
                  <a:lnTo>
                    <a:pt x="52171" y="817105"/>
                  </a:lnTo>
                  <a:lnTo>
                    <a:pt x="52171" y="837641"/>
                  </a:lnTo>
                  <a:lnTo>
                    <a:pt x="14224" y="863790"/>
                  </a:lnTo>
                  <a:lnTo>
                    <a:pt x="25641" y="754938"/>
                  </a:lnTo>
                  <a:lnTo>
                    <a:pt x="52171" y="837641"/>
                  </a:lnTo>
                  <a:lnTo>
                    <a:pt x="52171" y="817105"/>
                  </a:lnTo>
                  <a:lnTo>
                    <a:pt x="30988" y="751078"/>
                  </a:lnTo>
                  <a:lnTo>
                    <a:pt x="88773" y="812419"/>
                  </a:lnTo>
                  <a:lnTo>
                    <a:pt x="88773" y="793572"/>
                  </a:lnTo>
                  <a:lnTo>
                    <a:pt x="31280" y="732548"/>
                  </a:lnTo>
                  <a:lnTo>
                    <a:pt x="90678" y="659688"/>
                  </a:lnTo>
                  <a:lnTo>
                    <a:pt x="90678" y="650265"/>
                  </a:lnTo>
                  <a:lnTo>
                    <a:pt x="28625" y="726376"/>
                  </a:lnTo>
                  <a:lnTo>
                    <a:pt x="42113" y="597979"/>
                  </a:lnTo>
                  <a:lnTo>
                    <a:pt x="90678" y="648411"/>
                  </a:lnTo>
                  <a:lnTo>
                    <a:pt x="90678" y="629767"/>
                  </a:lnTo>
                  <a:lnTo>
                    <a:pt x="43865" y="581164"/>
                  </a:lnTo>
                  <a:lnTo>
                    <a:pt x="55930" y="466178"/>
                  </a:lnTo>
                  <a:lnTo>
                    <a:pt x="90678" y="627710"/>
                  </a:lnTo>
                  <a:lnTo>
                    <a:pt x="90678" y="597839"/>
                  </a:lnTo>
                  <a:lnTo>
                    <a:pt x="60172" y="456082"/>
                  </a:lnTo>
                  <a:lnTo>
                    <a:pt x="90678" y="485508"/>
                  </a:lnTo>
                  <a:lnTo>
                    <a:pt x="90678" y="467537"/>
                  </a:lnTo>
                  <a:lnTo>
                    <a:pt x="59004" y="436956"/>
                  </a:lnTo>
                  <a:lnTo>
                    <a:pt x="60058" y="426885"/>
                  </a:lnTo>
                  <a:lnTo>
                    <a:pt x="90678" y="340842"/>
                  </a:lnTo>
                  <a:lnTo>
                    <a:pt x="90678" y="231101"/>
                  </a:lnTo>
                  <a:lnTo>
                    <a:pt x="89052" y="199542"/>
                  </a:lnTo>
                  <a:lnTo>
                    <a:pt x="89052" y="325958"/>
                  </a:lnTo>
                  <a:lnTo>
                    <a:pt x="62941" y="399351"/>
                  </a:lnTo>
                  <a:lnTo>
                    <a:pt x="72440" y="308889"/>
                  </a:lnTo>
                  <a:lnTo>
                    <a:pt x="89052" y="325958"/>
                  </a:lnTo>
                  <a:lnTo>
                    <a:pt x="89052" y="199542"/>
                  </a:lnTo>
                  <a:lnTo>
                    <a:pt x="88468" y="188201"/>
                  </a:lnTo>
                  <a:lnTo>
                    <a:pt x="88468" y="306806"/>
                  </a:lnTo>
                  <a:lnTo>
                    <a:pt x="74206" y="292150"/>
                  </a:lnTo>
                  <a:lnTo>
                    <a:pt x="83273" y="205727"/>
                  </a:lnTo>
                  <a:lnTo>
                    <a:pt x="88468" y="306806"/>
                  </a:lnTo>
                  <a:lnTo>
                    <a:pt x="88468" y="188201"/>
                  </a:lnTo>
                  <a:lnTo>
                    <a:pt x="87363" y="166738"/>
                  </a:lnTo>
                  <a:lnTo>
                    <a:pt x="87579" y="164731"/>
                  </a:lnTo>
                  <a:lnTo>
                    <a:pt x="90678" y="166839"/>
                  </a:lnTo>
                  <a:lnTo>
                    <a:pt x="90678" y="150964"/>
                  </a:lnTo>
                  <a:lnTo>
                    <a:pt x="89141" y="149910"/>
                  </a:lnTo>
                  <a:lnTo>
                    <a:pt x="90678" y="135280"/>
                  </a:lnTo>
                  <a:lnTo>
                    <a:pt x="90678" y="10236"/>
                  </a:lnTo>
                  <a:lnTo>
                    <a:pt x="75920" y="150812"/>
                  </a:lnTo>
                  <a:lnTo>
                    <a:pt x="73152" y="154686"/>
                  </a:lnTo>
                  <a:lnTo>
                    <a:pt x="75349" y="156260"/>
                  </a:lnTo>
                  <a:lnTo>
                    <a:pt x="60693" y="295922"/>
                  </a:lnTo>
                  <a:lnTo>
                    <a:pt x="60198" y="296418"/>
                  </a:lnTo>
                  <a:lnTo>
                    <a:pt x="60591" y="296824"/>
                  </a:lnTo>
                  <a:lnTo>
                    <a:pt x="45504" y="440651"/>
                  </a:lnTo>
                  <a:lnTo>
                    <a:pt x="44958" y="441198"/>
                  </a:lnTo>
                  <a:lnTo>
                    <a:pt x="45402" y="441655"/>
                  </a:lnTo>
                  <a:lnTo>
                    <a:pt x="30772" y="581113"/>
                  </a:lnTo>
                  <a:lnTo>
                    <a:pt x="28194" y="583692"/>
                  </a:lnTo>
                  <a:lnTo>
                    <a:pt x="30276" y="585787"/>
                  </a:lnTo>
                  <a:lnTo>
                    <a:pt x="14782" y="733501"/>
                  </a:lnTo>
                  <a:lnTo>
                    <a:pt x="14478" y="733806"/>
                  </a:lnTo>
                  <a:lnTo>
                    <a:pt x="14719" y="734060"/>
                  </a:lnTo>
                  <a:lnTo>
                    <a:pt x="762" y="867156"/>
                  </a:lnTo>
                  <a:lnTo>
                    <a:pt x="0" y="870204"/>
                  </a:lnTo>
                  <a:lnTo>
                    <a:pt x="1981" y="872185"/>
                  </a:lnTo>
                  <a:lnTo>
                    <a:pt x="1524" y="872490"/>
                  </a:lnTo>
                  <a:lnTo>
                    <a:pt x="5334" y="877824"/>
                  </a:lnTo>
                  <a:lnTo>
                    <a:pt x="6400" y="877112"/>
                  </a:lnTo>
                  <a:lnTo>
                    <a:pt x="90678" y="971448"/>
                  </a:lnTo>
                  <a:lnTo>
                    <a:pt x="90678" y="983742"/>
                  </a:lnTo>
                  <a:lnTo>
                    <a:pt x="93726" y="981964"/>
                  </a:lnTo>
                  <a:lnTo>
                    <a:pt x="97904" y="979538"/>
                  </a:lnTo>
                  <a:lnTo>
                    <a:pt x="104394" y="986790"/>
                  </a:lnTo>
                  <a:lnTo>
                    <a:pt x="104394" y="975804"/>
                  </a:lnTo>
                  <a:lnTo>
                    <a:pt x="256794" y="888492"/>
                  </a:lnTo>
                  <a:lnTo>
                    <a:pt x="261366" y="886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945" y="2119883"/>
              <a:ext cx="172720" cy="936625"/>
            </a:xfrm>
            <a:custGeom>
              <a:avLst/>
              <a:gdLst/>
              <a:ahLst/>
              <a:cxnLst/>
              <a:rect l="l" t="t" r="r" b="b"/>
              <a:pathLst>
                <a:path w="172720" h="936625">
                  <a:moveTo>
                    <a:pt x="70104" y="6096"/>
                  </a:moveTo>
                  <a:lnTo>
                    <a:pt x="69342" y="3810"/>
                  </a:lnTo>
                  <a:lnTo>
                    <a:pt x="66294" y="762"/>
                  </a:lnTo>
                  <a:lnTo>
                    <a:pt x="64389" y="127"/>
                  </a:lnTo>
                  <a:lnTo>
                    <a:pt x="60198" y="0"/>
                  </a:lnTo>
                  <a:lnTo>
                    <a:pt x="57912" y="762"/>
                  </a:lnTo>
                  <a:lnTo>
                    <a:pt x="56388" y="2286"/>
                  </a:lnTo>
                  <a:lnTo>
                    <a:pt x="56388" y="3048"/>
                  </a:lnTo>
                  <a:lnTo>
                    <a:pt x="55626" y="4572"/>
                  </a:lnTo>
                  <a:lnTo>
                    <a:pt x="54864" y="5334"/>
                  </a:lnTo>
                  <a:lnTo>
                    <a:pt x="54102" y="7620"/>
                  </a:lnTo>
                  <a:lnTo>
                    <a:pt x="54864" y="9906"/>
                  </a:lnTo>
                  <a:lnTo>
                    <a:pt x="56388" y="12954"/>
                  </a:lnTo>
                  <a:lnTo>
                    <a:pt x="56388" y="13716"/>
                  </a:lnTo>
                  <a:lnTo>
                    <a:pt x="57912" y="15240"/>
                  </a:lnTo>
                  <a:lnTo>
                    <a:pt x="58674" y="15494"/>
                  </a:lnTo>
                  <a:lnTo>
                    <a:pt x="58674" y="142494"/>
                  </a:lnTo>
                  <a:lnTo>
                    <a:pt x="64770" y="142494"/>
                  </a:lnTo>
                  <a:lnTo>
                    <a:pt x="64770" y="15748"/>
                  </a:lnTo>
                  <a:lnTo>
                    <a:pt x="66294" y="15240"/>
                  </a:lnTo>
                  <a:lnTo>
                    <a:pt x="69342" y="12192"/>
                  </a:lnTo>
                  <a:lnTo>
                    <a:pt x="70104" y="9906"/>
                  </a:lnTo>
                  <a:lnTo>
                    <a:pt x="70104" y="8382"/>
                  </a:lnTo>
                  <a:lnTo>
                    <a:pt x="70104" y="6096"/>
                  </a:lnTo>
                  <a:close/>
                </a:path>
                <a:path w="172720" h="936625">
                  <a:moveTo>
                    <a:pt x="172212" y="714756"/>
                  </a:moveTo>
                  <a:lnTo>
                    <a:pt x="170688" y="712470"/>
                  </a:lnTo>
                  <a:lnTo>
                    <a:pt x="170497" y="712279"/>
                  </a:lnTo>
                  <a:lnTo>
                    <a:pt x="170688" y="711708"/>
                  </a:lnTo>
                  <a:lnTo>
                    <a:pt x="169494" y="711212"/>
                  </a:lnTo>
                  <a:lnTo>
                    <a:pt x="163652" y="704951"/>
                  </a:lnTo>
                  <a:lnTo>
                    <a:pt x="163652" y="713651"/>
                  </a:lnTo>
                  <a:lnTo>
                    <a:pt x="64109" y="920737"/>
                  </a:lnTo>
                  <a:lnTo>
                    <a:pt x="8801" y="710298"/>
                  </a:lnTo>
                  <a:lnTo>
                    <a:pt x="63233" y="606933"/>
                  </a:lnTo>
                  <a:lnTo>
                    <a:pt x="64490" y="607250"/>
                  </a:lnTo>
                  <a:lnTo>
                    <a:pt x="163652" y="713651"/>
                  </a:lnTo>
                  <a:lnTo>
                    <a:pt x="163652" y="704951"/>
                  </a:lnTo>
                  <a:lnTo>
                    <a:pt x="66522" y="600710"/>
                  </a:lnTo>
                  <a:lnTo>
                    <a:pt x="67056" y="599694"/>
                  </a:lnTo>
                  <a:lnTo>
                    <a:pt x="68580" y="597408"/>
                  </a:lnTo>
                  <a:lnTo>
                    <a:pt x="67576" y="596836"/>
                  </a:lnTo>
                  <a:lnTo>
                    <a:pt x="117348" y="416052"/>
                  </a:lnTo>
                  <a:lnTo>
                    <a:pt x="118110" y="413004"/>
                  </a:lnTo>
                  <a:lnTo>
                    <a:pt x="112014" y="411480"/>
                  </a:lnTo>
                  <a:lnTo>
                    <a:pt x="111252" y="414528"/>
                  </a:lnTo>
                  <a:lnTo>
                    <a:pt x="63830" y="586714"/>
                  </a:lnTo>
                  <a:lnTo>
                    <a:pt x="38862" y="418338"/>
                  </a:lnTo>
                  <a:lnTo>
                    <a:pt x="38862" y="415290"/>
                  </a:lnTo>
                  <a:lnTo>
                    <a:pt x="32766" y="416052"/>
                  </a:lnTo>
                  <a:lnTo>
                    <a:pt x="32766" y="419100"/>
                  </a:lnTo>
                  <a:lnTo>
                    <a:pt x="59436" y="598932"/>
                  </a:lnTo>
                  <a:lnTo>
                    <a:pt x="59436" y="600976"/>
                  </a:lnTo>
                  <a:lnTo>
                    <a:pt x="3822" y="706564"/>
                  </a:lnTo>
                  <a:lnTo>
                    <a:pt x="1524" y="707136"/>
                  </a:lnTo>
                  <a:lnTo>
                    <a:pt x="2159" y="709726"/>
                  </a:lnTo>
                  <a:lnTo>
                    <a:pt x="1524" y="710946"/>
                  </a:lnTo>
                  <a:lnTo>
                    <a:pt x="0" y="713232"/>
                  </a:lnTo>
                  <a:lnTo>
                    <a:pt x="3619" y="715314"/>
                  </a:lnTo>
                  <a:lnTo>
                    <a:pt x="59944" y="929627"/>
                  </a:lnTo>
                  <a:lnTo>
                    <a:pt x="59436" y="931164"/>
                  </a:lnTo>
                  <a:lnTo>
                    <a:pt x="60464" y="931621"/>
                  </a:lnTo>
                  <a:lnTo>
                    <a:pt x="60960" y="933450"/>
                  </a:lnTo>
                  <a:lnTo>
                    <a:pt x="63347" y="932853"/>
                  </a:lnTo>
                  <a:lnTo>
                    <a:pt x="60960" y="933450"/>
                  </a:lnTo>
                  <a:lnTo>
                    <a:pt x="61722" y="936498"/>
                  </a:lnTo>
                  <a:lnTo>
                    <a:pt x="67818" y="934974"/>
                  </a:lnTo>
                  <a:lnTo>
                    <a:pt x="67056" y="931926"/>
                  </a:lnTo>
                  <a:lnTo>
                    <a:pt x="66382" y="929386"/>
                  </a:lnTo>
                  <a:lnTo>
                    <a:pt x="167779" y="718451"/>
                  </a:lnTo>
                  <a:lnTo>
                    <a:pt x="172212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693" y="3005328"/>
              <a:ext cx="602741" cy="5082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515" y="3933519"/>
              <a:ext cx="535748" cy="4229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4086" y="1921663"/>
              <a:ext cx="610652" cy="2828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8723" y="2138171"/>
              <a:ext cx="3290570" cy="923925"/>
            </a:xfrm>
            <a:custGeom>
              <a:avLst/>
              <a:gdLst/>
              <a:ahLst/>
              <a:cxnLst/>
              <a:rect l="l" t="t" r="r" b="b"/>
              <a:pathLst>
                <a:path w="3290570" h="923925">
                  <a:moveTo>
                    <a:pt x="3290316" y="911352"/>
                  </a:moveTo>
                  <a:lnTo>
                    <a:pt x="9906" y="1524"/>
                  </a:lnTo>
                  <a:lnTo>
                    <a:pt x="3810" y="0"/>
                  </a:lnTo>
                  <a:lnTo>
                    <a:pt x="0" y="12192"/>
                  </a:lnTo>
                  <a:lnTo>
                    <a:pt x="6096" y="13716"/>
                  </a:lnTo>
                  <a:lnTo>
                    <a:pt x="3286506" y="923544"/>
                  </a:lnTo>
                  <a:lnTo>
                    <a:pt x="3290316" y="9113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0187" y="2904744"/>
              <a:ext cx="171450" cy="1623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10247" y="2114549"/>
              <a:ext cx="3374390" cy="838200"/>
            </a:xfrm>
            <a:custGeom>
              <a:avLst/>
              <a:gdLst/>
              <a:ahLst/>
              <a:cxnLst/>
              <a:rect l="l" t="t" r="r" b="b"/>
              <a:pathLst>
                <a:path w="3374390" h="838200">
                  <a:moveTo>
                    <a:pt x="3374136" y="828294"/>
                  </a:moveTo>
                  <a:lnTo>
                    <a:pt x="3369564" y="824484"/>
                  </a:lnTo>
                  <a:lnTo>
                    <a:pt x="2546604" y="76962"/>
                  </a:lnTo>
                  <a:lnTo>
                    <a:pt x="2545080" y="75438"/>
                  </a:lnTo>
                  <a:lnTo>
                    <a:pt x="6858" y="0"/>
                  </a:lnTo>
                  <a:lnTo>
                    <a:pt x="762" y="0"/>
                  </a:lnTo>
                  <a:lnTo>
                    <a:pt x="0" y="12954"/>
                  </a:lnTo>
                  <a:lnTo>
                    <a:pt x="6096" y="12954"/>
                  </a:lnTo>
                  <a:lnTo>
                    <a:pt x="2539822" y="88328"/>
                  </a:lnTo>
                  <a:lnTo>
                    <a:pt x="3361182" y="834390"/>
                  </a:lnTo>
                  <a:lnTo>
                    <a:pt x="3365754" y="838200"/>
                  </a:lnTo>
                  <a:lnTo>
                    <a:pt x="3374136" y="8282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3037" y="3162300"/>
              <a:ext cx="190500" cy="1021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2053" y="2174747"/>
              <a:ext cx="3321685" cy="1732280"/>
            </a:xfrm>
            <a:custGeom>
              <a:avLst/>
              <a:gdLst/>
              <a:ahLst/>
              <a:cxnLst/>
              <a:rect l="l" t="t" r="r" b="b"/>
              <a:pathLst>
                <a:path w="3321685" h="1732279">
                  <a:moveTo>
                    <a:pt x="3321558" y="1043178"/>
                  </a:moveTo>
                  <a:lnTo>
                    <a:pt x="3318510" y="1030986"/>
                  </a:lnTo>
                  <a:lnTo>
                    <a:pt x="3312414" y="1032510"/>
                  </a:lnTo>
                  <a:lnTo>
                    <a:pt x="681456" y="1716862"/>
                  </a:lnTo>
                  <a:lnTo>
                    <a:pt x="14478" y="6096"/>
                  </a:lnTo>
                  <a:lnTo>
                    <a:pt x="12192" y="0"/>
                  </a:lnTo>
                  <a:lnTo>
                    <a:pt x="0" y="4572"/>
                  </a:lnTo>
                  <a:lnTo>
                    <a:pt x="2286" y="10668"/>
                  </a:lnTo>
                  <a:lnTo>
                    <a:pt x="671322" y="1726692"/>
                  </a:lnTo>
                  <a:lnTo>
                    <a:pt x="672846" y="1732026"/>
                  </a:lnTo>
                  <a:lnTo>
                    <a:pt x="678942" y="1730502"/>
                  </a:lnTo>
                  <a:lnTo>
                    <a:pt x="3315462" y="1044702"/>
                  </a:lnTo>
                  <a:lnTo>
                    <a:pt x="3321558" y="10431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130431" y="2224277"/>
            <a:ext cx="1224280" cy="1038860"/>
            <a:chOff x="5130431" y="2224277"/>
            <a:chExt cx="1224280" cy="1038860"/>
          </a:xfrm>
        </p:grpSpPr>
        <p:sp>
          <p:nvSpPr>
            <p:cNvPr id="17" name="object 17"/>
            <p:cNvSpPr/>
            <p:nvPr/>
          </p:nvSpPr>
          <p:spPr>
            <a:xfrm>
              <a:off x="5180724" y="2224277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80" y="487680"/>
                  </a:moveTo>
                  <a:lnTo>
                    <a:pt x="1164323" y="478536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72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25146" y="728472"/>
                  </a:lnTo>
                  <a:lnTo>
                    <a:pt x="685800" y="728472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23" y="953262"/>
                  </a:lnTo>
                  <a:lnTo>
                    <a:pt x="710946" y="949452"/>
                  </a:lnTo>
                  <a:lnTo>
                    <a:pt x="1164323" y="496062"/>
                  </a:lnTo>
                  <a:lnTo>
                    <a:pt x="1173480" y="48768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2623" y="2318003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1142987" y="457200"/>
                  </a:moveTo>
                  <a:lnTo>
                    <a:pt x="685800" y="0"/>
                  </a:lnTo>
                  <a:lnTo>
                    <a:pt x="685800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914400"/>
                  </a:lnTo>
                  <a:lnTo>
                    <a:pt x="1142987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0432" y="2288285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67" y="487680"/>
                  </a:moveTo>
                  <a:lnTo>
                    <a:pt x="1164323" y="478548"/>
                  </a:lnTo>
                  <a:lnTo>
                    <a:pt x="1146797" y="478536"/>
                  </a:lnTo>
                  <a:lnTo>
                    <a:pt x="1164323" y="478536"/>
                  </a:lnTo>
                  <a:lnTo>
                    <a:pt x="1138034" y="452247"/>
                  </a:lnTo>
                  <a:lnTo>
                    <a:pt x="1138034" y="487299"/>
                  </a:lnTo>
                  <a:lnTo>
                    <a:pt x="710946" y="914400"/>
                  </a:lnTo>
                  <a:lnTo>
                    <a:pt x="710946" y="728472"/>
                  </a:lnTo>
                  <a:lnTo>
                    <a:pt x="710946" y="715518"/>
                  </a:lnTo>
                  <a:lnTo>
                    <a:pt x="710946" y="703326"/>
                  </a:lnTo>
                  <a:lnTo>
                    <a:pt x="25146" y="703326"/>
                  </a:lnTo>
                  <a:lnTo>
                    <a:pt x="25146" y="271272"/>
                  </a:lnTo>
                  <a:lnTo>
                    <a:pt x="685800" y="271272"/>
                  </a:lnTo>
                  <a:lnTo>
                    <a:pt x="697992" y="271272"/>
                  </a:lnTo>
                  <a:lnTo>
                    <a:pt x="710946" y="271272"/>
                  </a:lnTo>
                  <a:lnTo>
                    <a:pt x="710946" y="60210"/>
                  </a:lnTo>
                  <a:lnTo>
                    <a:pt x="1138034" y="487299"/>
                  </a:lnTo>
                  <a:lnTo>
                    <a:pt x="1138034" y="452247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72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25146" y="728472"/>
                  </a:lnTo>
                  <a:lnTo>
                    <a:pt x="685800" y="728472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36" y="953262"/>
                  </a:lnTo>
                  <a:lnTo>
                    <a:pt x="710946" y="949452"/>
                  </a:lnTo>
                  <a:lnTo>
                    <a:pt x="1164323" y="496074"/>
                  </a:lnTo>
                  <a:lnTo>
                    <a:pt x="1173467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67591" y="2579623"/>
            <a:ext cx="601345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875"/>
              </a:lnSpc>
              <a:spcBef>
                <a:spcPts val="95"/>
              </a:spcBef>
            </a:pPr>
            <a:r>
              <a:rPr sz="1600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spc="142" baseline="-26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i="1" spc="-75" baseline="-35000" dirty="0">
                <a:latin typeface="Arial" panose="020B0604020202020204"/>
                <a:cs typeface="Arial" panose="020B0604020202020204"/>
              </a:rPr>
              <a:t>P</a:t>
            </a:r>
            <a:endParaRPr sz="2400" baseline="-35000">
              <a:latin typeface="Arial" panose="020B0604020202020204"/>
              <a:cs typeface="Arial" panose="020B0604020202020204"/>
            </a:endParaRPr>
          </a:p>
          <a:p>
            <a:pPr marR="30480" algn="r">
              <a:lnSpc>
                <a:spcPts val="1635"/>
              </a:lnSpc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4763" y="2428748"/>
            <a:ext cx="307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P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36577" y="3539744"/>
            <a:ext cx="308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P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7009" y="2390648"/>
            <a:ext cx="262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18239" y="3628136"/>
            <a:ext cx="262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58469" y="2249446"/>
            <a:ext cx="2630170" cy="1526540"/>
            <a:chOff x="6958469" y="2249446"/>
            <a:chExt cx="2630170" cy="152654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4947" y="3612642"/>
              <a:ext cx="233184" cy="12573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58469" y="3662934"/>
              <a:ext cx="2421890" cy="25400"/>
            </a:xfrm>
            <a:custGeom>
              <a:avLst/>
              <a:gdLst/>
              <a:ahLst/>
              <a:cxnLst/>
              <a:rect l="l" t="t" r="r" b="b"/>
              <a:pathLst>
                <a:path w="2421890" h="25400">
                  <a:moveTo>
                    <a:pt x="2421635" y="25146"/>
                  </a:moveTo>
                  <a:lnTo>
                    <a:pt x="2421635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421635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987" y="2249446"/>
              <a:ext cx="126504" cy="2323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59041" y="2457450"/>
              <a:ext cx="25400" cy="1318260"/>
            </a:xfrm>
            <a:custGeom>
              <a:avLst/>
              <a:gdLst/>
              <a:ahLst/>
              <a:cxnLst/>
              <a:rect l="l" t="t" r="r" b="b"/>
              <a:pathLst>
                <a:path w="25400" h="1318260">
                  <a:moveTo>
                    <a:pt x="25146" y="1318259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1318259"/>
                  </a:lnTo>
                  <a:lnTo>
                    <a:pt x="25146" y="1318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958967" y="3673094"/>
            <a:ext cx="60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23714" y="3657092"/>
            <a:ext cx="1006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55625" algn="l"/>
              </a:tabLst>
            </a:pP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-112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Symbol" panose="05050102010706020507"/>
                <a:cs typeface="Symbol" panose="05050102010706020507"/>
              </a:rPr>
              <a:t>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85939" y="2677056"/>
            <a:ext cx="789940" cy="1012825"/>
            <a:chOff x="7385939" y="2677056"/>
            <a:chExt cx="789940" cy="101282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5939" y="2677056"/>
              <a:ext cx="60197" cy="10064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15541" y="2975152"/>
              <a:ext cx="60947" cy="7144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14423" y="3297217"/>
              <a:ext cx="60959" cy="39238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075815" y="3200653"/>
            <a:ext cx="127825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100965">
              <a:lnSpc>
                <a:spcPts val="2680"/>
              </a:lnSpc>
              <a:spcBef>
                <a:spcPts val="355"/>
              </a:spcBef>
            </a:pPr>
            <a:r>
              <a:rPr sz="2400" spc="-10" dirty="0">
                <a:latin typeface="Arial MT"/>
                <a:cs typeface="Arial MT"/>
              </a:rPr>
              <a:t>impulse response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35157" y="2497328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66093" y="1856493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33234" y="3209805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46417" y="4180336"/>
            <a:ext cx="3575685" cy="2889250"/>
            <a:chOff x="446417" y="4180336"/>
            <a:chExt cx="3575685" cy="2889250"/>
          </a:xfrm>
        </p:grpSpPr>
        <p:sp>
          <p:nvSpPr>
            <p:cNvPr id="41" name="object 41"/>
            <p:cNvSpPr/>
            <p:nvPr/>
          </p:nvSpPr>
          <p:spPr>
            <a:xfrm>
              <a:off x="446417" y="4953762"/>
              <a:ext cx="261620" cy="986790"/>
            </a:xfrm>
            <a:custGeom>
              <a:avLst/>
              <a:gdLst/>
              <a:ahLst/>
              <a:cxnLst/>
              <a:rect l="l" t="t" r="r" b="b"/>
              <a:pathLst>
                <a:path w="261620" h="986789">
                  <a:moveTo>
                    <a:pt x="261366" y="886968"/>
                  </a:moveTo>
                  <a:lnTo>
                    <a:pt x="260604" y="882396"/>
                  </a:lnTo>
                  <a:lnTo>
                    <a:pt x="246824" y="804964"/>
                  </a:lnTo>
                  <a:lnTo>
                    <a:pt x="246824" y="880046"/>
                  </a:lnTo>
                  <a:lnTo>
                    <a:pt x="104394" y="961644"/>
                  </a:lnTo>
                  <a:lnTo>
                    <a:pt x="104394" y="961224"/>
                  </a:lnTo>
                  <a:lnTo>
                    <a:pt x="171564" y="846239"/>
                  </a:lnTo>
                  <a:lnTo>
                    <a:pt x="246608" y="878865"/>
                  </a:lnTo>
                  <a:lnTo>
                    <a:pt x="246824" y="880046"/>
                  </a:lnTo>
                  <a:lnTo>
                    <a:pt x="246824" y="804964"/>
                  </a:lnTo>
                  <a:lnTo>
                    <a:pt x="245389" y="796899"/>
                  </a:lnTo>
                  <a:lnTo>
                    <a:pt x="245389" y="872007"/>
                  </a:lnTo>
                  <a:lnTo>
                    <a:pt x="174510" y="841197"/>
                  </a:lnTo>
                  <a:lnTo>
                    <a:pt x="224637" y="755396"/>
                  </a:lnTo>
                  <a:lnTo>
                    <a:pt x="245389" y="872007"/>
                  </a:lnTo>
                  <a:lnTo>
                    <a:pt x="245389" y="796899"/>
                  </a:lnTo>
                  <a:lnTo>
                    <a:pt x="235775" y="742873"/>
                  </a:lnTo>
                  <a:lnTo>
                    <a:pt x="236982" y="742188"/>
                  </a:lnTo>
                  <a:lnTo>
                    <a:pt x="235000" y="738479"/>
                  </a:lnTo>
                  <a:lnTo>
                    <a:pt x="220472" y="656818"/>
                  </a:lnTo>
                  <a:lnTo>
                    <a:pt x="220472" y="731951"/>
                  </a:lnTo>
                  <a:lnTo>
                    <a:pt x="219532" y="731278"/>
                  </a:lnTo>
                  <a:lnTo>
                    <a:pt x="219532" y="751954"/>
                  </a:lnTo>
                  <a:lnTo>
                    <a:pt x="168833" y="838733"/>
                  </a:lnTo>
                  <a:lnTo>
                    <a:pt x="165887" y="837463"/>
                  </a:lnTo>
                  <a:lnTo>
                    <a:pt x="165887" y="843775"/>
                  </a:lnTo>
                  <a:lnTo>
                    <a:pt x="104394" y="949045"/>
                  </a:lnTo>
                  <a:lnTo>
                    <a:pt x="104394" y="817041"/>
                  </a:lnTo>
                  <a:lnTo>
                    <a:pt x="165887" y="843775"/>
                  </a:lnTo>
                  <a:lnTo>
                    <a:pt x="165887" y="837463"/>
                  </a:lnTo>
                  <a:lnTo>
                    <a:pt x="109499" y="812927"/>
                  </a:lnTo>
                  <a:lnTo>
                    <a:pt x="219532" y="751954"/>
                  </a:lnTo>
                  <a:lnTo>
                    <a:pt x="219532" y="731278"/>
                  </a:lnTo>
                  <a:lnTo>
                    <a:pt x="218389" y="730453"/>
                  </a:lnTo>
                  <a:lnTo>
                    <a:pt x="218389" y="737781"/>
                  </a:lnTo>
                  <a:lnTo>
                    <a:pt x="104394" y="800963"/>
                  </a:lnTo>
                  <a:lnTo>
                    <a:pt x="104394" y="655294"/>
                  </a:lnTo>
                  <a:lnTo>
                    <a:pt x="218389" y="737781"/>
                  </a:lnTo>
                  <a:lnTo>
                    <a:pt x="218389" y="730453"/>
                  </a:lnTo>
                  <a:lnTo>
                    <a:pt x="108305" y="650798"/>
                  </a:lnTo>
                  <a:lnTo>
                    <a:pt x="197294" y="601649"/>
                  </a:lnTo>
                  <a:lnTo>
                    <a:pt x="220472" y="731951"/>
                  </a:lnTo>
                  <a:lnTo>
                    <a:pt x="220472" y="656818"/>
                  </a:lnTo>
                  <a:lnTo>
                    <a:pt x="209448" y="594855"/>
                  </a:lnTo>
                  <a:lnTo>
                    <a:pt x="210312" y="594360"/>
                  </a:lnTo>
                  <a:lnTo>
                    <a:pt x="208876" y="591693"/>
                  </a:lnTo>
                  <a:lnTo>
                    <a:pt x="194894" y="513118"/>
                  </a:lnTo>
                  <a:lnTo>
                    <a:pt x="194894" y="588187"/>
                  </a:lnTo>
                  <a:lnTo>
                    <a:pt x="104394" y="638162"/>
                  </a:lnTo>
                  <a:lnTo>
                    <a:pt x="104394" y="636549"/>
                  </a:lnTo>
                  <a:lnTo>
                    <a:pt x="171107" y="454571"/>
                  </a:lnTo>
                  <a:lnTo>
                    <a:pt x="194894" y="588187"/>
                  </a:lnTo>
                  <a:lnTo>
                    <a:pt x="194894" y="513118"/>
                  </a:lnTo>
                  <a:lnTo>
                    <a:pt x="182486" y="443382"/>
                  </a:lnTo>
                  <a:lnTo>
                    <a:pt x="183642" y="442722"/>
                  </a:lnTo>
                  <a:lnTo>
                    <a:pt x="181737" y="439178"/>
                  </a:lnTo>
                  <a:lnTo>
                    <a:pt x="167881" y="361327"/>
                  </a:lnTo>
                  <a:lnTo>
                    <a:pt x="167881" y="436816"/>
                  </a:lnTo>
                  <a:lnTo>
                    <a:pt x="164528" y="438734"/>
                  </a:lnTo>
                  <a:lnTo>
                    <a:pt x="164528" y="453605"/>
                  </a:lnTo>
                  <a:lnTo>
                    <a:pt x="104394" y="617639"/>
                  </a:lnTo>
                  <a:lnTo>
                    <a:pt x="104394" y="487807"/>
                  </a:lnTo>
                  <a:lnTo>
                    <a:pt x="164528" y="453605"/>
                  </a:lnTo>
                  <a:lnTo>
                    <a:pt x="164528" y="438734"/>
                  </a:lnTo>
                  <a:lnTo>
                    <a:pt x="104394" y="472909"/>
                  </a:lnTo>
                  <a:lnTo>
                    <a:pt x="104394" y="334594"/>
                  </a:lnTo>
                  <a:lnTo>
                    <a:pt x="167881" y="436816"/>
                  </a:lnTo>
                  <a:lnTo>
                    <a:pt x="167881" y="361327"/>
                  </a:lnTo>
                  <a:lnTo>
                    <a:pt x="165087" y="345617"/>
                  </a:lnTo>
                  <a:lnTo>
                    <a:pt x="165087" y="420700"/>
                  </a:lnTo>
                  <a:lnTo>
                    <a:pt x="106692" y="326682"/>
                  </a:lnTo>
                  <a:lnTo>
                    <a:pt x="144678" y="305968"/>
                  </a:lnTo>
                  <a:lnTo>
                    <a:pt x="165087" y="420700"/>
                  </a:lnTo>
                  <a:lnTo>
                    <a:pt x="165087" y="345617"/>
                  </a:lnTo>
                  <a:lnTo>
                    <a:pt x="156832" y="299224"/>
                  </a:lnTo>
                  <a:lnTo>
                    <a:pt x="157734" y="298704"/>
                  </a:lnTo>
                  <a:lnTo>
                    <a:pt x="156260" y="295960"/>
                  </a:lnTo>
                  <a:lnTo>
                    <a:pt x="142290" y="217436"/>
                  </a:lnTo>
                  <a:lnTo>
                    <a:pt x="142290" y="292519"/>
                  </a:lnTo>
                  <a:lnTo>
                    <a:pt x="104394" y="313182"/>
                  </a:lnTo>
                  <a:lnTo>
                    <a:pt x="104394" y="313016"/>
                  </a:lnTo>
                  <a:lnTo>
                    <a:pt x="121259" y="174294"/>
                  </a:lnTo>
                  <a:lnTo>
                    <a:pt x="142290" y="292519"/>
                  </a:lnTo>
                  <a:lnTo>
                    <a:pt x="142290" y="217436"/>
                  </a:lnTo>
                  <a:lnTo>
                    <a:pt x="131140" y="154749"/>
                  </a:lnTo>
                  <a:lnTo>
                    <a:pt x="132588" y="153924"/>
                  </a:lnTo>
                  <a:lnTo>
                    <a:pt x="130200" y="149479"/>
                  </a:lnTo>
                  <a:lnTo>
                    <a:pt x="116598" y="72961"/>
                  </a:lnTo>
                  <a:lnTo>
                    <a:pt x="116598" y="148107"/>
                  </a:lnTo>
                  <a:lnTo>
                    <a:pt x="116433" y="148209"/>
                  </a:lnTo>
                  <a:lnTo>
                    <a:pt x="116433" y="163068"/>
                  </a:lnTo>
                  <a:lnTo>
                    <a:pt x="104394" y="262128"/>
                  </a:lnTo>
                  <a:lnTo>
                    <a:pt x="104394" y="169837"/>
                  </a:lnTo>
                  <a:lnTo>
                    <a:pt x="116433" y="163068"/>
                  </a:lnTo>
                  <a:lnTo>
                    <a:pt x="116433" y="148209"/>
                  </a:lnTo>
                  <a:lnTo>
                    <a:pt x="104394" y="154978"/>
                  </a:lnTo>
                  <a:lnTo>
                    <a:pt x="104394" y="79400"/>
                  </a:lnTo>
                  <a:lnTo>
                    <a:pt x="116598" y="148107"/>
                  </a:lnTo>
                  <a:lnTo>
                    <a:pt x="116598" y="72961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2286"/>
                  </a:lnTo>
                  <a:lnTo>
                    <a:pt x="90678" y="10998"/>
                  </a:lnTo>
                  <a:lnTo>
                    <a:pt x="90678" y="937818"/>
                  </a:lnTo>
                  <a:lnTo>
                    <a:pt x="87490" y="927900"/>
                  </a:lnTo>
                  <a:lnTo>
                    <a:pt x="87490" y="948410"/>
                  </a:lnTo>
                  <a:lnTo>
                    <a:pt x="17208" y="870458"/>
                  </a:lnTo>
                  <a:lnTo>
                    <a:pt x="54267" y="844918"/>
                  </a:lnTo>
                  <a:lnTo>
                    <a:pt x="87490" y="948410"/>
                  </a:lnTo>
                  <a:lnTo>
                    <a:pt x="87490" y="927900"/>
                  </a:lnTo>
                  <a:lnTo>
                    <a:pt x="59664" y="841209"/>
                  </a:lnTo>
                  <a:lnTo>
                    <a:pt x="90678" y="819835"/>
                  </a:lnTo>
                  <a:lnTo>
                    <a:pt x="90678" y="796353"/>
                  </a:lnTo>
                  <a:lnTo>
                    <a:pt x="88773" y="794334"/>
                  </a:lnTo>
                  <a:lnTo>
                    <a:pt x="88773" y="813181"/>
                  </a:lnTo>
                  <a:lnTo>
                    <a:pt x="57569" y="834682"/>
                  </a:lnTo>
                  <a:lnTo>
                    <a:pt x="52171" y="817867"/>
                  </a:lnTo>
                  <a:lnTo>
                    <a:pt x="52171" y="838403"/>
                  </a:lnTo>
                  <a:lnTo>
                    <a:pt x="14224" y="864552"/>
                  </a:lnTo>
                  <a:lnTo>
                    <a:pt x="25641" y="755700"/>
                  </a:lnTo>
                  <a:lnTo>
                    <a:pt x="52171" y="838403"/>
                  </a:lnTo>
                  <a:lnTo>
                    <a:pt x="52171" y="817867"/>
                  </a:lnTo>
                  <a:lnTo>
                    <a:pt x="30988" y="751840"/>
                  </a:lnTo>
                  <a:lnTo>
                    <a:pt x="88773" y="813181"/>
                  </a:lnTo>
                  <a:lnTo>
                    <a:pt x="88773" y="794334"/>
                  </a:lnTo>
                  <a:lnTo>
                    <a:pt x="31280" y="733310"/>
                  </a:lnTo>
                  <a:lnTo>
                    <a:pt x="90678" y="660450"/>
                  </a:lnTo>
                  <a:lnTo>
                    <a:pt x="90678" y="651027"/>
                  </a:lnTo>
                  <a:lnTo>
                    <a:pt x="28625" y="727138"/>
                  </a:lnTo>
                  <a:lnTo>
                    <a:pt x="42113" y="598741"/>
                  </a:lnTo>
                  <a:lnTo>
                    <a:pt x="90678" y="649173"/>
                  </a:lnTo>
                  <a:lnTo>
                    <a:pt x="90678" y="630529"/>
                  </a:lnTo>
                  <a:lnTo>
                    <a:pt x="43865" y="581926"/>
                  </a:lnTo>
                  <a:lnTo>
                    <a:pt x="55930" y="466940"/>
                  </a:lnTo>
                  <a:lnTo>
                    <a:pt x="90678" y="628472"/>
                  </a:lnTo>
                  <a:lnTo>
                    <a:pt x="90678" y="598601"/>
                  </a:lnTo>
                  <a:lnTo>
                    <a:pt x="60121" y="456603"/>
                  </a:lnTo>
                  <a:lnTo>
                    <a:pt x="90678" y="485559"/>
                  </a:lnTo>
                  <a:lnTo>
                    <a:pt x="90678" y="467741"/>
                  </a:lnTo>
                  <a:lnTo>
                    <a:pt x="59004" y="437705"/>
                  </a:lnTo>
                  <a:lnTo>
                    <a:pt x="60058" y="427647"/>
                  </a:lnTo>
                  <a:lnTo>
                    <a:pt x="90678" y="341604"/>
                  </a:lnTo>
                  <a:lnTo>
                    <a:pt x="90678" y="231863"/>
                  </a:lnTo>
                  <a:lnTo>
                    <a:pt x="89230" y="203758"/>
                  </a:lnTo>
                  <a:lnTo>
                    <a:pt x="89230" y="326224"/>
                  </a:lnTo>
                  <a:lnTo>
                    <a:pt x="62941" y="400113"/>
                  </a:lnTo>
                  <a:lnTo>
                    <a:pt x="72466" y="309460"/>
                  </a:lnTo>
                  <a:lnTo>
                    <a:pt x="89230" y="326224"/>
                  </a:lnTo>
                  <a:lnTo>
                    <a:pt x="89230" y="203758"/>
                  </a:lnTo>
                  <a:lnTo>
                    <a:pt x="88442" y="188468"/>
                  </a:lnTo>
                  <a:lnTo>
                    <a:pt x="88442" y="307149"/>
                  </a:lnTo>
                  <a:lnTo>
                    <a:pt x="74206" y="292912"/>
                  </a:lnTo>
                  <a:lnTo>
                    <a:pt x="83273" y="206489"/>
                  </a:lnTo>
                  <a:lnTo>
                    <a:pt x="88442" y="307149"/>
                  </a:lnTo>
                  <a:lnTo>
                    <a:pt x="88442" y="188468"/>
                  </a:lnTo>
                  <a:lnTo>
                    <a:pt x="87363" y="167500"/>
                  </a:lnTo>
                  <a:lnTo>
                    <a:pt x="87579" y="165493"/>
                  </a:lnTo>
                  <a:lnTo>
                    <a:pt x="90678" y="167601"/>
                  </a:lnTo>
                  <a:lnTo>
                    <a:pt x="90678" y="151726"/>
                  </a:lnTo>
                  <a:lnTo>
                    <a:pt x="89141" y="150672"/>
                  </a:lnTo>
                  <a:lnTo>
                    <a:pt x="90678" y="136042"/>
                  </a:lnTo>
                  <a:lnTo>
                    <a:pt x="90678" y="10998"/>
                  </a:lnTo>
                  <a:lnTo>
                    <a:pt x="75920" y="151574"/>
                  </a:lnTo>
                  <a:lnTo>
                    <a:pt x="73152" y="155448"/>
                  </a:lnTo>
                  <a:lnTo>
                    <a:pt x="75349" y="157022"/>
                  </a:lnTo>
                  <a:lnTo>
                    <a:pt x="60693" y="296684"/>
                  </a:lnTo>
                  <a:lnTo>
                    <a:pt x="60198" y="297180"/>
                  </a:lnTo>
                  <a:lnTo>
                    <a:pt x="60591" y="297586"/>
                  </a:lnTo>
                  <a:lnTo>
                    <a:pt x="45504" y="441413"/>
                  </a:lnTo>
                  <a:lnTo>
                    <a:pt x="44958" y="441960"/>
                  </a:lnTo>
                  <a:lnTo>
                    <a:pt x="45402" y="442417"/>
                  </a:lnTo>
                  <a:lnTo>
                    <a:pt x="30772" y="581875"/>
                  </a:lnTo>
                  <a:lnTo>
                    <a:pt x="28194" y="584454"/>
                  </a:lnTo>
                  <a:lnTo>
                    <a:pt x="30276" y="586549"/>
                  </a:lnTo>
                  <a:lnTo>
                    <a:pt x="14782" y="734263"/>
                  </a:lnTo>
                  <a:lnTo>
                    <a:pt x="14478" y="734568"/>
                  </a:lnTo>
                  <a:lnTo>
                    <a:pt x="14719" y="734822"/>
                  </a:lnTo>
                  <a:lnTo>
                    <a:pt x="762" y="867918"/>
                  </a:lnTo>
                  <a:lnTo>
                    <a:pt x="0" y="870966"/>
                  </a:lnTo>
                  <a:lnTo>
                    <a:pt x="1981" y="872947"/>
                  </a:lnTo>
                  <a:lnTo>
                    <a:pt x="1524" y="873252"/>
                  </a:lnTo>
                  <a:lnTo>
                    <a:pt x="5334" y="878586"/>
                  </a:lnTo>
                  <a:lnTo>
                    <a:pt x="6426" y="877862"/>
                  </a:lnTo>
                  <a:lnTo>
                    <a:pt x="90678" y="971308"/>
                  </a:lnTo>
                  <a:lnTo>
                    <a:pt x="90678" y="984504"/>
                  </a:lnTo>
                  <a:lnTo>
                    <a:pt x="93726" y="982726"/>
                  </a:lnTo>
                  <a:lnTo>
                    <a:pt x="98399" y="980008"/>
                  </a:lnTo>
                  <a:lnTo>
                    <a:pt x="104394" y="986790"/>
                  </a:lnTo>
                  <a:lnTo>
                    <a:pt x="104394" y="976566"/>
                  </a:lnTo>
                  <a:lnTo>
                    <a:pt x="256794" y="889254"/>
                  </a:lnTo>
                  <a:lnTo>
                    <a:pt x="261366" y="886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9945" y="4832604"/>
              <a:ext cx="172720" cy="936625"/>
            </a:xfrm>
            <a:custGeom>
              <a:avLst/>
              <a:gdLst/>
              <a:ahLst/>
              <a:cxnLst/>
              <a:rect l="l" t="t" r="r" b="b"/>
              <a:pathLst>
                <a:path w="172720" h="936625">
                  <a:moveTo>
                    <a:pt x="70104" y="6096"/>
                  </a:moveTo>
                  <a:lnTo>
                    <a:pt x="69342" y="3810"/>
                  </a:lnTo>
                  <a:lnTo>
                    <a:pt x="66294" y="762"/>
                  </a:lnTo>
                  <a:lnTo>
                    <a:pt x="64516" y="177"/>
                  </a:lnTo>
                  <a:lnTo>
                    <a:pt x="64389" y="127"/>
                  </a:lnTo>
                  <a:lnTo>
                    <a:pt x="60198" y="0"/>
                  </a:lnTo>
                  <a:lnTo>
                    <a:pt x="57912" y="762"/>
                  </a:lnTo>
                  <a:lnTo>
                    <a:pt x="56388" y="2286"/>
                  </a:lnTo>
                  <a:lnTo>
                    <a:pt x="56388" y="3048"/>
                  </a:lnTo>
                  <a:lnTo>
                    <a:pt x="54864" y="6096"/>
                  </a:lnTo>
                  <a:lnTo>
                    <a:pt x="54102" y="9144"/>
                  </a:lnTo>
                  <a:lnTo>
                    <a:pt x="54864" y="11430"/>
                  </a:lnTo>
                  <a:lnTo>
                    <a:pt x="55626" y="11430"/>
                  </a:lnTo>
                  <a:lnTo>
                    <a:pt x="57150" y="14478"/>
                  </a:lnTo>
                  <a:lnTo>
                    <a:pt x="58674" y="15240"/>
                  </a:lnTo>
                  <a:lnTo>
                    <a:pt x="58674" y="142494"/>
                  </a:lnTo>
                  <a:lnTo>
                    <a:pt x="64770" y="142494"/>
                  </a:lnTo>
                  <a:lnTo>
                    <a:pt x="64770" y="15621"/>
                  </a:lnTo>
                  <a:lnTo>
                    <a:pt x="67056" y="14478"/>
                  </a:lnTo>
                  <a:lnTo>
                    <a:pt x="69342" y="12192"/>
                  </a:lnTo>
                  <a:lnTo>
                    <a:pt x="70104" y="9906"/>
                  </a:lnTo>
                  <a:lnTo>
                    <a:pt x="70104" y="7620"/>
                  </a:lnTo>
                  <a:lnTo>
                    <a:pt x="70104" y="6096"/>
                  </a:lnTo>
                  <a:close/>
                </a:path>
                <a:path w="172720" h="936625">
                  <a:moveTo>
                    <a:pt x="172212" y="714756"/>
                  </a:moveTo>
                  <a:lnTo>
                    <a:pt x="170688" y="712470"/>
                  </a:lnTo>
                  <a:lnTo>
                    <a:pt x="170497" y="712279"/>
                  </a:lnTo>
                  <a:lnTo>
                    <a:pt x="170688" y="711708"/>
                  </a:lnTo>
                  <a:lnTo>
                    <a:pt x="169506" y="711212"/>
                  </a:lnTo>
                  <a:lnTo>
                    <a:pt x="163664" y="704913"/>
                  </a:lnTo>
                  <a:lnTo>
                    <a:pt x="163664" y="713638"/>
                  </a:lnTo>
                  <a:lnTo>
                    <a:pt x="64109" y="920737"/>
                  </a:lnTo>
                  <a:lnTo>
                    <a:pt x="8801" y="710298"/>
                  </a:lnTo>
                  <a:lnTo>
                    <a:pt x="63233" y="606933"/>
                  </a:lnTo>
                  <a:lnTo>
                    <a:pt x="64770" y="607314"/>
                  </a:lnTo>
                  <a:lnTo>
                    <a:pt x="64858" y="606933"/>
                  </a:lnTo>
                  <a:lnTo>
                    <a:pt x="163664" y="713638"/>
                  </a:lnTo>
                  <a:lnTo>
                    <a:pt x="163664" y="704913"/>
                  </a:lnTo>
                  <a:lnTo>
                    <a:pt x="66776" y="600227"/>
                  </a:lnTo>
                  <a:lnTo>
                    <a:pt x="67056" y="599694"/>
                  </a:lnTo>
                  <a:lnTo>
                    <a:pt x="68580" y="597408"/>
                  </a:lnTo>
                  <a:lnTo>
                    <a:pt x="67564" y="596836"/>
                  </a:lnTo>
                  <a:lnTo>
                    <a:pt x="117348" y="415290"/>
                  </a:lnTo>
                  <a:lnTo>
                    <a:pt x="118110" y="412242"/>
                  </a:lnTo>
                  <a:lnTo>
                    <a:pt x="112014" y="410718"/>
                  </a:lnTo>
                  <a:lnTo>
                    <a:pt x="111252" y="413766"/>
                  </a:lnTo>
                  <a:lnTo>
                    <a:pt x="63830" y="586714"/>
                  </a:lnTo>
                  <a:lnTo>
                    <a:pt x="38862" y="418338"/>
                  </a:lnTo>
                  <a:lnTo>
                    <a:pt x="38862" y="415290"/>
                  </a:lnTo>
                  <a:lnTo>
                    <a:pt x="32766" y="416052"/>
                  </a:lnTo>
                  <a:lnTo>
                    <a:pt x="32766" y="419100"/>
                  </a:lnTo>
                  <a:lnTo>
                    <a:pt x="59436" y="598932"/>
                  </a:lnTo>
                  <a:lnTo>
                    <a:pt x="59436" y="600989"/>
                  </a:lnTo>
                  <a:lnTo>
                    <a:pt x="3822" y="706564"/>
                  </a:lnTo>
                  <a:lnTo>
                    <a:pt x="1524" y="707136"/>
                  </a:lnTo>
                  <a:lnTo>
                    <a:pt x="2159" y="709726"/>
                  </a:lnTo>
                  <a:lnTo>
                    <a:pt x="1524" y="710946"/>
                  </a:lnTo>
                  <a:lnTo>
                    <a:pt x="0" y="713232"/>
                  </a:lnTo>
                  <a:lnTo>
                    <a:pt x="3619" y="715314"/>
                  </a:lnTo>
                  <a:lnTo>
                    <a:pt x="59944" y="929627"/>
                  </a:lnTo>
                  <a:lnTo>
                    <a:pt x="59436" y="931164"/>
                  </a:lnTo>
                  <a:lnTo>
                    <a:pt x="60464" y="931621"/>
                  </a:lnTo>
                  <a:lnTo>
                    <a:pt x="60960" y="933450"/>
                  </a:lnTo>
                  <a:lnTo>
                    <a:pt x="63347" y="932853"/>
                  </a:lnTo>
                  <a:lnTo>
                    <a:pt x="60960" y="933450"/>
                  </a:lnTo>
                  <a:lnTo>
                    <a:pt x="61722" y="936498"/>
                  </a:lnTo>
                  <a:lnTo>
                    <a:pt x="67818" y="934974"/>
                  </a:lnTo>
                  <a:lnTo>
                    <a:pt x="67056" y="931926"/>
                  </a:lnTo>
                  <a:lnTo>
                    <a:pt x="66382" y="929386"/>
                  </a:lnTo>
                  <a:lnTo>
                    <a:pt x="167779" y="718451"/>
                  </a:lnTo>
                  <a:lnTo>
                    <a:pt x="172212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76435" y="6207252"/>
              <a:ext cx="602742" cy="37185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4515" y="6646314"/>
              <a:ext cx="535748" cy="42299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11166" y="4180336"/>
              <a:ext cx="610623" cy="28117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7199" y="4849368"/>
              <a:ext cx="2169160" cy="1470660"/>
            </a:xfrm>
            <a:custGeom>
              <a:avLst/>
              <a:gdLst/>
              <a:ahLst/>
              <a:cxnLst/>
              <a:rect l="l" t="t" r="r" b="b"/>
              <a:pathLst>
                <a:path w="2169160" h="1470660">
                  <a:moveTo>
                    <a:pt x="2168652" y="1470660"/>
                  </a:moveTo>
                  <a:lnTo>
                    <a:pt x="2154174" y="1453896"/>
                  </a:lnTo>
                  <a:lnTo>
                    <a:pt x="2052066" y="1331214"/>
                  </a:lnTo>
                  <a:lnTo>
                    <a:pt x="2046732" y="1325118"/>
                  </a:lnTo>
                  <a:lnTo>
                    <a:pt x="2041398" y="1331976"/>
                  </a:lnTo>
                  <a:lnTo>
                    <a:pt x="2020316" y="1362646"/>
                  </a:lnTo>
                  <a:lnTo>
                    <a:pt x="2020062" y="1362456"/>
                  </a:lnTo>
                  <a:lnTo>
                    <a:pt x="12954" y="3810"/>
                  </a:lnTo>
                  <a:lnTo>
                    <a:pt x="7620" y="0"/>
                  </a:lnTo>
                  <a:lnTo>
                    <a:pt x="0" y="10668"/>
                  </a:lnTo>
                  <a:lnTo>
                    <a:pt x="5334" y="14478"/>
                  </a:lnTo>
                  <a:lnTo>
                    <a:pt x="2012442" y="1373124"/>
                  </a:lnTo>
                  <a:lnTo>
                    <a:pt x="2012950" y="1373505"/>
                  </a:lnTo>
                  <a:lnTo>
                    <a:pt x="1991868" y="1405128"/>
                  </a:lnTo>
                  <a:lnTo>
                    <a:pt x="1987296" y="1411986"/>
                  </a:lnTo>
                  <a:lnTo>
                    <a:pt x="1995678" y="1414272"/>
                  </a:lnTo>
                  <a:lnTo>
                    <a:pt x="2147316" y="1463802"/>
                  </a:lnTo>
                  <a:lnTo>
                    <a:pt x="2151126" y="1465033"/>
                  </a:lnTo>
                  <a:lnTo>
                    <a:pt x="2168652" y="14706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130431" y="4936997"/>
            <a:ext cx="1224280" cy="1038860"/>
            <a:chOff x="5130431" y="4936997"/>
            <a:chExt cx="1224280" cy="1038860"/>
          </a:xfrm>
        </p:grpSpPr>
        <p:sp>
          <p:nvSpPr>
            <p:cNvPr id="48" name="object 48"/>
            <p:cNvSpPr/>
            <p:nvPr/>
          </p:nvSpPr>
          <p:spPr>
            <a:xfrm>
              <a:off x="5180724" y="4936997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80" y="487680"/>
                  </a:moveTo>
                  <a:lnTo>
                    <a:pt x="1164323" y="478536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72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25146" y="728472"/>
                  </a:lnTo>
                  <a:lnTo>
                    <a:pt x="685800" y="728472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23" y="953262"/>
                  </a:lnTo>
                  <a:lnTo>
                    <a:pt x="710946" y="949452"/>
                  </a:lnTo>
                  <a:lnTo>
                    <a:pt x="1164323" y="496062"/>
                  </a:lnTo>
                  <a:lnTo>
                    <a:pt x="1173480" y="48768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42623" y="5030723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1142987" y="457200"/>
                  </a:moveTo>
                  <a:lnTo>
                    <a:pt x="685800" y="0"/>
                  </a:lnTo>
                  <a:lnTo>
                    <a:pt x="685800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914400"/>
                  </a:lnTo>
                  <a:lnTo>
                    <a:pt x="1142987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30432" y="5001005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67" y="487680"/>
                  </a:moveTo>
                  <a:lnTo>
                    <a:pt x="1164323" y="478548"/>
                  </a:lnTo>
                  <a:lnTo>
                    <a:pt x="1146797" y="478536"/>
                  </a:lnTo>
                  <a:lnTo>
                    <a:pt x="1164323" y="478536"/>
                  </a:lnTo>
                  <a:lnTo>
                    <a:pt x="1138034" y="452247"/>
                  </a:lnTo>
                  <a:lnTo>
                    <a:pt x="1138034" y="487299"/>
                  </a:lnTo>
                  <a:lnTo>
                    <a:pt x="710946" y="914400"/>
                  </a:lnTo>
                  <a:lnTo>
                    <a:pt x="710946" y="728472"/>
                  </a:lnTo>
                  <a:lnTo>
                    <a:pt x="710946" y="715518"/>
                  </a:lnTo>
                  <a:lnTo>
                    <a:pt x="710946" y="703326"/>
                  </a:lnTo>
                  <a:lnTo>
                    <a:pt x="25146" y="703326"/>
                  </a:lnTo>
                  <a:lnTo>
                    <a:pt x="25146" y="271284"/>
                  </a:lnTo>
                  <a:lnTo>
                    <a:pt x="697992" y="271272"/>
                  </a:lnTo>
                  <a:lnTo>
                    <a:pt x="710946" y="271272"/>
                  </a:lnTo>
                  <a:lnTo>
                    <a:pt x="710946" y="60210"/>
                  </a:lnTo>
                  <a:lnTo>
                    <a:pt x="1138034" y="487299"/>
                  </a:lnTo>
                  <a:lnTo>
                    <a:pt x="1138034" y="452247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84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685800" y="728484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36" y="953262"/>
                  </a:lnTo>
                  <a:lnTo>
                    <a:pt x="710946" y="949452"/>
                  </a:lnTo>
                  <a:lnTo>
                    <a:pt x="1164323" y="496074"/>
                  </a:lnTo>
                  <a:lnTo>
                    <a:pt x="1173467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10925" y="5124707"/>
            <a:ext cx="4197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35" baseline="-21000" dirty="0">
                <a:latin typeface="Symbol" panose="05050102010706020507"/>
                <a:cs typeface="Symbol" panose="05050102010706020507"/>
              </a:rPr>
              <a:t>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2100" spc="-135" baseline="-4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spc="202" baseline="-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5" baseline="-43000" dirty="0">
                <a:latin typeface="Times New Roman" panose="02020603050405020304"/>
                <a:cs typeface="Times New Roman" panose="02020603050405020304"/>
              </a:rPr>
              <a:t>˜</a:t>
            </a:r>
            <a:endParaRPr sz="2400" baseline="-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52479" y="5367782"/>
            <a:ext cx="308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P</a:t>
            </a:r>
            <a:r>
              <a:rPr sz="2100" spc="-37" baseline="-16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100" baseline="-1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65405" y="5473706"/>
            <a:ext cx="178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spc="-1237" baseline="-23000" dirty="0">
                <a:latin typeface="Arial" panose="020B0604020202020204"/>
                <a:cs typeface="Arial" panose="020B0604020202020204"/>
              </a:rPr>
              <a:t>P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˜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51717" y="6433814"/>
            <a:ext cx="575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42" baseline="-26000" dirty="0">
                <a:latin typeface="Symbol" panose="05050102010706020507"/>
                <a:cs typeface="Symbol" panose="05050102010706020507"/>
              </a:rPr>
              <a:t></a:t>
            </a:r>
            <a:r>
              <a:rPr sz="2400" spc="-142" baseline="-5000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2100" spc="-142" baseline="-48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spc="150" baseline="-4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230" baseline="-23000" dirty="0">
                <a:latin typeface="Arial" panose="020B0604020202020204"/>
                <a:cs typeface="Arial" panose="020B0604020202020204"/>
              </a:rPr>
              <a:t>P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89" baseline="-42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 baseline="-4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007986" y="4961404"/>
            <a:ext cx="127000" cy="1527175"/>
            <a:chOff x="7007986" y="4961404"/>
            <a:chExt cx="127000" cy="1527175"/>
          </a:xfrm>
        </p:grpSpPr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07986" y="4961404"/>
              <a:ext cx="126504" cy="23314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059040" y="5169407"/>
              <a:ext cx="25400" cy="1319530"/>
            </a:xfrm>
            <a:custGeom>
              <a:avLst/>
              <a:gdLst/>
              <a:ahLst/>
              <a:cxnLst/>
              <a:rect l="l" t="t" r="r" b="b"/>
              <a:pathLst>
                <a:path w="25400" h="1319529">
                  <a:moveTo>
                    <a:pt x="25146" y="1319022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1319022"/>
                  </a:lnTo>
                  <a:lnTo>
                    <a:pt x="25146" y="1319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958967" y="6385812"/>
            <a:ext cx="60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20261" y="6387341"/>
            <a:ext cx="1186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39750" algn="l"/>
                <a:tab pos="936625" algn="l"/>
              </a:tabLst>
            </a:pPr>
            <a:r>
              <a:rPr sz="2400" spc="-37" baseline="-21000" dirty="0">
                <a:latin typeface="Symbol" panose="05050102010706020507"/>
                <a:cs typeface="Symbol" panose="05050102010706020507"/>
              </a:rPr>
              <a:t>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2100" spc="-37" baseline="-4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baseline="-4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37" baseline="-21000" dirty="0">
                <a:latin typeface="Symbol" panose="05050102010706020507"/>
                <a:cs typeface="Symbol" panose="05050102010706020507"/>
              </a:rPr>
              <a:t>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2100" spc="-37" baseline="-42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100" baseline="-4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37" baseline="-21000" dirty="0">
                <a:latin typeface="Symbol" panose="05050102010706020507"/>
                <a:cs typeface="Symbol" panose="05050102010706020507"/>
              </a:rPr>
              <a:t>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2100" spc="-37" baseline="-4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-4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958456" y="5195029"/>
            <a:ext cx="2630170" cy="1256665"/>
            <a:chOff x="6958456" y="5195029"/>
            <a:chExt cx="2630170" cy="1256665"/>
          </a:xfrm>
        </p:grpSpPr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35062" y="5195029"/>
              <a:ext cx="60210" cy="120119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22043" y="5816727"/>
              <a:ext cx="60960" cy="58559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23517" y="5864477"/>
              <a:ext cx="60960" cy="53784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54946" y="6324600"/>
              <a:ext cx="233184" cy="12649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958456" y="6375654"/>
              <a:ext cx="2421890" cy="25400"/>
            </a:xfrm>
            <a:custGeom>
              <a:avLst/>
              <a:gdLst/>
              <a:ahLst/>
              <a:cxnLst/>
              <a:rect l="l" t="t" r="r" b="b"/>
              <a:pathLst>
                <a:path w="2421890" h="25400">
                  <a:moveTo>
                    <a:pt x="12192" y="0"/>
                  </a:moveTo>
                  <a:lnTo>
                    <a:pt x="0" y="0"/>
                  </a:lnTo>
                  <a:lnTo>
                    <a:pt x="0" y="25146"/>
                  </a:lnTo>
                  <a:lnTo>
                    <a:pt x="12192" y="25146"/>
                  </a:lnTo>
                  <a:lnTo>
                    <a:pt x="12192" y="0"/>
                  </a:lnTo>
                  <a:close/>
                </a:path>
                <a:path w="2421890" h="25400">
                  <a:moveTo>
                    <a:pt x="2421648" y="0"/>
                  </a:moveTo>
                  <a:lnTo>
                    <a:pt x="12204" y="0"/>
                  </a:lnTo>
                  <a:lnTo>
                    <a:pt x="12204" y="25146"/>
                  </a:lnTo>
                  <a:lnTo>
                    <a:pt x="2421648" y="25146"/>
                  </a:lnTo>
                  <a:lnTo>
                    <a:pt x="2421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75815" y="5913373"/>
            <a:ext cx="127825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100965">
              <a:lnSpc>
                <a:spcPts val="2680"/>
              </a:lnSpc>
              <a:spcBef>
                <a:spcPts val="355"/>
              </a:spcBef>
            </a:pPr>
            <a:r>
              <a:rPr sz="2400" spc="-10" dirty="0">
                <a:latin typeface="Arial MT"/>
                <a:cs typeface="Arial MT"/>
              </a:rPr>
              <a:t>impulse response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06735" y="4844288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76657" y="4800877"/>
            <a:ext cx="939800" cy="10725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30"/>
              </a:spcBef>
            </a:pPr>
            <a:r>
              <a:rPr sz="2400" spc="-37" baseline="-21000" dirty="0">
                <a:latin typeface="Symbol" panose="05050102010706020507"/>
                <a:cs typeface="Symbol" panose="05050102010706020507"/>
              </a:rPr>
              <a:t>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2100" spc="-37" baseline="-4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-4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69850">
              <a:lnSpc>
                <a:spcPct val="100000"/>
              </a:lnSpc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69988" y="5757933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59193" y="3496817"/>
            <a:ext cx="3831590" cy="3277870"/>
            <a:chOff x="559193" y="3496817"/>
            <a:chExt cx="3831590" cy="3277870"/>
          </a:xfrm>
        </p:grpSpPr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86113" y="6358127"/>
              <a:ext cx="189737" cy="10363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59193" y="4872989"/>
              <a:ext cx="2043430" cy="1744345"/>
            </a:xfrm>
            <a:custGeom>
              <a:avLst/>
              <a:gdLst/>
              <a:ahLst/>
              <a:cxnLst/>
              <a:rect l="l" t="t" r="r" b="b"/>
              <a:pathLst>
                <a:path w="2043430" h="1744345">
                  <a:moveTo>
                    <a:pt x="2042922" y="1543050"/>
                  </a:moveTo>
                  <a:lnTo>
                    <a:pt x="2040636" y="1530096"/>
                  </a:lnTo>
                  <a:lnTo>
                    <a:pt x="2034540" y="1530858"/>
                  </a:lnTo>
                  <a:lnTo>
                    <a:pt x="706069" y="1729765"/>
                  </a:lnTo>
                  <a:lnTo>
                    <a:pt x="14478" y="6096"/>
                  </a:lnTo>
                  <a:lnTo>
                    <a:pt x="12192" y="0"/>
                  </a:lnTo>
                  <a:lnTo>
                    <a:pt x="0" y="4572"/>
                  </a:lnTo>
                  <a:lnTo>
                    <a:pt x="2286" y="10668"/>
                  </a:lnTo>
                  <a:lnTo>
                    <a:pt x="695706" y="1738884"/>
                  </a:lnTo>
                  <a:lnTo>
                    <a:pt x="697992" y="1744218"/>
                  </a:lnTo>
                  <a:lnTo>
                    <a:pt x="703326" y="1743456"/>
                  </a:lnTo>
                  <a:lnTo>
                    <a:pt x="2036826" y="1543812"/>
                  </a:lnTo>
                  <a:lnTo>
                    <a:pt x="2042922" y="1543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18801" y="3496817"/>
              <a:ext cx="275081" cy="27508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67441" y="4255007"/>
              <a:ext cx="323088" cy="10210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98305" y="6550151"/>
              <a:ext cx="236219" cy="224027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2688215" y="6648704"/>
            <a:ext cx="3333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m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86713" y="4075429"/>
            <a:ext cx="370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m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09473" y="3658616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m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34491" y="1867916"/>
            <a:ext cx="370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m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98055" y="1984248"/>
            <a:ext cx="3552825" cy="4235450"/>
            <a:chOff x="598055" y="1984248"/>
            <a:chExt cx="3552825" cy="4235450"/>
          </a:xfrm>
        </p:grpSpPr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58147" y="6028944"/>
              <a:ext cx="101346" cy="1905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98055" y="4394453"/>
              <a:ext cx="2741295" cy="1654810"/>
            </a:xfrm>
            <a:custGeom>
              <a:avLst/>
              <a:gdLst/>
              <a:ahLst/>
              <a:cxnLst/>
              <a:rect l="l" t="t" r="r" b="b"/>
              <a:pathLst>
                <a:path w="2741295" h="1654810">
                  <a:moveTo>
                    <a:pt x="2740914" y="0"/>
                  </a:moveTo>
                  <a:lnTo>
                    <a:pt x="6096" y="417576"/>
                  </a:lnTo>
                  <a:lnTo>
                    <a:pt x="0" y="418338"/>
                  </a:lnTo>
                  <a:lnTo>
                    <a:pt x="2286" y="431292"/>
                  </a:lnTo>
                  <a:lnTo>
                    <a:pt x="8382" y="430530"/>
                  </a:lnTo>
                  <a:lnTo>
                    <a:pt x="2723870" y="16040"/>
                  </a:lnTo>
                  <a:lnTo>
                    <a:pt x="2305050" y="1645158"/>
                  </a:lnTo>
                  <a:lnTo>
                    <a:pt x="2303526" y="1651254"/>
                  </a:lnTo>
                  <a:lnTo>
                    <a:pt x="2315718" y="1654302"/>
                  </a:lnTo>
                  <a:lnTo>
                    <a:pt x="2317242" y="1648206"/>
                  </a:lnTo>
                  <a:lnTo>
                    <a:pt x="2738628" y="9144"/>
                  </a:lnTo>
                  <a:lnTo>
                    <a:pt x="27409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28173" y="1984248"/>
              <a:ext cx="322325" cy="102869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7112641" y="1954021"/>
            <a:ext cx="544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90" dirty="0">
                <a:latin typeface="Arial" panose="020B0604020202020204"/>
                <a:cs typeface="Arial" panose="020B0604020202020204"/>
              </a:rPr>
              <a:t>h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9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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100195" y="4641595"/>
            <a:ext cx="59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1085" dirty="0">
                <a:latin typeface="Arial" panose="020B0604020202020204"/>
                <a:cs typeface="Arial" panose="020B0604020202020204"/>
              </a:rPr>
              <a:t>h</a:t>
            </a:r>
            <a:r>
              <a:rPr sz="3600" spc="-7" baseline="23000" dirty="0">
                <a:latin typeface="Times New Roman" panose="02020603050405020304"/>
                <a:cs typeface="Times New Roman" panose="02020603050405020304"/>
              </a:rPr>
              <a:t>˜</a:t>
            </a:r>
            <a:r>
              <a:rPr sz="3600" spc="-292" baseline="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8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80" dirty="0">
                <a:latin typeface="Symbol" panose="05050102010706020507"/>
                <a:cs typeface="Symbol" panose="05050102010706020507"/>
              </a:rPr>
              <a:t>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159" y="358393"/>
            <a:ext cx="9869805" cy="1678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715" algn="just">
              <a:lnSpc>
                <a:spcPct val="99000"/>
              </a:lnSpc>
              <a:spcBef>
                <a:spcPts val="11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variance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important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factor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take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into</a:t>
            </a:r>
            <a:r>
              <a:rPr sz="1600" spc="3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account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3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designing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mobile communication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system.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Fast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variations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cause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severe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pulse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distortion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SNR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irreducible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BER.</a:t>
            </a:r>
            <a:endParaRPr sz="1600">
              <a:latin typeface="Arial MT"/>
              <a:cs typeface="Arial MT"/>
            </a:endParaRPr>
          </a:p>
          <a:p>
            <a:pPr marL="12700" marR="5080" algn="just">
              <a:lnSpc>
                <a:spcPts val="1900"/>
              </a:lnSpc>
              <a:spcBef>
                <a:spcPts val="1660"/>
              </a:spcBef>
            </a:pPr>
            <a:r>
              <a:rPr sz="1600" dirty="0">
                <a:latin typeface="Arial MT"/>
                <a:cs typeface="Arial MT"/>
              </a:rPr>
              <a:t>Distorted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pulses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cause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synchronization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problems,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yielding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PLL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failure,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well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problems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tracking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variations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equalizers,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re-</a:t>
            </a:r>
            <a:r>
              <a:rPr sz="1600" dirty="0">
                <a:latin typeface="Arial MT"/>
                <a:cs typeface="Arial MT"/>
              </a:rPr>
              <a:t>trained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often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order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cope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channel </a:t>
            </a:r>
            <a:r>
              <a:rPr sz="1600" dirty="0">
                <a:latin typeface="Arial MT"/>
                <a:cs typeface="Arial MT"/>
              </a:rPr>
              <a:t>changing </a:t>
            </a:r>
            <a:r>
              <a:rPr sz="1600" spc="-10" dirty="0">
                <a:latin typeface="Arial MT"/>
                <a:cs typeface="Arial MT"/>
              </a:rPr>
              <a:t>rate.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1915">
              <a:lnSpc>
                <a:spcPct val="100000"/>
              </a:lnSpc>
              <a:spcBef>
                <a:spcPts val="100"/>
              </a:spcBef>
            </a:pPr>
            <a:r>
              <a:rPr dirty="0"/>
              <a:t>Doppler</a:t>
            </a:r>
            <a:r>
              <a:rPr spc="-5" dirty="0"/>
              <a:t> </a:t>
            </a:r>
            <a:r>
              <a:rPr spc="-10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8923" y="25688"/>
            <a:ext cx="702945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12.11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403" y="6023609"/>
            <a:ext cx="4958715" cy="946785"/>
          </a:xfrm>
          <a:custGeom>
            <a:avLst/>
            <a:gdLst/>
            <a:ahLst/>
            <a:cxnLst/>
            <a:rect l="l" t="t" r="r" b="b"/>
            <a:pathLst>
              <a:path w="4958715" h="946784">
                <a:moveTo>
                  <a:pt x="4958334" y="222504"/>
                </a:moveTo>
                <a:lnTo>
                  <a:pt x="4957572" y="211074"/>
                </a:lnTo>
                <a:lnTo>
                  <a:pt x="4957572" y="210312"/>
                </a:lnTo>
                <a:lnTo>
                  <a:pt x="4956048" y="198882"/>
                </a:lnTo>
                <a:lnTo>
                  <a:pt x="4953762" y="187452"/>
                </a:lnTo>
                <a:lnTo>
                  <a:pt x="4953762" y="186690"/>
                </a:lnTo>
                <a:lnTo>
                  <a:pt x="4951476" y="176022"/>
                </a:lnTo>
                <a:lnTo>
                  <a:pt x="4950714" y="176022"/>
                </a:lnTo>
                <a:lnTo>
                  <a:pt x="4947666" y="165354"/>
                </a:lnTo>
                <a:lnTo>
                  <a:pt x="4947666" y="164592"/>
                </a:lnTo>
                <a:lnTo>
                  <a:pt x="4940046" y="143256"/>
                </a:lnTo>
                <a:lnTo>
                  <a:pt x="4935474" y="133350"/>
                </a:lnTo>
                <a:lnTo>
                  <a:pt x="4935474" y="132588"/>
                </a:lnTo>
                <a:lnTo>
                  <a:pt x="4924806" y="112776"/>
                </a:lnTo>
                <a:lnTo>
                  <a:pt x="4924044" y="112776"/>
                </a:lnTo>
                <a:lnTo>
                  <a:pt x="4917948" y="103632"/>
                </a:lnTo>
                <a:lnTo>
                  <a:pt x="4917948" y="102870"/>
                </a:lnTo>
                <a:lnTo>
                  <a:pt x="4911090" y="93726"/>
                </a:lnTo>
                <a:lnTo>
                  <a:pt x="4881372" y="60960"/>
                </a:lnTo>
                <a:lnTo>
                  <a:pt x="4864608" y="46482"/>
                </a:lnTo>
                <a:lnTo>
                  <a:pt x="4863846" y="45720"/>
                </a:lnTo>
                <a:lnTo>
                  <a:pt x="4845558" y="33528"/>
                </a:lnTo>
                <a:lnTo>
                  <a:pt x="4844796" y="33528"/>
                </a:lnTo>
                <a:lnTo>
                  <a:pt x="4824984" y="22860"/>
                </a:lnTo>
                <a:lnTo>
                  <a:pt x="4815078" y="18288"/>
                </a:lnTo>
                <a:lnTo>
                  <a:pt x="4814316" y="17526"/>
                </a:lnTo>
                <a:lnTo>
                  <a:pt x="4792980" y="9906"/>
                </a:lnTo>
                <a:lnTo>
                  <a:pt x="4782312" y="6858"/>
                </a:lnTo>
                <a:lnTo>
                  <a:pt x="4781550" y="6858"/>
                </a:lnTo>
                <a:lnTo>
                  <a:pt x="4759452" y="2286"/>
                </a:lnTo>
                <a:lnTo>
                  <a:pt x="4747260" y="762"/>
                </a:lnTo>
                <a:lnTo>
                  <a:pt x="4735830" y="0"/>
                </a:lnTo>
                <a:lnTo>
                  <a:pt x="234696" y="0"/>
                </a:lnTo>
                <a:lnTo>
                  <a:pt x="222504" y="0"/>
                </a:lnTo>
                <a:lnTo>
                  <a:pt x="211836" y="711"/>
                </a:lnTo>
                <a:lnTo>
                  <a:pt x="210312" y="762"/>
                </a:lnTo>
                <a:lnTo>
                  <a:pt x="198882" y="2286"/>
                </a:lnTo>
                <a:lnTo>
                  <a:pt x="187452" y="4572"/>
                </a:lnTo>
                <a:lnTo>
                  <a:pt x="186690" y="4572"/>
                </a:lnTo>
                <a:lnTo>
                  <a:pt x="176022" y="6858"/>
                </a:lnTo>
                <a:lnTo>
                  <a:pt x="164592" y="9906"/>
                </a:lnTo>
                <a:lnTo>
                  <a:pt x="163830" y="9906"/>
                </a:lnTo>
                <a:lnTo>
                  <a:pt x="153924" y="13716"/>
                </a:lnTo>
                <a:lnTo>
                  <a:pt x="143256" y="17526"/>
                </a:lnTo>
                <a:lnTo>
                  <a:pt x="143256" y="18288"/>
                </a:lnTo>
                <a:lnTo>
                  <a:pt x="133350" y="22860"/>
                </a:lnTo>
                <a:lnTo>
                  <a:pt x="132588" y="22860"/>
                </a:lnTo>
                <a:lnTo>
                  <a:pt x="112776" y="33528"/>
                </a:lnTo>
                <a:lnTo>
                  <a:pt x="94488" y="45720"/>
                </a:lnTo>
                <a:lnTo>
                  <a:pt x="93726" y="46482"/>
                </a:lnTo>
                <a:lnTo>
                  <a:pt x="85344" y="53340"/>
                </a:lnTo>
                <a:lnTo>
                  <a:pt x="76962" y="60960"/>
                </a:lnTo>
                <a:lnTo>
                  <a:pt x="76200" y="60960"/>
                </a:lnTo>
                <a:lnTo>
                  <a:pt x="60960" y="76200"/>
                </a:lnTo>
                <a:lnTo>
                  <a:pt x="60960" y="76962"/>
                </a:lnTo>
                <a:lnTo>
                  <a:pt x="53340" y="85344"/>
                </a:lnTo>
                <a:lnTo>
                  <a:pt x="46482" y="93726"/>
                </a:lnTo>
                <a:lnTo>
                  <a:pt x="45720" y="94488"/>
                </a:lnTo>
                <a:lnTo>
                  <a:pt x="33528" y="112776"/>
                </a:lnTo>
                <a:lnTo>
                  <a:pt x="22860" y="132588"/>
                </a:lnTo>
                <a:lnTo>
                  <a:pt x="22860" y="133350"/>
                </a:lnTo>
                <a:lnTo>
                  <a:pt x="18288" y="143256"/>
                </a:lnTo>
                <a:lnTo>
                  <a:pt x="17526" y="143256"/>
                </a:lnTo>
                <a:lnTo>
                  <a:pt x="9906" y="164592"/>
                </a:lnTo>
                <a:lnTo>
                  <a:pt x="9906" y="165354"/>
                </a:lnTo>
                <a:lnTo>
                  <a:pt x="6858" y="176022"/>
                </a:lnTo>
                <a:lnTo>
                  <a:pt x="4572" y="186690"/>
                </a:lnTo>
                <a:lnTo>
                  <a:pt x="4572" y="187452"/>
                </a:lnTo>
                <a:lnTo>
                  <a:pt x="2286" y="198882"/>
                </a:lnTo>
                <a:lnTo>
                  <a:pt x="762" y="210312"/>
                </a:lnTo>
                <a:lnTo>
                  <a:pt x="762" y="211074"/>
                </a:lnTo>
                <a:lnTo>
                  <a:pt x="0" y="222504"/>
                </a:lnTo>
                <a:lnTo>
                  <a:pt x="0" y="723138"/>
                </a:lnTo>
                <a:lnTo>
                  <a:pt x="762" y="735330"/>
                </a:lnTo>
                <a:lnTo>
                  <a:pt x="2286" y="746760"/>
                </a:lnTo>
                <a:lnTo>
                  <a:pt x="2286" y="747522"/>
                </a:lnTo>
                <a:lnTo>
                  <a:pt x="4572" y="758952"/>
                </a:lnTo>
                <a:lnTo>
                  <a:pt x="6858" y="769620"/>
                </a:lnTo>
                <a:lnTo>
                  <a:pt x="6858" y="770382"/>
                </a:lnTo>
                <a:lnTo>
                  <a:pt x="9906" y="781050"/>
                </a:lnTo>
                <a:lnTo>
                  <a:pt x="12954" y="789584"/>
                </a:lnTo>
                <a:lnTo>
                  <a:pt x="13614" y="791476"/>
                </a:lnTo>
                <a:lnTo>
                  <a:pt x="13614" y="791756"/>
                </a:lnTo>
                <a:lnTo>
                  <a:pt x="17526" y="802386"/>
                </a:lnTo>
                <a:lnTo>
                  <a:pt x="18288" y="803148"/>
                </a:lnTo>
                <a:lnTo>
                  <a:pt x="22860" y="813054"/>
                </a:lnTo>
                <a:lnTo>
                  <a:pt x="33528" y="832866"/>
                </a:lnTo>
                <a:lnTo>
                  <a:pt x="33528" y="833628"/>
                </a:lnTo>
                <a:lnTo>
                  <a:pt x="44196" y="849630"/>
                </a:lnTo>
                <a:lnTo>
                  <a:pt x="45720" y="851916"/>
                </a:lnTo>
                <a:lnTo>
                  <a:pt x="46482" y="852678"/>
                </a:lnTo>
                <a:lnTo>
                  <a:pt x="53340" y="861060"/>
                </a:lnTo>
                <a:lnTo>
                  <a:pt x="60960" y="869442"/>
                </a:lnTo>
                <a:lnTo>
                  <a:pt x="76962" y="885444"/>
                </a:lnTo>
                <a:lnTo>
                  <a:pt x="85344" y="893064"/>
                </a:lnTo>
                <a:lnTo>
                  <a:pt x="93726" y="899160"/>
                </a:lnTo>
                <a:lnTo>
                  <a:pt x="102870" y="906018"/>
                </a:lnTo>
                <a:lnTo>
                  <a:pt x="103632" y="906018"/>
                </a:lnTo>
                <a:lnTo>
                  <a:pt x="112776" y="912114"/>
                </a:lnTo>
                <a:lnTo>
                  <a:pt x="112776" y="912876"/>
                </a:lnTo>
                <a:lnTo>
                  <a:pt x="118872" y="916165"/>
                </a:lnTo>
                <a:lnTo>
                  <a:pt x="122682" y="918210"/>
                </a:lnTo>
                <a:lnTo>
                  <a:pt x="123444" y="918210"/>
                </a:lnTo>
                <a:lnTo>
                  <a:pt x="143256" y="927354"/>
                </a:lnTo>
                <a:lnTo>
                  <a:pt x="153924" y="931926"/>
                </a:lnTo>
                <a:lnTo>
                  <a:pt x="158496" y="933691"/>
                </a:lnTo>
                <a:lnTo>
                  <a:pt x="163830" y="935736"/>
                </a:lnTo>
                <a:lnTo>
                  <a:pt x="164592" y="935736"/>
                </a:lnTo>
                <a:lnTo>
                  <a:pt x="167640" y="936548"/>
                </a:lnTo>
                <a:lnTo>
                  <a:pt x="176022" y="938784"/>
                </a:lnTo>
                <a:lnTo>
                  <a:pt x="176022" y="939546"/>
                </a:lnTo>
                <a:lnTo>
                  <a:pt x="186690" y="941832"/>
                </a:lnTo>
                <a:lnTo>
                  <a:pt x="187452" y="941832"/>
                </a:lnTo>
                <a:lnTo>
                  <a:pt x="198882" y="944118"/>
                </a:lnTo>
                <a:lnTo>
                  <a:pt x="200406" y="944321"/>
                </a:lnTo>
                <a:lnTo>
                  <a:pt x="200406" y="937361"/>
                </a:lnTo>
                <a:lnTo>
                  <a:pt x="201142" y="937463"/>
                </a:lnTo>
                <a:lnTo>
                  <a:pt x="201142" y="944422"/>
                </a:lnTo>
                <a:lnTo>
                  <a:pt x="210312" y="945642"/>
                </a:lnTo>
                <a:lnTo>
                  <a:pt x="211836" y="945692"/>
                </a:lnTo>
                <a:lnTo>
                  <a:pt x="222504" y="946404"/>
                </a:lnTo>
                <a:lnTo>
                  <a:pt x="4735830" y="946404"/>
                </a:lnTo>
                <a:lnTo>
                  <a:pt x="4744974" y="945794"/>
                </a:lnTo>
                <a:lnTo>
                  <a:pt x="4746472" y="945705"/>
                </a:lnTo>
                <a:lnTo>
                  <a:pt x="4747260" y="945642"/>
                </a:lnTo>
                <a:lnTo>
                  <a:pt x="4758690" y="944118"/>
                </a:lnTo>
                <a:lnTo>
                  <a:pt x="4759452" y="944118"/>
                </a:lnTo>
                <a:lnTo>
                  <a:pt x="4768596" y="942289"/>
                </a:lnTo>
                <a:lnTo>
                  <a:pt x="4770882" y="941832"/>
                </a:lnTo>
                <a:lnTo>
                  <a:pt x="4781550" y="939546"/>
                </a:lnTo>
                <a:lnTo>
                  <a:pt x="4782312" y="938784"/>
                </a:lnTo>
                <a:lnTo>
                  <a:pt x="4789170" y="936828"/>
                </a:lnTo>
                <a:lnTo>
                  <a:pt x="4792980" y="935736"/>
                </a:lnTo>
                <a:lnTo>
                  <a:pt x="4803648" y="931926"/>
                </a:lnTo>
                <a:lnTo>
                  <a:pt x="4804410" y="931926"/>
                </a:lnTo>
                <a:lnTo>
                  <a:pt x="4844796" y="912876"/>
                </a:lnTo>
                <a:lnTo>
                  <a:pt x="4845558" y="912114"/>
                </a:lnTo>
                <a:lnTo>
                  <a:pt x="4847844" y="910590"/>
                </a:lnTo>
                <a:lnTo>
                  <a:pt x="4854702" y="906018"/>
                </a:lnTo>
                <a:lnTo>
                  <a:pt x="4863846" y="899160"/>
                </a:lnTo>
                <a:lnTo>
                  <a:pt x="4872228" y="893064"/>
                </a:lnTo>
                <a:lnTo>
                  <a:pt x="4872990" y="893064"/>
                </a:lnTo>
                <a:lnTo>
                  <a:pt x="4881372" y="885444"/>
                </a:lnTo>
                <a:lnTo>
                  <a:pt x="4881372" y="884682"/>
                </a:lnTo>
                <a:lnTo>
                  <a:pt x="4895088" y="870966"/>
                </a:lnTo>
                <a:lnTo>
                  <a:pt x="4896612" y="869442"/>
                </a:lnTo>
                <a:lnTo>
                  <a:pt x="4897374" y="869442"/>
                </a:lnTo>
                <a:lnTo>
                  <a:pt x="4904994" y="861060"/>
                </a:lnTo>
                <a:lnTo>
                  <a:pt x="4904994" y="860298"/>
                </a:lnTo>
                <a:lnTo>
                  <a:pt x="4911090" y="851916"/>
                </a:lnTo>
                <a:lnTo>
                  <a:pt x="4917948" y="842772"/>
                </a:lnTo>
                <a:lnTo>
                  <a:pt x="4924044" y="833628"/>
                </a:lnTo>
                <a:lnTo>
                  <a:pt x="4924806" y="832866"/>
                </a:lnTo>
                <a:lnTo>
                  <a:pt x="4928616" y="825792"/>
                </a:lnTo>
                <a:lnTo>
                  <a:pt x="4935474" y="813054"/>
                </a:lnTo>
                <a:lnTo>
                  <a:pt x="4940046" y="803148"/>
                </a:lnTo>
                <a:lnTo>
                  <a:pt x="4940046" y="802386"/>
                </a:lnTo>
                <a:lnTo>
                  <a:pt x="4945380" y="787450"/>
                </a:lnTo>
                <a:lnTo>
                  <a:pt x="4947666" y="781050"/>
                </a:lnTo>
                <a:lnTo>
                  <a:pt x="4950714" y="770382"/>
                </a:lnTo>
                <a:lnTo>
                  <a:pt x="4951476" y="769620"/>
                </a:lnTo>
                <a:lnTo>
                  <a:pt x="4953762" y="758952"/>
                </a:lnTo>
                <a:lnTo>
                  <a:pt x="4956048" y="747522"/>
                </a:lnTo>
                <a:lnTo>
                  <a:pt x="4956048" y="746760"/>
                </a:lnTo>
                <a:lnTo>
                  <a:pt x="4957572" y="735330"/>
                </a:lnTo>
                <a:lnTo>
                  <a:pt x="4958334" y="723138"/>
                </a:lnTo>
                <a:lnTo>
                  <a:pt x="4958334" y="222504"/>
                </a:lnTo>
                <a:close/>
              </a:path>
            </a:pathLst>
          </a:custGeom>
          <a:solidFill>
            <a:srgbClr val="FF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595" y="4661153"/>
            <a:ext cx="9513570" cy="1236980"/>
          </a:xfrm>
          <a:custGeom>
            <a:avLst/>
            <a:gdLst/>
            <a:ahLst/>
            <a:cxnLst/>
            <a:rect l="l" t="t" r="r" b="b"/>
            <a:pathLst>
              <a:path w="9513570" h="1236979">
                <a:moveTo>
                  <a:pt x="9513570" y="234696"/>
                </a:moveTo>
                <a:lnTo>
                  <a:pt x="9512046" y="211074"/>
                </a:lnTo>
                <a:lnTo>
                  <a:pt x="9512046" y="210312"/>
                </a:lnTo>
                <a:lnTo>
                  <a:pt x="9508998" y="187452"/>
                </a:lnTo>
                <a:lnTo>
                  <a:pt x="9508236" y="186690"/>
                </a:lnTo>
                <a:lnTo>
                  <a:pt x="9505175" y="176022"/>
                </a:lnTo>
                <a:lnTo>
                  <a:pt x="9502127" y="164592"/>
                </a:lnTo>
                <a:lnTo>
                  <a:pt x="9498978" y="154368"/>
                </a:lnTo>
                <a:lnTo>
                  <a:pt x="9498978" y="153695"/>
                </a:lnTo>
                <a:lnTo>
                  <a:pt x="9494520" y="143256"/>
                </a:lnTo>
                <a:lnTo>
                  <a:pt x="9485376" y="123444"/>
                </a:lnTo>
                <a:lnTo>
                  <a:pt x="9484601" y="122682"/>
                </a:lnTo>
                <a:lnTo>
                  <a:pt x="9478505" y="112776"/>
                </a:lnTo>
                <a:lnTo>
                  <a:pt x="9479280" y="112776"/>
                </a:lnTo>
                <a:lnTo>
                  <a:pt x="9473946" y="103632"/>
                </a:lnTo>
                <a:lnTo>
                  <a:pt x="9473184" y="102870"/>
                </a:lnTo>
                <a:lnTo>
                  <a:pt x="9466326" y="93726"/>
                </a:lnTo>
                <a:lnTo>
                  <a:pt x="9452610" y="76962"/>
                </a:lnTo>
                <a:lnTo>
                  <a:pt x="9436608" y="60960"/>
                </a:lnTo>
                <a:lnTo>
                  <a:pt x="9428226" y="53340"/>
                </a:lnTo>
                <a:lnTo>
                  <a:pt x="9427451" y="52578"/>
                </a:lnTo>
                <a:lnTo>
                  <a:pt x="9418320" y="45720"/>
                </a:lnTo>
                <a:lnTo>
                  <a:pt x="9409925" y="39624"/>
                </a:lnTo>
                <a:lnTo>
                  <a:pt x="9400032" y="33528"/>
                </a:lnTo>
                <a:lnTo>
                  <a:pt x="9390875" y="28194"/>
                </a:lnTo>
                <a:lnTo>
                  <a:pt x="9390126" y="28194"/>
                </a:lnTo>
                <a:lnTo>
                  <a:pt x="9380220" y="22860"/>
                </a:lnTo>
                <a:lnTo>
                  <a:pt x="9370301" y="18288"/>
                </a:lnTo>
                <a:lnTo>
                  <a:pt x="9369552" y="17526"/>
                </a:lnTo>
                <a:lnTo>
                  <a:pt x="9348203" y="9906"/>
                </a:lnTo>
                <a:lnTo>
                  <a:pt x="9337548" y="6858"/>
                </a:lnTo>
                <a:lnTo>
                  <a:pt x="9336786" y="6858"/>
                </a:lnTo>
                <a:lnTo>
                  <a:pt x="9313926" y="2286"/>
                </a:lnTo>
                <a:lnTo>
                  <a:pt x="9301734" y="762"/>
                </a:lnTo>
                <a:lnTo>
                  <a:pt x="9290304" y="0"/>
                </a:lnTo>
                <a:lnTo>
                  <a:pt x="234696" y="0"/>
                </a:lnTo>
                <a:lnTo>
                  <a:pt x="223266" y="0"/>
                </a:lnTo>
                <a:lnTo>
                  <a:pt x="212598" y="711"/>
                </a:lnTo>
                <a:lnTo>
                  <a:pt x="211074" y="762"/>
                </a:lnTo>
                <a:lnTo>
                  <a:pt x="199644" y="2286"/>
                </a:lnTo>
                <a:lnTo>
                  <a:pt x="176784" y="6858"/>
                </a:lnTo>
                <a:lnTo>
                  <a:pt x="176022" y="6858"/>
                </a:lnTo>
                <a:lnTo>
                  <a:pt x="165354" y="9906"/>
                </a:lnTo>
                <a:lnTo>
                  <a:pt x="164592" y="9906"/>
                </a:lnTo>
                <a:lnTo>
                  <a:pt x="143256" y="17526"/>
                </a:lnTo>
                <a:lnTo>
                  <a:pt x="143256" y="18288"/>
                </a:lnTo>
                <a:lnTo>
                  <a:pt x="133350" y="22860"/>
                </a:lnTo>
                <a:lnTo>
                  <a:pt x="132588" y="22860"/>
                </a:lnTo>
                <a:lnTo>
                  <a:pt x="122682" y="28194"/>
                </a:lnTo>
                <a:lnTo>
                  <a:pt x="113538" y="33528"/>
                </a:lnTo>
                <a:lnTo>
                  <a:pt x="95250" y="45720"/>
                </a:lnTo>
                <a:lnTo>
                  <a:pt x="94488" y="45720"/>
                </a:lnTo>
                <a:lnTo>
                  <a:pt x="85344" y="52578"/>
                </a:lnTo>
                <a:lnTo>
                  <a:pt x="76962" y="60960"/>
                </a:lnTo>
                <a:lnTo>
                  <a:pt x="77724" y="60960"/>
                </a:lnTo>
                <a:lnTo>
                  <a:pt x="69342" y="68580"/>
                </a:lnTo>
                <a:lnTo>
                  <a:pt x="68580" y="68580"/>
                </a:lnTo>
                <a:lnTo>
                  <a:pt x="60960" y="76200"/>
                </a:lnTo>
                <a:lnTo>
                  <a:pt x="60960" y="76962"/>
                </a:lnTo>
                <a:lnTo>
                  <a:pt x="47244" y="93726"/>
                </a:lnTo>
                <a:lnTo>
                  <a:pt x="46482" y="93726"/>
                </a:lnTo>
                <a:lnTo>
                  <a:pt x="39624" y="102870"/>
                </a:lnTo>
                <a:lnTo>
                  <a:pt x="39624" y="103632"/>
                </a:lnTo>
                <a:lnTo>
                  <a:pt x="34290" y="112776"/>
                </a:lnTo>
                <a:lnTo>
                  <a:pt x="28194" y="122682"/>
                </a:lnTo>
                <a:lnTo>
                  <a:pt x="28194" y="123444"/>
                </a:lnTo>
                <a:lnTo>
                  <a:pt x="19050" y="143256"/>
                </a:lnTo>
                <a:lnTo>
                  <a:pt x="18288" y="143256"/>
                </a:lnTo>
                <a:lnTo>
                  <a:pt x="13716" y="153924"/>
                </a:lnTo>
                <a:lnTo>
                  <a:pt x="13716" y="154686"/>
                </a:lnTo>
                <a:lnTo>
                  <a:pt x="10668" y="164592"/>
                </a:lnTo>
                <a:lnTo>
                  <a:pt x="7620" y="176022"/>
                </a:lnTo>
                <a:lnTo>
                  <a:pt x="4572" y="186690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11074"/>
                </a:lnTo>
                <a:lnTo>
                  <a:pt x="0" y="234696"/>
                </a:lnTo>
                <a:lnTo>
                  <a:pt x="0" y="1002030"/>
                </a:lnTo>
                <a:lnTo>
                  <a:pt x="1524" y="1024890"/>
                </a:lnTo>
                <a:lnTo>
                  <a:pt x="4572" y="1047750"/>
                </a:lnTo>
                <a:lnTo>
                  <a:pt x="4572" y="1048512"/>
                </a:lnTo>
                <a:lnTo>
                  <a:pt x="7620" y="1059942"/>
                </a:lnTo>
                <a:lnTo>
                  <a:pt x="7620" y="1060704"/>
                </a:lnTo>
                <a:lnTo>
                  <a:pt x="12954" y="1079385"/>
                </a:lnTo>
                <a:lnTo>
                  <a:pt x="13716" y="1082040"/>
                </a:lnTo>
                <a:lnTo>
                  <a:pt x="14376" y="1082700"/>
                </a:lnTo>
                <a:lnTo>
                  <a:pt x="14376" y="1082852"/>
                </a:lnTo>
                <a:lnTo>
                  <a:pt x="19050" y="1092708"/>
                </a:lnTo>
                <a:lnTo>
                  <a:pt x="18288" y="1092708"/>
                </a:lnTo>
                <a:lnTo>
                  <a:pt x="19050" y="1094486"/>
                </a:lnTo>
                <a:lnTo>
                  <a:pt x="22860" y="1103376"/>
                </a:lnTo>
                <a:lnTo>
                  <a:pt x="23622" y="1103376"/>
                </a:lnTo>
                <a:lnTo>
                  <a:pt x="28194" y="1113282"/>
                </a:lnTo>
                <a:lnTo>
                  <a:pt x="28194" y="1114044"/>
                </a:lnTo>
                <a:lnTo>
                  <a:pt x="34290" y="1123188"/>
                </a:lnTo>
                <a:lnTo>
                  <a:pt x="38862" y="1131036"/>
                </a:lnTo>
                <a:lnTo>
                  <a:pt x="39624" y="1132332"/>
                </a:lnTo>
                <a:lnTo>
                  <a:pt x="50292" y="1146556"/>
                </a:lnTo>
                <a:lnTo>
                  <a:pt x="53340" y="1150620"/>
                </a:lnTo>
                <a:lnTo>
                  <a:pt x="54102" y="1151382"/>
                </a:lnTo>
                <a:lnTo>
                  <a:pt x="68580" y="1167384"/>
                </a:lnTo>
                <a:lnTo>
                  <a:pt x="69342" y="1168146"/>
                </a:lnTo>
                <a:lnTo>
                  <a:pt x="77724" y="1175766"/>
                </a:lnTo>
                <a:lnTo>
                  <a:pt x="85344" y="1182624"/>
                </a:lnTo>
                <a:lnTo>
                  <a:pt x="94488" y="1189482"/>
                </a:lnTo>
                <a:lnTo>
                  <a:pt x="95250" y="1189482"/>
                </a:lnTo>
                <a:lnTo>
                  <a:pt x="113538" y="1201674"/>
                </a:lnTo>
                <a:lnTo>
                  <a:pt x="113538" y="1202436"/>
                </a:lnTo>
                <a:lnTo>
                  <a:pt x="122682" y="1207770"/>
                </a:lnTo>
                <a:lnTo>
                  <a:pt x="128778" y="1211059"/>
                </a:lnTo>
                <a:lnTo>
                  <a:pt x="132588" y="1213104"/>
                </a:lnTo>
                <a:lnTo>
                  <a:pt x="133350" y="1213104"/>
                </a:lnTo>
                <a:lnTo>
                  <a:pt x="143256" y="1217676"/>
                </a:lnTo>
                <a:lnTo>
                  <a:pt x="148590" y="1219581"/>
                </a:lnTo>
                <a:lnTo>
                  <a:pt x="164592" y="1225296"/>
                </a:lnTo>
                <a:lnTo>
                  <a:pt x="165354" y="1225296"/>
                </a:lnTo>
                <a:lnTo>
                  <a:pt x="176022" y="1228344"/>
                </a:lnTo>
                <a:lnTo>
                  <a:pt x="179070" y="1229169"/>
                </a:lnTo>
                <a:lnTo>
                  <a:pt x="187452" y="1231392"/>
                </a:lnTo>
                <a:lnTo>
                  <a:pt x="188214" y="1232154"/>
                </a:lnTo>
                <a:lnTo>
                  <a:pt x="189738" y="1232369"/>
                </a:lnTo>
                <a:lnTo>
                  <a:pt x="189738" y="1225397"/>
                </a:lnTo>
                <a:lnTo>
                  <a:pt x="190474" y="1225499"/>
                </a:lnTo>
                <a:lnTo>
                  <a:pt x="190474" y="1232458"/>
                </a:lnTo>
                <a:lnTo>
                  <a:pt x="211074" y="1235202"/>
                </a:lnTo>
                <a:lnTo>
                  <a:pt x="212598" y="1235252"/>
                </a:lnTo>
                <a:lnTo>
                  <a:pt x="234696" y="1236726"/>
                </a:lnTo>
                <a:lnTo>
                  <a:pt x="9278874" y="1236726"/>
                </a:lnTo>
                <a:lnTo>
                  <a:pt x="9299448" y="1235354"/>
                </a:lnTo>
                <a:lnTo>
                  <a:pt x="9300947" y="1235265"/>
                </a:lnTo>
                <a:lnTo>
                  <a:pt x="9301734" y="1235202"/>
                </a:lnTo>
                <a:lnTo>
                  <a:pt x="9321521" y="1232573"/>
                </a:lnTo>
                <a:lnTo>
                  <a:pt x="9322321" y="1232458"/>
                </a:lnTo>
                <a:lnTo>
                  <a:pt x="9323070" y="1232357"/>
                </a:lnTo>
                <a:lnTo>
                  <a:pt x="9324581" y="1232154"/>
                </a:lnTo>
                <a:lnTo>
                  <a:pt x="9325356" y="1231392"/>
                </a:lnTo>
                <a:lnTo>
                  <a:pt x="9336786" y="1228344"/>
                </a:lnTo>
                <a:lnTo>
                  <a:pt x="9337548" y="1228344"/>
                </a:lnTo>
                <a:lnTo>
                  <a:pt x="9344406" y="1226388"/>
                </a:lnTo>
                <a:lnTo>
                  <a:pt x="9348203" y="1225296"/>
                </a:lnTo>
                <a:lnTo>
                  <a:pt x="9369552" y="1217676"/>
                </a:lnTo>
                <a:lnTo>
                  <a:pt x="9370301" y="1217676"/>
                </a:lnTo>
                <a:lnTo>
                  <a:pt x="9374886" y="1215567"/>
                </a:lnTo>
                <a:lnTo>
                  <a:pt x="9380220" y="1213104"/>
                </a:lnTo>
                <a:lnTo>
                  <a:pt x="9390126" y="1207770"/>
                </a:lnTo>
                <a:lnTo>
                  <a:pt x="9390875" y="1207770"/>
                </a:lnTo>
                <a:lnTo>
                  <a:pt x="9400032" y="1202436"/>
                </a:lnTo>
                <a:lnTo>
                  <a:pt x="9400032" y="1201674"/>
                </a:lnTo>
                <a:lnTo>
                  <a:pt x="9403080" y="1199807"/>
                </a:lnTo>
                <a:lnTo>
                  <a:pt x="9409925" y="1195578"/>
                </a:lnTo>
                <a:lnTo>
                  <a:pt x="9418320" y="1189482"/>
                </a:lnTo>
                <a:lnTo>
                  <a:pt x="9427451" y="1182624"/>
                </a:lnTo>
                <a:lnTo>
                  <a:pt x="9428226" y="1182624"/>
                </a:lnTo>
                <a:lnTo>
                  <a:pt x="9436608" y="1175766"/>
                </a:lnTo>
                <a:lnTo>
                  <a:pt x="9436608" y="1175004"/>
                </a:lnTo>
                <a:lnTo>
                  <a:pt x="9444228" y="1167384"/>
                </a:lnTo>
                <a:lnTo>
                  <a:pt x="9444977" y="1167384"/>
                </a:lnTo>
                <a:lnTo>
                  <a:pt x="9449562" y="1162354"/>
                </a:lnTo>
                <a:lnTo>
                  <a:pt x="9452610" y="1159002"/>
                </a:lnTo>
                <a:lnTo>
                  <a:pt x="9459455" y="1151382"/>
                </a:lnTo>
                <a:lnTo>
                  <a:pt x="9459455" y="1150620"/>
                </a:lnTo>
                <a:lnTo>
                  <a:pt x="9473184" y="1132332"/>
                </a:lnTo>
                <a:lnTo>
                  <a:pt x="9473946" y="1132332"/>
                </a:lnTo>
                <a:lnTo>
                  <a:pt x="9479280" y="1123188"/>
                </a:lnTo>
                <a:lnTo>
                  <a:pt x="9478505" y="1123188"/>
                </a:lnTo>
                <a:lnTo>
                  <a:pt x="9484601" y="1114044"/>
                </a:lnTo>
                <a:lnTo>
                  <a:pt x="9485376" y="1113282"/>
                </a:lnTo>
                <a:lnTo>
                  <a:pt x="9487662" y="1108329"/>
                </a:lnTo>
                <a:lnTo>
                  <a:pt x="9489948" y="1103376"/>
                </a:lnTo>
                <a:lnTo>
                  <a:pt x="9494520" y="1092708"/>
                </a:lnTo>
                <a:lnTo>
                  <a:pt x="9498978" y="1083030"/>
                </a:lnTo>
                <a:lnTo>
                  <a:pt x="9498978" y="1082395"/>
                </a:lnTo>
                <a:lnTo>
                  <a:pt x="9500603" y="1076706"/>
                </a:lnTo>
                <a:lnTo>
                  <a:pt x="9505175" y="1060704"/>
                </a:lnTo>
                <a:lnTo>
                  <a:pt x="9505175" y="1059942"/>
                </a:lnTo>
                <a:lnTo>
                  <a:pt x="9508236" y="1048512"/>
                </a:lnTo>
                <a:lnTo>
                  <a:pt x="9508998" y="1047750"/>
                </a:lnTo>
                <a:lnTo>
                  <a:pt x="9512046" y="1024890"/>
                </a:lnTo>
                <a:lnTo>
                  <a:pt x="9513570" y="1002030"/>
                </a:lnTo>
                <a:lnTo>
                  <a:pt x="9513570" y="234696"/>
                </a:lnTo>
                <a:close/>
              </a:path>
            </a:pathLst>
          </a:custGeom>
          <a:solidFill>
            <a:srgbClr val="D9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4492" y="3576065"/>
            <a:ext cx="2978150" cy="933450"/>
          </a:xfrm>
          <a:custGeom>
            <a:avLst/>
            <a:gdLst/>
            <a:ahLst/>
            <a:cxnLst/>
            <a:rect l="l" t="t" r="r" b="b"/>
            <a:pathLst>
              <a:path w="2978150" h="933450">
                <a:moveTo>
                  <a:pt x="2977883" y="234696"/>
                </a:moveTo>
                <a:lnTo>
                  <a:pt x="2976359" y="211074"/>
                </a:lnTo>
                <a:lnTo>
                  <a:pt x="2976359" y="210312"/>
                </a:lnTo>
                <a:lnTo>
                  <a:pt x="2973311" y="187452"/>
                </a:lnTo>
                <a:lnTo>
                  <a:pt x="2972562" y="186690"/>
                </a:lnTo>
                <a:lnTo>
                  <a:pt x="2966466" y="165354"/>
                </a:lnTo>
                <a:lnTo>
                  <a:pt x="2966466" y="164592"/>
                </a:lnTo>
                <a:lnTo>
                  <a:pt x="2958833" y="143256"/>
                </a:lnTo>
                <a:lnTo>
                  <a:pt x="2954261" y="133350"/>
                </a:lnTo>
                <a:lnTo>
                  <a:pt x="2954261" y="132588"/>
                </a:lnTo>
                <a:lnTo>
                  <a:pt x="2943580" y="112776"/>
                </a:lnTo>
                <a:lnTo>
                  <a:pt x="2942831" y="112776"/>
                </a:lnTo>
                <a:lnTo>
                  <a:pt x="2930639" y="94488"/>
                </a:lnTo>
                <a:lnTo>
                  <a:pt x="2930639" y="93726"/>
                </a:lnTo>
                <a:lnTo>
                  <a:pt x="2916936" y="76962"/>
                </a:lnTo>
                <a:lnTo>
                  <a:pt x="2908541" y="68580"/>
                </a:lnTo>
                <a:lnTo>
                  <a:pt x="2891790" y="53340"/>
                </a:lnTo>
                <a:lnTo>
                  <a:pt x="2883395" y="46482"/>
                </a:lnTo>
                <a:lnTo>
                  <a:pt x="2882633" y="45720"/>
                </a:lnTo>
                <a:lnTo>
                  <a:pt x="2864345" y="33528"/>
                </a:lnTo>
                <a:lnTo>
                  <a:pt x="2855214" y="28194"/>
                </a:lnTo>
                <a:lnTo>
                  <a:pt x="2854452" y="28194"/>
                </a:lnTo>
                <a:lnTo>
                  <a:pt x="2844533" y="22860"/>
                </a:lnTo>
                <a:lnTo>
                  <a:pt x="2844533" y="22098"/>
                </a:lnTo>
                <a:lnTo>
                  <a:pt x="2833865" y="17526"/>
                </a:lnTo>
                <a:lnTo>
                  <a:pt x="2833103" y="17526"/>
                </a:lnTo>
                <a:lnTo>
                  <a:pt x="2823197" y="13716"/>
                </a:lnTo>
                <a:lnTo>
                  <a:pt x="2812529" y="9906"/>
                </a:lnTo>
                <a:lnTo>
                  <a:pt x="2801874" y="6858"/>
                </a:lnTo>
                <a:lnTo>
                  <a:pt x="2801112" y="6858"/>
                </a:lnTo>
                <a:lnTo>
                  <a:pt x="2778252" y="2286"/>
                </a:lnTo>
                <a:lnTo>
                  <a:pt x="2766047" y="762"/>
                </a:lnTo>
                <a:lnTo>
                  <a:pt x="2754630" y="0"/>
                </a:lnTo>
                <a:lnTo>
                  <a:pt x="234696" y="0"/>
                </a:lnTo>
                <a:lnTo>
                  <a:pt x="222504" y="0"/>
                </a:lnTo>
                <a:lnTo>
                  <a:pt x="211836" y="711"/>
                </a:lnTo>
                <a:lnTo>
                  <a:pt x="210312" y="762"/>
                </a:lnTo>
                <a:lnTo>
                  <a:pt x="198882" y="2286"/>
                </a:lnTo>
                <a:lnTo>
                  <a:pt x="187452" y="4572"/>
                </a:lnTo>
                <a:lnTo>
                  <a:pt x="186690" y="4572"/>
                </a:lnTo>
                <a:lnTo>
                  <a:pt x="176022" y="6858"/>
                </a:lnTo>
                <a:lnTo>
                  <a:pt x="165354" y="9906"/>
                </a:lnTo>
                <a:lnTo>
                  <a:pt x="164592" y="9906"/>
                </a:lnTo>
                <a:lnTo>
                  <a:pt x="143256" y="17526"/>
                </a:lnTo>
                <a:lnTo>
                  <a:pt x="143256" y="18288"/>
                </a:lnTo>
                <a:lnTo>
                  <a:pt x="133350" y="22860"/>
                </a:lnTo>
                <a:lnTo>
                  <a:pt x="132588" y="22860"/>
                </a:lnTo>
                <a:lnTo>
                  <a:pt x="112776" y="33528"/>
                </a:lnTo>
                <a:lnTo>
                  <a:pt x="94488" y="45720"/>
                </a:lnTo>
                <a:lnTo>
                  <a:pt x="93726" y="46482"/>
                </a:lnTo>
                <a:lnTo>
                  <a:pt x="85344" y="53340"/>
                </a:lnTo>
                <a:lnTo>
                  <a:pt x="76962" y="60960"/>
                </a:lnTo>
                <a:lnTo>
                  <a:pt x="76200" y="60960"/>
                </a:lnTo>
                <a:lnTo>
                  <a:pt x="60960" y="76200"/>
                </a:lnTo>
                <a:lnTo>
                  <a:pt x="60960" y="76962"/>
                </a:lnTo>
                <a:lnTo>
                  <a:pt x="53340" y="85344"/>
                </a:lnTo>
                <a:lnTo>
                  <a:pt x="46482" y="93726"/>
                </a:lnTo>
                <a:lnTo>
                  <a:pt x="45720" y="94488"/>
                </a:lnTo>
                <a:lnTo>
                  <a:pt x="33528" y="112776"/>
                </a:lnTo>
                <a:lnTo>
                  <a:pt x="22860" y="132588"/>
                </a:lnTo>
                <a:lnTo>
                  <a:pt x="22860" y="133350"/>
                </a:lnTo>
                <a:lnTo>
                  <a:pt x="18288" y="143256"/>
                </a:lnTo>
                <a:lnTo>
                  <a:pt x="17526" y="143256"/>
                </a:lnTo>
                <a:lnTo>
                  <a:pt x="9906" y="164592"/>
                </a:lnTo>
                <a:lnTo>
                  <a:pt x="9906" y="165354"/>
                </a:lnTo>
                <a:lnTo>
                  <a:pt x="6858" y="176022"/>
                </a:lnTo>
                <a:lnTo>
                  <a:pt x="4572" y="186690"/>
                </a:lnTo>
                <a:lnTo>
                  <a:pt x="4572" y="187452"/>
                </a:lnTo>
                <a:lnTo>
                  <a:pt x="2286" y="198882"/>
                </a:lnTo>
                <a:lnTo>
                  <a:pt x="762" y="210312"/>
                </a:lnTo>
                <a:lnTo>
                  <a:pt x="762" y="211074"/>
                </a:lnTo>
                <a:lnTo>
                  <a:pt x="0" y="222504"/>
                </a:lnTo>
                <a:lnTo>
                  <a:pt x="0" y="710946"/>
                </a:lnTo>
                <a:lnTo>
                  <a:pt x="762" y="722376"/>
                </a:lnTo>
                <a:lnTo>
                  <a:pt x="2286" y="733806"/>
                </a:lnTo>
                <a:lnTo>
                  <a:pt x="2286" y="734568"/>
                </a:lnTo>
                <a:lnTo>
                  <a:pt x="4572" y="745998"/>
                </a:lnTo>
                <a:lnTo>
                  <a:pt x="6858" y="756666"/>
                </a:lnTo>
                <a:lnTo>
                  <a:pt x="9906" y="768096"/>
                </a:lnTo>
                <a:lnTo>
                  <a:pt x="9906" y="768858"/>
                </a:lnTo>
                <a:lnTo>
                  <a:pt x="12954" y="777392"/>
                </a:lnTo>
                <a:lnTo>
                  <a:pt x="13614" y="779246"/>
                </a:lnTo>
                <a:lnTo>
                  <a:pt x="13614" y="779564"/>
                </a:lnTo>
                <a:lnTo>
                  <a:pt x="17526" y="789432"/>
                </a:lnTo>
                <a:lnTo>
                  <a:pt x="18288" y="790194"/>
                </a:lnTo>
                <a:lnTo>
                  <a:pt x="22860" y="800100"/>
                </a:lnTo>
                <a:lnTo>
                  <a:pt x="33528" y="819912"/>
                </a:lnTo>
                <a:lnTo>
                  <a:pt x="33528" y="820674"/>
                </a:lnTo>
                <a:lnTo>
                  <a:pt x="44196" y="836676"/>
                </a:lnTo>
                <a:lnTo>
                  <a:pt x="45720" y="838962"/>
                </a:lnTo>
                <a:lnTo>
                  <a:pt x="46482" y="839724"/>
                </a:lnTo>
                <a:lnTo>
                  <a:pt x="53340" y="848106"/>
                </a:lnTo>
                <a:lnTo>
                  <a:pt x="68580" y="864870"/>
                </a:lnTo>
                <a:lnTo>
                  <a:pt x="69342" y="865632"/>
                </a:lnTo>
                <a:lnTo>
                  <a:pt x="76962" y="872490"/>
                </a:lnTo>
                <a:lnTo>
                  <a:pt x="85344" y="880110"/>
                </a:lnTo>
                <a:lnTo>
                  <a:pt x="93726" y="886968"/>
                </a:lnTo>
                <a:lnTo>
                  <a:pt x="94488" y="886968"/>
                </a:lnTo>
                <a:lnTo>
                  <a:pt x="102108" y="892048"/>
                </a:lnTo>
                <a:lnTo>
                  <a:pt x="112776" y="899160"/>
                </a:lnTo>
                <a:lnTo>
                  <a:pt x="112776" y="899922"/>
                </a:lnTo>
                <a:lnTo>
                  <a:pt x="118872" y="903211"/>
                </a:lnTo>
                <a:lnTo>
                  <a:pt x="132588" y="910590"/>
                </a:lnTo>
                <a:lnTo>
                  <a:pt x="133350" y="910590"/>
                </a:lnTo>
                <a:lnTo>
                  <a:pt x="143256" y="915162"/>
                </a:lnTo>
                <a:lnTo>
                  <a:pt x="148590" y="917067"/>
                </a:lnTo>
                <a:lnTo>
                  <a:pt x="164592" y="922782"/>
                </a:lnTo>
                <a:lnTo>
                  <a:pt x="165354" y="922782"/>
                </a:lnTo>
                <a:lnTo>
                  <a:pt x="176022" y="925830"/>
                </a:lnTo>
                <a:lnTo>
                  <a:pt x="176022" y="926592"/>
                </a:lnTo>
                <a:lnTo>
                  <a:pt x="179070" y="927252"/>
                </a:lnTo>
                <a:lnTo>
                  <a:pt x="186690" y="928878"/>
                </a:lnTo>
                <a:lnTo>
                  <a:pt x="187452" y="928878"/>
                </a:lnTo>
                <a:lnTo>
                  <a:pt x="198882" y="931164"/>
                </a:lnTo>
                <a:lnTo>
                  <a:pt x="200406" y="931367"/>
                </a:lnTo>
                <a:lnTo>
                  <a:pt x="200406" y="924407"/>
                </a:lnTo>
                <a:lnTo>
                  <a:pt x="201142" y="924509"/>
                </a:lnTo>
                <a:lnTo>
                  <a:pt x="201142" y="931468"/>
                </a:lnTo>
                <a:lnTo>
                  <a:pt x="210312" y="932688"/>
                </a:lnTo>
                <a:lnTo>
                  <a:pt x="211836" y="932738"/>
                </a:lnTo>
                <a:lnTo>
                  <a:pt x="222504" y="933450"/>
                </a:lnTo>
                <a:lnTo>
                  <a:pt x="2754630" y="933450"/>
                </a:lnTo>
                <a:lnTo>
                  <a:pt x="2763786" y="932840"/>
                </a:lnTo>
                <a:lnTo>
                  <a:pt x="2765260" y="932751"/>
                </a:lnTo>
                <a:lnTo>
                  <a:pt x="2766047" y="932688"/>
                </a:lnTo>
                <a:lnTo>
                  <a:pt x="2777490" y="931164"/>
                </a:lnTo>
                <a:lnTo>
                  <a:pt x="2778252" y="931164"/>
                </a:lnTo>
                <a:lnTo>
                  <a:pt x="2798826" y="927049"/>
                </a:lnTo>
                <a:lnTo>
                  <a:pt x="2801112" y="926592"/>
                </a:lnTo>
                <a:lnTo>
                  <a:pt x="2801874" y="925830"/>
                </a:lnTo>
                <a:lnTo>
                  <a:pt x="2808732" y="923874"/>
                </a:lnTo>
                <a:lnTo>
                  <a:pt x="2812529" y="922782"/>
                </a:lnTo>
                <a:lnTo>
                  <a:pt x="2823197" y="918972"/>
                </a:lnTo>
                <a:lnTo>
                  <a:pt x="2833103" y="915162"/>
                </a:lnTo>
                <a:lnTo>
                  <a:pt x="2833865" y="915162"/>
                </a:lnTo>
                <a:lnTo>
                  <a:pt x="2838450" y="913206"/>
                </a:lnTo>
                <a:lnTo>
                  <a:pt x="2844533" y="910590"/>
                </a:lnTo>
                <a:lnTo>
                  <a:pt x="2854452" y="905256"/>
                </a:lnTo>
                <a:lnTo>
                  <a:pt x="2855214" y="905256"/>
                </a:lnTo>
                <a:lnTo>
                  <a:pt x="2864345" y="899922"/>
                </a:lnTo>
                <a:lnTo>
                  <a:pt x="2864345" y="899160"/>
                </a:lnTo>
                <a:lnTo>
                  <a:pt x="2875026" y="892048"/>
                </a:lnTo>
                <a:lnTo>
                  <a:pt x="2882633" y="886968"/>
                </a:lnTo>
                <a:lnTo>
                  <a:pt x="2883395" y="886968"/>
                </a:lnTo>
                <a:lnTo>
                  <a:pt x="2891790" y="880110"/>
                </a:lnTo>
                <a:lnTo>
                  <a:pt x="2899397" y="873188"/>
                </a:lnTo>
                <a:lnTo>
                  <a:pt x="2899397" y="864057"/>
                </a:lnTo>
                <a:lnTo>
                  <a:pt x="2899880" y="863663"/>
                </a:lnTo>
                <a:lnTo>
                  <a:pt x="2899880" y="872744"/>
                </a:lnTo>
                <a:lnTo>
                  <a:pt x="2900159" y="872490"/>
                </a:lnTo>
                <a:lnTo>
                  <a:pt x="2908541" y="865632"/>
                </a:lnTo>
                <a:lnTo>
                  <a:pt x="2909303" y="864870"/>
                </a:lnTo>
                <a:lnTo>
                  <a:pt x="2916936" y="856488"/>
                </a:lnTo>
                <a:lnTo>
                  <a:pt x="2920733" y="851852"/>
                </a:lnTo>
                <a:lnTo>
                  <a:pt x="2930639" y="839724"/>
                </a:lnTo>
                <a:lnTo>
                  <a:pt x="2930639" y="838962"/>
                </a:lnTo>
                <a:lnTo>
                  <a:pt x="2942831" y="820674"/>
                </a:lnTo>
                <a:lnTo>
                  <a:pt x="2943580" y="819912"/>
                </a:lnTo>
                <a:lnTo>
                  <a:pt x="2947416" y="812825"/>
                </a:lnTo>
                <a:lnTo>
                  <a:pt x="2954261" y="800100"/>
                </a:lnTo>
                <a:lnTo>
                  <a:pt x="2958833" y="790194"/>
                </a:lnTo>
                <a:lnTo>
                  <a:pt x="2958833" y="789432"/>
                </a:lnTo>
                <a:lnTo>
                  <a:pt x="2962630" y="779526"/>
                </a:lnTo>
                <a:lnTo>
                  <a:pt x="2964929" y="773150"/>
                </a:lnTo>
                <a:lnTo>
                  <a:pt x="2966466" y="768858"/>
                </a:lnTo>
                <a:lnTo>
                  <a:pt x="2966466" y="768096"/>
                </a:lnTo>
                <a:lnTo>
                  <a:pt x="2969514" y="756666"/>
                </a:lnTo>
                <a:lnTo>
                  <a:pt x="2969514" y="757428"/>
                </a:lnTo>
                <a:lnTo>
                  <a:pt x="2972562" y="746760"/>
                </a:lnTo>
                <a:lnTo>
                  <a:pt x="2973311" y="745236"/>
                </a:lnTo>
                <a:lnTo>
                  <a:pt x="2976359" y="722376"/>
                </a:lnTo>
                <a:lnTo>
                  <a:pt x="2977883" y="698754"/>
                </a:lnTo>
                <a:lnTo>
                  <a:pt x="2977883" y="234696"/>
                </a:lnTo>
                <a:close/>
              </a:path>
            </a:pathLst>
          </a:custGeom>
          <a:solidFill>
            <a:srgbClr val="D9D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87921" y="2358389"/>
            <a:ext cx="4055745" cy="1135380"/>
            <a:chOff x="287921" y="2358389"/>
            <a:chExt cx="4055745" cy="1135380"/>
          </a:xfrm>
        </p:grpSpPr>
        <p:sp>
          <p:nvSpPr>
            <p:cNvPr id="8" name="object 8"/>
            <p:cNvSpPr/>
            <p:nvPr/>
          </p:nvSpPr>
          <p:spPr>
            <a:xfrm>
              <a:off x="287921" y="2506979"/>
              <a:ext cx="261620" cy="986790"/>
            </a:xfrm>
            <a:custGeom>
              <a:avLst/>
              <a:gdLst/>
              <a:ahLst/>
              <a:cxnLst/>
              <a:rect l="l" t="t" r="r" b="b"/>
              <a:pathLst>
                <a:path w="261620" h="986789">
                  <a:moveTo>
                    <a:pt x="261366" y="886206"/>
                  </a:moveTo>
                  <a:lnTo>
                    <a:pt x="260604" y="881634"/>
                  </a:lnTo>
                  <a:lnTo>
                    <a:pt x="246811" y="804189"/>
                  </a:lnTo>
                  <a:lnTo>
                    <a:pt x="246811" y="879284"/>
                  </a:lnTo>
                  <a:lnTo>
                    <a:pt x="105156" y="960450"/>
                  </a:lnTo>
                  <a:lnTo>
                    <a:pt x="172072" y="845908"/>
                  </a:lnTo>
                  <a:lnTo>
                    <a:pt x="246672" y="878547"/>
                  </a:lnTo>
                  <a:lnTo>
                    <a:pt x="246811" y="879284"/>
                  </a:lnTo>
                  <a:lnTo>
                    <a:pt x="246811" y="804189"/>
                  </a:lnTo>
                  <a:lnTo>
                    <a:pt x="245452" y="796569"/>
                  </a:lnTo>
                  <a:lnTo>
                    <a:pt x="245452" y="871677"/>
                  </a:lnTo>
                  <a:lnTo>
                    <a:pt x="175018" y="840867"/>
                  </a:lnTo>
                  <a:lnTo>
                    <a:pt x="224790" y="755675"/>
                  </a:lnTo>
                  <a:lnTo>
                    <a:pt x="245452" y="871677"/>
                  </a:lnTo>
                  <a:lnTo>
                    <a:pt x="245452" y="796569"/>
                  </a:lnTo>
                  <a:lnTo>
                    <a:pt x="235953" y="743216"/>
                  </a:lnTo>
                  <a:lnTo>
                    <a:pt x="237744" y="742188"/>
                  </a:lnTo>
                  <a:lnTo>
                    <a:pt x="234784" y="736650"/>
                  </a:lnTo>
                  <a:lnTo>
                    <a:pt x="220446" y="656158"/>
                  </a:lnTo>
                  <a:lnTo>
                    <a:pt x="220446" y="731329"/>
                  </a:lnTo>
                  <a:lnTo>
                    <a:pt x="219633" y="730745"/>
                  </a:lnTo>
                  <a:lnTo>
                    <a:pt x="219633" y="752322"/>
                  </a:lnTo>
                  <a:lnTo>
                    <a:pt x="169354" y="838390"/>
                  </a:lnTo>
                  <a:lnTo>
                    <a:pt x="166408" y="837107"/>
                  </a:lnTo>
                  <a:lnTo>
                    <a:pt x="166408" y="843432"/>
                  </a:lnTo>
                  <a:lnTo>
                    <a:pt x="105156" y="948283"/>
                  </a:lnTo>
                  <a:lnTo>
                    <a:pt x="105156" y="816635"/>
                  </a:lnTo>
                  <a:lnTo>
                    <a:pt x="166408" y="843432"/>
                  </a:lnTo>
                  <a:lnTo>
                    <a:pt x="166408" y="837107"/>
                  </a:lnTo>
                  <a:lnTo>
                    <a:pt x="110667" y="812711"/>
                  </a:lnTo>
                  <a:lnTo>
                    <a:pt x="219633" y="752322"/>
                  </a:lnTo>
                  <a:lnTo>
                    <a:pt x="219633" y="730745"/>
                  </a:lnTo>
                  <a:lnTo>
                    <a:pt x="219189" y="730415"/>
                  </a:lnTo>
                  <a:lnTo>
                    <a:pt x="219189" y="737755"/>
                  </a:lnTo>
                  <a:lnTo>
                    <a:pt x="105156" y="800963"/>
                  </a:lnTo>
                  <a:lnTo>
                    <a:pt x="105156" y="654583"/>
                  </a:lnTo>
                  <a:lnTo>
                    <a:pt x="219189" y="737755"/>
                  </a:lnTo>
                  <a:lnTo>
                    <a:pt x="219189" y="730415"/>
                  </a:lnTo>
                  <a:lnTo>
                    <a:pt x="109016" y="650049"/>
                  </a:lnTo>
                  <a:lnTo>
                    <a:pt x="197243" y="600951"/>
                  </a:lnTo>
                  <a:lnTo>
                    <a:pt x="220446" y="731329"/>
                  </a:lnTo>
                  <a:lnTo>
                    <a:pt x="220446" y="656158"/>
                  </a:lnTo>
                  <a:lnTo>
                    <a:pt x="209397" y="594118"/>
                  </a:lnTo>
                  <a:lnTo>
                    <a:pt x="210312" y="593598"/>
                  </a:lnTo>
                  <a:lnTo>
                    <a:pt x="208813" y="590804"/>
                  </a:lnTo>
                  <a:lnTo>
                    <a:pt x="194843" y="512368"/>
                  </a:lnTo>
                  <a:lnTo>
                    <a:pt x="194843" y="587463"/>
                  </a:lnTo>
                  <a:lnTo>
                    <a:pt x="105156" y="637374"/>
                  </a:lnTo>
                  <a:lnTo>
                    <a:pt x="105156" y="635825"/>
                  </a:lnTo>
                  <a:lnTo>
                    <a:pt x="171399" y="455828"/>
                  </a:lnTo>
                  <a:lnTo>
                    <a:pt x="194843" y="587463"/>
                  </a:lnTo>
                  <a:lnTo>
                    <a:pt x="194843" y="512368"/>
                  </a:lnTo>
                  <a:lnTo>
                    <a:pt x="182549" y="443344"/>
                  </a:lnTo>
                  <a:lnTo>
                    <a:pt x="183642" y="442722"/>
                  </a:lnTo>
                  <a:lnTo>
                    <a:pt x="181851" y="439369"/>
                  </a:lnTo>
                  <a:lnTo>
                    <a:pt x="168008" y="361645"/>
                  </a:lnTo>
                  <a:lnTo>
                    <a:pt x="168008" y="436714"/>
                  </a:lnTo>
                  <a:lnTo>
                    <a:pt x="165493" y="438137"/>
                  </a:lnTo>
                  <a:lnTo>
                    <a:pt x="165493" y="452996"/>
                  </a:lnTo>
                  <a:lnTo>
                    <a:pt x="105156" y="616978"/>
                  </a:lnTo>
                  <a:lnTo>
                    <a:pt x="105156" y="487057"/>
                  </a:lnTo>
                  <a:lnTo>
                    <a:pt x="165493" y="452996"/>
                  </a:lnTo>
                  <a:lnTo>
                    <a:pt x="165493" y="438137"/>
                  </a:lnTo>
                  <a:lnTo>
                    <a:pt x="105156" y="472186"/>
                  </a:lnTo>
                  <a:lnTo>
                    <a:pt x="105156" y="333959"/>
                  </a:lnTo>
                  <a:lnTo>
                    <a:pt x="167868" y="435952"/>
                  </a:lnTo>
                  <a:lnTo>
                    <a:pt x="168008" y="436714"/>
                  </a:lnTo>
                  <a:lnTo>
                    <a:pt x="168008" y="361645"/>
                  </a:lnTo>
                  <a:lnTo>
                    <a:pt x="164922" y="344322"/>
                  </a:lnTo>
                  <a:lnTo>
                    <a:pt x="164922" y="419455"/>
                  </a:lnTo>
                  <a:lnTo>
                    <a:pt x="107569" y="326174"/>
                  </a:lnTo>
                  <a:lnTo>
                    <a:pt x="144678" y="305676"/>
                  </a:lnTo>
                  <a:lnTo>
                    <a:pt x="164922" y="419455"/>
                  </a:lnTo>
                  <a:lnTo>
                    <a:pt x="164922" y="344322"/>
                  </a:lnTo>
                  <a:lnTo>
                    <a:pt x="156832" y="298894"/>
                  </a:lnTo>
                  <a:lnTo>
                    <a:pt x="158496" y="297942"/>
                  </a:lnTo>
                  <a:lnTo>
                    <a:pt x="155752" y="292823"/>
                  </a:lnTo>
                  <a:lnTo>
                    <a:pt x="142278" y="217131"/>
                  </a:lnTo>
                  <a:lnTo>
                    <a:pt x="142278" y="292201"/>
                  </a:lnTo>
                  <a:lnTo>
                    <a:pt x="105181" y="312699"/>
                  </a:lnTo>
                  <a:lnTo>
                    <a:pt x="121678" y="176517"/>
                  </a:lnTo>
                  <a:lnTo>
                    <a:pt x="142278" y="292201"/>
                  </a:lnTo>
                  <a:lnTo>
                    <a:pt x="142278" y="217131"/>
                  </a:lnTo>
                  <a:lnTo>
                    <a:pt x="131191" y="154838"/>
                  </a:lnTo>
                  <a:lnTo>
                    <a:pt x="134112" y="153162"/>
                  </a:lnTo>
                  <a:lnTo>
                    <a:pt x="129527" y="145542"/>
                  </a:lnTo>
                  <a:lnTo>
                    <a:pt x="117106" y="75742"/>
                  </a:lnTo>
                  <a:lnTo>
                    <a:pt x="117106" y="163144"/>
                  </a:lnTo>
                  <a:lnTo>
                    <a:pt x="105156" y="261874"/>
                  </a:lnTo>
                  <a:lnTo>
                    <a:pt x="105156" y="170243"/>
                  </a:lnTo>
                  <a:lnTo>
                    <a:pt x="117106" y="163144"/>
                  </a:lnTo>
                  <a:lnTo>
                    <a:pt x="117106" y="75742"/>
                  </a:lnTo>
                  <a:lnTo>
                    <a:pt x="116598" y="72885"/>
                  </a:lnTo>
                  <a:lnTo>
                    <a:pt x="116598" y="147942"/>
                  </a:lnTo>
                  <a:lnTo>
                    <a:pt x="105156" y="154736"/>
                  </a:lnTo>
                  <a:lnTo>
                    <a:pt x="105156" y="83616"/>
                  </a:lnTo>
                  <a:lnTo>
                    <a:pt x="116598" y="147942"/>
                  </a:lnTo>
                  <a:lnTo>
                    <a:pt x="116598" y="72885"/>
                  </a:lnTo>
                  <a:lnTo>
                    <a:pt x="105156" y="8559"/>
                  </a:lnTo>
                  <a:lnTo>
                    <a:pt x="105156" y="4572"/>
                  </a:lnTo>
                  <a:lnTo>
                    <a:pt x="105156" y="3810"/>
                  </a:lnTo>
                  <a:lnTo>
                    <a:pt x="104292" y="3771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936866"/>
                  </a:lnTo>
                  <a:lnTo>
                    <a:pt x="87515" y="926947"/>
                  </a:lnTo>
                  <a:lnTo>
                    <a:pt x="87515" y="947610"/>
                  </a:lnTo>
                  <a:lnTo>
                    <a:pt x="17208" y="869696"/>
                  </a:lnTo>
                  <a:lnTo>
                    <a:pt x="54495" y="844003"/>
                  </a:lnTo>
                  <a:lnTo>
                    <a:pt x="87515" y="947610"/>
                  </a:lnTo>
                  <a:lnTo>
                    <a:pt x="87515" y="926947"/>
                  </a:lnTo>
                  <a:lnTo>
                    <a:pt x="59893" y="840282"/>
                  </a:lnTo>
                  <a:lnTo>
                    <a:pt x="90678" y="819073"/>
                  </a:lnTo>
                  <a:lnTo>
                    <a:pt x="90678" y="795413"/>
                  </a:lnTo>
                  <a:lnTo>
                    <a:pt x="88823" y="793432"/>
                  </a:lnTo>
                  <a:lnTo>
                    <a:pt x="88823" y="812393"/>
                  </a:lnTo>
                  <a:lnTo>
                    <a:pt x="57810" y="833755"/>
                  </a:lnTo>
                  <a:lnTo>
                    <a:pt x="52412" y="816813"/>
                  </a:lnTo>
                  <a:lnTo>
                    <a:pt x="52412" y="837476"/>
                  </a:lnTo>
                  <a:lnTo>
                    <a:pt x="14224" y="863790"/>
                  </a:lnTo>
                  <a:lnTo>
                    <a:pt x="25819" y="753999"/>
                  </a:lnTo>
                  <a:lnTo>
                    <a:pt x="52412" y="837476"/>
                  </a:lnTo>
                  <a:lnTo>
                    <a:pt x="52412" y="816813"/>
                  </a:lnTo>
                  <a:lnTo>
                    <a:pt x="31394" y="750824"/>
                  </a:lnTo>
                  <a:lnTo>
                    <a:pt x="88823" y="812393"/>
                  </a:lnTo>
                  <a:lnTo>
                    <a:pt x="88823" y="793432"/>
                  </a:lnTo>
                  <a:lnTo>
                    <a:pt x="32042" y="732548"/>
                  </a:lnTo>
                  <a:lnTo>
                    <a:pt x="90678" y="660615"/>
                  </a:lnTo>
                  <a:lnTo>
                    <a:pt x="90678" y="651205"/>
                  </a:lnTo>
                  <a:lnTo>
                    <a:pt x="28663" y="727265"/>
                  </a:lnTo>
                  <a:lnTo>
                    <a:pt x="42278" y="598665"/>
                  </a:lnTo>
                  <a:lnTo>
                    <a:pt x="90678" y="647674"/>
                  </a:lnTo>
                  <a:lnTo>
                    <a:pt x="90678" y="629272"/>
                  </a:lnTo>
                  <a:lnTo>
                    <a:pt x="44030" y="582053"/>
                  </a:lnTo>
                  <a:lnTo>
                    <a:pt x="56197" y="467004"/>
                  </a:lnTo>
                  <a:lnTo>
                    <a:pt x="90678" y="624535"/>
                  </a:lnTo>
                  <a:lnTo>
                    <a:pt x="90678" y="595160"/>
                  </a:lnTo>
                  <a:lnTo>
                    <a:pt x="60248" y="456145"/>
                  </a:lnTo>
                  <a:lnTo>
                    <a:pt x="90678" y="485508"/>
                  </a:lnTo>
                  <a:lnTo>
                    <a:pt x="90678" y="467537"/>
                  </a:lnTo>
                  <a:lnTo>
                    <a:pt x="59347" y="437286"/>
                  </a:lnTo>
                  <a:lnTo>
                    <a:pt x="60325" y="427951"/>
                  </a:lnTo>
                  <a:lnTo>
                    <a:pt x="90678" y="341185"/>
                  </a:lnTo>
                  <a:lnTo>
                    <a:pt x="90678" y="216281"/>
                  </a:lnTo>
                  <a:lnTo>
                    <a:pt x="89255" y="188722"/>
                  </a:lnTo>
                  <a:lnTo>
                    <a:pt x="89255" y="325501"/>
                  </a:lnTo>
                  <a:lnTo>
                    <a:pt x="63322" y="399669"/>
                  </a:lnTo>
                  <a:lnTo>
                    <a:pt x="72910" y="309143"/>
                  </a:lnTo>
                  <a:lnTo>
                    <a:pt x="89255" y="325501"/>
                  </a:lnTo>
                  <a:lnTo>
                    <a:pt x="89255" y="188722"/>
                  </a:lnTo>
                  <a:lnTo>
                    <a:pt x="89242" y="188480"/>
                  </a:lnTo>
                  <a:lnTo>
                    <a:pt x="89242" y="307200"/>
                  </a:lnTo>
                  <a:lnTo>
                    <a:pt x="74663" y="292608"/>
                  </a:lnTo>
                  <a:lnTo>
                    <a:pt x="83972" y="204584"/>
                  </a:lnTo>
                  <a:lnTo>
                    <a:pt x="89242" y="307200"/>
                  </a:lnTo>
                  <a:lnTo>
                    <a:pt x="89242" y="188480"/>
                  </a:lnTo>
                  <a:lnTo>
                    <a:pt x="88074" y="165823"/>
                  </a:lnTo>
                  <a:lnTo>
                    <a:pt x="88226" y="164465"/>
                  </a:lnTo>
                  <a:lnTo>
                    <a:pt x="90678" y="166001"/>
                  </a:lnTo>
                  <a:lnTo>
                    <a:pt x="90678" y="151003"/>
                  </a:lnTo>
                  <a:lnTo>
                    <a:pt x="89712" y="150406"/>
                  </a:lnTo>
                  <a:lnTo>
                    <a:pt x="90678" y="141389"/>
                  </a:lnTo>
                  <a:lnTo>
                    <a:pt x="90678" y="17373"/>
                  </a:lnTo>
                  <a:lnTo>
                    <a:pt x="76238" y="153784"/>
                  </a:lnTo>
                  <a:lnTo>
                    <a:pt x="74676" y="156210"/>
                  </a:lnTo>
                  <a:lnTo>
                    <a:pt x="75895" y="156921"/>
                  </a:lnTo>
                  <a:lnTo>
                    <a:pt x="61252" y="295363"/>
                  </a:lnTo>
                  <a:lnTo>
                    <a:pt x="60198" y="296418"/>
                  </a:lnTo>
                  <a:lnTo>
                    <a:pt x="61048" y="297281"/>
                  </a:lnTo>
                  <a:lnTo>
                    <a:pt x="45923" y="440232"/>
                  </a:lnTo>
                  <a:lnTo>
                    <a:pt x="44958" y="441198"/>
                  </a:lnTo>
                  <a:lnTo>
                    <a:pt x="45745" y="441998"/>
                  </a:lnTo>
                  <a:lnTo>
                    <a:pt x="30962" y="581685"/>
                  </a:lnTo>
                  <a:lnTo>
                    <a:pt x="28194" y="584454"/>
                  </a:lnTo>
                  <a:lnTo>
                    <a:pt x="30429" y="586701"/>
                  </a:lnTo>
                  <a:lnTo>
                    <a:pt x="762" y="867156"/>
                  </a:lnTo>
                  <a:lnTo>
                    <a:pt x="0" y="870204"/>
                  </a:lnTo>
                  <a:lnTo>
                    <a:pt x="1981" y="872185"/>
                  </a:lnTo>
                  <a:lnTo>
                    <a:pt x="1524" y="872490"/>
                  </a:lnTo>
                  <a:lnTo>
                    <a:pt x="5334" y="877824"/>
                  </a:lnTo>
                  <a:lnTo>
                    <a:pt x="6426" y="877100"/>
                  </a:lnTo>
                  <a:lnTo>
                    <a:pt x="90678" y="970457"/>
                  </a:lnTo>
                  <a:lnTo>
                    <a:pt x="90678" y="983742"/>
                  </a:lnTo>
                  <a:lnTo>
                    <a:pt x="93726" y="981964"/>
                  </a:lnTo>
                  <a:lnTo>
                    <a:pt x="98450" y="979208"/>
                  </a:lnTo>
                  <a:lnTo>
                    <a:pt x="105156" y="986790"/>
                  </a:lnTo>
                  <a:lnTo>
                    <a:pt x="105156" y="975372"/>
                  </a:lnTo>
                  <a:lnTo>
                    <a:pt x="256794" y="888492"/>
                  </a:lnTo>
                  <a:lnTo>
                    <a:pt x="261366" y="886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1449" y="2385059"/>
              <a:ext cx="172720" cy="936625"/>
            </a:xfrm>
            <a:custGeom>
              <a:avLst/>
              <a:gdLst/>
              <a:ahLst/>
              <a:cxnLst/>
              <a:rect l="l" t="t" r="r" b="b"/>
              <a:pathLst>
                <a:path w="172720" h="936625">
                  <a:moveTo>
                    <a:pt x="70866" y="6096"/>
                  </a:moveTo>
                  <a:lnTo>
                    <a:pt x="70104" y="3810"/>
                  </a:lnTo>
                  <a:lnTo>
                    <a:pt x="68580" y="2286"/>
                  </a:lnTo>
                  <a:lnTo>
                    <a:pt x="67818" y="2286"/>
                  </a:lnTo>
                  <a:lnTo>
                    <a:pt x="66294" y="1524"/>
                  </a:lnTo>
                  <a:lnTo>
                    <a:pt x="66294" y="762"/>
                  </a:lnTo>
                  <a:lnTo>
                    <a:pt x="64008" y="0"/>
                  </a:lnTo>
                  <a:lnTo>
                    <a:pt x="60960" y="762"/>
                  </a:lnTo>
                  <a:lnTo>
                    <a:pt x="57912" y="2286"/>
                  </a:lnTo>
                  <a:lnTo>
                    <a:pt x="57150" y="2286"/>
                  </a:lnTo>
                  <a:lnTo>
                    <a:pt x="55626" y="3810"/>
                  </a:lnTo>
                  <a:lnTo>
                    <a:pt x="54864" y="6096"/>
                  </a:lnTo>
                  <a:lnTo>
                    <a:pt x="54864" y="9906"/>
                  </a:lnTo>
                  <a:lnTo>
                    <a:pt x="55626" y="12192"/>
                  </a:lnTo>
                  <a:lnTo>
                    <a:pt x="58674" y="15240"/>
                  </a:lnTo>
                  <a:lnTo>
                    <a:pt x="59436" y="15494"/>
                  </a:lnTo>
                  <a:lnTo>
                    <a:pt x="59436" y="142494"/>
                  </a:lnTo>
                  <a:lnTo>
                    <a:pt x="65532" y="142494"/>
                  </a:lnTo>
                  <a:lnTo>
                    <a:pt x="65532" y="15748"/>
                  </a:lnTo>
                  <a:lnTo>
                    <a:pt x="67056" y="15240"/>
                  </a:lnTo>
                  <a:lnTo>
                    <a:pt x="70104" y="12192"/>
                  </a:lnTo>
                  <a:lnTo>
                    <a:pt x="70866" y="9906"/>
                  </a:lnTo>
                  <a:lnTo>
                    <a:pt x="70866" y="8382"/>
                  </a:lnTo>
                  <a:lnTo>
                    <a:pt x="70866" y="6096"/>
                  </a:lnTo>
                  <a:close/>
                </a:path>
                <a:path w="172720" h="936625">
                  <a:moveTo>
                    <a:pt x="172212" y="715518"/>
                  </a:moveTo>
                  <a:lnTo>
                    <a:pt x="170688" y="713232"/>
                  </a:lnTo>
                  <a:lnTo>
                    <a:pt x="170307" y="712825"/>
                  </a:lnTo>
                  <a:lnTo>
                    <a:pt x="170688" y="711708"/>
                  </a:lnTo>
                  <a:lnTo>
                    <a:pt x="168376" y="710730"/>
                  </a:lnTo>
                  <a:lnTo>
                    <a:pt x="163423" y="705345"/>
                  </a:lnTo>
                  <a:lnTo>
                    <a:pt x="163423" y="714133"/>
                  </a:lnTo>
                  <a:lnTo>
                    <a:pt x="64579" y="919772"/>
                  </a:lnTo>
                  <a:lnTo>
                    <a:pt x="8813" y="710323"/>
                  </a:lnTo>
                  <a:lnTo>
                    <a:pt x="63868" y="607098"/>
                  </a:lnTo>
                  <a:lnTo>
                    <a:pt x="64770" y="607314"/>
                  </a:lnTo>
                  <a:lnTo>
                    <a:pt x="64871" y="606894"/>
                  </a:lnTo>
                  <a:lnTo>
                    <a:pt x="163423" y="714133"/>
                  </a:lnTo>
                  <a:lnTo>
                    <a:pt x="163423" y="705345"/>
                  </a:lnTo>
                  <a:lnTo>
                    <a:pt x="67271" y="600710"/>
                  </a:lnTo>
                  <a:lnTo>
                    <a:pt x="67818" y="599694"/>
                  </a:lnTo>
                  <a:lnTo>
                    <a:pt x="69342" y="597408"/>
                  </a:lnTo>
                  <a:lnTo>
                    <a:pt x="67703" y="596480"/>
                  </a:lnTo>
                  <a:lnTo>
                    <a:pt x="118110" y="416052"/>
                  </a:lnTo>
                  <a:lnTo>
                    <a:pt x="118872" y="413004"/>
                  </a:lnTo>
                  <a:lnTo>
                    <a:pt x="112776" y="411480"/>
                  </a:lnTo>
                  <a:lnTo>
                    <a:pt x="112014" y="414528"/>
                  </a:lnTo>
                  <a:lnTo>
                    <a:pt x="63855" y="586892"/>
                  </a:lnTo>
                  <a:lnTo>
                    <a:pt x="38862" y="418338"/>
                  </a:lnTo>
                  <a:lnTo>
                    <a:pt x="38862" y="415290"/>
                  </a:lnTo>
                  <a:lnTo>
                    <a:pt x="32766" y="416052"/>
                  </a:lnTo>
                  <a:lnTo>
                    <a:pt x="32766" y="419100"/>
                  </a:lnTo>
                  <a:lnTo>
                    <a:pt x="59436" y="598932"/>
                  </a:lnTo>
                  <a:lnTo>
                    <a:pt x="59436" y="601980"/>
                  </a:lnTo>
                  <a:lnTo>
                    <a:pt x="59639" y="601954"/>
                  </a:lnTo>
                  <a:lnTo>
                    <a:pt x="3860" y="706551"/>
                  </a:lnTo>
                  <a:lnTo>
                    <a:pt x="1524" y="707136"/>
                  </a:lnTo>
                  <a:lnTo>
                    <a:pt x="2171" y="709739"/>
                  </a:lnTo>
                  <a:lnTo>
                    <a:pt x="1524" y="710946"/>
                  </a:lnTo>
                  <a:lnTo>
                    <a:pt x="2641" y="711593"/>
                  </a:lnTo>
                  <a:lnTo>
                    <a:pt x="1524" y="710946"/>
                  </a:lnTo>
                  <a:lnTo>
                    <a:pt x="0" y="713232"/>
                  </a:lnTo>
                  <a:lnTo>
                    <a:pt x="3644" y="715327"/>
                  </a:lnTo>
                  <a:lnTo>
                    <a:pt x="60388" y="928471"/>
                  </a:lnTo>
                  <a:lnTo>
                    <a:pt x="60198" y="928878"/>
                  </a:lnTo>
                  <a:lnTo>
                    <a:pt x="59436" y="931164"/>
                  </a:lnTo>
                  <a:lnTo>
                    <a:pt x="61328" y="931989"/>
                  </a:lnTo>
                  <a:lnTo>
                    <a:pt x="61722" y="933450"/>
                  </a:lnTo>
                  <a:lnTo>
                    <a:pt x="63614" y="932980"/>
                  </a:lnTo>
                  <a:lnTo>
                    <a:pt x="61722" y="933450"/>
                  </a:lnTo>
                  <a:lnTo>
                    <a:pt x="62484" y="936498"/>
                  </a:lnTo>
                  <a:lnTo>
                    <a:pt x="68580" y="934974"/>
                  </a:lnTo>
                  <a:lnTo>
                    <a:pt x="67818" y="931926"/>
                  </a:lnTo>
                  <a:lnTo>
                    <a:pt x="66865" y="928382"/>
                  </a:lnTo>
                  <a:lnTo>
                    <a:pt x="167474" y="719086"/>
                  </a:lnTo>
                  <a:lnTo>
                    <a:pt x="167640" y="719328"/>
                  </a:lnTo>
                  <a:lnTo>
                    <a:pt x="172212" y="715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0543" y="2460497"/>
              <a:ext cx="602741" cy="3718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085" y="2358389"/>
              <a:ext cx="183641" cy="1051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5393" y="2404871"/>
              <a:ext cx="3446145" cy="13335"/>
            </a:xfrm>
            <a:custGeom>
              <a:avLst/>
              <a:gdLst/>
              <a:ahLst/>
              <a:cxnLst/>
              <a:rect l="l" t="t" r="r" b="b"/>
              <a:pathLst>
                <a:path w="3446145" h="13335">
                  <a:moveTo>
                    <a:pt x="3445764" y="12953"/>
                  </a:moveTo>
                  <a:lnTo>
                    <a:pt x="3445764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3445764" y="129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333" y="2621279"/>
              <a:ext cx="429006" cy="10515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49809" y="2687827"/>
            <a:ext cx="334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m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5831" y="307568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Arial" panose="020B0604020202020204"/>
                <a:cs typeface="Arial" panose="020B0604020202020204"/>
              </a:rPr>
              <a:t>d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6227" y="3182366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1937" y="2724403"/>
            <a:ext cx="544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90" dirty="0">
                <a:latin typeface="Arial" panose="020B0604020202020204"/>
                <a:cs typeface="Arial" panose="020B0604020202020204"/>
              </a:rPr>
              <a:t>d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9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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4817" y="309778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c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11167" y="309778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c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0439" y="2652014"/>
            <a:ext cx="2668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160270" algn="l"/>
              </a:tabLst>
            </a:pPr>
            <a:r>
              <a:rPr sz="2400" i="1" dirty="0">
                <a:latin typeface="Arial" panose="020B0604020202020204"/>
                <a:cs typeface="Arial" panose="020B0604020202020204"/>
              </a:rPr>
              <a:t>d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262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45" dirty="0">
                <a:latin typeface="Arial" panose="020B0604020202020204"/>
                <a:cs typeface="Arial" panose="020B0604020202020204"/>
              </a:rPr>
              <a:t>v</a:t>
            </a:r>
            <a:r>
              <a:rPr sz="2700" i="1" spc="67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400" i="1" spc="45" dirty="0">
                <a:latin typeface="Arial" panose="020B0604020202020204"/>
                <a:cs typeface="Arial" panose="020B0604020202020204"/>
              </a:rPr>
              <a:t>t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spc="45" dirty="0">
                <a:latin typeface="Arial" panose="020B0604020202020204"/>
                <a:cs typeface="Arial" panose="020B0604020202020204"/>
              </a:rPr>
              <a:t>v</a:t>
            </a:r>
            <a:r>
              <a:rPr sz="2700" i="1" spc="67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400" i="1" spc="45" dirty="0">
                <a:latin typeface="Arial" panose="020B0604020202020204"/>
                <a:cs typeface="Arial" panose="020B0604020202020204"/>
              </a:rPr>
              <a:t>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0155" y="309778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c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1083" y="2876803"/>
            <a:ext cx="461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003300" algn="l"/>
                <a:tab pos="1679575" algn="l"/>
                <a:tab pos="2009775" algn="l"/>
                <a:tab pos="3225165" algn="l"/>
                <a:tab pos="3549015" algn="l"/>
              </a:tabLst>
            </a:pPr>
            <a:r>
              <a:rPr sz="2400" spc="90" dirty="0">
                <a:latin typeface="Symbol" panose="05050102010706020507"/>
                <a:cs typeface="Symbol" panose="05050102010706020507"/>
              </a:rPr>
              <a:t></a:t>
            </a:r>
            <a:r>
              <a:rPr sz="2400" i="1" spc="9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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415" dirty="0">
                <a:latin typeface="Times New Roman" panose="02020603050405020304"/>
                <a:cs typeface="Times New Roman" panose="02020603050405020304"/>
              </a:rPr>
              <a:t>-------</a:t>
            </a:r>
            <a:r>
              <a:rPr sz="2400" spc="-32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409" dirty="0">
                <a:latin typeface="Times New Roman" panose="02020603050405020304"/>
                <a:cs typeface="Times New Roman" panose="02020603050405020304"/>
              </a:rPr>
              <a:t>------------------</a:t>
            </a:r>
            <a:r>
              <a:rPr sz="2400" spc="-47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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300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9" dirty="0">
                <a:latin typeface="Times New Roman" panose="02020603050405020304"/>
                <a:cs typeface="Times New Roman" panose="02020603050405020304"/>
              </a:rPr>
              <a:t>------</a:t>
            </a:r>
            <a:r>
              <a:rPr sz="2400" spc="-41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0323" y="54165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85059" y="54698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c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57579" y="5340350"/>
            <a:ext cx="325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35" dirty="0">
                <a:latin typeface="Arial" panose="020B0604020202020204"/>
                <a:cs typeface="Arial" panose="020B0604020202020204"/>
              </a:rPr>
              <a:t>c</a:t>
            </a:r>
            <a:r>
              <a:rPr sz="3600" spc="52" baseline="-12000" dirty="0">
                <a:latin typeface="Symbol" panose="05050102010706020507"/>
                <a:cs typeface="Symbol" panose="05050102010706020507"/>
              </a:rPr>
              <a:t></a:t>
            </a:r>
            <a:endParaRPr sz="3600" baseline="-1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7259" y="5024120"/>
            <a:ext cx="73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70" dirty="0">
                <a:latin typeface="Arial" panose="020B0604020202020204"/>
                <a:cs typeface="Arial" panose="020B0604020202020204"/>
              </a:rPr>
              <a:t>v</a:t>
            </a:r>
            <a:r>
              <a:rPr sz="2700" i="1" spc="104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400" i="1" spc="70" dirty="0">
                <a:latin typeface="Arial" panose="020B0604020202020204"/>
                <a:cs typeface="Arial" panose="020B0604020202020204"/>
              </a:rPr>
              <a:t>t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75" baseline="-21000" dirty="0">
                <a:latin typeface="Symbol" panose="05050102010706020507"/>
                <a:cs typeface="Symbol" panose="05050102010706020507"/>
              </a:rPr>
              <a:t></a:t>
            </a:r>
            <a:endParaRPr sz="3600" baseline="-21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54117" y="5416550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</a:tabLst>
            </a:pPr>
            <a:r>
              <a:rPr sz="1800" i="1" spc="-50" dirty="0">
                <a:latin typeface="Arial" panose="020B0604020202020204"/>
                <a:cs typeface="Arial" panose="020B0604020202020204"/>
              </a:rPr>
              <a:t>c</a:t>
            </a:r>
            <a:r>
              <a:rPr sz="1800" i="1" dirty="0">
                <a:latin typeface="Arial" panose="020B0604020202020204"/>
                <a:cs typeface="Arial" panose="020B0604020202020204"/>
              </a:rPr>
              <a:t>	</a:t>
            </a:r>
            <a:r>
              <a:rPr sz="1800" i="1" spc="-50" dirty="0">
                <a:latin typeface="Arial" panose="020B0604020202020204"/>
                <a:cs typeface="Arial" panose="020B0604020202020204"/>
              </a:rPr>
              <a:t>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44617" y="5248909"/>
            <a:ext cx="1309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latin typeface="Arial" panose="020B0604020202020204"/>
                <a:cs typeface="Arial" panose="020B0604020202020204"/>
              </a:rPr>
              <a:t>f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2400" spc="60" dirty="0">
                <a:latin typeface="Symbol" panose="05050102010706020507"/>
                <a:cs typeface="Symbol" panose="05050102010706020507"/>
              </a:rPr>
              <a:t></a:t>
            </a:r>
            <a:r>
              <a:rPr sz="2400" i="1" spc="60" dirty="0">
                <a:latin typeface="Arial" panose="020B0604020202020204"/>
                <a:cs typeface="Arial" panose="020B0604020202020204"/>
              </a:rPr>
              <a:t>t</a:t>
            </a:r>
            <a:r>
              <a:rPr sz="2400" i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Symbol" panose="05050102010706020507"/>
                <a:cs typeface="Symbol" panose="05050102010706020507"/>
              </a:rPr>
              <a:t>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169" y="5248909"/>
            <a:ext cx="616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49045" algn="l"/>
                <a:tab pos="2642870" algn="l"/>
                <a:tab pos="2985135" algn="l"/>
                <a:tab pos="3628390" algn="l"/>
                <a:tab pos="4211955" algn="l"/>
              </a:tabLst>
            </a:pPr>
            <a:r>
              <a:rPr sz="2400" spc="75" dirty="0">
                <a:latin typeface="Arial MT"/>
                <a:cs typeface="Arial MT"/>
              </a:rPr>
              <a:t>cos</a:t>
            </a:r>
            <a:r>
              <a:rPr sz="2400" spc="75" dirty="0">
                <a:latin typeface="Symbol" panose="05050102010706020507"/>
                <a:cs typeface="Symbol" panose="05050102010706020507"/>
              </a:rPr>
              <a:t>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75" dirty="0">
                <a:latin typeface="Symbol" panose="05050102010706020507"/>
                <a:cs typeface="Symbol" panose="05050102010706020507"/>
              </a:rPr>
              <a:t></a:t>
            </a:r>
            <a:r>
              <a:rPr sz="2400" i="1" spc="75" dirty="0">
                <a:latin typeface="Arial" panose="020B0604020202020204"/>
                <a:cs typeface="Arial" panose="020B0604020202020204"/>
              </a:rPr>
              <a:t>f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2400" spc="8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80" dirty="0">
                <a:latin typeface="Arial" panose="020B0604020202020204"/>
                <a:cs typeface="Arial" panose="020B0604020202020204"/>
              </a:rPr>
              <a:t>t</a:t>
            </a:r>
            <a:r>
              <a:rPr sz="2400" i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2400" spc="114" dirty="0">
                <a:latin typeface="Symbol" panose="05050102010706020507"/>
                <a:cs typeface="Symbol" panose="05050102010706020507"/>
              </a:rPr>
              <a:t></a:t>
            </a:r>
            <a:r>
              <a:rPr sz="2400" i="1" spc="114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114" dirty="0">
                <a:latin typeface="Symbol" panose="05050102010706020507"/>
                <a:cs typeface="Symbol" panose="05050102010706020507"/>
              </a:rPr>
              <a:t>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latin typeface="Arial MT"/>
                <a:cs typeface="Arial MT"/>
              </a:rPr>
              <a:t>cos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65" dirty="0">
                <a:latin typeface="Symbol" panose="05050102010706020507"/>
                <a:cs typeface="Symbol" panose="05050102010706020507"/>
              </a:rPr>
              <a:t></a:t>
            </a:r>
            <a:r>
              <a:rPr sz="2400" i="1" spc="65" dirty="0">
                <a:latin typeface="Arial" panose="020B0604020202020204"/>
                <a:cs typeface="Arial" panose="020B0604020202020204"/>
              </a:rPr>
              <a:t>f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3600" spc="120" baseline="20000" dirty="0">
                <a:latin typeface="Symbol" panose="05050102010706020507"/>
                <a:cs typeface="Symbol" panose="05050102010706020507"/>
              </a:rPr>
              <a:t></a:t>
            </a:r>
            <a:r>
              <a:rPr sz="2400" i="1" spc="80" dirty="0">
                <a:latin typeface="Arial" panose="020B0604020202020204"/>
                <a:cs typeface="Arial" panose="020B0604020202020204"/>
              </a:rPr>
              <a:t>t</a:t>
            </a:r>
            <a:r>
              <a:rPr sz="2400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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277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9" dirty="0">
                <a:latin typeface="Times New Roman" panose="02020603050405020304"/>
                <a:cs typeface="Times New Roman" panose="02020603050405020304"/>
              </a:rPr>
              <a:t>------</a:t>
            </a:r>
            <a:r>
              <a:rPr sz="2400" spc="-40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-28000" dirty="0">
                <a:latin typeface="Symbol" panose="05050102010706020507"/>
                <a:cs typeface="Symbol" panose="05050102010706020507"/>
              </a:rPr>
              <a:t></a:t>
            </a:r>
            <a:r>
              <a:rPr sz="3600" spc="-405" baseline="-2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u="sng" spc="900" baseline="-28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endParaRPr sz="3600" baseline="-2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09543" y="5248909"/>
            <a:ext cx="1558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latin typeface="Arial MT"/>
                <a:cs typeface="Arial MT"/>
              </a:rPr>
              <a:t>cos</a:t>
            </a:r>
            <a:r>
              <a:rPr sz="2400" spc="-405" dirty="0">
                <a:latin typeface="Arial MT"/>
                <a:cs typeface="Arial MT"/>
              </a:rPr>
              <a:t> </a:t>
            </a:r>
            <a:r>
              <a:rPr sz="2400" spc="105" dirty="0">
                <a:latin typeface="Symbol" panose="05050102010706020507"/>
                <a:cs typeface="Symbol" panose="05050102010706020507"/>
              </a:rPr>
              <a:t>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105" dirty="0">
                <a:latin typeface="Symbol" panose="05050102010706020507"/>
                <a:cs typeface="Symbol" panose="05050102010706020507"/>
              </a:rPr>
              <a:t></a:t>
            </a:r>
            <a:r>
              <a:rPr sz="2400" i="1" spc="105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28757" y="5212841"/>
            <a:ext cx="2617470" cy="584835"/>
          </a:xfrm>
          <a:custGeom>
            <a:avLst/>
            <a:gdLst/>
            <a:ahLst/>
            <a:cxnLst/>
            <a:rect l="l" t="t" r="r" b="b"/>
            <a:pathLst>
              <a:path w="2617470" h="584835">
                <a:moveTo>
                  <a:pt x="105156" y="0"/>
                </a:moveTo>
                <a:lnTo>
                  <a:pt x="13716" y="0"/>
                </a:lnTo>
                <a:lnTo>
                  <a:pt x="6858" y="0"/>
                </a:lnTo>
                <a:lnTo>
                  <a:pt x="0" y="0"/>
                </a:lnTo>
                <a:lnTo>
                  <a:pt x="0" y="13716"/>
                </a:lnTo>
                <a:lnTo>
                  <a:pt x="0" y="570738"/>
                </a:lnTo>
                <a:lnTo>
                  <a:pt x="0" y="577596"/>
                </a:lnTo>
                <a:lnTo>
                  <a:pt x="0" y="584454"/>
                </a:lnTo>
                <a:lnTo>
                  <a:pt x="105156" y="584454"/>
                </a:lnTo>
                <a:lnTo>
                  <a:pt x="105156" y="570738"/>
                </a:lnTo>
                <a:lnTo>
                  <a:pt x="13716" y="570738"/>
                </a:lnTo>
                <a:lnTo>
                  <a:pt x="13716" y="13716"/>
                </a:lnTo>
                <a:lnTo>
                  <a:pt x="105156" y="13716"/>
                </a:lnTo>
                <a:lnTo>
                  <a:pt x="105156" y="0"/>
                </a:lnTo>
                <a:close/>
              </a:path>
              <a:path w="2617470" h="584835">
                <a:moveTo>
                  <a:pt x="2617470" y="0"/>
                </a:moveTo>
                <a:lnTo>
                  <a:pt x="2610612" y="0"/>
                </a:lnTo>
                <a:lnTo>
                  <a:pt x="2603754" y="0"/>
                </a:lnTo>
                <a:lnTo>
                  <a:pt x="2512301" y="0"/>
                </a:lnTo>
                <a:lnTo>
                  <a:pt x="2512301" y="13716"/>
                </a:lnTo>
                <a:lnTo>
                  <a:pt x="2603754" y="13716"/>
                </a:lnTo>
                <a:lnTo>
                  <a:pt x="2603754" y="577596"/>
                </a:lnTo>
                <a:lnTo>
                  <a:pt x="2617470" y="577596"/>
                </a:lnTo>
                <a:lnTo>
                  <a:pt x="2617470" y="13716"/>
                </a:lnTo>
                <a:lnTo>
                  <a:pt x="261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2637" y="750823"/>
            <a:ext cx="9743440" cy="19456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7020" marR="5080" indent="-274320">
              <a:lnSpc>
                <a:spcPts val="2600"/>
              </a:lnSpc>
              <a:spcBef>
                <a:spcPts val="420"/>
              </a:spcBef>
              <a:buChar char="•"/>
              <a:tabLst>
                <a:tab pos="287020" algn="l"/>
                <a:tab pos="1245235" algn="l"/>
                <a:tab pos="2847975" algn="l"/>
                <a:tab pos="3519170" algn="l"/>
                <a:tab pos="4765675" algn="l"/>
                <a:tab pos="5368925" algn="l"/>
                <a:tab pos="5770245" algn="l"/>
                <a:tab pos="6914515" algn="l"/>
                <a:tab pos="7991475" algn="l"/>
                <a:tab pos="8579485" algn="l"/>
              </a:tabLst>
            </a:pPr>
            <a:r>
              <a:rPr sz="2400" spc="-20" dirty="0">
                <a:latin typeface="Arial MT"/>
                <a:cs typeface="Arial MT"/>
              </a:rPr>
              <a:t>When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transmitter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receiver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relative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motion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received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carrier</a:t>
            </a:r>
            <a:r>
              <a:rPr sz="2400" spc="-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frequency</a:t>
            </a:r>
            <a:r>
              <a:rPr sz="2400" spc="-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shifted</a:t>
            </a:r>
            <a:r>
              <a:rPr sz="2400" spc="-1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relative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transmitted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carrier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frequency;</a:t>
            </a:r>
            <a:endParaRPr sz="2400">
              <a:latin typeface="Arial MT"/>
              <a:cs typeface="Arial MT"/>
            </a:endParaRPr>
          </a:p>
          <a:p>
            <a:pPr marL="286385" indent="-273685">
              <a:lnSpc>
                <a:spcPct val="100000"/>
              </a:lnSpc>
              <a:spcBef>
                <a:spcPts val="2075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Doppler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effect: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path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case:</a:t>
            </a:r>
            <a:endParaRPr sz="2400">
              <a:latin typeface="Arial MT"/>
              <a:cs typeface="Arial MT"/>
            </a:endParaRPr>
          </a:p>
          <a:p>
            <a:pPr marL="4874260">
              <a:lnSpc>
                <a:spcPct val="100000"/>
              </a:lnSpc>
              <a:spcBef>
                <a:spcPts val="1765"/>
              </a:spcBef>
            </a:pPr>
            <a:r>
              <a:rPr sz="2400" spc="-10" dirty="0">
                <a:latin typeface="Arial MT"/>
                <a:cs typeface="Arial MT"/>
              </a:rPr>
              <a:t>propagation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44703" y="3630421"/>
            <a:ext cx="2547620" cy="7607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01650" marR="30480" indent="-464185">
              <a:lnSpc>
                <a:spcPct val="101000"/>
              </a:lnSpc>
              <a:spcBef>
                <a:spcPts val="70"/>
              </a:spcBef>
            </a:pPr>
            <a:r>
              <a:rPr sz="2400" spc="-10" dirty="0">
                <a:latin typeface="Arial MT"/>
                <a:cs typeface="Arial MT"/>
              </a:rPr>
              <a:t>transmitted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signal: </a:t>
            </a:r>
            <a:r>
              <a:rPr sz="2400" spc="-25" dirty="0">
                <a:latin typeface="Arial MT"/>
                <a:cs typeface="Arial MT"/>
              </a:rPr>
              <a:t>cos</a:t>
            </a:r>
            <a:r>
              <a:rPr sz="2400" spc="-405" dirty="0">
                <a:latin typeface="Arial MT"/>
                <a:cs typeface="Arial MT"/>
              </a:rPr>
              <a:t> </a:t>
            </a:r>
            <a:r>
              <a:rPr sz="2400" spc="105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105" dirty="0">
                <a:latin typeface="Symbol" panose="05050102010706020507"/>
                <a:cs typeface="Symbol" panose="05050102010706020507"/>
              </a:rPr>
              <a:t></a:t>
            </a:r>
            <a:r>
              <a:rPr sz="2400" i="1" spc="105" dirty="0">
                <a:latin typeface="Arial" panose="020B0604020202020204"/>
                <a:cs typeface="Arial" panose="020B0604020202020204"/>
              </a:rPr>
              <a:t>f</a:t>
            </a:r>
            <a:r>
              <a:rPr sz="2700" i="1" spc="157" baseline="-22000" dirty="0">
                <a:latin typeface="Arial" panose="020B0604020202020204"/>
                <a:cs typeface="Arial" panose="020B0604020202020204"/>
              </a:rPr>
              <a:t>c</a:t>
            </a:r>
            <a:r>
              <a:rPr sz="2400" i="1" spc="105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105" dirty="0">
                <a:latin typeface="Symbol" panose="05050102010706020507"/>
                <a:cs typeface="Symbol" panose="05050102010706020507"/>
              </a:rPr>
              <a:t>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33933" y="4690364"/>
            <a:ext cx="2141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received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45479" y="6383528"/>
            <a:ext cx="41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195" algn="l"/>
              </a:tabLst>
            </a:pPr>
            <a:r>
              <a:rPr sz="1800" i="1" spc="-50" dirty="0">
                <a:latin typeface="Arial" panose="020B0604020202020204"/>
                <a:cs typeface="Arial" panose="020B0604020202020204"/>
              </a:rPr>
              <a:t>c</a:t>
            </a:r>
            <a:r>
              <a:rPr sz="1800" i="1" dirty="0">
                <a:latin typeface="Arial" panose="020B0604020202020204"/>
                <a:cs typeface="Arial" panose="020B0604020202020204"/>
              </a:rPr>
              <a:t>	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01573" y="640867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Arial" panose="020B0604020202020204"/>
                <a:cs typeface="Arial" panose="020B0604020202020204"/>
              </a:rPr>
              <a:t>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1173" y="599490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v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75003" y="6162547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Arial" panose="020B0604020202020204"/>
                <a:cs typeface="Arial" panose="020B0604020202020204"/>
              </a:rPr>
              <a:t>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12519" y="64406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c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11173" y="6219697"/>
            <a:ext cx="36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15" dirty="0">
                <a:latin typeface="Times New Roman" panose="02020603050405020304"/>
                <a:cs typeface="Times New Roman" panose="02020603050405020304"/>
              </a:rPr>
              <a:t>-----</a:t>
            </a:r>
            <a:r>
              <a:rPr sz="2400" spc="-465" dirty="0"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89887" y="6241033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f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85899" y="640867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8095" y="6241794"/>
            <a:ext cx="392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785" algn="l"/>
                <a:tab pos="3735070" algn="l"/>
              </a:tabLst>
            </a:pPr>
            <a:r>
              <a:rPr sz="2400" dirty="0">
                <a:latin typeface="Arial MT"/>
                <a:cs typeface="Arial MT"/>
              </a:rPr>
              <a:t>Doppler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frequency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shift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i="1" spc="-50" dirty="0">
                <a:latin typeface="Arial" panose="020B0604020202020204"/>
                <a:cs typeface="Arial" panose="020B0604020202020204"/>
              </a:rPr>
              <a:t>f</a:t>
            </a:r>
            <a:r>
              <a:rPr sz="2400" i="1" dirty="0">
                <a:latin typeface="Arial" panose="020B0604020202020204"/>
                <a:cs typeface="Arial" panose="020B0604020202020204"/>
              </a:rPr>
              <a:t>	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=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09899" y="6225030"/>
            <a:ext cx="302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2310" algn="l"/>
                <a:tab pos="2296160" algn="l"/>
                <a:tab pos="2880360" algn="l"/>
              </a:tabLst>
            </a:pPr>
            <a:r>
              <a:rPr sz="2400" dirty="0">
                <a:latin typeface="Arial MT"/>
                <a:cs typeface="Arial MT"/>
              </a:rPr>
              <a:t>phase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3600" spc="-75" baseline="1000" dirty="0">
                <a:latin typeface="Symbol" panose="05050102010706020507"/>
                <a:cs typeface="Symbol" panose="05050102010706020507"/>
              </a:rPr>
              <a:t></a:t>
            </a:r>
            <a:r>
              <a:rPr sz="3600" baseline="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75" baseline="1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600" baseline="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97" baseline="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spc="97" baseline="1000" dirty="0">
                <a:latin typeface="Symbol" panose="05050102010706020507"/>
                <a:cs typeface="Symbol" panose="05050102010706020507"/>
              </a:rPr>
              <a:t></a:t>
            </a:r>
            <a:r>
              <a:rPr sz="3600" i="1" spc="97" baseline="1000" dirty="0">
                <a:latin typeface="Arial" panose="020B0604020202020204"/>
                <a:cs typeface="Arial" panose="020B0604020202020204"/>
              </a:rPr>
              <a:t>f</a:t>
            </a:r>
            <a:r>
              <a:rPr sz="3600" i="1" baseline="1000" dirty="0">
                <a:latin typeface="Arial" panose="020B0604020202020204"/>
                <a:cs typeface="Arial" panose="020B0604020202020204"/>
              </a:rPr>
              <a:t>	</a:t>
            </a:r>
            <a:r>
              <a:rPr sz="3600" spc="-75" baseline="1000" dirty="0">
                <a:latin typeface="Symbol" panose="05050102010706020507"/>
                <a:cs typeface="Symbol" panose="05050102010706020507"/>
              </a:rPr>
              <a:t></a:t>
            </a:r>
            <a:endParaRPr sz="3600" baseline="1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38573" y="3795014"/>
            <a:ext cx="2009139" cy="55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85"/>
              </a:lnSpc>
              <a:spcBef>
                <a:spcPts val="100"/>
              </a:spcBef>
            </a:pPr>
            <a:r>
              <a:rPr sz="1800" i="1" dirty="0">
                <a:latin typeface="Arial" panose="020B0604020202020204"/>
                <a:cs typeface="Arial" panose="020B0604020202020204"/>
              </a:rPr>
              <a:t>c</a:t>
            </a:r>
            <a:r>
              <a:rPr sz="18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speed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light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ts val="2085"/>
              </a:lnSpc>
            </a:pPr>
            <a:r>
              <a:rPr sz="18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18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spc="142" baseline="-180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carrier</a:t>
            </a:r>
            <a:r>
              <a:rPr sz="1800" spc="-10" dirty="0">
                <a:latin typeface="Arial MT"/>
                <a:cs typeface="Arial MT"/>
              </a:rPr>
              <a:t> frequency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82993" y="3023616"/>
            <a:ext cx="3592195" cy="105410"/>
            <a:chOff x="482993" y="3023616"/>
            <a:chExt cx="3592195" cy="105410"/>
          </a:xfrm>
        </p:grpSpPr>
        <p:sp>
          <p:nvSpPr>
            <p:cNvPr id="47" name="object 47"/>
            <p:cNvSpPr/>
            <p:nvPr/>
          </p:nvSpPr>
          <p:spPr>
            <a:xfrm>
              <a:off x="482993" y="3023615"/>
              <a:ext cx="184150" cy="105410"/>
            </a:xfrm>
            <a:custGeom>
              <a:avLst/>
              <a:gdLst/>
              <a:ahLst/>
              <a:cxnLst/>
              <a:rect l="l" t="t" r="r" b="b"/>
              <a:pathLst>
                <a:path w="184150" h="105410">
                  <a:moveTo>
                    <a:pt x="183642" y="0"/>
                  </a:moveTo>
                  <a:lnTo>
                    <a:pt x="175260" y="2286"/>
                  </a:lnTo>
                  <a:lnTo>
                    <a:pt x="21336" y="46482"/>
                  </a:lnTo>
                  <a:lnTo>
                    <a:pt x="0" y="52578"/>
                  </a:lnTo>
                  <a:lnTo>
                    <a:pt x="21336" y="58674"/>
                  </a:lnTo>
                  <a:lnTo>
                    <a:pt x="170688" y="101561"/>
                  </a:lnTo>
                  <a:lnTo>
                    <a:pt x="175260" y="102870"/>
                  </a:lnTo>
                  <a:lnTo>
                    <a:pt x="179070" y="103911"/>
                  </a:lnTo>
                  <a:lnTo>
                    <a:pt x="183642" y="105156"/>
                  </a:lnTo>
                  <a:lnTo>
                    <a:pt x="183642" y="52578"/>
                  </a:lnTo>
                  <a:lnTo>
                    <a:pt x="183642" y="8382"/>
                  </a:lnTo>
                  <a:lnTo>
                    <a:pt x="183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2181" y="3023616"/>
              <a:ext cx="182879" cy="10515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61301" y="3070097"/>
              <a:ext cx="3236595" cy="13335"/>
            </a:xfrm>
            <a:custGeom>
              <a:avLst/>
              <a:gdLst/>
              <a:ahLst/>
              <a:cxnLst/>
              <a:rect l="l" t="t" r="r" b="b"/>
              <a:pathLst>
                <a:path w="3236595" h="13335">
                  <a:moveTo>
                    <a:pt x="3236214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6096" y="12954"/>
                  </a:lnTo>
                  <a:lnTo>
                    <a:pt x="3236214" y="12954"/>
                  </a:lnTo>
                  <a:lnTo>
                    <a:pt x="3236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159" y="358393"/>
            <a:ext cx="9869805" cy="993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positive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negative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frequency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shift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appears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depending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whether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transmitter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toward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away</a:t>
            </a:r>
            <a:r>
              <a:rPr sz="1600" spc="-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receiver.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person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walking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0" dirty="0">
                <a:latin typeface="Symbol" panose="05050102010706020507"/>
                <a:cs typeface="Symbol" panose="05050102010706020507"/>
              </a:rPr>
              <a:t>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600" dirty="0">
                <a:latin typeface="Arial MT"/>
                <a:cs typeface="Arial MT"/>
              </a:rPr>
              <a:t>miles/hr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cause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shift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5" dirty="0">
                <a:latin typeface="Symbol" panose="05050102010706020507"/>
                <a:cs typeface="Symbol" panose="05050102010706020507"/>
              </a:rPr>
              <a:t>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Arial MT"/>
                <a:cs typeface="Arial MT"/>
              </a:rPr>
              <a:t>Hz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carrier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frequency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910MHz.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person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travelling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35" dirty="0">
                <a:latin typeface="Symbol" panose="05050102010706020507"/>
                <a:cs typeface="Symbol" panose="05050102010706020507"/>
              </a:rPr>
              <a:t>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60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Arial MT"/>
                <a:cs typeface="Arial MT"/>
              </a:rPr>
              <a:t>miles/hr,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shift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introduced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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80</a:t>
            </a:r>
            <a:r>
              <a:rPr sz="16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latin typeface="Arial MT"/>
                <a:cs typeface="Arial MT"/>
              </a:rPr>
              <a:t>Hz.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2815">
              <a:lnSpc>
                <a:spcPct val="100000"/>
              </a:lnSpc>
              <a:spcBef>
                <a:spcPts val="100"/>
              </a:spcBef>
            </a:pPr>
            <a:r>
              <a:rPr dirty="0"/>
              <a:t>Doppler</a:t>
            </a:r>
            <a:r>
              <a:rPr spc="-30" dirty="0"/>
              <a:t> </a:t>
            </a:r>
            <a:r>
              <a:rPr spc="-10" dirty="0"/>
              <a:t>spectrum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8923" y="25688"/>
            <a:ext cx="702945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12.12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441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Doppler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effect: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multipath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case: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637" y="6570218"/>
            <a:ext cx="966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multipath: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talk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about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Doppler</a:t>
            </a:r>
            <a:r>
              <a:rPr sz="24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spectrum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Doppler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shift.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4413" y="1321219"/>
            <a:ext cx="4269740" cy="2435225"/>
            <a:chOff x="414413" y="1321219"/>
            <a:chExt cx="4269740" cy="2435225"/>
          </a:xfrm>
        </p:grpSpPr>
        <p:sp>
          <p:nvSpPr>
            <p:cNvPr id="7" name="object 7"/>
            <p:cNvSpPr/>
            <p:nvPr/>
          </p:nvSpPr>
          <p:spPr>
            <a:xfrm>
              <a:off x="414413" y="1640585"/>
              <a:ext cx="261620" cy="986790"/>
            </a:xfrm>
            <a:custGeom>
              <a:avLst/>
              <a:gdLst/>
              <a:ahLst/>
              <a:cxnLst/>
              <a:rect l="l" t="t" r="r" b="b"/>
              <a:pathLst>
                <a:path w="261620" h="986789">
                  <a:moveTo>
                    <a:pt x="261366" y="886968"/>
                  </a:moveTo>
                  <a:lnTo>
                    <a:pt x="260604" y="882396"/>
                  </a:lnTo>
                  <a:lnTo>
                    <a:pt x="246824" y="804964"/>
                  </a:lnTo>
                  <a:lnTo>
                    <a:pt x="246824" y="880046"/>
                  </a:lnTo>
                  <a:lnTo>
                    <a:pt x="104394" y="961644"/>
                  </a:lnTo>
                  <a:lnTo>
                    <a:pt x="104394" y="961224"/>
                  </a:lnTo>
                  <a:lnTo>
                    <a:pt x="224637" y="755396"/>
                  </a:lnTo>
                  <a:lnTo>
                    <a:pt x="246824" y="880046"/>
                  </a:lnTo>
                  <a:lnTo>
                    <a:pt x="246824" y="804964"/>
                  </a:lnTo>
                  <a:lnTo>
                    <a:pt x="235775" y="742873"/>
                  </a:lnTo>
                  <a:lnTo>
                    <a:pt x="236982" y="742188"/>
                  </a:lnTo>
                  <a:lnTo>
                    <a:pt x="235000" y="738479"/>
                  </a:lnTo>
                  <a:lnTo>
                    <a:pt x="221234" y="661111"/>
                  </a:lnTo>
                  <a:lnTo>
                    <a:pt x="221234" y="736206"/>
                  </a:lnTo>
                  <a:lnTo>
                    <a:pt x="219532" y="737158"/>
                  </a:lnTo>
                  <a:lnTo>
                    <a:pt x="219532" y="751954"/>
                  </a:lnTo>
                  <a:lnTo>
                    <a:pt x="104394" y="949045"/>
                  </a:lnTo>
                  <a:lnTo>
                    <a:pt x="104394" y="815784"/>
                  </a:lnTo>
                  <a:lnTo>
                    <a:pt x="105156" y="815340"/>
                  </a:lnTo>
                  <a:lnTo>
                    <a:pt x="219532" y="751954"/>
                  </a:lnTo>
                  <a:lnTo>
                    <a:pt x="219532" y="737158"/>
                  </a:lnTo>
                  <a:lnTo>
                    <a:pt x="104394" y="800963"/>
                  </a:lnTo>
                  <a:lnTo>
                    <a:pt x="104394" y="652208"/>
                  </a:lnTo>
                  <a:lnTo>
                    <a:pt x="197281" y="601599"/>
                  </a:lnTo>
                  <a:lnTo>
                    <a:pt x="221234" y="736206"/>
                  </a:lnTo>
                  <a:lnTo>
                    <a:pt x="221234" y="661111"/>
                  </a:lnTo>
                  <a:lnTo>
                    <a:pt x="209448" y="594855"/>
                  </a:lnTo>
                  <a:lnTo>
                    <a:pt x="210312" y="594360"/>
                  </a:lnTo>
                  <a:lnTo>
                    <a:pt x="208876" y="591693"/>
                  </a:lnTo>
                  <a:lnTo>
                    <a:pt x="194894" y="513118"/>
                  </a:lnTo>
                  <a:lnTo>
                    <a:pt x="194894" y="588149"/>
                  </a:lnTo>
                  <a:lnTo>
                    <a:pt x="104394" y="637463"/>
                  </a:lnTo>
                  <a:lnTo>
                    <a:pt x="104394" y="487807"/>
                  </a:lnTo>
                  <a:lnTo>
                    <a:pt x="170357" y="450291"/>
                  </a:lnTo>
                  <a:lnTo>
                    <a:pt x="194894" y="588149"/>
                  </a:lnTo>
                  <a:lnTo>
                    <a:pt x="194894" y="513118"/>
                  </a:lnTo>
                  <a:lnTo>
                    <a:pt x="182486" y="443382"/>
                  </a:lnTo>
                  <a:lnTo>
                    <a:pt x="183642" y="442722"/>
                  </a:lnTo>
                  <a:lnTo>
                    <a:pt x="181737" y="439178"/>
                  </a:lnTo>
                  <a:lnTo>
                    <a:pt x="167957" y="361734"/>
                  </a:lnTo>
                  <a:lnTo>
                    <a:pt x="167957" y="436765"/>
                  </a:lnTo>
                  <a:lnTo>
                    <a:pt x="104394" y="472909"/>
                  </a:lnTo>
                  <a:lnTo>
                    <a:pt x="104394" y="327964"/>
                  </a:lnTo>
                  <a:lnTo>
                    <a:pt x="144741" y="306285"/>
                  </a:lnTo>
                  <a:lnTo>
                    <a:pt x="167957" y="436765"/>
                  </a:lnTo>
                  <a:lnTo>
                    <a:pt x="167957" y="361734"/>
                  </a:lnTo>
                  <a:lnTo>
                    <a:pt x="156908" y="299618"/>
                  </a:lnTo>
                  <a:lnTo>
                    <a:pt x="158496" y="298704"/>
                  </a:lnTo>
                  <a:lnTo>
                    <a:pt x="155879" y="293814"/>
                  </a:lnTo>
                  <a:lnTo>
                    <a:pt x="142354" y="217766"/>
                  </a:lnTo>
                  <a:lnTo>
                    <a:pt x="142354" y="292862"/>
                  </a:lnTo>
                  <a:lnTo>
                    <a:pt x="104394" y="313258"/>
                  </a:lnTo>
                  <a:lnTo>
                    <a:pt x="104394" y="169862"/>
                  </a:lnTo>
                  <a:lnTo>
                    <a:pt x="119049" y="161861"/>
                  </a:lnTo>
                  <a:lnTo>
                    <a:pt x="142354" y="292862"/>
                  </a:lnTo>
                  <a:lnTo>
                    <a:pt x="142354" y="217766"/>
                  </a:lnTo>
                  <a:lnTo>
                    <a:pt x="131216" y="155143"/>
                  </a:lnTo>
                  <a:lnTo>
                    <a:pt x="133350" y="153924"/>
                  </a:lnTo>
                  <a:lnTo>
                    <a:pt x="129819" y="147332"/>
                  </a:lnTo>
                  <a:lnTo>
                    <a:pt x="116662" y="73317"/>
                  </a:lnTo>
                  <a:lnTo>
                    <a:pt x="116662" y="148412"/>
                  </a:lnTo>
                  <a:lnTo>
                    <a:pt x="104394" y="155105"/>
                  </a:lnTo>
                  <a:lnTo>
                    <a:pt x="104394" y="79400"/>
                  </a:lnTo>
                  <a:lnTo>
                    <a:pt x="116662" y="148412"/>
                  </a:lnTo>
                  <a:lnTo>
                    <a:pt x="116662" y="73317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2286"/>
                  </a:lnTo>
                  <a:lnTo>
                    <a:pt x="90678" y="10998"/>
                  </a:lnTo>
                  <a:lnTo>
                    <a:pt x="90678" y="951941"/>
                  </a:lnTo>
                  <a:lnTo>
                    <a:pt x="13982" y="866863"/>
                  </a:lnTo>
                  <a:lnTo>
                    <a:pt x="26606" y="746493"/>
                  </a:lnTo>
                  <a:lnTo>
                    <a:pt x="90678" y="815187"/>
                  </a:lnTo>
                  <a:lnTo>
                    <a:pt x="90678" y="796239"/>
                  </a:lnTo>
                  <a:lnTo>
                    <a:pt x="28397" y="729462"/>
                  </a:lnTo>
                  <a:lnTo>
                    <a:pt x="42113" y="598741"/>
                  </a:lnTo>
                  <a:lnTo>
                    <a:pt x="90678" y="649173"/>
                  </a:lnTo>
                  <a:lnTo>
                    <a:pt x="90678" y="630529"/>
                  </a:lnTo>
                  <a:lnTo>
                    <a:pt x="43878" y="581939"/>
                  </a:lnTo>
                  <a:lnTo>
                    <a:pt x="57315" y="453923"/>
                  </a:lnTo>
                  <a:lnTo>
                    <a:pt x="90678" y="485559"/>
                  </a:lnTo>
                  <a:lnTo>
                    <a:pt x="90678" y="467741"/>
                  </a:lnTo>
                  <a:lnTo>
                    <a:pt x="59004" y="437718"/>
                  </a:lnTo>
                  <a:lnTo>
                    <a:pt x="72466" y="309460"/>
                  </a:lnTo>
                  <a:lnTo>
                    <a:pt x="90678" y="327660"/>
                  </a:lnTo>
                  <a:lnTo>
                    <a:pt x="90678" y="309372"/>
                  </a:lnTo>
                  <a:lnTo>
                    <a:pt x="74206" y="292912"/>
                  </a:lnTo>
                  <a:lnTo>
                    <a:pt x="87579" y="165493"/>
                  </a:lnTo>
                  <a:lnTo>
                    <a:pt x="90678" y="167601"/>
                  </a:lnTo>
                  <a:lnTo>
                    <a:pt x="90678" y="151726"/>
                  </a:lnTo>
                  <a:lnTo>
                    <a:pt x="89141" y="150672"/>
                  </a:lnTo>
                  <a:lnTo>
                    <a:pt x="90678" y="136042"/>
                  </a:lnTo>
                  <a:lnTo>
                    <a:pt x="90678" y="10998"/>
                  </a:lnTo>
                  <a:lnTo>
                    <a:pt x="75920" y="151574"/>
                  </a:lnTo>
                  <a:lnTo>
                    <a:pt x="73152" y="155448"/>
                  </a:lnTo>
                  <a:lnTo>
                    <a:pt x="75349" y="157022"/>
                  </a:lnTo>
                  <a:lnTo>
                    <a:pt x="60693" y="296684"/>
                  </a:lnTo>
                  <a:lnTo>
                    <a:pt x="60198" y="297180"/>
                  </a:lnTo>
                  <a:lnTo>
                    <a:pt x="60591" y="297586"/>
                  </a:lnTo>
                  <a:lnTo>
                    <a:pt x="45504" y="441413"/>
                  </a:lnTo>
                  <a:lnTo>
                    <a:pt x="44958" y="441960"/>
                  </a:lnTo>
                  <a:lnTo>
                    <a:pt x="45402" y="442417"/>
                  </a:lnTo>
                  <a:lnTo>
                    <a:pt x="30772" y="581875"/>
                  </a:lnTo>
                  <a:lnTo>
                    <a:pt x="28194" y="584454"/>
                  </a:lnTo>
                  <a:lnTo>
                    <a:pt x="30276" y="586549"/>
                  </a:lnTo>
                  <a:lnTo>
                    <a:pt x="14871" y="733412"/>
                  </a:lnTo>
                  <a:lnTo>
                    <a:pt x="14478" y="733806"/>
                  </a:lnTo>
                  <a:lnTo>
                    <a:pt x="14795" y="734136"/>
                  </a:lnTo>
                  <a:lnTo>
                    <a:pt x="762" y="867918"/>
                  </a:lnTo>
                  <a:lnTo>
                    <a:pt x="0" y="870966"/>
                  </a:lnTo>
                  <a:lnTo>
                    <a:pt x="2286" y="873252"/>
                  </a:lnTo>
                  <a:lnTo>
                    <a:pt x="90678" y="971308"/>
                  </a:lnTo>
                  <a:lnTo>
                    <a:pt x="90678" y="984504"/>
                  </a:lnTo>
                  <a:lnTo>
                    <a:pt x="93726" y="982726"/>
                  </a:lnTo>
                  <a:lnTo>
                    <a:pt x="98399" y="980008"/>
                  </a:lnTo>
                  <a:lnTo>
                    <a:pt x="104394" y="986790"/>
                  </a:lnTo>
                  <a:lnTo>
                    <a:pt x="104394" y="976566"/>
                  </a:lnTo>
                  <a:lnTo>
                    <a:pt x="256794" y="889254"/>
                  </a:lnTo>
                  <a:lnTo>
                    <a:pt x="261366" y="886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265" y="1855469"/>
              <a:ext cx="1643633" cy="9395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937" y="1519427"/>
              <a:ext cx="256540" cy="1087120"/>
            </a:xfrm>
            <a:custGeom>
              <a:avLst/>
              <a:gdLst/>
              <a:ahLst/>
              <a:cxnLst/>
              <a:rect l="l" t="t" r="r" b="b"/>
              <a:pathLst>
                <a:path w="256540" h="1087120">
                  <a:moveTo>
                    <a:pt x="102870" y="6096"/>
                  </a:moveTo>
                  <a:lnTo>
                    <a:pt x="101346" y="3048"/>
                  </a:lnTo>
                  <a:lnTo>
                    <a:pt x="99060" y="762"/>
                  </a:lnTo>
                  <a:lnTo>
                    <a:pt x="96774" y="0"/>
                  </a:lnTo>
                  <a:lnTo>
                    <a:pt x="92202" y="0"/>
                  </a:lnTo>
                  <a:lnTo>
                    <a:pt x="89916" y="762"/>
                  </a:lnTo>
                  <a:lnTo>
                    <a:pt x="88392" y="2286"/>
                  </a:lnTo>
                  <a:lnTo>
                    <a:pt x="88392" y="3048"/>
                  </a:lnTo>
                  <a:lnTo>
                    <a:pt x="86868" y="6096"/>
                  </a:lnTo>
                  <a:lnTo>
                    <a:pt x="86106" y="9144"/>
                  </a:lnTo>
                  <a:lnTo>
                    <a:pt x="86868" y="11430"/>
                  </a:lnTo>
                  <a:lnTo>
                    <a:pt x="87630" y="11430"/>
                  </a:lnTo>
                  <a:lnTo>
                    <a:pt x="89154" y="14478"/>
                  </a:lnTo>
                  <a:lnTo>
                    <a:pt x="90678" y="15240"/>
                  </a:lnTo>
                  <a:lnTo>
                    <a:pt x="90678" y="141732"/>
                  </a:lnTo>
                  <a:lnTo>
                    <a:pt x="96774" y="141732"/>
                  </a:lnTo>
                  <a:lnTo>
                    <a:pt x="96774" y="15748"/>
                  </a:lnTo>
                  <a:lnTo>
                    <a:pt x="98298" y="15240"/>
                  </a:lnTo>
                  <a:lnTo>
                    <a:pt x="99644" y="14566"/>
                  </a:lnTo>
                  <a:lnTo>
                    <a:pt x="99822" y="14478"/>
                  </a:lnTo>
                  <a:lnTo>
                    <a:pt x="101346" y="12954"/>
                  </a:lnTo>
                  <a:lnTo>
                    <a:pt x="102108" y="11430"/>
                  </a:lnTo>
                  <a:lnTo>
                    <a:pt x="102870" y="9144"/>
                  </a:lnTo>
                  <a:lnTo>
                    <a:pt x="102870" y="6096"/>
                  </a:lnTo>
                  <a:close/>
                </a:path>
                <a:path w="256540" h="1087120">
                  <a:moveTo>
                    <a:pt x="256032" y="998220"/>
                  </a:moveTo>
                  <a:lnTo>
                    <a:pt x="253746" y="997458"/>
                  </a:lnTo>
                  <a:lnTo>
                    <a:pt x="98552" y="930008"/>
                  </a:lnTo>
                  <a:lnTo>
                    <a:pt x="98386" y="929373"/>
                  </a:lnTo>
                  <a:lnTo>
                    <a:pt x="154089" y="813523"/>
                  </a:lnTo>
                  <a:lnTo>
                    <a:pt x="224028" y="864108"/>
                  </a:lnTo>
                  <a:lnTo>
                    <a:pt x="226314" y="865632"/>
                  </a:lnTo>
                  <a:lnTo>
                    <a:pt x="230124" y="861060"/>
                  </a:lnTo>
                  <a:lnTo>
                    <a:pt x="227838" y="859536"/>
                  </a:lnTo>
                  <a:lnTo>
                    <a:pt x="156692" y="808088"/>
                  </a:lnTo>
                  <a:lnTo>
                    <a:pt x="199783" y="718451"/>
                  </a:lnTo>
                  <a:lnTo>
                    <a:pt x="204216" y="714756"/>
                  </a:lnTo>
                  <a:lnTo>
                    <a:pt x="202692" y="712470"/>
                  </a:lnTo>
                  <a:lnTo>
                    <a:pt x="202501" y="712279"/>
                  </a:lnTo>
                  <a:lnTo>
                    <a:pt x="202692" y="711708"/>
                  </a:lnTo>
                  <a:lnTo>
                    <a:pt x="201510" y="711212"/>
                  </a:lnTo>
                  <a:lnTo>
                    <a:pt x="195668" y="704913"/>
                  </a:lnTo>
                  <a:lnTo>
                    <a:pt x="195668" y="713638"/>
                  </a:lnTo>
                  <a:lnTo>
                    <a:pt x="151930" y="804633"/>
                  </a:lnTo>
                  <a:lnTo>
                    <a:pt x="149313" y="802741"/>
                  </a:lnTo>
                  <a:lnTo>
                    <a:pt x="149313" y="810069"/>
                  </a:lnTo>
                  <a:lnTo>
                    <a:pt x="96113" y="920724"/>
                  </a:lnTo>
                  <a:lnTo>
                    <a:pt x="91948" y="904824"/>
                  </a:lnTo>
                  <a:lnTo>
                    <a:pt x="91948" y="929614"/>
                  </a:lnTo>
                  <a:lnTo>
                    <a:pt x="91440" y="931164"/>
                  </a:lnTo>
                  <a:lnTo>
                    <a:pt x="91694" y="931278"/>
                  </a:lnTo>
                  <a:lnTo>
                    <a:pt x="56045" y="955840"/>
                  </a:lnTo>
                  <a:lnTo>
                    <a:pt x="25273" y="859967"/>
                  </a:lnTo>
                  <a:lnTo>
                    <a:pt x="61925" y="814997"/>
                  </a:lnTo>
                  <a:lnTo>
                    <a:pt x="91948" y="929614"/>
                  </a:lnTo>
                  <a:lnTo>
                    <a:pt x="91948" y="904824"/>
                  </a:lnTo>
                  <a:lnTo>
                    <a:pt x="66852" y="808964"/>
                  </a:lnTo>
                  <a:lnTo>
                    <a:pt x="96875" y="772121"/>
                  </a:lnTo>
                  <a:lnTo>
                    <a:pt x="149313" y="810069"/>
                  </a:lnTo>
                  <a:lnTo>
                    <a:pt x="149313" y="802741"/>
                  </a:lnTo>
                  <a:lnTo>
                    <a:pt x="99555" y="766737"/>
                  </a:lnTo>
                  <a:lnTo>
                    <a:pt x="141058" y="654659"/>
                  </a:lnTo>
                  <a:lnTo>
                    <a:pt x="195668" y="713638"/>
                  </a:lnTo>
                  <a:lnTo>
                    <a:pt x="195668" y="704913"/>
                  </a:lnTo>
                  <a:lnTo>
                    <a:pt x="143383" y="648411"/>
                  </a:lnTo>
                  <a:lnTo>
                    <a:pt x="172999" y="568439"/>
                  </a:lnTo>
                  <a:lnTo>
                    <a:pt x="178308" y="565404"/>
                  </a:lnTo>
                  <a:lnTo>
                    <a:pt x="176784" y="563118"/>
                  </a:lnTo>
                  <a:lnTo>
                    <a:pt x="175552" y="561162"/>
                  </a:lnTo>
                  <a:lnTo>
                    <a:pt x="176022" y="559308"/>
                  </a:lnTo>
                  <a:lnTo>
                    <a:pt x="173926" y="558533"/>
                  </a:lnTo>
                  <a:lnTo>
                    <a:pt x="168592" y="549960"/>
                  </a:lnTo>
                  <a:lnTo>
                    <a:pt x="168592" y="561594"/>
                  </a:lnTo>
                  <a:lnTo>
                    <a:pt x="138417" y="643051"/>
                  </a:lnTo>
                  <a:lnTo>
                    <a:pt x="136105" y="640562"/>
                  </a:lnTo>
                  <a:lnTo>
                    <a:pt x="136105" y="649300"/>
                  </a:lnTo>
                  <a:lnTo>
                    <a:pt x="96812" y="755408"/>
                  </a:lnTo>
                  <a:lnTo>
                    <a:pt x="92786" y="736701"/>
                  </a:lnTo>
                  <a:lnTo>
                    <a:pt x="92786" y="766521"/>
                  </a:lnTo>
                  <a:lnTo>
                    <a:pt x="92341" y="768261"/>
                  </a:lnTo>
                  <a:lnTo>
                    <a:pt x="64973" y="801827"/>
                  </a:lnTo>
                  <a:lnTo>
                    <a:pt x="40944" y="710044"/>
                  </a:lnTo>
                  <a:lnTo>
                    <a:pt x="69113" y="656539"/>
                  </a:lnTo>
                  <a:lnTo>
                    <a:pt x="92786" y="766521"/>
                  </a:lnTo>
                  <a:lnTo>
                    <a:pt x="92786" y="736701"/>
                  </a:lnTo>
                  <a:lnTo>
                    <a:pt x="73685" y="647877"/>
                  </a:lnTo>
                  <a:lnTo>
                    <a:pt x="95592" y="606259"/>
                  </a:lnTo>
                  <a:lnTo>
                    <a:pt x="96443" y="606475"/>
                  </a:lnTo>
                  <a:lnTo>
                    <a:pt x="136105" y="649300"/>
                  </a:lnTo>
                  <a:lnTo>
                    <a:pt x="136105" y="640562"/>
                  </a:lnTo>
                  <a:lnTo>
                    <a:pt x="98780" y="600227"/>
                  </a:lnTo>
                  <a:lnTo>
                    <a:pt x="99060" y="599694"/>
                  </a:lnTo>
                  <a:lnTo>
                    <a:pt x="100584" y="597408"/>
                  </a:lnTo>
                  <a:lnTo>
                    <a:pt x="99390" y="596734"/>
                  </a:lnTo>
                  <a:lnTo>
                    <a:pt x="127342" y="495198"/>
                  </a:lnTo>
                  <a:lnTo>
                    <a:pt x="168592" y="561594"/>
                  </a:lnTo>
                  <a:lnTo>
                    <a:pt x="168592" y="549960"/>
                  </a:lnTo>
                  <a:lnTo>
                    <a:pt x="129565" y="487133"/>
                  </a:lnTo>
                  <a:lnTo>
                    <a:pt x="149352" y="415290"/>
                  </a:lnTo>
                  <a:lnTo>
                    <a:pt x="150114" y="412242"/>
                  </a:lnTo>
                  <a:lnTo>
                    <a:pt x="144018" y="410718"/>
                  </a:lnTo>
                  <a:lnTo>
                    <a:pt x="143256" y="413766"/>
                  </a:lnTo>
                  <a:lnTo>
                    <a:pt x="125056" y="479869"/>
                  </a:lnTo>
                  <a:lnTo>
                    <a:pt x="122834" y="476300"/>
                  </a:lnTo>
                  <a:lnTo>
                    <a:pt x="122834" y="487934"/>
                  </a:lnTo>
                  <a:lnTo>
                    <a:pt x="95758" y="586257"/>
                  </a:lnTo>
                  <a:lnTo>
                    <a:pt x="91440" y="557149"/>
                  </a:lnTo>
                  <a:lnTo>
                    <a:pt x="91440" y="598932"/>
                  </a:lnTo>
                  <a:lnTo>
                    <a:pt x="91440" y="600989"/>
                  </a:lnTo>
                  <a:lnTo>
                    <a:pt x="71666" y="638517"/>
                  </a:lnTo>
                  <a:lnTo>
                    <a:pt x="55626" y="563880"/>
                  </a:lnTo>
                  <a:lnTo>
                    <a:pt x="54864" y="560832"/>
                  </a:lnTo>
                  <a:lnTo>
                    <a:pt x="54190" y="561009"/>
                  </a:lnTo>
                  <a:lnTo>
                    <a:pt x="76504" y="498284"/>
                  </a:lnTo>
                  <a:lnTo>
                    <a:pt x="91440" y="598932"/>
                  </a:lnTo>
                  <a:lnTo>
                    <a:pt x="91440" y="557149"/>
                  </a:lnTo>
                  <a:lnTo>
                    <a:pt x="80886" y="485978"/>
                  </a:lnTo>
                  <a:lnTo>
                    <a:pt x="95732" y="444271"/>
                  </a:lnTo>
                  <a:lnTo>
                    <a:pt x="122834" y="487934"/>
                  </a:lnTo>
                  <a:lnTo>
                    <a:pt x="122834" y="476300"/>
                  </a:lnTo>
                  <a:lnTo>
                    <a:pt x="102438" y="443433"/>
                  </a:lnTo>
                  <a:lnTo>
                    <a:pt x="102870" y="443484"/>
                  </a:lnTo>
                  <a:lnTo>
                    <a:pt x="102870" y="440436"/>
                  </a:lnTo>
                  <a:lnTo>
                    <a:pt x="122682" y="271272"/>
                  </a:lnTo>
                  <a:lnTo>
                    <a:pt x="122682" y="268224"/>
                  </a:lnTo>
                  <a:lnTo>
                    <a:pt x="116586" y="267462"/>
                  </a:lnTo>
                  <a:lnTo>
                    <a:pt x="116586" y="270510"/>
                  </a:lnTo>
                  <a:lnTo>
                    <a:pt x="96799" y="439445"/>
                  </a:lnTo>
                  <a:lnTo>
                    <a:pt x="95732" y="440055"/>
                  </a:lnTo>
                  <a:lnTo>
                    <a:pt x="94361" y="439547"/>
                  </a:lnTo>
                  <a:lnTo>
                    <a:pt x="86106" y="278892"/>
                  </a:lnTo>
                  <a:lnTo>
                    <a:pt x="86106" y="275844"/>
                  </a:lnTo>
                  <a:lnTo>
                    <a:pt x="80010" y="275844"/>
                  </a:lnTo>
                  <a:lnTo>
                    <a:pt x="80010" y="278892"/>
                  </a:lnTo>
                  <a:lnTo>
                    <a:pt x="88392" y="441960"/>
                  </a:lnTo>
                  <a:lnTo>
                    <a:pt x="88392" y="445008"/>
                  </a:lnTo>
                  <a:lnTo>
                    <a:pt x="88557" y="445008"/>
                  </a:lnTo>
                  <a:lnTo>
                    <a:pt x="78854" y="472262"/>
                  </a:lnTo>
                  <a:lnTo>
                    <a:pt x="70866" y="418338"/>
                  </a:lnTo>
                  <a:lnTo>
                    <a:pt x="70866" y="415290"/>
                  </a:lnTo>
                  <a:lnTo>
                    <a:pt x="64770" y="416052"/>
                  </a:lnTo>
                  <a:lnTo>
                    <a:pt x="64770" y="419100"/>
                  </a:lnTo>
                  <a:lnTo>
                    <a:pt x="74472" y="484581"/>
                  </a:lnTo>
                  <a:lnTo>
                    <a:pt x="45720" y="565404"/>
                  </a:lnTo>
                  <a:lnTo>
                    <a:pt x="44958" y="568452"/>
                  </a:lnTo>
                  <a:lnTo>
                    <a:pt x="50634" y="570585"/>
                  </a:lnTo>
                  <a:lnTo>
                    <a:pt x="67106" y="647179"/>
                  </a:lnTo>
                  <a:lnTo>
                    <a:pt x="36296" y="705688"/>
                  </a:lnTo>
                  <a:lnTo>
                    <a:pt x="33528" y="706374"/>
                  </a:lnTo>
                  <a:lnTo>
                    <a:pt x="34290" y="709422"/>
                  </a:lnTo>
                  <a:lnTo>
                    <a:pt x="33528" y="710946"/>
                  </a:lnTo>
                  <a:lnTo>
                    <a:pt x="34874" y="711720"/>
                  </a:lnTo>
                  <a:lnTo>
                    <a:pt x="33528" y="710946"/>
                  </a:lnTo>
                  <a:lnTo>
                    <a:pt x="32004" y="713232"/>
                  </a:lnTo>
                  <a:lnTo>
                    <a:pt x="35864" y="715441"/>
                  </a:lnTo>
                  <a:lnTo>
                    <a:pt x="60058" y="807859"/>
                  </a:lnTo>
                  <a:lnTo>
                    <a:pt x="19812" y="857250"/>
                  </a:lnTo>
                  <a:lnTo>
                    <a:pt x="19507" y="857707"/>
                  </a:lnTo>
                  <a:lnTo>
                    <a:pt x="18288" y="858012"/>
                  </a:lnTo>
                  <a:lnTo>
                    <a:pt x="18554" y="859129"/>
                  </a:lnTo>
                  <a:lnTo>
                    <a:pt x="18288" y="859536"/>
                  </a:lnTo>
                  <a:lnTo>
                    <a:pt x="18757" y="859942"/>
                  </a:lnTo>
                  <a:lnTo>
                    <a:pt x="19050" y="861060"/>
                  </a:lnTo>
                  <a:lnTo>
                    <a:pt x="50660" y="959561"/>
                  </a:lnTo>
                  <a:lnTo>
                    <a:pt x="2286" y="992886"/>
                  </a:lnTo>
                  <a:lnTo>
                    <a:pt x="0" y="994410"/>
                  </a:lnTo>
                  <a:lnTo>
                    <a:pt x="3810" y="999744"/>
                  </a:lnTo>
                  <a:lnTo>
                    <a:pt x="6096" y="998220"/>
                  </a:lnTo>
                  <a:lnTo>
                    <a:pt x="52743" y="966076"/>
                  </a:lnTo>
                  <a:lnTo>
                    <a:pt x="91440" y="1086612"/>
                  </a:lnTo>
                  <a:lnTo>
                    <a:pt x="97536" y="1085088"/>
                  </a:lnTo>
                  <a:lnTo>
                    <a:pt x="58127" y="962367"/>
                  </a:lnTo>
                  <a:lnTo>
                    <a:pt x="96774" y="935736"/>
                  </a:lnTo>
                  <a:lnTo>
                    <a:pt x="97053" y="935672"/>
                  </a:lnTo>
                  <a:lnTo>
                    <a:pt x="251460" y="1002792"/>
                  </a:lnTo>
                  <a:lnTo>
                    <a:pt x="253746" y="1003554"/>
                  </a:lnTo>
                  <a:lnTo>
                    <a:pt x="256032" y="998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508" y="3333053"/>
              <a:ext cx="535751" cy="4229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2099" y="1321219"/>
              <a:ext cx="610612" cy="28126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813" y="1575815"/>
              <a:ext cx="191262" cy="1013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2835" y="1620773"/>
              <a:ext cx="3299460" cy="889635"/>
            </a:xfrm>
            <a:custGeom>
              <a:avLst/>
              <a:gdLst/>
              <a:ahLst/>
              <a:cxnLst/>
              <a:rect l="l" t="t" r="r" b="b"/>
              <a:pathLst>
                <a:path w="3299460" h="889635">
                  <a:moveTo>
                    <a:pt x="3299459" y="877061"/>
                  </a:moveTo>
                  <a:lnTo>
                    <a:pt x="3047" y="0"/>
                  </a:lnTo>
                  <a:lnTo>
                    <a:pt x="0" y="12192"/>
                  </a:lnTo>
                  <a:lnTo>
                    <a:pt x="3296411" y="889253"/>
                  </a:lnTo>
                  <a:lnTo>
                    <a:pt x="3299459" y="8770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3577" y="1472183"/>
              <a:ext cx="184404" cy="1051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7219" y="1519427"/>
              <a:ext cx="3321050" cy="955675"/>
            </a:xfrm>
            <a:custGeom>
              <a:avLst/>
              <a:gdLst/>
              <a:ahLst/>
              <a:cxnLst/>
              <a:rect l="l" t="t" r="r" b="b"/>
              <a:pathLst>
                <a:path w="3321050" h="955675">
                  <a:moveTo>
                    <a:pt x="3320796" y="945642"/>
                  </a:moveTo>
                  <a:lnTo>
                    <a:pt x="3316224" y="941832"/>
                  </a:lnTo>
                  <a:lnTo>
                    <a:pt x="2357628" y="71628"/>
                  </a:lnTo>
                  <a:lnTo>
                    <a:pt x="2356104" y="70104"/>
                  </a:lnTo>
                  <a:lnTo>
                    <a:pt x="762" y="0"/>
                  </a:lnTo>
                  <a:lnTo>
                    <a:pt x="0" y="12954"/>
                  </a:lnTo>
                  <a:lnTo>
                    <a:pt x="2350846" y="82994"/>
                  </a:lnTo>
                  <a:lnTo>
                    <a:pt x="3307842" y="951738"/>
                  </a:lnTo>
                  <a:lnTo>
                    <a:pt x="3312414" y="955548"/>
                  </a:lnTo>
                  <a:lnTo>
                    <a:pt x="3320796" y="9456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193" y="1581911"/>
              <a:ext cx="115061" cy="1897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19391" y="1751075"/>
              <a:ext cx="3429000" cy="1555750"/>
            </a:xfrm>
            <a:custGeom>
              <a:avLst/>
              <a:gdLst/>
              <a:ahLst/>
              <a:cxnLst/>
              <a:rect l="l" t="t" r="r" b="b"/>
              <a:pathLst>
                <a:path w="3429000" h="1555750">
                  <a:moveTo>
                    <a:pt x="3429000" y="820674"/>
                  </a:moveTo>
                  <a:lnTo>
                    <a:pt x="3425952" y="808482"/>
                  </a:lnTo>
                  <a:lnTo>
                    <a:pt x="3419856" y="810006"/>
                  </a:lnTo>
                  <a:lnTo>
                    <a:pt x="612114" y="1540078"/>
                  </a:lnTo>
                  <a:lnTo>
                    <a:pt x="12192" y="0"/>
                  </a:lnTo>
                  <a:lnTo>
                    <a:pt x="0" y="4572"/>
                  </a:lnTo>
                  <a:lnTo>
                    <a:pt x="601980" y="1549908"/>
                  </a:lnTo>
                  <a:lnTo>
                    <a:pt x="603504" y="1555242"/>
                  </a:lnTo>
                  <a:lnTo>
                    <a:pt x="609600" y="1553718"/>
                  </a:lnTo>
                  <a:lnTo>
                    <a:pt x="3422904" y="822198"/>
                  </a:lnTo>
                  <a:lnTo>
                    <a:pt x="3429000" y="8206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03153" y="1896871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3475" y="1243076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1230" y="2608572"/>
            <a:ext cx="78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finger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0933" y="1856993"/>
            <a:ext cx="352425" cy="937260"/>
          </a:xfrm>
          <a:custGeom>
            <a:avLst/>
            <a:gdLst/>
            <a:ahLst/>
            <a:cxnLst/>
            <a:rect l="l" t="t" r="r" b="b"/>
            <a:pathLst>
              <a:path w="352425" h="937260">
                <a:moveTo>
                  <a:pt x="9906" y="403860"/>
                </a:moveTo>
                <a:lnTo>
                  <a:pt x="9144" y="400812"/>
                </a:lnTo>
                <a:lnTo>
                  <a:pt x="6858" y="391668"/>
                </a:lnTo>
                <a:lnTo>
                  <a:pt x="6096" y="388620"/>
                </a:lnTo>
                <a:lnTo>
                  <a:pt x="0" y="390144"/>
                </a:lnTo>
                <a:lnTo>
                  <a:pt x="762" y="393192"/>
                </a:lnTo>
                <a:lnTo>
                  <a:pt x="3048" y="402336"/>
                </a:lnTo>
                <a:lnTo>
                  <a:pt x="3810" y="405384"/>
                </a:lnTo>
                <a:lnTo>
                  <a:pt x="9906" y="403860"/>
                </a:lnTo>
                <a:close/>
              </a:path>
              <a:path w="352425" h="937260">
                <a:moveTo>
                  <a:pt x="17526" y="371094"/>
                </a:moveTo>
                <a:lnTo>
                  <a:pt x="12954" y="366522"/>
                </a:lnTo>
                <a:lnTo>
                  <a:pt x="10668" y="368808"/>
                </a:lnTo>
                <a:lnTo>
                  <a:pt x="3810" y="375666"/>
                </a:lnTo>
                <a:lnTo>
                  <a:pt x="1524" y="377952"/>
                </a:lnTo>
                <a:lnTo>
                  <a:pt x="6096" y="382524"/>
                </a:lnTo>
                <a:lnTo>
                  <a:pt x="8382" y="380238"/>
                </a:lnTo>
                <a:lnTo>
                  <a:pt x="15240" y="373380"/>
                </a:lnTo>
                <a:lnTo>
                  <a:pt x="17526" y="371094"/>
                </a:lnTo>
                <a:close/>
              </a:path>
              <a:path w="352425" h="937260">
                <a:moveTo>
                  <a:pt x="27432" y="470916"/>
                </a:moveTo>
                <a:lnTo>
                  <a:pt x="26670" y="467868"/>
                </a:lnTo>
                <a:lnTo>
                  <a:pt x="22860" y="451104"/>
                </a:lnTo>
                <a:lnTo>
                  <a:pt x="22098" y="448056"/>
                </a:lnTo>
                <a:lnTo>
                  <a:pt x="16002" y="449580"/>
                </a:lnTo>
                <a:lnTo>
                  <a:pt x="16764" y="452628"/>
                </a:lnTo>
                <a:lnTo>
                  <a:pt x="20574" y="469392"/>
                </a:lnTo>
                <a:lnTo>
                  <a:pt x="21336" y="472440"/>
                </a:lnTo>
                <a:lnTo>
                  <a:pt x="27432" y="470916"/>
                </a:lnTo>
                <a:close/>
              </a:path>
              <a:path w="352425" h="937260">
                <a:moveTo>
                  <a:pt x="44958" y="537972"/>
                </a:moveTo>
                <a:lnTo>
                  <a:pt x="44196" y="534924"/>
                </a:lnTo>
                <a:lnTo>
                  <a:pt x="40386" y="518160"/>
                </a:lnTo>
                <a:lnTo>
                  <a:pt x="39624" y="515112"/>
                </a:lnTo>
                <a:lnTo>
                  <a:pt x="33528" y="516636"/>
                </a:lnTo>
                <a:lnTo>
                  <a:pt x="34290" y="519684"/>
                </a:lnTo>
                <a:lnTo>
                  <a:pt x="38100" y="536448"/>
                </a:lnTo>
                <a:lnTo>
                  <a:pt x="38862" y="539496"/>
                </a:lnTo>
                <a:lnTo>
                  <a:pt x="44958" y="537972"/>
                </a:lnTo>
                <a:close/>
              </a:path>
              <a:path w="352425" h="937260">
                <a:moveTo>
                  <a:pt x="62484" y="605790"/>
                </a:moveTo>
                <a:lnTo>
                  <a:pt x="61722" y="602742"/>
                </a:lnTo>
                <a:lnTo>
                  <a:pt x="57912" y="585978"/>
                </a:lnTo>
                <a:lnTo>
                  <a:pt x="57150" y="582930"/>
                </a:lnTo>
                <a:lnTo>
                  <a:pt x="51054" y="584454"/>
                </a:lnTo>
                <a:lnTo>
                  <a:pt x="51816" y="587502"/>
                </a:lnTo>
                <a:lnTo>
                  <a:pt x="55626" y="604266"/>
                </a:lnTo>
                <a:lnTo>
                  <a:pt x="56388" y="607314"/>
                </a:lnTo>
                <a:lnTo>
                  <a:pt x="62484" y="605790"/>
                </a:lnTo>
                <a:close/>
              </a:path>
              <a:path w="352425" h="937260">
                <a:moveTo>
                  <a:pt x="65532" y="317754"/>
                </a:moveTo>
                <a:lnTo>
                  <a:pt x="60960" y="313944"/>
                </a:lnTo>
                <a:lnTo>
                  <a:pt x="59436" y="316230"/>
                </a:lnTo>
                <a:lnTo>
                  <a:pt x="47244" y="329184"/>
                </a:lnTo>
                <a:lnTo>
                  <a:pt x="45720" y="331470"/>
                </a:lnTo>
                <a:lnTo>
                  <a:pt x="50292" y="335280"/>
                </a:lnTo>
                <a:lnTo>
                  <a:pt x="51816" y="332994"/>
                </a:lnTo>
                <a:lnTo>
                  <a:pt x="64008" y="320040"/>
                </a:lnTo>
                <a:lnTo>
                  <a:pt x="65532" y="317754"/>
                </a:lnTo>
                <a:close/>
              </a:path>
              <a:path w="352425" h="937260">
                <a:moveTo>
                  <a:pt x="80010" y="672846"/>
                </a:moveTo>
                <a:lnTo>
                  <a:pt x="79248" y="669798"/>
                </a:lnTo>
                <a:lnTo>
                  <a:pt x="74676" y="653034"/>
                </a:lnTo>
                <a:lnTo>
                  <a:pt x="73914" y="649986"/>
                </a:lnTo>
                <a:lnTo>
                  <a:pt x="67818" y="651510"/>
                </a:lnTo>
                <a:lnTo>
                  <a:pt x="68580" y="654558"/>
                </a:lnTo>
                <a:lnTo>
                  <a:pt x="73152" y="671322"/>
                </a:lnTo>
                <a:lnTo>
                  <a:pt x="73914" y="674370"/>
                </a:lnTo>
                <a:lnTo>
                  <a:pt x="80010" y="672846"/>
                </a:lnTo>
                <a:close/>
              </a:path>
              <a:path w="352425" h="937260">
                <a:moveTo>
                  <a:pt x="97536" y="740664"/>
                </a:moveTo>
                <a:lnTo>
                  <a:pt x="96774" y="737616"/>
                </a:lnTo>
                <a:lnTo>
                  <a:pt x="92202" y="720852"/>
                </a:lnTo>
                <a:lnTo>
                  <a:pt x="91440" y="717804"/>
                </a:lnTo>
                <a:lnTo>
                  <a:pt x="85344" y="719328"/>
                </a:lnTo>
                <a:lnTo>
                  <a:pt x="86106" y="722376"/>
                </a:lnTo>
                <a:lnTo>
                  <a:pt x="90678" y="739140"/>
                </a:lnTo>
                <a:lnTo>
                  <a:pt x="91440" y="742188"/>
                </a:lnTo>
                <a:lnTo>
                  <a:pt x="97536" y="740664"/>
                </a:lnTo>
                <a:close/>
              </a:path>
              <a:path w="352425" h="937260">
                <a:moveTo>
                  <a:pt x="113538" y="264414"/>
                </a:moveTo>
                <a:lnTo>
                  <a:pt x="108966" y="260604"/>
                </a:lnTo>
                <a:lnTo>
                  <a:pt x="107442" y="262890"/>
                </a:lnTo>
                <a:lnTo>
                  <a:pt x="95250" y="275844"/>
                </a:lnTo>
                <a:lnTo>
                  <a:pt x="93726" y="278130"/>
                </a:lnTo>
                <a:lnTo>
                  <a:pt x="98298" y="281940"/>
                </a:lnTo>
                <a:lnTo>
                  <a:pt x="99822" y="279654"/>
                </a:lnTo>
                <a:lnTo>
                  <a:pt x="112014" y="266700"/>
                </a:lnTo>
                <a:lnTo>
                  <a:pt x="113538" y="264414"/>
                </a:lnTo>
                <a:close/>
              </a:path>
              <a:path w="352425" h="937260">
                <a:moveTo>
                  <a:pt x="115062" y="807720"/>
                </a:moveTo>
                <a:lnTo>
                  <a:pt x="114300" y="804672"/>
                </a:lnTo>
                <a:lnTo>
                  <a:pt x="109728" y="787908"/>
                </a:lnTo>
                <a:lnTo>
                  <a:pt x="108966" y="784860"/>
                </a:lnTo>
                <a:lnTo>
                  <a:pt x="102870" y="786384"/>
                </a:lnTo>
                <a:lnTo>
                  <a:pt x="103632" y="789432"/>
                </a:lnTo>
                <a:lnTo>
                  <a:pt x="108204" y="806196"/>
                </a:lnTo>
                <a:lnTo>
                  <a:pt x="108966" y="809244"/>
                </a:lnTo>
                <a:lnTo>
                  <a:pt x="115062" y="807720"/>
                </a:lnTo>
                <a:close/>
              </a:path>
              <a:path w="352425" h="937260">
                <a:moveTo>
                  <a:pt x="132588" y="874776"/>
                </a:moveTo>
                <a:lnTo>
                  <a:pt x="131826" y="871728"/>
                </a:lnTo>
                <a:lnTo>
                  <a:pt x="127254" y="854964"/>
                </a:lnTo>
                <a:lnTo>
                  <a:pt x="126492" y="851916"/>
                </a:lnTo>
                <a:lnTo>
                  <a:pt x="120396" y="853440"/>
                </a:lnTo>
                <a:lnTo>
                  <a:pt x="121158" y="856488"/>
                </a:lnTo>
                <a:lnTo>
                  <a:pt x="125730" y="873252"/>
                </a:lnTo>
                <a:lnTo>
                  <a:pt x="126492" y="876300"/>
                </a:lnTo>
                <a:lnTo>
                  <a:pt x="132588" y="874776"/>
                </a:lnTo>
                <a:close/>
              </a:path>
              <a:path w="352425" h="937260">
                <a:moveTo>
                  <a:pt x="148590" y="934974"/>
                </a:moveTo>
                <a:lnTo>
                  <a:pt x="147828" y="931926"/>
                </a:lnTo>
                <a:lnTo>
                  <a:pt x="144780" y="922782"/>
                </a:lnTo>
                <a:lnTo>
                  <a:pt x="144018" y="919734"/>
                </a:lnTo>
                <a:lnTo>
                  <a:pt x="137922" y="922020"/>
                </a:lnTo>
                <a:lnTo>
                  <a:pt x="138684" y="925068"/>
                </a:lnTo>
                <a:lnTo>
                  <a:pt x="141732" y="934212"/>
                </a:lnTo>
                <a:lnTo>
                  <a:pt x="142494" y="937260"/>
                </a:lnTo>
                <a:lnTo>
                  <a:pt x="148590" y="934974"/>
                </a:lnTo>
                <a:close/>
              </a:path>
              <a:path w="352425" h="937260">
                <a:moveTo>
                  <a:pt x="162306" y="211074"/>
                </a:moveTo>
                <a:lnTo>
                  <a:pt x="157734" y="207264"/>
                </a:lnTo>
                <a:lnTo>
                  <a:pt x="156210" y="209550"/>
                </a:lnTo>
                <a:lnTo>
                  <a:pt x="144018" y="222504"/>
                </a:lnTo>
                <a:lnTo>
                  <a:pt x="142494" y="224790"/>
                </a:lnTo>
                <a:lnTo>
                  <a:pt x="147066" y="228600"/>
                </a:lnTo>
                <a:lnTo>
                  <a:pt x="148590" y="226314"/>
                </a:lnTo>
                <a:lnTo>
                  <a:pt x="160782" y="213360"/>
                </a:lnTo>
                <a:lnTo>
                  <a:pt x="162306" y="211074"/>
                </a:lnTo>
                <a:close/>
              </a:path>
              <a:path w="352425" h="937260">
                <a:moveTo>
                  <a:pt x="211074" y="157734"/>
                </a:moveTo>
                <a:lnTo>
                  <a:pt x="206502" y="153924"/>
                </a:lnTo>
                <a:lnTo>
                  <a:pt x="204978" y="156210"/>
                </a:lnTo>
                <a:lnTo>
                  <a:pt x="192786" y="169164"/>
                </a:lnTo>
                <a:lnTo>
                  <a:pt x="191262" y="171450"/>
                </a:lnTo>
                <a:lnTo>
                  <a:pt x="195834" y="175260"/>
                </a:lnTo>
                <a:lnTo>
                  <a:pt x="197358" y="172974"/>
                </a:lnTo>
                <a:lnTo>
                  <a:pt x="209550" y="160020"/>
                </a:lnTo>
                <a:lnTo>
                  <a:pt x="211074" y="157734"/>
                </a:lnTo>
                <a:close/>
              </a:path>
              <a:path w="352425" h="937260">
                <a:moveTo>
                  <a:pt x="259842" y="104394"/>
                </a:moveTo>
                <a:lnTo>
                  <a:pt x="255270" y="100584"/>
                </a:lnTo>
                <a:lnTo>
                  <a:pt x="253746" y="102870"/>
                </a:lnTo>
                <a:lnTo>
                  <a:pt x="241554" y="116586"/>
                </a:lnTo>
                <a:lnTo>
                  <a:pt x="240030" y="118872"/>
                </a:lnTo>
                <a:lnTo>
                  <a:pt x="244602" y="122682"/>
                </a:lnTo>
                <a:lnTo>
                  <a:pt x="246126" y="120396"/>
                </a:lnTo>
                <a:lnTo>
                  <a:pt x="258318" y="106680"/>
                </a:lnTo>
                <a:lnTo>
                  <a:pt x="259842" y="104394"/>
                </a:lnTo>
                <a:close/>
              </a:path>
              <a:path w="352425" h="937260">
                <a:moveTo>
                  <a:pt x="307848" y="51054"/>
                </a:moveTo>
                <a:lnTo>
                  <a:pt x="303276" y="47244"/>
                </a:lnTo>
                <a:lnTo>
                  <a:pt x="301752" y="49530"/>
                </a:lnTo>
                <a:lnTo>
                  <a:pt x="289560" y="63246"/>
                </a:lnTo>
                <a:lnTo>
                  <a:pt x="288036" y="65532"/>
                </a:lnTo>
                <a:lnTo>
                  <a:pt x="292608" y="69342"/>
                </a:lnTo>
                <a:lnTo>
                  <a:pt x="294132" y="67056"/>
                </a:lnTo>
                <a:lnTo>
                  <a:pt x="306324" y="53340"/>
                </a:lnTo>
                <a:lnTo>
                  <a:pt x="307848" y="51054"/>
                </a:lnTo>
                <a:close/>
              </a:path>
              <a:path w="352425" h="937260">
                <a:moveTo>
                  <a:pt x="352044" y="4572"/>
                </a:moveTo>
                <a:lnTo>
                  <a:pt x="347472" y="0"/>
                </a:lnTo>
                <a:lnTo>
                  <a:pt x="345186" y="2286"/>
                </a:lnTo>
                <a:lnTo>
                  <a:pt x="338328" y="9144"/>
                </a:lnTo>
                <a:lnTo>
                  <a:pt x="336042" y="11430"/>
                </a:lnTo>
                <a:lnTo>
                  <a:pt x="340614" y="16002"/>
                </a:lnTo>
                <a:lnTo>
                  <a:pt x="342900" y="13716"/>
                </a:lnTo>
                <a:lnTo>
                  <a:pt x="349758" y="6858"/>
                </a:lnTo>
                <a:lnTo>
                  <a:pt x="3520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31141" y="207975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v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4971" y="2247391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Arial" panose="020B0604020202020204"/>
                <a:cs typeface="Arial" panose="020B0604020202020204"/>
              </a:rPr>
              <a:t>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1289" y="1681226"/>
            <a:ext cx="48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m</a:t>
            </a:r>
            <a:endParaRPr sz="2700" baseline="-2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0457" y="2719832"/>
            <a:ext cx="540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latin typeface="Arial" panose="020B0604020202020204"/>
                <a:cs typeface="Arial" panose="020B0604020202020204"/>
              </a:rPr>
              <a:t>v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''</a:t>
            </a:r>
            <a:r>
              <a:rPr sz="2700" i="1" spc="-30" baseline="-22000" dirty="0">
                <a:latin typeface="Arial" panose="020B0604020202020204"/>
                <a:cs typeface="Arial" panose="020B0604020202020204"/>
              </a:rPr>
              <a:t>m</a:t>
            </a:r>
            <a:endParaRPr sz="2700" baseline="-2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39750" marR="522605" algn="ctr">
              <a:lnSpc>
                <a:spcPts val="2680"/>
              </a:lnSpc>
              <a:spcBef>
                <a:spcPts val="355"/>
              </a:spcBef>
            </a:pPr>
            <a:r>
              <a:rPr dirty="0"/>
              <a:t>Different</a:t>
            </a:r>
            <a:r>
              <a:rPr spc="-100" dirty="0"/>
              <a:t> </a:t>
            </a:r>
            <a:r>
              <a:rPr dirty="0"/>
              <a:t>paths</a:t>
            </a:r>
            <a:r>
              <a:rPr spc="-95" dirty="0"/>
              <a:t> </a:t>
            </a:r>
            <a:r>
              <a:rPr dirty="0"/>
              <a:t>have</a:t>
            </a:r>
            <a:r>
              <a:rPr spc="-100" dirty="0"/>
              <a:t> </a:t>
            </a:r>
            <a:r>
              <a:rPr spc="-10" dirty="0"/>
              <a:t>different </a:t>
            </a:r>
            <a:r>
              <a:rPr dirty="0"/>
              <a:t>speed</a:t>
            </a:r>
            <a:r>
              <a:rPr spc="-95" dirty="0"/>
              <a:t> </a:t>
            </a:r>
            <a:r>
              <a:rPr spc="-10" dirty="0"/>
              <a:t>components</a:t>
            </a:r>
          </a:p>
          <a:p>
            <a:pPr marR="27305" algn="ctr">
              <a:lnSpc>
                <a:spcPct val="100000"/>
              </a:lnSpc>
              <a:spcBef>
                <a:spcPts val="175"/>
              </a:spcBef>
            </a:pPr>
            <a:r>
              <a:rPr i="1" dirty="0">
                <a:latin typeface="Arial" panose="020B0604020202020204"/>
                <a:cs typeface="Arial" panose="020B0604020202020204"/>
              </a:rPr>
              <a:t>v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700" i="1" spc="179" baseline="-220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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v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700" i="1" spc="202" baseline="-220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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>
                <a:latin typeface="Arial" panose="020B0604020202020204"/>
                <a:cs typeface="Arial" panose="020B0604020202020204"/>
              </a:rPr>
              <a:t>v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''</a:t>
            </a:r>
            <a:r>
              <a:rPr sz="2700" i="1" spc="-30" baseline="-22000" dirty="0">
                <a:latin typeface="Arial" panose="020B0604020202020204"/>
                <a:cs typeface="Arial" panose="020B0604020202020204"/>
              </a:rPr>
              <a:t>m</a:t>
            </a:r>
            <a:endParaRPr sz="2700" baseline="-2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700" baseline="-22000">
              <a:latin typeface="Arial" panose="020B0604020202020204"/>
              <a:cs typeface="Arial" panose="020B0604020202020204"/>
            </a:endParaRPr>
          </a:p>
          <a:p>
            <a:pPr marL="173990">
              <a:lnSpc>
                <a:spcPct val="100000"/>
              </a:lnSpc>
            </a:pPr>
            <a:r>
              <a:rPr dirty="0"/>
              <a:t>different</a:t>
            </a:r>
            <a:r>
              <a:rPr spc="-75" dirty="0"/>
              <a:t> </a:t>
            </a:r>
            <a:r>
              <a:rPr dirty="0"/>
              <a:t>Doppler</a:t>
            </a:r>
            <a:r>
              <a:rPr spc="-75" dirty="0"/>
              <a:t> </a:t>
            </a:r>
            <a:r>
              <a:rPr dirty="0"/>
              <a:t>shift</a:t>
            </a:r>
            <a:r>
              <a:rPr spc="-70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each</a:t>
            </a:r>
            <a:r>
              <a:rPr spc="-70" dirty="0"/>
              <a:t> </a:t>
            </a:r>
            <a:r>
              <a:rPr spc="-20" dirty="0"/>
              <a:t>path</a:t>
            </a:r>
          </a:p>
          <a:p>
            <a:pPr marL="114300">
              <a:lnSpc>
                <a:spcPct val="100000"/>
              </a:lnSpc>
              <a:spcBef>
                <a:spcPts val="1225"/>
              </a:spcBef>
              <a:tabLst>
                <a:tab pos="987425" algn="l"/>
                <a:tab pos="1500505" algn="l"/>
                <a:tab pos="2402840" algn="l"/>
                <a:tab pos="3138805" algn="l"/>
                <a:tab pos="4050665" algn="l"/>
              </a:tabLst>
            </a:pPr>
            <a:r>
              <a:rPr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d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v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r>
              <a:rPr sz="2400" i="1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d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spc="-20" dirty="0">
                <a:latin typeface="Arial" panose="020B0604020202020204"/>
                <a:cs typeface="Arial" panose="020B0604020202020204"/>
              </a:rPr>
              <a:t>v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''</a:t>
            </a:r>
            <a:r>
              <a:rPr sz="2700" i="1" spc="-30" baseline="-22000" dirty="0">
                <a:latin typeface="Arial" panose="020B0604020202020204"/>
                <a:cs typeface="Arial" panose="020B0604020202020204"/>
              </a:rPr>
              <a:t>m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r>
              <a:rPr sz="2400" i="1" spc="-3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''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d</a:t>
            </a:r>
            <a:endParaRPr sz="2700" baseline="-2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87225" y="3325367"/>
            <a:ext cx="416814" cy="12573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3958" y="3308603"/>
            <a:ext cx="416814" cy="1257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45893" y="3283458"/>
            <a:ext cx="416814" cy="12572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741055" y="4586328"/>
            <a:ext cx="1716405" cy="1102360"/>
            <a:chOff x="1741055" y="4586328"/>
            <a:chExt cx="1716405" cy="110236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3907" y="5508498"/>
              <a:ext cx="233172" cy="12572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741055" y="5558790"/>
              <a:ext cx="1508125" cy="25400"/>
            </a:xfrm>
            <a:custGeom>
              <a:avLst/>
              <a:gdLst/>
              <a:ahLst/>
              <a:cxnLst/>
              <a:rect l="l" t="t" r="r" b="b"/>
              <a:pathLst>
                <a:path w="1508125" h="25400">
                  <a:moveTo>
                    <a:pt x="1507997" y="25146"/>
                  </a:moveTo>
                  <a:lnTo>
                    <a:pt x="1507997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507997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1347" y="4586328"/>
              <a:ext cx="125730" cy="23332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42401" y="4794504"/>
              <a:ext cx="25400" cy="894080"/>
            </a:xfrm>
            <a:custGeom>
              <a:avLst/>
              <a:gdLst/>
              <a:ahLst/>
              <a:cxnLst/>
              <a:rect l="l" t="t" r="r" b="b"/>
              <a:pathLst>
                <a:path w="25400" h="894079">
                  <a:moveTo>
                    <a:pt x="25145" y="893826"/>
                  </a:moveTo>
                  <a:lnTo>
                    <a:pt x="25145" y="0"/>
                  </a:lnTo>
                  <a:lnTo>
                    <a:pt x="0" y="0"/>
                  </a:lnTo>
                  <a:lnTo>
                    <a:pt x="0" y="893826"/>
                  </a:lnTo>
                  <a:lnTo>
                    <a:pt x="25145" y="8938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23757" y="4674108"/>
              <a:ext cx="115062" cy="1127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069477" y="4762500"/>
              <a:ext cx="25400" cy="821055"/>
            </a:xfrm>
            <a:custGeom>
              <a:avLst/>
              <a:gdLst/>
              <a:ahLst/>
              <a:cxnLst/>
              <a:rect l="l" t="t" r="r" b="b"/>
              <a:pathLst>
                <a:path w="25400" h="821054">
                  <a:moveTo>
                    <a:pt x="25145" y="820674"/>
                  </a:moveTo>
                  <a:lnTo>
                    <a:pt x="25145" y="0"/>
                  </a:lnTo>
                  <a:lnTo>
                    <a:pt x="0" y="0"/>
                  </a:lnTo>
                  <a:lnTo>
                    <a:pt x="0" y="820674"/>
                  </a:lnTo>
                  <a:lnTo>
                    <a:pt x="25145" y="8206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585839" y="4348734"/>
            <a:ext cx="1619250" cy="1388745"/>
            <a:chOff x="6585839" y="4348734"/>
            <a:chExt cx="1619250" cy="1388745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5839" y="4348734"/>
              <a:ext cx="125742" cy="23317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36131" y="4557522"/>
              <a:ext cx="25400" cy="1179830"/>
            </a:xfrm>
            <a:custGeom>
              <a:avLst/>
              <a:gdLst/>
              <a:ahLst/>
              <a:cxnLst/>
              <a:rect l="l" t="t" r="r" b="b"/>
              <a:pathLst>
                <a:path w="25400" h="1179829">
                  <a:moveTo>
                    <a:pt x="25146" y="1179576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1179576"/>
                  </a:lnTo>
                  <a:lnTo>
                    <a:pt x="25146" y="1179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0027" y="4424934"/>
              <a:ext cx="115062" cy="11201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34236" y="4511802"/>
              <a:ext cx="25400" cy="1061720"/>
            </a:xfrm>
            <a:custGeom>
              <a:avLst/>
              <a:gdLst/>
              <a:ahLst/>
              <a:cxnLst/>
              <a:rect l="l" t="t" r="r" b="b"/>
              <a:pathLst>
                <a:path w="25400" h="1061720">
                  <a:moveTo>
                    <a:pt x="25146" y="0"/>
                  </a:moveTo>
                  <a:lnTo>
                    <a:pt x="0" y="0"/>
                  </a:lnTo>
                  <a:lnTo>
                    <a:pt x="0" y="1049274"/>
                  </a:lnTo>
                  <a:lnTo>
                    <a:pt x="0" y="1061466"/>
                  </a:lnTo>
                  <a:lnTo>
                    <a:pt x="25146" y="1061466"/>
                  </a:lnTo>
                  <a:lnTo>
                    <a:pt x="25146" y="1049274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8821" y="4631436"/>
              <a:ext cx="116585" cy="11353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534529" y="4720590"/>
              <a:ext cx="25400" cy="845819"/>
            </a:xfrm>
            <a:custGeom>
              <a:avLst/>
              <a:gdLst/>
              <a:ahLst/>
              <a:cxnLst/>
              <a:rect l="l" t="t" r="r" b="b"/>
              <a:pathLst>
                <a:path w="25400" h="845820">
                  <a:moveTo>
                    <a:pt x="25146" y="845819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845819"/>
                  </a:lnTo>
                  <a:lnTo>
                    <a:pt x="25146" y="8458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69365" y="4734306"/>
              <a:ext cx="115062" cy="11201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313561" y="4821174"/>
              <a:ext cx="25400" cy="733425"/>
            </a:xfrm>
            <a:custGeom>
              <a:avLst/>
              <a:gdLst/>
              <a:ahLst/>
              <a:cxnLst/>
              <a:rect l="l" t="t" r="r" b="b"/>
              <a:pathLst>
                <a:path w="25400" h="733425">
                  <a:moveTo>
                    <a:pt x="25146" y="733044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733044"/>
                  </a:lnTo>
                  <a:lnTo>
                    <a:pt x="25146" y="7330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01067" y="5543804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freq.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39253" y="4594859"/>
            <a:ext cx="13970" cy="288290"/>
          </a:xfrm>
          <a:custGeom>
            <a:avLst/>
            <a:gdLst/>
            <a:ahLst/>
            <a:cxnLst/>
            <a:rect l="l" t="t" r="r" b="b"/>
            <a:pathLst>
              <a:path w="13969" h="288289">
                <a:moveTo>
                  <a:pt x="13715" y="288036"/>
                </a:moveTo>
                <a:lnTo>
                  <a:pt x="13715" y="0"/>
                </a:lnTo>
                <a:lnTo>
                  <a:pt x="0" y="0"/>
                </a:lnTo>
                <a:lnTo>
                  <a:pt x="0" y="288036"/>
                </a:lnTo>
                <a:lnTo>
                  <a:pt x="13715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65617" y="4594859"/>
            <a:ext cx="13970" cy="288290"/>
          </a:xfrm>
          <a:custGeom>
            <a:avLst/>
            <a:gdLst/>
            <a:ahLst/>
            <a:cxnLst/>
            <a:rect l="l" t="t" r="r" b="b"/>
            <a:pathLst>
              <a:path w="13969" h="288289">
                <a:moveTo>
                  <a:pt x="13716" y="288036"/>
                </a:moveTo>
                <a:lnTo>
                  <a:pt x="13716" y="0"/>
                </a:lnTo>
                <a:lnTo>
                  <a:pt x="0" y="0"/>
                </a:lnTo>
                <a:lnTo>
                  <a:pt x="0" y="288036"/>
                </a:lnTo>
                <a:lnTo>
                  <a:pt x="1371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17353" y="3708146"/>
            <a:ext cx="8898255" cy="1196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transmitting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sinusoid,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shifted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sinusoids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received</a:t>
            </a:r>
            <a:endParaRPr sz="2400">
              <a:latin typeface="Arial MT"/>
              <a:cs typeface="Arial MT"/>
            </a:endParaRPr>
          </a:p>
          <a:p>
            <a:pPr marL="2255520" algn="ctr">
              <a:lnSpc>
                <a:spcPts val="2555"/>
              </a:lnSpc>
              <a:spcBef>
                <a:spcPts val="610"/>
              </a:spcBef>
            </a:pPr>
            <a:r>
              <a:rPr sz="2400" i="1" spc="90" dirty="0">
                <a:latin typeface="Arial" panose="020B0604020202020204"/>
                <a:cs typeface="Arial" panose="020B0604020202020204"/>
              </a:rPr>
              <a:t>Y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9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</a:t>
            </a:r>
            <a:endParaRPr sz="2400">
              <a:latin typeface="Symbol" panose="05050102010706020507"/>
              <a:cs typeface="Symbol" panose="05050102010706020507"/>
            </a:endParaRPr>
          </a:p>
          <a:p>
            <a:pPr marR="7392035" algn="ctr">
              <a:lnSpc>
                <a:spcPts val="2555"/>
              </a:lnSpc>
            </a:pPr>
            <a:r>
              <a:rPr sz="2400" i="1" spc="90" dirty="0">
                <a:latin typeface="Arial" panose="020B0604020202020204"/>
                <a:cs typeface="Arial" panose="020B0604020202020204"/>
              </a:rPr>
              <a:t>X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90" dirty="0">
                <a:latin typeface="Arial" panose="020B0604020202020204"/>
                <a:cs typeface="Arial" panose="020B0604020202020204"/>
              </a:rPr>
              <a:t>f</a:t>
            </a:r>
            <a:r>
              <a:rPr sz="2400" spc="90" dirty="0">
                <a:latin typeface="Symbol" panose="05050102010706020507"/>
                <a:cs typeface="Symbol" panose="05050102010706020507"/>
              </a:rPr>
              <a:t>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867285" y="4311396"/>
            <a:ext cx="13970" cy="288290"/>
          </a:xfrm>
          <a:custGeom>
            <a:avLst/>
            <a:gdLst/>
            <a:ahLst/>
            <a:cxnLst/>
            <a:rect l="l" t="t" r="r" b="b"/>
            <a:pathLst>
              <a:path w="13970" h="288289">
                <a:moveTo>
                  <a:pt x="13715" y="288036"/>
                </a:moveTo>
                <a:lnTo>
                  <a:pt x="13715" y="0"/>
                </a:lnTo>
                <a:lnTo>
                  <a:pt x="0" y="0"/>
                </a:lnTo>
                <a:lnTo>
                  <a:pt x="0" y="288036"/>
                </a:lnTo>
                <a:lnTo>
                  <a:pt x="13715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3649" y="4311396"/>
            <a:ext cx="13970" cy="288290"/>
          </a:xfrm>
          <a:custGeom>
            <a:avLst/>
            <a:gdLst/>
            <a:ahLst/>
            <a:cxnLst/>
            <a:rect l="l" t="t" r="r" b="b"/>
            <a:pathLst>
              <a:path w="13970" h="288289">
                <a:moveTo>
                  <a:pt x="13716" y="288036"/>
                </a:moveTo>
                <a:lnTo>
                  <a:pt x="13716" y="0"/>
                </a:lnTo>
                <a:lnTo>
                  <a:pt x="0" y="0"/>
                </a:lnTo>
                <a:lnTo>
                  <a:pt x="0" y="288036"/>
                </a:lnTo>
                <a:lnTo>
                  <a:pt x="13716" y="288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654929" y="5546852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freq.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22021" y="5497829"/>
            <a:ext cx="2838450" cy="125730"/>
            <a:chOff x="6422021" y="5497829"/>
            <a:chExt cx="2838450" cy="125730"/>
          </a:xfrm>
        </p:grpSpPr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28048" y="5497829"/>
              <a:ext cx="232422" cy="12573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22021" y="5548883"/>
              <a:ext cx="2630805" cy="25400"/>
            </a:xfrm>
            <a:custGeom>
              <a:avLst/>
              <a:gdLst/>
              <a:ahLst/>
              <a:cxnLst/>
              <a:rect l="l" t="t" r="r" b="b"/>
              <a:pathLst>
                <a:path w="2630804" h="25400">
                  <a:moveTo>
                    <a:pt x="2630424" y="25146"/>
                  </a:moveTo>
                  <a:lnTo>
                    <a:pt x="2630424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630424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959743" y="5578855"/>
            <a:ext cx="22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c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94155" y="5485274"/>
            <a:ext cx="971550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62585">
              <a:lnSpc>
                <a:spcPct val="133000"/>
              </a:lnSpc>
              <a:spcBef>
                <a:spcPts val="100"/>
              </a:spcBef>
            </a:pP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spc="44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spc="37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67380" y="5891279"/>
            <a:ext cx="723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spc="37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''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149731" y="5588508"/>
            <a:ext cx="453390" cy="365125"/>
            <a:chOff x="7149731" y="5588508"/>
            <a:chExt cx="453390" cy="365125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26147" y="5598414"/>
              <a:ext cx="76974" cy="32232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149732" y="5588508"/>
              <a:ext cx="187960" cy="365125"/>
            </a:xfrm>
            <a:custGeom>
              <a:avLst/>
              <a:gdLst/>
              <a:ahLst/>
              <a:cxnLst/>
              <a:rect l="l" t="t" r="r" b="b"/>
              <a:pathLst>
                <a:path w="187959" h="365125">
                  <a:moveTo>
                    <a:pt x="187439" y="76200"/>
                  </a:moveTo>
                  <a:lnTo>
                    <a:pt x="185915" y="64770"/>
                  </a:lnTo>
                  <a:lnTo>
                    <a:pt x="182092" y="10693"/>
                  </a:lnTo>
                  <a:lnTo>
                    <a:pt x="181343" y="10769"/>
                  </a:lnTo>
                  <a:lnTo>
                    <a:pt x="182092" y="10680"/>
                  </a:lnTo>
                  <a:lnTo>
                    <a:pt x="181343" y="0"/>
                  </a:lnTo>
                  <a:lnTo>
                    <a:pt x="171450" y="6096"/>
                  </a:lnTo>
                  <a:lnTo>
                    <a:pt x="126492" y="36576"/>
                  </a:lnTo>
                  <a:lnTo>
                    <a:pt x="118110" y="42672"/>
                  </a:lnTo>
                  <a:lnTo>
                    <a:pt x="127241" y="47244"/>
                  </a:lnTo>
                  <a:lnTo>
                    <a:pt x="149491" y="57683"/>
                  </a:lnTo>
                  <a:lnTo>
                    <a:pt x="149339" y="57912"/>
                  </a:lnTo>
                  <a:lnTo>
                    <a:pt x="1524" y="359664"/>
                  </a:lnTo>
                  <a:lnTo>
                    <a:pt x="0" y="361950"/>
                  </a:lnTo>
                  <a:lnTo>
                    <a:pt x="5334" y="364998"/>
                  </a:lnTo>
                  <a:lnTo>
                    <a:pt x="6845" y="362712"/>
                  </a:lnTo>
                  <a:lnTo>
                    <a:pt x="154686" y="60960"/>
                  </a:lnTo>
                  <a:lnTo>
                    <a:pt x="155067" y="60388"/>
                  </a:lnTo>
                  <a:lnTo>
                    <a:pt x="176022" y="70866"/>
                  </a:lnTo>
                  <a:lnTo>
                    <a:pt x="187439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4193171" y="4526279"/>
            <a:ext cx="1224915" cy="1038860"/>
            <a:chOff x="4193171" y="4526279"/>
            <a:chExt cx="1224915" cy="1038860"/>
          </a:xfrm>
        </p:grpSpPr>
        <p:sp>
          <p:nvSpPr>
            <p:cNvPr id="63" name="object 63"/>
            <p:cNvSpPr/>
            <p:nvPr/>
          </p:nvSpPr>
          <p:spPr>
            <a:xfrm>
              <a:off x="4244225" y="4526279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80" y="487680"/>
                  </a:moveTo>
                  <a:lnTo>
                    <a:pt x="1164336" y="478536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72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25146" y="728472"/>
                  </a:lnTo>
                  <a:lnTo>
                    <a:pt x="685800" y="728472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36" y="953262"/>
                  </a:lnTo>
                  <a:lnTo>
                    <a:pt x="710946" y="949452"/>
                  </a:lnTo>
                  <a:lnTo>
                    <a:pt x="1164336" y="496062"/>
                  </a:lnTo>
                  <a:lnTo>
                    <a:pt x="1173480" y="48768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05363" y="4620005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1143000" y="457200"/>
                  </a:moveTo>
                  <a:lnTo>
                    <a:pt x="685800" y="0"/>
                  </a:lnTo>
                  <a:lnTo>
                    <a:pt x="685800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914400"/>
                  </a:lnTo>
                  <a:lnTo>
                    <a:pt x="11430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93171" y="4590287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80" y="487680"/>
                  </a:moveTo>
                  <a:lnTo>
                    <a:pt x="1164336" y="478536"/>
                  </a:lnTo>
                  <a:lnTo>
                    <a:pt x="1138047" y="452247"/>
                  </a:lnTo>
                  <a:lnTo>
                    <a:pt x="1138047" y="487299"/>
                  </a:lnTo>
                  <a:lnTo>
                    <a:pt x="710946" y="914400"/>
                  </a:lnTo>
                  <a:lnTo>
                    <a:pt x="710946" y="728472"/>
                  </a:lnTo>
                  <a:lnTo>
                    <a:pt x="710946" y="715518"/>
                  </a:lnTo>
                  <a:lnTo>
                    <a:pt x="710946" y="703326"/>
                  </a:lnTo>
                  <a:lnTo>
                    <a:pt x="25146" y="703326"/>
                  </a:lnTo>
                  <a:lnTo>
                    <a:pt x="25146" y="271272"/>
                  </a:lnTo>
                  <a:lnTo>
                    <a:pt x="685800" y="271272"/>
                  </a:lnTo>
                  <a:lnTo>
                    <a:pt x="697992" y="271272"/>
                  </a:lnTo>
                  <a:lnTo>
                    <a:pt x="710946" y="271272"/>
                  </a:lnTo>
                  <a:lnTo>
                    <a:pt x="710946" y="60198"/>
                  </a:lnTo>
                  <a:lnTo>
                    <a:pt x="1138047" y="487299"/>
                  </a:lnTo>
                  <a:lnTo>
                    <a:pt x="1138047" y="452247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72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25146" y="728472"/>
                  </a:lnTo>
                  <a:lnTo>
                    <a:pt x="685800" y="728472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36" y="953262"/>
                  </a:lnTo>
                  <a:lnTo>
                    <a:pt x="710946" y="949452"/>
                  </a:lnTo>
                  <a:lnTo>
                    <a:pt x="1164336" y="496062"/>
                  </a:lnTo>
                  <a:lnTo>
                    <a:pt x="1173480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822325" y="5560567"/>
            <a:ext cx="210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Doppler</a:t>
            </a:r>
            <a:r>
              <a:rPr sz="2400" spc="-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spread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159" y="358393"/>
            <a:ext cx="9869805" cy="14370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sz="1600" dirty="0">
                <a:latin typeface="Arial MT"/>
                <a:cs typeface="Arial MT"/>
              </a:rPr>
              <a:t>In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realistic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multipath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case,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single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sinusoid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transmitted,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instead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being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subjected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simple </a:t>
            </a:r>
            <a:r>
              <a:rPr sz="1600" dirty="0">
                <a:latin typeface="Arial MT"/>
                <a:cs typeface="Arial MT"/>
              </a:rPr>
              <a:t>Doppler shift,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 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spread 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frequency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received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spectrum,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called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Doppler</a:t>
            </a:r>
            <a:r>
              <a:rPr sz="1600" i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spectrum</a:t>
            </a:r>
            <a:r>
              <a:rPr sz="1600" dirty="0">
                <a:latin typeface="Arial MT"/>
                <a:cs typeface="Arial MT"/>
              </a:rPr>
              <a:t>. This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happens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relative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movement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between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transmitter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receiver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moving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objects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transmission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variant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multipath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characteristics.</a:t>
            </a: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575"/>
              </a:spcBef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Rayleigh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classical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spectrum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  <a:hlinkClick r:id="rId6" action="ppaction://hlinksldjump"/>
              </a:rPr>
              <a:t>[17]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1070" y="2283206"/>
            <a:ext cx="4768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35" dirty="0">
                <a:latin typeface="Symbol" panose="05050102010706020507"/>
                <a:cs typeface="Symbol" panose="05050102010706020507"/>
              </a:rPr>
              <a:t></a:t>
            </a:r>
            <a:r>
              <a:rPr sz="1600" i="1" spc="3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52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7923" y="2256536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0" dirty="0">
                <a:latin typeface="Arial" panose="020B0604020202020204"/>
                <a:cs typeface="Arial" panose="020B0604020202020204"/>
              </a:rPr>
              <a:t>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0769" y="2149855"/>
            <a:ext cx="2580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7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spc="70" dirty="0">
                <a:latin typeface="Arial" panose="020B0604020202020204"/>
                <a:cs typeface="Arial" panose="020B0604020202020204"/>
              </a:rPr>
              <a:t>f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</a:t>
            </a:r>
            <a:r>
              <a:rPr sz="1600" spc="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427" baseline="3000" dirty="0"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400" spc="-652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705" baseline="3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705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427" baseline="3000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spc="-487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172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dirty="0">
                <a:latin typeface="Symbol" panose="05050102010706020507"/>
                <a:cs typeface="Symbol" panose="05050102010706020507"/>
              </a:rPr>
              <a:t>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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spc="75" dirty="0">
                <a:latin typeface="Arial" panose="020B0604020202020204"/>
                <a:cs typeface="Arial" panose="020B0604020202020204"/>
              </a:rPr>
              <a:t>  </a:t>
            </a:r>
            <a:r>
              <a:rPr sz="1600" dirty="0">
                <a:latin typeface="Symbol" panose="05050102010706020507"/>
                <a:cs typeface="Symbol" panose="05050102010706020507"/>
              </a:rPr>
              <a:t></a:t>
            </a:r>
            <a:r>
              <a:rPr sz="2100" baseline="38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dirty="0">
                <a:latin typeface="Symbol" panose="05050102010706020507"/>
                <a:cs typeface="Symbol" panose="05050102010706020507"/>
              </a:rPr>
              <a:t></a:t>
            </a:r>
            <a:r>
              <a:rPr sz="2100" baseline="5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spc="44" baseline="5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aseline="54000" dirty="0">
                <a:latin typeface="Symbol" panose="05050102010706020507"/>
                <a:cs typeface="Symbol" panose="05050102010706020507"/>
              </a:rPr>
              <a:t></a:t>
            </a:r>
            <a:r>
              <a:rPr sz="2100" spc="37" baseline="5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75" baseline="5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5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7559" y="2256536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0" dirty="0">
                <a:latin typeface="Arial" panose="020B0604020202020204"/>
                <a:cs typeface="Arial" panose="020B0604020202020204"/>
              </a:rPr>
              <a:t>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4265" y="2149855"/>
            <a:ext cx="401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spc="3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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60" dirty="0">
                <a:latin typeface="Arial" panose="020B0604020202020204"/>
                <a:cs typeface="Arial" panose="020B0604020202020204"/>
              </a:rPr>
              <a:t>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33451" y="2208275"/>
            <a:ext cx="9525" cy="192405"/>
          </a:xfrm>
          <a:custGeom>
            <a:avLst/>
            <a:gdLst/>
            <a:ahLst/>
            <a:cxnLst/>
            <a:rect l="l" t="t" r="r" b="b"/>
            <a:pathLst>
              <a:path w="9525" h="192405">
                <a:moveTo>
                  <a:pt x="9144" y="0"/>
                </a:moveTo>
                <a:lnTo>
                  <a:pt x="0" y="0"/>
                </a:lnTo>
                <a:lnTo>
                  <a:pt x="0" y="187452"/>
                </a:lnTo>
                <a:lnTo>
                  <a:pt x="0" y="192024"/>
                </a:lnTo>
                <a:lnTo>
                  <a:pt x="9144" y="192024"/>
                </a:lnTo>
                <a:lnTo>
                  <a:pt x="9144" y="187452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39357" y="2208275"/>
            <a:ext cx="9525" cy="192405"/>
          </a:xfrm>
          <a:custGeom>
            <a:avLst/>
            <a:gdLst/>
            <a:ahLst/>
            <a:cxnLst/>
            <a:rect l="l" t="t" r="r" b="b"/>
            <a:pathLst>
              <a:path w="9525" h="192405">
                <a:moveTo>
                  <a:pt x="9144" y="0"/>
                </a:moveTo>
                <a:lnTo>
                  <a:pt x="0" y="0"/>
                </a:lnTo>
                <a:lnTo>
                  <a:pt x="0" y="187452"/>
                </a:lnTo>
                <a:lnTo>
                  <a:pt x="0" y="192024"/>
                </a:lnTo>
                <a:lnTo>
                  <a:pt x="9144" y="192024"/>
                </a:lnTo>
                <a:lnTo>
                  <a:pt x="9144" y="187452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759" y="2799069"/>
            <a:ext cx="4538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d</a:t>
            </a:r>
            <a:r>
              <a:rPr sz="2100" i="1" spc="630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v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m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spc="30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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c</a:t>
            </a:r>
            <a:r>
              <a:rPr sz="1600" i="1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shift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15831" y="3170682"/>
            <a:ext cx="4818380" cy="2065020"/>
            <a:chOff x="2615831" y="3170682"/>
            <a:chExt cx="4818380" cy="206502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50124" y="4959096"/>
              <a:ext cx="83832" cy="967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15831" y="5001005"/>
              <a:ext cx="4740910" cy="13335"/>
            </a:xfrm>
            <a:custGeom>
              <a:avLst/>
              <a:gdLst/>
              <a:ahLst/>
              <a:cxnLst/>
              <a:rect l="l" t="t" r="r" b="b"/>
              <a:pathLst>
                <a:path w="4740909" h="13335">
                  <a:moveTo>
                    <a:pt x="4740389" y="0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6083" y="12954"/>
                  </a:lnTo>
                  <a:lnTo>
                    <a:pt x="4740389" y="12954"/>
                  </a:lnTo>
                  <a:lnTo>
                    <a:pt x="47403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03283" y="3170682"/>
              <a:ext cx="95250" cy="838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44431" y="3248405"/>
              <a:ext cx="3215005" cy="1987550"/>
            </a:xfrm>
            <a:custGeom>
              <a:avLst/>
              <a:gdLst/>
              <a:ahLst/>
              <a:cxnLst/>
              <a:rect l="l" t="t" r="r" b="b"/>
              <a:pathLst>
                <a:path w="3215004" h="1987550">
                  <a:moveTo>
                    <a:pt x="12954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0" y="1987296"/>
                  </a:lnTo>
                  <a:lnTo>
                    <a:pt x="12954" y="1987296"/>
                  </a:lnTo>
                  <a:lnTo>
                    <a:pt x="12954" y="1981200"/>
                  </a:lnTo>
                  <a:lnTo>
                    <a:pt x="12954" y="0"/>
                  </a:lnTo>
                  <a:close/>
                </a:path>
                <a:path w="3215004" h="1987550">
                  <a:moveTo>
                    <a:pt x="763384" y="1511401"/>
                  </a:moveTo>
                  <a:lnTo>
                    <a:pt x="745998" y="1503426"/>
                  </a:lnTo>
                  <a:lnTo>
                    <a:pt x="728472" y="1495044"/>
                  </a:lnTo>
                  <a:lnTo>
                    <a:pt x="711708" y="1485900"/>
                  </a:lnTo>
                  <a:lnTo>
                    <a:pt x="712470" y="1485900"/>
                  </a:lnTo>
                  <a:lnTo>
                    <a:pt x="696468" y="1475994"/>
                  </a:lnTo>
                  <a:lnTo>
                    <a:pt x="679513" y="1464157"/>
                  </a:lnTo>
                  <a:lnTo>
                    <a:pt x="667512" y="1454658"/>
                  </a:lnTo>
                  <a:lnTo>
                    <a:pt x="630834" y="1419618"/>
                  </a:lnTo>
                  <a:lnTo>
                    <a:pt x="587502" y="1363218"/>
                  </a:lnTo>
                  <a:lnTo>
                    <a:pt x="588264" y="1363980"/>
                  </a:lnTo>
                  <a:lnTo>
                    <a:pt x="571500" y="1333500"/>
                  </a:lnTo>
                  <a:lnTo>
                    <a:pt x="563118" y="1317498"/>
                  </a:lnTo>
                  <a:lnTo>
                    <a:pt x="563118" y="1318260"/>
                  </a:lnTo>
                  <a:lnTo>
                    <a:pt x="549402" y="1284732"/>
                  </a:lnTo>
                  <a:lnTo>
                    <a:pt x="543306" y="1267968"/>
                  </a:lnTo>
                  <a:lnTo>
                    <a:pt x="537210" y="1250442"/>
                  </a:lnTo>
                  <a:lnTo>
                    <a:pt x="537210" y="1251204"/>
                  </a:lnTo>
                  <a:lnTo>
                    <a:pt x="531876" y="1233678"/>
                  </a:lnTo>
                  <a:lnTo>
                    <a:pt x="522732" y="1197102"/>
                  </a:lnTo>
                  <a:lnTo>
                    <a:pt x="523494" y="1197864"/>
                  </a:lnTo>
                  <a:lnTo>
                    <a:pt x="515874" y="1160526"/>
                  </a:lnTo>
                  <a:lnTo>
                    <a:pt x="506730" y="1101852"/>
                  </a:lnTo>
                  <a:lnTo>
                    <a:pt x="498995" y="1021219"/>
                  </a:lnTo>
                  <a:lnTo>
                    <a:pt x="498995" y="1020762"/>
                  </a:lnTo>
                  <a:lnTo>
                    <a:pt x="496824" y="981456"/>
                  </a:lnTo>
                  <a:lnTo>
                    <a:pt x="495300" y="940308"/>
                  </a:lnTo>
                  <a:lnTo>
                    <a:pt x="493776" y="856488"/>
                  </a:lnTo>
                  <a:lnTo>
                    <a:pt x="493776" y="772668"/>
                  </a:lnTo>
                  <a:lnTo>
                    <a:pt x="491490" y="608838"/>
                  </a:lnTo>
                  <a:lnTo>
                    <a:pt x="486918" y="531114"/>
                  </a:lnTo>
                  <a:lnTo>
                    <a:pt x="486918" y="530352"/>
                  </a:lnTo>
                  <a:lnTo>
                    <a:pt x="483108" y="493014"/>
                  </a:lnTo>
                  <a:lnTo>
                    <a:pt x="478536" y="456438"/>
                  </a:lnTo>
                  <a:lnTo>
                    <a:pt x="477774" y="450342"/>
                  </a:lnTo>
                  <a:lnTo>
                    <a:pt x="464820" y="451866"/>
                  </a:lnTo>
                  <a:lnTo>
                    <a:pt x="465582" y="457962"/>
                  </a:lnTo>
                  <a:lnTo>
                    <a:pt x="470154" y="494538"/>
                  </a:lnTo>
                  <a:lnTo>
                    <a:pt x="473964" y="531876"/>
                  </a:lnTo>
                  <a:lnTo>
                    <a:pt x="478536" y="609358"/>
                  </a:lnTo>
                  <a:lnTo>
                    <a:pt x="480822" y="772668"/>
                  </a:lnTo>
                  <a:lnTo>
                    <a:pt x="480822" y="856488"/>
                  </a:lnTo>
                  <a:lnTo>
                    <a:pt x="482346" y="940308"/>
                  </a:lnTo>
                  <a:lnTo>
                    <a:pt x="482346" y="941070"/>
                  </a:lnTo>
                  <a:lnTo>
                    <a:pt x="483870" y="982218"/>
                  </a:lnTo>
                  <a:lnTo>
                    <a:pt x="486156" y="1023366"/>
                  </a:lnTo>
                  <a:lnTo>
                    <a:pt x="493776" y="1103376"/>
                  </a:lnTo>
                  <a:lnTo>
                    <a:pt x="493776" y="1104138"/>
                  </a:lnTo>
                  <a:lnTo>
                    <a:pt x="502920" y="1162812"/>
                  </a:lnTo>
                  <a:lnTo>
                    <a:pt x="510540" y="1200150"/>
                  </a:lnTo>
                  <a:lnTo>
                    <a:pt x="519684" y="1236726"/>
                  </a:lnTo>
                  <a:lnTo>
                    <a:pt x="519684" y="1237488"/>
                  </a:lnTo>
                  <a:lnTo>
                    <a:pt x="537210" y="1289304"/>
                  </a:lnTo>
                  <a:lnTo>
                    <a:pt x="551688" y="1323594"/>
                  </a:lnTo>
                  <a:lnTo>
                    <a:pt x="560070" y="1339596"/>
                  </a:lnTo>
                  <a:lnTo>
                    <a:pt x="576834" y="1370076"/>
                  </a:lnTo>
                  <a:lnTo>
                    <a:pt x="576834" y="1370838"/>
                  </a:lnTo>
                  <a:lnTo>
                    <a:pt x="587502" y="1386433"/>
                  </a:lnTo>
                  <a:lnTo>
                    <a:pt x="596646" y="1399794"/>
                  </a:lnTo>
                  <a:lnTo>
                    <a:pt x="597408" y="1400556"/>
                  </a:lnTo>
                  <a:lnTo>
                    <a:pt x="608838" y="1414272"/>
                  </a:lnTo>
                  <a:lnTo>
                    <a:pt x="645414" y="1453134"/>
                  </a:lnTo>
                  <a:lnTo>
                    <a:pt x="681990" y="1481861"/>
                  </a:lnTo>
                  <a:lnTo>
                    <a:pt x="688848" y="1486662"/>
                  </a:lnTo>
                  <a:lnTo>
                    <a:pt x="689610" y="1486662"/>
                  </a:lnTo>
                  <a:lnTo>
                    <a:pt x="705612" y="1496568"/>
                  </a:lnTo>
                  <a:lnTo>
                    <a:pt x="705612" y="1497330"/>
                  </a:lnTo>
                  <a:lnTo>
                    <a:pt x="711708" y="1500657"/>
                  </a:lnTo>
                  <a:lnTo>
                    <a:pt x="722376" y="1506474"/>
                  </a:lnTo>
                  <a:lnTo>
                    <a:pt x="723138" y="1506474"/>
                  </a:lnTo>
                  <a:lnTo>
                    <a:pt x="740664" y="1514856"/>
                  </a:lnTo>
                  <a:lnTo>
                    <a:pt x="758952" y="1523238"/>
                  </a:lnTo>
                  <a:lnTo>
                    <a:pt x="763384" y="1511401"/>
                  </a:lnTo>
                  <a:close/>
                </a:path>
                <a:path w="3215004" h="1987550">
                  <a:moveTo>
                    <a:pt x="3214878" y="451866"/>
                  </a:moveTo>
                  <a:lnTo>
                    <a:pt x="3201924" y="450342"/>
                  </a:lnTo>
                  <a:lnTo>
                    <a:pt x="3201162" y="456438"/>
                  </a:lnTo>
                  <a:lnTo>
                    <a:pt x="3195828" y="493014"/>
                  </a:lnTo>
                  <a:lnTo>
                    <a:pt x="3195828" y="493776"/>
                  </a:lnTo>
                  <a:lnTo>
                    <a:pt x="3189719" y="569214"/>
                  </a:lnTo>
                  <a:lnTo>
                    <a:pt x="3186684" y="649224"/>
                  </a:lnTo>
                  <a:lnTo>
                    <a:pt x="3185922" y="689610"/>
                  </a:lnTo>
                  <a:lnTo>
                    <a:pt x="3185922" y="772668"/>
                  </a:lnTo>
                  <a:lnTo>
                    <a:pt x="3183636" y="940308"/>
                  </a:lnTo>
                  <a:lnTo>
                    <a:pt x="3182112" y="981456"/>
                  </a:lnTo>
                  <a:lnTo>
                    <a:pt x="3179813" y="1022604"/>
                  </a:lnTo>
                  <a:lnTo>
                    <a:pt x="3176778" y="1063002"/>
                  </a:lnTo>
                  <a:lnTo>
                    <a:pt x="3176778" y="1062240"/>
                  </a:lnTo>
                  <a:lnTo>
                    <a:pt x="3172193" y="1101852"/>
                  </a:lnTo>
                  <a:lnTo>
                    <a:pt x="3166872" y="1140714"/>
                  </a:lnTo>
                  <a:lnTo>
                    <a:pt x="3163062" y="1160526"/>
                  </a:lnTo>
                  <a:lnTo>
                    <a:pt x="3160420" y="1176286"/>
                  </a:lnTo>
                  <a:lnTo>
                    <a:pt x="3155442" y="1197102"/>
                  </a:lnTo>
                  <a:lnTo>
                    <a:pt x="3146298" y="1233678"/>
                  </a:lnTo>
                  <a:lnTo>
                    <a:pt x="3135617" y="1268730"/>
                  </a:lnTo>
                  <a:lnTo>
                    <a:pt x="3135617" y="1267968"/>
                  </a:lnTo>
                  <a:lnTo>
                    <a:pt x="3115056" y="1318260"/>
                  </a:lnTo>
                  <a:lnTo>
                    <a:pt x="3115818" y="1318260"/>
                  </a:lnTo>
                  <a:lnTo>
                    <a:pt x="3108198" y="1334262"/>
                  </a:lnTo>
                  <a:lnTo>
                    <a:pt x="3108198" y="1333500"/>
                  </a:lnTo>
                  <a:lnTo>
                    <a:pt x="3099816" y="1348740"/>
                  </a:lnTo>
                  <a:lnTo>
                    <a:pt x="3090672" y="1363980"/>
                  </a:lnTo>
                  <a:lnTo>
                    <a:pt x="3090672" y="1363218"/>
                  </a:lnTo>
                  <a:lnTo>
                    <a:pt x="3070860" y="1392174"/>
                  </a:lnTo>
                  <a:lnTo>
                    <a:pt x="3071622" y="1392174"/>
                  </a:lnTo>
                  <a:lnTo>
                    <a:pt x="3060954" y="1405890"/>
                  </a:lnTo>
                  <a:lnTo>
                    <a:pt x="3049524" y="1418844"/>
                  </a:lnTo>
                  <a:lnTo>
                    <a:pt x="3049524" y="1418082"/>
                  </a:lnTo>
                  <a:lnTo>
                    <a:pt x="3037332" y="1431036"/>
                  </a:lnTo>
                  <a:lnTo>
                    <a:pt x="3024378" y="1443228"/>
                  </a:lnTo>
                  <a:lnTo>
                    <a:pt x="3025140" y="1443228"/>
                  </a:lnTo>
                  <a:lnTo>
                    <a:pt x="3011424" y="1454658"/>
                  </a:lnTo>
                  <a:lnTo>
                    <a:pt x="2996946" y="1466088"/>
                  </a:lnTo>
                  <a:lnTo>
                    <a:pt x="2996946" y="1465326"/>
                  </a:lnTo>
                  <a:lnTo>
                    <a:pt x="2981706" y="1475994"/>
                  </a:lnTo>
                  <a:lnTo>
                    <a:pt x="2982468" y="1475994"/>
                  </a:lnTo>
                  <a:lnTo>
                    <a:pt x="2966466" y="1485900"/>
                  </a:lnTo>
                  <a:lnTo>
                    <a:pt x="2950464" y="1495044"/>
                  </a:lnTo>
                  <a:lnTo>
                    <a:pt x="2951226" y="1495044"/>
                  </a:lnTo>
                  <a:lnTo>
                    <a:pt x="2933700" y="1503426"/>
                  </a:lnTo>
                  <a:lnTo>
                    <a:pt x="2915653" y="1511706"/>
                  </a:lnTo>
                  <a:lnTo>
                    <a:pt x="2915412" y="1511046"/>
                  </a:lnTo>
                  <a:lnTo>
                    <a:pt x="2895600" y="1518666"/>
                  </a:lnTo>
                  <a:lnTo>
                    <a:pt x="2875788" y="1525524"/>
                  </a:lnTo>
                  <a:lnTo>
                    <a:pt x="2876550" y="1525524"/>
                  </a:lnTo>
                  <a:lnTo>
                    <a:pt x="2855976" y="1531620"/>
                  </a:lnTo>
                  <a:lnTo>
                    <a:pt x="2833878" y="1536954"/>
                  </a:lnTo>
                  <a:lnTo>
                    <a:pt x="2802636" y="1543812"/>
                  </a:lnTo>
                  <a:lnTo>
                    <a:pt x="2803398" y="1543812"/>
                  </a:lnTo>
                  <a:lnTo>
                    <a:pt x="2740914" y="1556004"/>
                  </a:lnTo>
                  <a:lnTo>
                    <a:pt x="2647950" y="1570482"/>
                  </a:lnTo>
                  <a:lnTo>
                    <a:pt x="2585466" y="1578864"/>
                  </a:lnTo>
                  <a:lnTo>
                    <a:pt x="2522982" y="1585722"/>
                  </a:lnTo>
                  <a:lnTo>
                    <a:pt x="2523744" y="1585722"/>
                  </a:lnTo>
                  <a:lnTo>
                    <a:pt x="2460498" y="1591056"/>
                  </a:lnTo>
                  <a:lnTo>
                    <a:pt x="2398014" y="1594866"/>
                  </a:lnTo>
                  <a:lnTo>
                    <a:pt x="2335530" y="1597914"/>
                  </a:lnTo>
                  <a:lnTo>
                    <a:pt x="2273046" y="1600200"/>
                  </a:lnTo>
                  <a:lnTo>
                    <a:pt x="2210562" y="1601724"/>
                  </a:lnTo>
                  <a:lnTo>
                    <a:pt x="2148078" y="1602486"/>
                  </a:lnTo>
                  <a:lnTo>
                    <a:pt x="2085594" y="1602486"/>
                  </a:lnTo>
                  <a:lnTo>
                    <a:pt x="1959864" y="1600962"/>
                  </a:lnTo>
                  <a:lnTo>
                    <a:pt x="1849374" y="1598942"/>
                  </a:lnTo>
                  <a:lnTo>
                    <a:pt x="1849374" y="1598676"/>
                  </a:lnTo>
                  <a:lnTo>
                    <a:pt x="1843278" y="1598676"/>
                  </a:lnTo>
                  <a:lnTo>
                    <a:pt x="1839239" y="1598764"/>
                  </a:lnTo>
                  <a:lnTo>
                    <a:pt x="1834896" y="1598676"/>
                  </a:lnTo>
                  <a:lnTo>
                    <a:pt x="1828800" y="1598676"/>
                  </a:lnTo>
                  <a:lnTo>
                    <a:pt x="1828800" y="1598942"/>
                  </a:lnTo>
                  <a:lnTo>
                    <a:pt x="1718310" y="1600962"/>
                  </a:lnTo>
                  <a:lnTo>
                    <a:pt x="1593342" y="1602486"/>
                  </a:lnTo>
                  <a:lnTo>
                    <a:pt x="1530096" y="1602486"/>
                  </a:lnTo>
                  <a:lnTo>
                    <a:pt x="1467612" y="1601724"/>
                  </a:lnTo>
                  <a:lnTo>
                    <a:pt x="1405128" y="1600200"/>
                  </a:lnTo>
                  <a:lnTo>
                    <a:pt x="1405890" y="1600200"/>
                  </a:lnTo>
                  <a:lnTo>
                    <a:pt x="1343406" y="1597914"/>
                  </a:lnTo>
                  <a:lnTo>
                    <a:pt x="1280922" y="1594866"/>
                  </a:lnTo>
                  <a:lnTo>
                    <a:pt x="1218438" y="1591056"/>
                  </a:lnTo>
                  <a:lnTo>
                    <a:pt x="1155954" y="1585722"/>
                  </a:lnTo>
                  <a:lnTo>
                    <a:pt x="1093470" y="1578864"/>
                  </a:lnTo>
                  <a:lnTo>
                    <a:pt x="1030986" y="1570482"/>
                  </a:lnTo>
                  <a:lnTo>
                    <a:pt x="968502" y="1561338"/>
                  </a:lnTo>
                  <a:lnTo>
                    <a:pt x="969264" y="1561338"/>
                  </a:lnTo>
                  <a:lnTo>
                    <a:pt x="938022" y="1556004"/>
                  </a:lnTo>
                  <a:lnTo>
                    <a:pt x="875538" y="1543812"/>
                  </a:lnTo>
                  <a:lnTo>
                    <a:pt x="844296" y="1536954"/>
                  </a:lnTo>
                  <a:lnTo>
                    <a:pt x="822960" y="1531620"/>
                  </a:lnTo>
                  <a:lnTo>
                    <a:pt x="823722" y="1531620"/>
                  </a:lnTo>
                  <a:lnTo>
                    <a:pt x="802386" y="1525524"/>
                  </a:lnTo>
                  <a:lnTo>
                    <a:pt x="782574" y="1518666"/>
                  </a:lnTo>
                  <a:lnTo>
                    <a:pt x="763524" y="1511046"/>
                  </a:lnTo>
                  <a:lnTo>
                    <a:pt x="763384" y="1511401"/>
                  </a:lnTo>
                  <a:lnTo>
                    <a:pt x="758952" y="1523238"/>
                  </a:lnTo>
                  <a:lnTo>
                    <a:pt x="778002" y="1530858"/>
                  </a:lnTo>
                  <a:lnTo>
                    <a:pt x="797814" y="1537716"/>
                  </a:lnTo>
                  <a:lnTo>
                    <a:pt x="798576" y="1537716"/>
                  </a:lnTo>
                  <a:lnTo>
                    <a:pt x="819912" y="1543812"/>
                  </a:lnTo>
                  <a:lnTo>
                    <a:pt x="841248" y="1549146"/>
                  </a:lnTo>
                  <a:lnTo>
                    <a:pt x="841248" y="1549908"/>
                  </a:lnTo>
                  <a:lnTo>
                    <a:pt x="872490" y="1556766"/>
                  </a:lnTo>
                  <a:lnTo>
                    <a:pt x="873252" y="1556766"/>
                  </a:lnTo>
                  <a:lnTo>
                    <a:pt x="935736" y="1568958"/>
                  </a:lnTo>
                  <a:lnTo>
                    <a:pt x="966978" y="1574292"/>
                  </a:lnTo>
                  <a:lnTo>
                    <a:pt x="1029462" y="1583436"/>
                  </a:lnTo>
                  <a:lnTo>
                    <a:pt x="1091946" y="1591818"/>
                  </a:lnTo>
                  <a:lnTo>
                    <a:pt x="1154430" y="1598676"/>
                  </a:lnTo>
                  <a:lnTo>
                    <a:pt x="1217676" y="1604010"/>
                  </a:lnTo>
                  <a:lnTo>
                    <a:pt x="1280160" y="1607820"/>
                  </a:lnTo>
                  <a:lnTo>
                    <a:pt x="1342644" y="1610868"/>
                  </a:lnTo>
                  <a:lnTo>
                    <a:pt x="1405128" y="1613154"/>
                  </a:lnTo>
                  <a:lnTo>
                    <a:pt x="1467612" y="1614678"/>
                  </a:lnTo>
                  <a:lnTo>
                    <a:pt x="1530096" y="1615440"/>
                  </a:lnTo>
                  <a:lnTo>
                    <a:pt x="1593342" y="1615440"/>
                  </a:lnTo>
                  <a:lnTo>
                    <a:pt x="1718310" y="1613916"/>
                  </a:lnTo>
                  <a:lnTo>
                    <a:pt x="1839087" y="1611718"/>
                  </a:lnTo>
                  <a:lnTo>
                    <a:pt x="1959864" y="1613916"/>
                  </a:lnTo>
                  <a:lnTo>
                    <a:pt x="2085594" y="1615440"/>
                  </a:lnTo>
                  <a:lnTo>
                    <a:pt x="2148078" y="1615440"/>
                  </a:lnTo>
                  <a:lnTo>
                    <a:pt x="2210562" y="1614678"/>
                  </a:lnTo>
                  <a:lnTo>
                    <a:pt x="2273046" y="1613154"/>
                  </a:lnTo>
                  <a:lnTo>
                    <a:pt x="2336292" y="1610868"/>
                  </a:lnTo>
                  <a:lnTo>
                    <a:pt x="2398776" y="1607820"/>
                  </a:lnTo>
                  <a:lnTo>
                    <a:pt x="2461260" y="1604010"/>
                  </a:lnTo>
                  <a:lnTo>
                    <a:pt x="2524506" y="1598676"/>
                  </a:lnTo>
                  <a:lnTo>
                    <a:pt x="2586990" y="1591818"/>
                  </a:lnTo>
                  <a:lnTo>
                    <a:pt x="2649474" y="1583436"/>
                  </a:lnTo>
                  <a:lnTo>
                    <a:pt x="2711958" y="1574292"/>
                  </a:lnTo>
                  <a:lnTo>
                    <a:pt x="2805684" y="1556766"/>
                  </a:lnTo>
                  <a:lnTo>
                    <a:pt x="2859024" y="1544574"/>
                  </a:lnTo>
                  <a:lnTo>
                    <a:pt x="2859786" y="1543812"/>
                  </a:lnTo>
                  <a:lnTo>
                    <a:pt x="2880360" y="1537716"/>
                  </a:lnTo>
                  <a:lnTo>
                    <a:pt x="2900172" y="1530858"/>
                  </a:lnTo>
                  <a:lnTo>
                    <a:pt x="2919984" y="1523238"/>
                  </a:lnTo>
                  <a:lnTo>
                    <a:pt x="2920746" y="1523238"/>
                  </a:lnTo>
                  <a:lnTo>
                    <a:pt x="2956560" y="1506474"/>
                  </a:lnTo>
                  <a:lnTo>
                    <a:pt x="2973324" y="1496568"/>
                  </a:lnTo>
                  <a:lnTo>
                    <a:pt x="2982468" y="1490916"/>
                  </a:lnTo>
                  <a:lnTo>
                    <a:pt x="2989326" y="1486662"/>
                  </a:lnTo>
                  <a:lnTo>
                    <a:pt x="3004566" y="1475994"/>
                  </a:lnTo>
                  <a:lnTo>
                    <a:pt x="3005328" y="1475994"/>
                  </a:lnTo>
                  <a:lnTo>
                    <a:pt x="3019806" y="1464564"/>
                  </a:lnTo>
                  <a:lnTo>
                    <a:pt x="3025140" y="1460119"/>
                  </a:lnTo>
                  <a:lnTo>
                    <a:pt x="3033522" y="1453134"/>
                  </a:lnTo>
                  <a:lnTo>
                    <a:pt x="3033522" y="1452372"/>
                  </a:lnTo>
                  <a:lnTo>
                    <a:pt x="3046476" y="1440180"/>
                  </a:lnTo>
                  <a:lnTo>
                    <a:pt x="3058668" y="1427226"/>
                  </a:lnTo>
                  <a:lnTo>
                    <a:pt x="3059430" y="1427226"/>
                  </a:lnTo>
                  <a:lnTo>
                    <a:pt x="3070860" y="1414272"/>
                  </a:lnTo>
                  <a:lnTo>
                    <a:pt x="3070860" y="1413510"/>
                  </a:lnTo>
                  <a:lnTo>
                    <a:pt x="3071622" y="1412532"/>
                  </a:lnTo>
                  <a:lnTo>
                    <a:pt x="3081528" y="1399794"/>
                  </a:lnTo>
                  <a:lnTo>
                    <a:pt x="3101340" y="1370838"/>
                  </a:lnTo>
                  <a:lnTo>
                    <a:pt x="3102102" y="1370838"/>
                  </a:lnTo>
                  <a:lnTo>
                    <a:pt x="3111246" y="1355598"/>
                  </a:lnTo>
                  <a:lnTo>
                    <a:pt x="3111246" y="1354836"/>
                  </a:lnTo>
                  <a:lnTo>
                    <a:pt x="3115818" y="1346530"/>
                  </a:lnTo>
                  <a:lnTo>
                    <a:pt x="3119628" y="1339596"/>
                  </a:lnTo>
                  <a:lnTo>
                    <a:pt x="3127248" y="1323594"/>
                  </a:lnTo>
                  <a:lnTo>
                    <a:pt x="3127248" y="1322832"/>
                  </a:lnTo>
                  <a:lnTo>
                    <a:pt x="3147822" y="1272540"/>
                  </a:lnTo>
                  <a:lnTo>
                    <a:pt x="3158490" y="1237488"/>
                  </a:lnTo>
                  <a:lnTo>
                    <a:pt x="3158490" y="1236726"/>
                  </a:lnTo>
                  <a:lnTo>
                    <a:pt x="3160001" y="1230680"/>
                  </a:lnTo>
                  <a:lnTo>
                    <a:pt x="3167634" y="1200150"/>
                  </a:lnTo>
                  <a:lnTo>
                    <a:pt x="3168396" y="1200150"/>
                  </a:lnTo>
                  <a:lnTo>
                    <a:pt x="3172955" y="1181100"/>
                  </a:lnTo>
                  <a:lnTo>
                    <a:pt x="3176016" y="1162812"/>
                  </a:lnTo>
                  <a:lnTo>
                    <a:pt x="3179813" y="1143000"/>
                  </a:lnTo>
                  <a:lnTo>
                    <a:pt x="3179813" y="1142238"/>
                  </a:lnTo>
                  <a:lnTo>
                    <a:pt x="3185160" y="1103376"/>
                  </a:lnTo>
                  <a:lnTo>
                    <a:pt x="3189719" y="1063752"/>
                  </a:lnTo>
                  <a:lnTo>
                    <a:pt x="3192767" y="1023366"/>
                  </a:lnTo>
                  <a:lnTo>
                    <a:pt x="3195066" y="982218"/>
                  </a:lnTo>
                  <a:lnTo>
                    <a:pt x="3196590" y="941070"/>
                  </a:lnTo>
                  <a:lnTo>
                    <a:pt x="3198863" y="772668"/>
                  </a:lnTo>
                  <a:lnTo>
                    <a:pt x="3198863" y="689610"/>
                  </a:lnTo>
                  <a:lnTo>
                    <a:pt x="3199587" y="650735"/>
                  </a:lnTo>
                  <a:lnTo>
                    <a:pt x="3202686" y="569976"/>
                  </a:lnTo>
                  <a:lnTo>
                    <a:pt x="3208769" y="494538"/>
                  </a:lnTo>
                  <a:lnTo>
                    <a:pt x="3214116" y="457962"/>
                  </a:lnTo>
                  <a:lnTo>
                    <a:pt x="3214878" y="451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91229" y="5038597"/>
            <a:ext cx="3382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638935" algn="l"/>
                <a:tab pos="2799715" algn="l"/>
              </a:tabLst>
            </a:pP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spc="37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	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	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c</a:t>
            </a:r>
            <a:r>
              <a:rPr sz="2100" i="1" spc="44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2058" y="4993640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freq.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2850" y="3041392"/>
            <a:ext cx="2237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power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spectrum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7731" y="3151129"/>
            <a:ext cx="405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5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5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spc="50" dirty="0">
                <a:latin typeface="Arial" panose="020B0604020202020204"/>
                <a:cs typeface="Arial" panose="020B0604020202020204"/>
              </a:rPr>
              <a:t>f</a:t>
            </a:r>
            <a:r>
              <a:rPr sz="1600" spc="50" dirty="0">
                <a:latin typeface="Symbol" panose="05050102010706020507"/>
                <a:cs typeface="Symbol" panose="05050102010706020507"/>
              </a:rPr>
              <a:t>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119" y="5568936"/>
            <a:ext cx="9948545" cy="194246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8740" marR="17780">
              <a:lnSpc>
                <a:spcPts val="1900"/>
              </a:lnSpc>
              <a:spcBef>
                <a:spcPts val="175"/>
              </a:spcBef>
            </a:pPr>
            <a:r>
              <a:rPr sz="1600" dirty="0">
                <a:latin typeface="Arial MT"/>
                <a:cs typeface="Arial MT"/>
              </a:rPr>
              <a:t>Another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spectrum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flat</a:t>
            </a:r>
            <a:r>
              <a:rPr sz="1600" i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spectrum</a:t>
            </a:r>
            <a:r>
              <a:rPr sz="1600" i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 MT"/>
                <a:cs typeface="Arial MT"/>
              </a:rPr>
              <a:t>model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  <a:hlinkClick r:id="rId6" action="ppaction://hlinksldjump"/>
              </a:rPr>
              <a:t>[17],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flat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range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frequencies </a:t>
            </a:r>
            <a:r>
              <a:rPr sz="1600" dirty="0">
                <a:latin typeface="Arial MT"/>
                <a:cs typeface="Arial MT"/>
              </a:rPr>
              <a:t>symmetric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carrier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frequency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600">
              <a:latin typeface="Arial MT"/>
              <a:cs typeface="Arial MT"/>
            </a:endParaRPr>
          </a:p>
          <a:p>
            <a:pPr marL="40640" algn="ctr">
              <a:lnSpc>
                <a:spcPts val="1540"/>
              </a:lnSpc>
              <a:spcBef>
                <a:spcPts val="5"/>
              </a:spcBef>
              <a:tabLst>
                <a:tab pos="1572260" algn="l"/>
              </a:tabLst>
            </a:pPr>
            <a:r>
              <a:rPr sz="1600" i="1" spc="7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spc="70" dirty="0">
                <a:latin typeface="Arial" panose="020B0604020202020204"/>
                <a:cs typeface="Arial" panose="020B0604020202020204"/>
              </a:rPr>
              <a:t>f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</a:t>
            </a:r>
            <a:r>
              <a:rPr sz="1600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80" dirty="0"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600" spc="-44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690" baseline="28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-459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280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1600" spc="-33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spc="34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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  <a:p>
            <a:pPr marR="163195" algn="ctr">
              <a:lnSpc>
                <a:spcPts val="1540"/>
              </a:lnSpc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35" dirty="0">
                <a:latin typeface="Symbol" panose="05050102010706020507"/>
                <a:cs typeface="Symbol" panose="05050102010706020507"/>
              </a:rPr>
              <a:t></a:t>
            </a:r>
            <a:r>
              <a:rPr sz="1600" i="1" spc="3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52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7810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[17]K.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Pahlaven,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A.H.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Levesque.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Wireless</a:t>
            </a:r>
            <a:r>
              <a:rPr sz="10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0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Networks</a:t>
            </a:r>
            <a:r>
              <a:rPr sz="1000" dirty="0">
                <a:latin typeface="Arial MT"/>
                <a:cs typeface="Arial MT"/>
              </a:rPr>
              <a:t>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John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Wiley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Sons,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1995.</a:t>
            </a:r>
            <a:endParaRPr sz="10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27256" y="6444996"/>
            <a:ext cx="9525" cy="192405"/>
          </a:xfrm>
          <a:custGeom>
            <a:avLst/>
            <a:gdLst/>
            <a:ahLst/>
            <a:cxnLst/>
            <a:rect l="l" t="t" r="r" b="b"/>
            <a:pathLst>
              <a:path w="9525" h="192404">
                <a:moveTo>
                  <a:pt x="9144" y="0"/>
                </a:moveTo>
                <a:lnTo>
                  <a:pt x="0" y="0"/>
                </a:lnTo>
                <a:lnTo>
                  <a:pt x="0" y="187452"/>
                </a:lnTo>
                <a:lnTo>
                  <a:pt x="0" y="192024"/>
                </a:lnTo>
                <a:lnTo>
                  <a:pt x="9144" y="192024"/>
                </a:lnTo>
                <a:lnTo>
                  <a:pt x="9144" y="187452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3174" y="6444996"/>
            <a:ext cx="9525" cy="192405"/>
          </a:xfrm>
          <a:custGeom>
            <a:avLst/>
            <a:gdLst/>
            <a:ahLst/>
            <a:cxnLst/>
            <a:rect l="l" t="t" r="r" b="b"/>
            <a:pathLst>
              <a:path w="9525" h="192404">
                <a:moveTo>
                  <a:pt x="9144" y="0"/>
                </a:moveTo>
                <a:lnTo>
                  <a:pt x="0" y="0"/>
                </a:lnTo>
                <a:lnTo>
                  <a:pt x="0" y="187452"/>
                </a:lnTo>
                <a:lnTo>
                  <a:pt x="0" y="192024"/>
                </a:lnTo>
                <a:lnTo>
                  <a:pt x="9144" y="192024"/>
                </a:lnTo>
                <a:lnTo>
                  <a:pt x="9144" y="187452"/>
                </a:lnTo>
                <a:lnTo>
                  <a:pt x="9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spc="-35" dirty="0"/>
              <a:t> </a:t>
            </a:r>
            <a:r>
              <a:rPr dirty="0"/>
              <a:t>variant</a:t>
            </a:r>
            <a:r>
              <a:rPr spc="-35" dirty="0"/>
              <a:t> </a:t>
            </a:r>
            <a:r>
              <a:rPr dirty="0"/>
              <a:t>channel:</a:t>
            </a:r>
            <a:r>
              <a:rPr spc="-30" dirty="0"/>
              <a:t> </a:t>
            </a:r>
            <a:r>
              <a:rPr dirty="0"/>
              <a:t>coherence</a:t>
            </a:r>
            <a:r>
              <a:rPr spc="-35" dirty="0"/>
              <a:t> </a:t>
            </a:r>
            <a:r>
              <a:rPr spc="-2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8923" y="25688"/>
            <a:ext cx="702945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12.13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1385570"/>
            <a:ext cx="9745345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6385" marR="5080" indent="-274320">
              <a:lnSpc>
                <a:spcPts val="2600"/>
              </a:lnSpc>
              <a:spcBef>
                <a:spcPts val="42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variant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channel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produces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fading: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terminals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paths </a:t>
            </a:r>
            <a:r>
              <a:rPr sz="2400" dirty="0">
                <a:latin typeface="Arial MT"/>
                <a:cs typeface="Arial MT"/>
              </a:rPr>
              <a:t>change,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power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fluctuates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receiver;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237" y="3010915"/>
            <a:ext cx="9794875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12420" marR="30480" indent="-274320">
              <a:lnSpc>
                <a:spcPts val="2600"/>
              </a:lnSpc>
              <a:spcBef>
                <a:spcPts val="420"/>
              </a:spcBef>
              <a:buClr>
                <a:srgbClr val="000000"/>
              </a:buClr>
              <a:buChar char="•"/>
              <a:tabLst>
                <a:tab pos="3124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Coherence</a:t>
            </a:r>
            <a:r>
              <a:rPr sz="24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r>
              <a:rPr sz="2400" spc="1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T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-382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time</a:t>
            </a:r>
            <a:r>
              <a:rPr sz="2400" spc="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duration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channel’s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response</a:t>
            </a:r>
            <a:r>
              <a:rPr sz="24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essentially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invariant;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37" y="4637023"/>
            <a:ext cx="8208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311785" algn="l"/>
              </a:tabLst>
            </a:pPr>
            <a:r>
              <a:rPr sz="2400" spc="-10" dirty="0">
                <a:latin typeface="Arial MT"/>
                <a:cs typeface="Arial MT"/>
              </a:rPr>
              <a:t>Approximate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T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540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 panose="020B0604020202020204"/>
                <a:cs typeface="Arial" panose="020B0604020202020204"/>
              </a:rPr>
              <a:t>f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d</a:t>
            </a:r>
            <a:r>
              <a:rPr sz="2700" i="1" spc="457" baseline="-220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 MT"/>
                <a:cs typeface="Arial MT"/>
              </a:rPr>
              <a:t>(Doppler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spread):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3869" y="6322566"/>
            <a:ext cx="300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20" dirty="0">
                <a:latin typeface="Arial" panose="020B0604020202020204"/>
                <a:cs typeface="Arial" panose="020B0604020202020204"/>
              </a:rPr>
              <a:t>f</a:t>
            </a:r>
            <a:r>
              <a:rPr sz="2700" i="1" spc="30" baseline="-22000" dirty="0">
                <a:latin typeface="Arial" panose="020B0604020202020204"/>
                <a:cs typeface="Arial" panose="020B0604020202020204"/>
              </a:rPr>
              <a:t>d</a:t>
            </a:r>
            <a:endParaRPr sz="2700" baseline="-2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6075" y="6101586"/>
            <a:ext cx="9378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baseline="-3000" dirty="0">
                <a:latin typeface="Arial" panose="020B0604020202020204"/>
                <a:cs typeface="Arial" panose="020B0604020202020204"/>
              </a:rPr>
              <a:t>T</a:t>
            </a:r>
            <a:r>
              <a:rPr sz="2700" baseline="-28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300" baseline="-2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-3000" dirty="0">
                <a:latin typeface="Symbol" panose="05050102010706020507"/>
                <a:cs typeface="Symbol" panose="05050102010706020507"/>
              </a:rPr>
              <a:t></a:t>
            </a:r>
            <a:r>
              <a:rPr sz="3600" spc="150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3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600" spc="-1642" baseline="28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42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6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59" y="358393"/>
            <a:ext cx="9945370" cy="7512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 marR="41910" algn="just">
              <a:lnSpc>
                <a:spcPct val="99000"/>
              </a:lnSpc>
              <a:spcBef>
                <a:spcPts val="11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i="1" spc="70" dirty="0">
                <a:latin typeface="Arial" panose="020B0604020202020204"/>
                <a:cs typeface="Arial" panose="020B0604020202020204"/>
              </a:rPr>
              <a:t>R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spc="70" dirty="0">
                <a:latin typeface="Arial" panose="020B0604020202020204"/>
                <a:cs typeface="Arial" panose="020B0604020202020204"/>
              </a:rPr>
              <a:t>t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</a:t>
            </a:r>
            <a:r>
              <a:rPr sz="16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Arial MT"/>
                <a:cs typeface="Arial MT"/>
              </a:rPr>
              <a:t>called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space</a:t>
            </a:r>
            <a:r>
              <a:rPr sz="16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time</a:t>
            </a:r>
            <a:r>
              <a:rPr sz="16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correlation</a:t>
            </a:r>
            <a:r>
              <a:rPr sz="160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function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 MT"/>
                <a:cs typeface="Arial MT"/>
              </a:rPr>
              <a:t>shown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below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autocorrelation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response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sinusoid.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indicates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amount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of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correlation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between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response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sinusoid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t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00" spc="397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response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another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sinusoid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t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spc="-232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04267" y="3390900"/>
            <a:ext cx="3407410" cy="115570"/>
            <a:chOff x="6104267" y="3390900"/>
            <a:chExt cx="3407410" cy="1155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8393" y="3390900"/>
              <a:ext cx="112775" cy="1150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04268" y="3436619"/>
              <a:ext cx="3318510" cy="25400"/>
            </a:xfrm>
            <a:custGeom>
              <a:avLst/>
              <a:gdLst/>
              <a:ahLst/>
              <a:cxnLst/>
              <a:rect l="l" t="t" r="r" b="b"/>
              <a:pathLst>
                <a:path w="3318509" h="25400">
                  <a:moveTo>
                    <a:pt x="3318510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2192" y="25146"/>
                  </a:lnTo>
                  <a:lnTo>
                    <a:pt x="3318510" y="25146"/>
                  </a:lnTo>
                  <a:lnTo>
                    <a:pt x="3318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205601" y="2132837"/>
            <a:ext cx="2764155" cy="1178560"/>
          </a:xfrm>
          <a:custGeom>
            <a:avLst/>
            <a:gdLst/>
            <a:ahLst/>
            <a:cxnLst/>
            <a:rect l="l" t="t" r="r" b="b"/>
            <a:pathLst>
              <a:path w="2764154" h="1178560">
                <a:moveTo>
                  <a:pt x="2763774" y="3810"/>
                </a:moveTo>
                <a:lnTo>
                  <a:pt x="2738640" y="0"/>
                </a:lnTo>
                <a:lnTo>
                  <a:pt x="2737116" y="12192"/>
                </a:lnTo>
                <a:lnTo>
                  <a:pt x="2734068" y="30480"/>
                </a:lnTo>
                <a:lnTo>
                  <a:pt x="2734068" y="31242"/>
                </a:lnTo>
                <a:lnTo>
                  <a:pt x="2732595" y="48780"/>
                </a:lnTo>
                <a:lnTo>
                  <a:pt x="2732595" y="48272"/>
                </a:lnTo>
                <a:lnTo>
                  <a:pt x="2732443" y="49530"/>
                </a:lnTo>
                <a:lnTo>
                  <a:pt x="2730246" y="67056"/>
                </a:lnTo>
                <a:lnTo>
                  <a:pt x="2730246" y="67818"/>
                </a:lnTo>
                <a:lnTo>
                  <a:pt x="2725674" y="125730"/>
                </a:lnTo>
                <a:lnTo>
                  <a:pt x="2725674" y="126492"/>
                </a:lnTo>
                <a:lnTo>
                  <a:pt x="2722626" y="205740"/>
                </a:lnTo>
                <a:lnTo>
                  <a:pt x="2721876" y="246888"/>
                </a:lnTo>
                <a:lnTo>
                  <a:pt x="2721114" y="413004"/>
                </a:lnTo>
                <a:lnTo>
                  <a:pt x="2721114" y="454914"/>
                </a:lnTo>
                <a:lnTo>
                  <a:pt x="2717304" y="558546"/>
                </a:lnTo>
                <a:lnTo>
                  <a:pt x="2717304" y="557784"/>
                </a:lnTo>
                <a:lnTo>
                  <a:pt x="2712897" y="616305"/>
                </a:lnTo>
                <a:lnTo>
                  <a:pt x="2712631" y="618744"/>
                </a:lnTo>
                <a:lnTo>
                  <a:pt x="2705874" y="677418"/>
                </a:lnTo>
                <a:lnTo>
                  <a:pt x="2700324" y="712749"/>
                </a:lnTo>
                <a:lnTo>
                  <a:pt x="2692146" y="752856"/>
                </a:lnTo>
                <a:lnTo>
                  <a:pt x="2692146" y="752094"/>
                </a:lnTo>
                <a:lnTo>
                  <a:pt x="2687574" y="770382"/>
                </a:lnTo>
                <a:lnTo>
                  <a:pt x="2676918" y="806958"/>
                </a:lnTo>
                <a:lnTo>
                  <a:pt x="2677680" y="806196"/>
                </a:lnTo>
                <a:lnTo>
                  <a:pt x="2672346" y="822960"/>
                </a:lnTo>
                <a:lnTo>
                  <a:pt x="2666238" y="840486"/>
                </a:lnTo>
                <a:lnTo>
                  <a:pt x="2666238" y="839724"/>
                </a:lnTo>
                <a:lnTo>
                  <a:pt x="2659392" y="856488"/>
                </a:lnTo>
                <a:lnTo>
                  <a:pt x="2659392" y="855726"/>
                </a:lnTo>
                <a:lnTo>
                  <a:pt x="2644152" y="887730"/>
                </a:lnTo>
                <a:lnTo>
                  <a:pt x="2644914" y="886968"/>
                </a:lnTo>
                <a:lnTo>
                  <a:pt x="2640342" y="894588"/>
                </a:lnTo>
                <a:lnTo>
                  <a:pt x="2639580" y="895350"/>
                </a:lnTo>
                <a:lnTo>
                  <a:pt x="2635770" y="902970"/>
                </a:lnTo>
                <a:lnTo>
                  <a:pt x="2636520" y="902208"/>
                </a:lnTo>
                <a:lnTo>
                  <a:pt x="2619667" y="930313"/>
                </a:lnTo>
                <a:lnTo>
                  <a:pt x="2613672" y="938022"/>
                </a:lnTo>
                <a:lnTo>
                  <a:pt x="2592324" y="965454"/>
                </a:lnTo>
                <a:lnTo>
                  <a:pt x="2593098" y="964692"/>
                </a:lnTo>
                <a:lnTo>
                  <a:pt x="2587002" y="971550"/>
                </a:lnTo>
                <a:lnTo>
                  <a:pt x="2587764" y="971550"/>
                </a:lnTo>
                <a:lnTo>
                  <a:pt x="2569476" y="989838"/>
                </a:lnTo>
                <a:lnTo>
                  <a:pt x="2569476" y="989076"/>
                </a:lnTo>
                <a:lnTo>
                  <a:pt x="2548902" y="1007364"/>
                </a:lnTo>
                <a:lnTo>
                  <a:pt x="2549664" y="1006602"/>
                </a:lnTo>
                <a:lnTo>
                  <a:pt x="2542794" y="1011936"/>
                </a:lnTo>
                <a:lnTo>
                  <a:pt x="2543568" y="1011936"/>
                </a:lnTo>
                <a:lnTo>
                  <a:pt x="2535948" y="1017270"/>
                </a:lnTo>
                <a:lnTo>
                  <a:pt x="2535174" y="1017270"/>
                </a:lnTo>
                <a:lnTo>
                  <a:pt x="2528328" y="1022604"/>
                </a:lnTo>
                <a:lnTo>
                  <a:pt x="2529090" y="1022604"/>
                </a:lnTo>
                <a:lnTo>
                  <a:pt x="2521470" y="1027938"/>
                </a:lnTo>
                <a:lnTo>
                  <a:pt x="2521470" y="1027176"/>
                </a:lnTo>
                <a:lnTo>
                  <a:pt x="2513076" y="1032510"/>
                </a:lnTo>
                <a:lnTo>
                  <a:pt x="2513838" y="1032510"/>
                </a:lnTo>
                <a:lnTo>
                  <a:pt x="2506230" y="1037082"/>
                </a:lnTo>
                <a:lnTo>
                  <a:pt x="2481072" y="1050798"/>
                </a:lnTo>
                <a:lnTo>
                  <a:pt x="2481846" y="1050036"/>
                </a:lnTo>
                <a:lnTo>
                  <a:pt x="2472702" y="1054608"/>
                </a:lnTo>
                <a:lnTo>
                  <a:pt x="2473464" y="1054608"/>
                </a:lnTo>
                <a:lnTo>
                  <a:pt x="2464320" y="1058418"/>
                </a:lnTo>
                <a:lnTo>
                  <a:pt x="2463546" y="1058418"/>
                </a:lnTo>
                <a:lnTo>
                  <a:pt x="2455926" y="1062228"/>
                </a:lnTo>
                <a:lnTo>
                  <a:pt x="2446020" y="1065276"/>
                </a:lnTo>
                <a:lnTo>
                  <a:pt x="2445270" y="1066038"/>
                </a:lnTo>
                <a:lnTo>
                  <a:pt x="2436126" y="1069848"/>
                </a:lnTo>
                <a:lnTo>
                  <a:pt x="2426220" y="1073658"/>
                </a:lnTo>
                <a:lnTo>
                  <a:pt x="2427744" y="1072896"/>
                </a:lnTo>
                <a:lnTo>
                  <a:pt x="2417076" y="1075944"/>
                </a:lnTo>
                <a:lnTo>
                  <a:pt x="2416314" y="1075944"/>
                </a:lnTo>
                <a:lnTo>
                  <a:pt x="2406396" y="1078992"/>
                </a:lnTo>
                <a:lnTo>
                  <a:pt x="2407170" y="1078992"/>
                </a:lnTo>
                <a:lnTo>
                  <a:pt x="2385822" y="1085088"/>
                </a:lnTo>
                <a:lnTo>
                  <a:pt x="2386596" y="1085088"/>
                </a:lnTo>
                <a:lnTo>
                  <a:pt x="2375166" y="1087374"/>
                </a:lnTo>
                <a:lnTo>
                  <a:pt x="2343924" y="1094232"/>
                </a:lnTo>
                <a:lnTo>
                  <a:pt x="2282202" y="1106424"/>
                </a:lnTo>
                <a:lnTo>
                  <a:pt x="2219718" y="1117092"/>
                </a:lnTo>
                <a:lnTo>
                  <a:pt x="2220480" y="1117092"/>
                </a:lnTo>
                <a:lnTo>
                  <a:pt x="2189226" y="1121664"/>
                </a:lnTo>
                <a:lnTo>
                  <a:pt x="2157996" y="1125474"/>
                </a:lnTo>
                <a:lnTo>
                  <a:pt x="2126754" y="1130046"/>
                </a:lnTo>
                <a:lnTo>
                  <a:pt x="2127516" y="1130046"/>
                </a:lnTo>
                <a:lnTo>
                  <a:pt x="2065032" y="1136142"/>
                </a:lnTo>
                <a:lnTo>
                  <a:pt x="2033790" y="1139190"/>
                </a:lnTo>
                <a:lnTo>
                  <a:pt x="1941576" y="1145946"/>
                </a:lnTo>
                <a:lnTo>
                  <a:pt x="1940064" y="1146048"/>
                </a:lnTo>
                <a:lnTo>
                  <a:pt x="1910346" y="1147508"/>
                </a:lnTo>
                <a:lnTo>
                  <a:pt x="1878342" y="1149032"/>
                </a:lnTo>
                <a:lnTo>
                  <a:pt x="1847088" y="1150556"/>
                </a:lnTo>
                <a:lnTo>
                  <a:pt x="1844827" y="1150658"/>
                </a:lnTo>
                <a:lnTo>
                  <a:pt x="1753362" y="1152893"/>
                </a:lnTo>
                <a:lnTo>
                  <a:pt x="1565148" y="1152906"/>
                </a:lnTo>
                <a:lnTo>
                  <a:pt x="1503413" y="1152169"/>
                </a:lnTo>
                <a:lnTo>
                  <a:pt x="1397520" y="1150213"/>
                </a:lnTo>
                <a:lnTo>
                  <a:pt x="1397520" y="1149858"/>
                </a:lnTo>
                <a:lnTo>
                  <a:pt x="1385328" y="1149858"/>
                </a:lnTo>
                <a:lnTo>
                  <a:pt x="1381912" y="1149921"/>
                </a:lnTo>
                <a:lnTo>
                  <a:pt x="1378470" y="1149858"/>
                </a:lnTo>
                <a:lnTo>
                  <a:pt x="1366278" y="1149858"/>
                </a:lnTo>
                <a:lnTo>
                  <a:pt x="1366266" y="1150213"/>
                </a:lnTo>
                <a:lnTo>
                  <a:pt x="1260348" y="1152144"/>
                </a:lnTo>
                <a:lnTo>
                  <a:pt x="1197876" y="1152906"/>
                </a:lnTo>
                <a:lnTo>
                  <a:pt x="1010412" y="1152893"/>
                </a:lnTo>
                <a:lnTo>
                  <a:pt x="916686" y="1150620"/>
                </a:lnTo>
                <a:lnTo>
                  <a:pt x="822972" y="1146048"/>
                </a:lnTo>
                <a:lnTo>
                  <a:pt x="730224" y="1139266"/>
                </a:lnTo>
                <a:lnTo>
                  <a:pt x="729983" y="1139190"/>
                </a:lnTo>
                <a:lnTo>
                  <a:pt x="698766" y="1136142"/>
                </a:lnTo>
                <a:lnTo>
                  <a:pt x="636270" y="1130046"/>
                </a:lnTo>
                <a:lnTo>
                  <a:pt x="637044" y="1130046"/>
                </a:lnTo>
                <a:lnTo>
                  <a:pt x="605802" y="1125474"/>
                </a:lnTo>
                <a:lnTo>
                  <a:pt x="573786" y="1121664"/>
                </a:lnTo>
                <a:lnTo>
                  <a:pt x="574548" y="1121664"/>
                </a:lnTo>
                <a:lnTo>
                  <a:pt x="543318" y="1117092"/>
                </a:lnTo>
                <a:lnTo>
                  <a:pt x="480822" y="1106424"/>
                </a:lnTo>
                <a:lnTo>
                  <a:pt x="418338" y="1094232"/>
                </a:lnTo>
                <a:lnTo>
                  <a:pt x="419100" y="1094232"/>
                </a:lnTo>
                <a:lnTo>
                  <a:pt x="377202" y="1085088"/>
                </a:lnTo>
                <a:lnTo>
                  <a:pt x="377964" y="1085088"/>
                </a:lnTo>
                <a:lnTo>
                  <a:pt x="345948" y="1075944"/>
                </a:lnTo>
                <a:lnTo>
                  <a:pt x="336054" y="1072896"/>
                </a:lnTo>
                <a:lnTo>
                  <a:pt x="336816" y="1073658"/>
                </a:lnTo>
                <a:lnTo>
                  <a:pt x="317004" y="1066038"/>
                </a:lnTo>
                <a:lnTo>
                  <a:pt x="316242" y="1066038"/>
                </a:lnTo>
                <a:lnTo>
                  <a:pt x="307086" y="1062990"/>
                </a:lnTo>
                <a:lnTo>
                  <a:pt x="309372" y="1062990"/>
                </a:lnTo>
                <a:lnTo>
                  <a:pt x="300240" y="1058418"/>
                </a:lnTo>
                <a:lnTo>
                  <a:pt x="299478" y="1058418"/>
                </a:lnTo>
                <a:lnTo>
                  <a:pt x="290322" y="1054608"/>
                </a:lnTo>
                <a:lnTo>
                  <a:pt x="291084" y="1054608"/>
                </a:lnTo>
                <a:lnTo>
                  <a:pt x="281952" y="1050036"/>
                </a:lnTo>
                <a:lnTo>
                  <a:pt x="281952" y="1050798"/>
                </a:lnTo>
                <a:lnTo>
                  <a:pt x="248412" y="1032510"/>
                </a:lnTo>
                <a:lnTo>
                  <a:pt x="249936" y="1033272"/>
                </a:lnTo>
                <a:lnTo>
                  <a:pt x="227076" y="1017270"/>
                </a:lnTo>
                <a:lnTo>
                  <a:pt x="213360" y="1006602"/>
                </a:lnTo>
                <a:lnTo>
                  <a:pt x="214122" y="1007364"/>
                </a:lnTo>
                <a:lnTo>
                  <a:pt x="193548" y="989076"/>
                </a:lnTo>
                <a:lnTo>
                  <a:pt x="176022" y="971550"/>
                </a:lnTo>
                <a:lnTo>
                  <a:pt x="176771" y="971550"/>
                </a:lnTo>
                <a:lnTo>
                  <a:pt x="170688" y="964692"/>
                </a:lnTo>
                <a:lnTo>
                  <a:pt x="170688" y="965454"/>
                </a:lnTo>
                <a:lnTo>
                  <a:pt x="149352" y="938022"/>
                </a:lnTo>
                <a:lnTo>
                  <a:pt x="144030" y="931164"/>
                </a:lnTo>
                <a:lnTo>
                  <a:pt x="144780" y="932688"/>
                </a:lnTo>
                <a:lnTo>
                  <a:pt x="121920" y="894588"/>
                </a:lnTo>
                <a:lnTo>
                  <a:pt x="122694" y="895350"/>
                </a:lnTo>
                <a:lnTo>
                  <a:pt x="118872" y="887730"/>
                </a:lnTo>
                <a:lnTo>
                  <a:pt x="103644" y="855726"/>
                </a:lnTo>
                <a:lnTo>
                  <a:pt x="104406" y="856488"/>
                </a:lnTo>
                <a:lnTo>
                  <a:pt x="97523" y="839724"/>
                </a:lnTo>
                <a:lnTo>
                  <a:pt x="97523" y="840486"/>
                </a:lnTo>
                <a:lnTo>
                  <a:pt x="91452" y="822960"/>
                </a:lnTo>
                <a:lnTo>
                  <a:pt x="85356" y="806196"/>
                </a:lnTo>
                <a:lnTo>
                  <a:pt x="85356" y="806958"/>
                </a:lnTo>
                <a:lnTo>
                  <a:pt x="79997" y="788670"/>
                </a:lnTo>
                <a:lnTo>
                  <a:pt x="70878" y="752094"/>
                </a:lnTo>
                <a:lnTo>
                  <a:pt x="70878" y="752856"/>
                </a:lnTo>
                <a:lnTo>
                  <a:pt x="63246" y="715518"/>
                </a:lnTo>
                <a:lnTo>
                  <a:pt x="64020" y="716280"/>
                </a:lnTo>
                <a:lnTo>
                  <a:pt x="57912" y="677418"/>
                </a:lnTo>
                <a:lnTo>
                  <a:pt x="51054" y="617982"/>
                </a:lnTo>
                <a:lnTo>
                  <a:pt x="51054" y="618744"/>
                </a:lnTo>
                <a:lnTo>
                  <a:pt x="46494" y="557784"/>
                </a:lnTo>
                <a:lnTo>
                  <a:pt x="46494" y="558546"/>
                </a:lnTo>
                <a:lnTo>
                  <a:pt x="45720" y="537972"/>
                </a:lnTo>
                <a:lnTo>
                  <a:pt x="43421" y="496062"/>
                </a:lnTo>
                <a:lnTo>
                  <a:pt x="43421" y="496824"/>
                </a:lnTo>
                <a:lnTo>
                  <a:pt x="41897" y="413004"/>
                </a:lnTo>
                <a:lnTo>
                  <a:pt x="41897" y="329184"/>
                </a:lnTo>
                <a:lnTo>
                  <a:pt x="41148" y="246888"/>
                </a:lnTo>
                <a:lnTo>
                  <a:pt x="39624" y="166116"/>
                </a:lnTo>
                <a:lnTo>
                  <a:pt x="38862" y="146304"/>
                </a:lnTo>
                <a:lnTo>
                  <a:pt x="37338" y="125730"/>
                </a:lnTo>
                <a:lnTo>
                  <a:pt x="37338" y="126492"/>
                </a:lnTo>
                <a:lnTo>
                  <a:pt x="36576" y="106680"/>
                </a:lnTo>
                <a:lnTo>
                  <a:pt x="33528" y="67818"/>
                </a:lnTo>
                <a:lnTo>
                  <a:pt x="26670" y="12192"/>
                </a:lnTo>
                <a:lnTo>
                  <a:pt x="25158" y="0"/>
                </a:lnTo>
                <a:lnTo>
                  <a:pt x="0" y="3048"/>
                </a:lnTo>
                <a:lnTo>
                  <a:pt x="1524" y="15240"/>
                </a:lnTo>
                <a:lnTo>
                  <a:pt x="8382" y="70104"/>
                </a:lnTo>
                <a:lnTo>
                  <a:pt x="11442" y="108204"/>
                </a:lnTo>
                <a:lnTo>
                  <a:pt x="11442" y="107442"/>
                </a:lnTo>
                <a:lnTo>
                  <a:pt x="12204" y="127254"/>
                </a:lnTo>
                <a:lnTo>
                  <a:pt x="13728" y="147828"/>
                </a:lnTo>
                <a:lnTo>
                  <a:pt x="13728" y="147066"/>
                </a:lnTo>
                <a:lnTo>
                  <a:pt x="14490" y="166878"/>
                </a:lnTo>
                <a:lnTo>
                  <a:pt x="16014" y="247650"/>
                </a:lnTo>
                <a:lnTo>
                  <a:pt x="16776" y="329184"/>
                </a:lnTo>
                <a:lnTo>
                  <a:pt x="16776" y="413766"/>
                </a:lnTo>
                <a:lnTo>
                  <a:pt x="18288" y="497586"/>
                </a:lnTo>
                <a:lnTo>
                  <a:pt x="20574" y="538734"/>
                </a:lnTo>
                <a:lnTo>
                  <a:pt x="21336" y="559308"/>
                </a:lnTo>
                <a:lnTo>
                  <a:pt x="25920" y="621030"/>
                </a:lnTo>
                <a:lnTo>
                  <a:pt x="32778" y="680466"/>
                </a:lnTo>
                <a:lnTo>
                  <a:pt x="38862" y="720090"/>
                </a:lnTo>
                <a:lnTo>
                  <a:pt x="42672" y="739140"/>
                </a:lnTo>
                <a:lnTo>
                  <a:pt x="42672" y="739902"/>
                </a:lnTo>
                <a:lnTo>
                  <a:pt x="46494" y="758190"/>
                </a:lnTo>
                <a:lnTo>
                  <a:pt x="55626" y="794766"/>
                </a:lnTo>
                <a:lnTo>
                  <a:pt x="55626" y="795528"/>
                </a:lnTo>
                <a:lnTo>
                  <a:pt x="60947" y="813816"/>
                </a:lnTo>
                <a:lnTo>
                  <a:pt x="61722" y="814578"/>
                </a:lnTo>
                <a:lnTo>
                  <a:pt x="67830" y="831342"/>
                </a:lnTo>
                <a:lnTo>
                  <a:pt x="73926" y="848868"/>
                </a:lnTo>
                <a:lnTo>
                  <a:pt x="80772" y="865632"/>
                </a:lnTo>
                <a:lnTo>
                  <a:pt x="80772" y="866394"/>
                </a:lnTo>
                <a:lnTo>
                  <a:pt x="96012" y="898398"/>
                </a:lnTo>
                <a:lnTo>
                  <a:pt x="96012" y="899160"/>
                </a:lnTo>
                <a:lnTo>
                  <a:pt x="99822" y="906780"/>
                </a:lnTo>
                <a:lnTo>
                  <a:pt x="100571" y="907542"/>
                </a:lnTo>
                <a:lnTo>
                  <a:pt x="123456" y="945642"/>
                </a:lnTo>
                <a:lnTo>
                  <a:pt x="129552" y="953262"/>
                </a:lnTo>
                <a:lnTo>
                  <a:pt x="150876" y="980694"/>
                </a:lnTo>
                <a:lnTo>
                  <a:pt x="157721" y="988314"/>
                </a:lnTo>
                <a:lnTo>
                  <a:pt x="176771" y="1007364"/>
                </a:lnTo>
                <a:lnTo>
                  <a:pt x="176771" y="1008126"/>
                </a:lnTo>
                <a:lnTo>
                  <a:pt x="197370" y="1026414"/>
                </a:lnTo>
                <a:lnTo>
                  <a:pt x="198120" y="1026414"/>
                </a:lnTo>
                <a:lnTo>
                  <a:pt x="212598" y="1037844"/>
                </a:lnTo>
                <a:lnTo>
                  <a:pt x="235470" y="1053846"/>
                </a:lnTo>
                <a:lnTo>
                  <a:pt x="236220" y="1054608"/>
                </a:lnTo>
                <a:lnTo>
                  <a:pt x="269748" y="1072896"/>
                </a:lnTo>
                <a:lnTo>
                  <a:pt x="270510" y="1072896"/>
                </a:lnTo>
                <a:lnTo>
                  <a:pt x="279666" y="1077468"/>
                </a:lnTo>
                <a:lnTo>
                  <a:pt x="280428" y="1077468"/>
                </a:lnTo>
                <a:lnTo>
                  <a:pt x="289560" y="1081278"/>
                </a:lnTo>
                <a:lnTo>
                  <a:pt x="288798" y="1081278"/>
                </a:lnTo>
                <a:lnTo>
                  <a:pt x="299478" y="1086612"/>
                </a:lnTo>
                <a:lnTo>
                  <a:pt x="308610" y="1089660"/>
                </a:lnTo>
                <a:lnTo>
                  <a:pt x="307848" y="1089660"/>
                </a:lnTo>
                <a:lnTo>
                  <a:pt x="327660" y="1097280"/>
                </a:lnTo>
                <a:lnTo>
                  <a:pt x="328422" y="1097280"/>
                </a:lnTo>
                <a:lnTo>
                  <a:pt x="338340" y="1100328"/>
                </a:lnTo>
                <a:lnTo>
                  <a:pt x="339102" y="1100328"/>
                </a:lnTo>
                <a:lnTo>
                  <a:pt x="371106" y="1109472"/>
                </a:lnTo>
                <a:lnTo>
                  <a:pt x="371868" y="1109472"/>
                </a:lnTo>
                <a:lnTo>
                  <a:pt x="413778" y="1118616"/>
                </a:lnTo>
                <a:lnTo>
                  <a:pt x="476250" y="1130808"/>
                </a:lnTo>
                <a:lnTo>
                  <a:pt x="476250" y="1131570"/>
                </a:lnTo>
                <a:lnTo>
                  <a:pt x="538746" y="1142238"/>
                </a:lnTo>
                <a:lnTo>
                  <a:pt x="570738" y="1146810"/>
                </a:lnTo>
                <a:lnTo>
                  <a:pt x="601992" y="1150620"/>
                </a:lnTo>
                <a:lnTo>
                  <a:pt x="633222" y="1155192"/>
                </a:lnTo>
                <a:lnTo>
                  <a:pt x="696480" y="1161288"/>
                </a:lnTo>
                <a:lnTo>
                  <a:pt x="727710" y="1164336"/>
                </a:lnTo>
                <a:lnTo>
                  <a:pt x="821436" y="1171194"/>
                </a:lnTo>
                <a:lnTo>
                  <a:pt x="915162" y="1175766"/>
                </a:lnTo>
                <a:lnTo>
                  <a:pt x="916686" y="1175791"/>
                </a:lnTo>
                <a:lnTo>
                  <a:pt x="1010412" y="1178052"/>
                </a:lnTo>
                <a:lnTo>
                  <a:pt x="1197876" y="1178052"/>
                </a:lnTo>
                <a:lnTo>
                  <a:pt x="1260348" y="1177302"/>
                </a:lnTo>
                <a:lnTo>
                  <a:pt x="1261122" y="1177290"/>
                </a:lnTo>
                <a:lnTo>
                  <a:pt x="1381887" y="1175092"/>
                </a:lnTo>
                <a:lnTo>
                  <a:pt x="1502676" y="1177290"/>
                </a:lnTo>
                <a:lnTo>
                  <a:pt x="1565148" y="1178052"/>
                </a:lnTo>
                <a:lnTo>
                  <a:pt x="1753362" y="1178052"/>
                </a:lnTo>
                <a:lnTo>
                  <a:pt x="1844827" y="1175829"/>
                </a:lnTo>
                <a:lnTo>
                  <a:pt x="1847088" y="1175766"/>
                </a:lnTo>
                <a:lnTo>
                  <a:pt x="1876818" y="1174318"/>
                </a:lnTo>
                <a:lnTo>
                  <a:pt x="1908822" y="1172794"/>
                </a:lnTo>
                <a:lnTo>
                  <a:pt x="1940064" y="1171270"/>
                </a:lnTo>
                <a:lnTo>
                  <a:pt x="1941576" y="1171194"/>
                </a:lnTo>
                <a:lnTo>
                  <a:pt x="2033790" y="1164450"/>
                </a:lnTo>
                <a:lnTo>
                  <a:pt x="2036076" y="1164336"/>
                </a:lnTo>
                <a:lnTo>
                  <a:pt x="2067318" y="1161288"/>
                </a:lnTo>
                <a:lnTo>
                  <a:pt x="2129802" y="1155192"/>
                </a:lnTo>
                <a:lnTo>
                  <a:pt x="2161794" y="1150620"/>
                </a:lnTo>
                <a:lnTo>
                  <a:pt x="2161044" y="1150620"/>
                </a:lnTo>
                <a:lnTo>
                  <a:pt x="2192274" y="1146810"/>
                </a:lnTo>
                <a:lnTo>
                  <a:pt x="2224290" y="1142238"/>
                </a:lnTo>
                <a:lnTo>
                  <a:pt x="2286774" y="1131570"/>
                </a:lnTo>
                <a:lnTo>
                  <a:pt x="2286774" y="1130808"/>
                </a:lnTo>
                <a:lnTo>
                  <a:pt x="2348496" y="1118616"/>
                </a:lnTo>
                <a:lnTo>
                  <a:pt x="2349246" y="1118616"/>
                </a:lnTo>
                <a:lnTo>
                  <a:pt x="2380488" y="1111758"/>
                </a:lnTo>
                <a:lnTo>
                  <a:pt x="2379726" y="1111758"/>
                </a:lnTo>
                <a:lnTo>
                  <a:pt x="2391168" y="1109472"/>
                </a:lnTo>
                <a:lnTo>
                  <a:pt x="2392692" y="1109472"/>
                </a:lnTo>
                <a:lnTo>
                  <a:pt x="2434602" y="1097280"/>
                </a:lnTo>
                <a:lnTo>
                  <a:pt x="2435364" y="1097280"/>
                </a:lnTo>
                <a:lnTo>
                  <a:pt x="2445270" y="1093470"/>
                </a:lnTo>
                <a:lnTo>
                  <a:pt x="2446020" y="1092708"/>
                </a:lnTo>
                <a:lnTo>
                  <a:pt x="2455176" y="1088898"/>
                </a:lnTo>
                <a:lnTo>
                  <a:pt x="2453652" y="1089660"/>
                </a:lnTo>
                <a:lnTo>
                  <a:pt x="2465844" y="1085850"/>
                </a:lnTo>
                <a:lnTo>
                  <a:pt x="2474976" y="1081278"/>
                </a:lnTo>
                <a:lnTo>
                  <a:pt x="2474226" y="1081278"/>
                </a:lnTo>
                <a:lnTo>
                  <a:pt x="2483370" y="1077468"/>
                </a:lnTo>
                <a:lnTo>
                  <a:pt x="2484120" y="1077468"/>
                </a:lnTo>
                <a:lnTo>
                  <a:pt x="2493276" y="1072896"/>
                </a:lnTo>
                <a:lnTo>
                  <a:pt x="2518422" y="1059180"/>
                </a:lnTo>
                <a:lnTo>
                  <a:pt x="2519172" y="1058418"/>
                </a:lnTo>
                <a:lnTo>
                  <a:pt x="2526804" y="1053846"/>
                </a:lnTo>
                <a:lnTo>
                  <a:pt x="2535174" y="1048512"/>
                </a:lnTo>
                <a:lnTo>
                  <a:pt x="2535948" y="1048512"/>
                </a:lnTo>
                <a:lnTo>
                  <a:pt x="2543568" y="1043178"/>
                </a:lnTo>
                <a:lnTo>
                  <a:pt x="2543568" y="1042416"/>
                </a:lnTo>
                <a:lnTo>
                  <a:pt x="2550426" y="1037082"/>
                </a:lnTo>
                <a:lnTo>
                  <a:pt x="2550426" y="1037844"/>
                </a:lnTo>
                <a:lnTo>
                  <a:pt x="2558046" y="1032510"/>
                </a:lnTo>
                <a:lnTo>
                  <a:pt x="2558046" y="1031748"/>
                </a:lnTo>
                <a:lnTo>
                  <a:pt x="2564904" y="1026414"/>
                </a:lnTo>
                <a:lnTo>
                  <a:pt x="2565666" y="1026414"/>
                </a:lnTo>
                <a:lnTo>
                  <a:pt x="2586240" y="1008126"/>
                </a:lnTo>
                <a:lnTo>
                  <a:pt x="2606052" y="988314"/>
                </a:lnTo>
                <a:lnTo>
                  <a:pt x="2612148" y="981456"/>
                </a:lnTo>
                <a:lnTo>
                  <a:pt x="2612148" y="980694"/>
                </a:lnTo>
                <a:lnTo>
                  <a:pt x="2633472" y="953262"/>
                </a:lnTo>
                <a:lnTo>
                  <a:pt x="2636520" y="949363"/>
                </a:lnTo>
                <a:lnTo>
                  <a:pt x="2638818" y="946404"/>
                </a:lnTo>
                <a:lnTo>
                  <a:pt x="2639580" y="945642"/>
                </a:lnTo>
                <a:lnTo>
                  <a:pt x="2644914" y="936752"/>
                </a:lnTo>
                <a:lnTo>
                  <a:pt x="2657868" y="915162"/>
                </a:lnTo>
                <a:lnTo>
                  <a:pt x="2658630" y="914400"/>
                </a:lnTo>
                <a:lnTo>
                  <a:pt x="2661678" y="908304"/>
                </a:lnTo>
                <a:lnTo>
                  <a:pt x="2662440" y="906780"/>
                </a:lnTo>
                <a:lnTo>
                  <a:pt x="2661678" y="907542"/>
                </a:lnTo>
                <a:lnTo>
                  <a:pt x="2666238" y="899922"/>
                </a:lnTo>
                <a:lnTo>
                  <a:pt x="2667000" y="898398"/>
                </a:lnTo>
                <a:lnTo>
                  <a:pt x="2677680" y="875995"/>
                </a:lnTo>
                <a:lnTo>
                  <a:pt x="2682252" y="866394"/>
                </a:lnTo>
                <a:lnTo>
                  <a:pt x="2683014" y="865632"/>
                </a:lnTo>
                <a:lnTo>
                  <a:pt x="2689872" y="848868"/>
                </a:lnTo>
                <a:lnTo>
                  <a:pt x="2695968" y="831342"/>
                </a:lnTo>
                <a:lnTo>
                  <a:pt x="2695968" y="830580"/>
                </a:lnTo>
                <a:lnTo>
                  <a:pt x="2699778" y="818616"/>
                </a:lnTo>
                <a:lnTo>
                  <a:pt x="2701302" y="813816"/>
                </a:lnTo>
                <a:lnTo>
                  <a:pt x="2711970" y="777240"/>
                </a:lnTo>
                <a:lnTo>
                  <a:pt x="2711970" y="776478"/>
                </a:lnTo>
                <a:lnTo>
                  <a:pt x="2716542" y="758190"/>
                </a:lnTo>
                <a:lnTo>
                  <a:pt x="2720352" y="739902"/>
                </a:lnTo>
                <a:lnTo>
                  <a:pt x="2720352" y="739140"/>
                </a:lnTo>
                <a:lnTo>
                  <a:pt x="2724150" y="720090"/>
                </a:lnTo>
                <a:lnTo>
                  <a:pt x="2724924" y="720090"/>
                </a:lnTo>
                <a:lnTo>
                  <a:pt x="2731020" y="681228"/>
                </a:lnTo>
                <a:lnTo>
                  <a:pt x="2731020" y="680466"/>
                </a:lnTo>
                <a:lnTo>
                  <a:pt x="2737878" y="621030"/>
                </a:lnTo>
                <a:lnTo>
                  <a:pt x="2739402" y="601218"/>
                </a:lnTo>
                <a:lnTo>
                  <a:pt x="2739402" y="600456"/>
                </a:lnTo>
                <a:lnTo>
                  <a:pt x="2742438" y="559308"/>
                </a:lnTo>
                <a:lnTo>
                  <a:pt x="2746248" y="455676"/>
                </a:lnTo>
                <a:lnTo>
                  <a:pt x="2746248" y="413004"/>
                </a:lnTo>
                <a:lnTo>
                  <a:pt x="2747022" y="247650"/>
                </a:lnTo>
                <a:lnTo>
                  <a:pt x="2747772" y="206502"/>
                </a:lnTo>
                <a:lnTo>
                  <a:pt x="2750756" y="128778"/>
                </a:lnTo>
                <a:lnTo>
                  <a:pt x="2755404" y="70104"/>
                </a:lnTo>
                <a:lnTo>
                  <a:pt x="2757690" y="51816"/>
                </a:lnTo>
                <a:lnTo>
                  <a:pt x="2759075" y="35064"/>
                </a:lnTo>
                <a:lnTo>
                  <a:pt x="2759329" y="33553"/>
                </a:lnTo>
                <a:lnTo>
                  <a:pt x="2762250" y="16002"/>
                </a:lnTo>
                <a:lnTo>
                  <a:pt x="2763774" y="381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89831" y="3516122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Arial" panose="020B0604020202020204"/>
                <a:cs typeface="Arial" panose="020B0604020202020204"/>
              </a:rPr>
              <a:t>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3839" y="3622801"/>
            <a:ext cx="1143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0" dirty="0">
                <a:latin typeface="Arial" panose="020B0604020202020204"/>
                <a:cs typeface="Arial" panose="020B0604020202020204"/>
              </a:rPr>
              <a:t>c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42559" y="3628897"/>
            <a:ext cx="4933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000" algn="l"/>
              </a:tabLst>
            </a:pPr>
            <a:r>
              <a:rPr sz="1400" i="1" spc="-50" dirty="0">
                <a:latin typeface="Arial" panose="020B0604020202020204"/>
                <a:cs typeface="Arial" panose="020B0604020202020204"/>
              </a:rPr>
              <a:t>c</a:t>
            </a:r>
            <a:r>
              <a:rPr sz="1400" i="1" dirty="0">
                <a:latin typeface="Arial" panose="020B0604020202020204"/>
                <a:cs typeface="Arial" panose="020B0604020202020204"/>
              </a:rPr>
              <a:t>	</a:t>
            </a:r>
            <a:r>
              <a:rPr sz="1400" i="1" spc="-50" dirty="0">
                <a:latin typeface="Arial" panose="020B0604020202020204"/>
                <a:cs typeface="Arial" panose="020B0604020202020204"/>
              </a:rPr>
              <a:t>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78551" y="3522217"/>
            <a:ext cx="450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" algn="l"/>
              </a:tabLst>
            </a:pPr>
            <a:r>
              <a:rPr sz="1600" i="1" spc="-50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dirty="0">
                <a:latin typeface="Arial" panose="020B0604020202020204"/>
                <a:cs typeface="Arial" panose="020B0604020202020204"/>
              </a:rPr>
              <a:t>	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i="1" spc="-50" dirty="0">
                <a:latin typeface="Arial" panose="020B0604020202020204"/>
                <a:cs typeface="Arial" panose="020B0604020202020204"/>
              </a:rPr>
              <a:t>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5549" y="3615944"/>
            <a:ext cx="48005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300" algn="l"/>
              </a:tabLst>
            </a:pPr>
            <a:r>
              <a:rPr sz="1400" i="1" spc="-50" dirty="0">
                <a:latin typeface="Arial" panose="020B0604020202020204"/>
                <a:cs typeface="Arial" panose="020B0604020202020204"/>
              </a:rPr>
              <a:t>c</a:t>
            </a:r>
            <a:r>
              <a:rPr sz="1400" i="1" dirty="0">
                <a:latin typeface="Arial" panose="020B0604020202020204"/>
                <a:cs typeface="Arial" panose="020B0604020202020204"/>
              </a:rPr>
              <a:t>	</a:t>
            </a:r>
            <a:r>
              <a:rPr sz="1400" i="1" spc="-50" dirty="0">
                <a:latin typeface="Arial" panose="020B0604020202020204"/>
                <a:cs typeface="Arial" panose="020B0604020202020204"/>
              </a:rPr>
              <a:t>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1539" y="3510015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" algn="l"/>
              </a:tabLst>
            </a:pPr>
            <a:r>
              <a:rPr sz="1600" i="1" spc="-50" dirty="0">
                <a:latin typeface="Arial" panose="020B0604020202020204"/>
                <a:cs typeface="Arial" panose="020B0604020202020204"/>
              </a:rPr>
              <a:t>f</a:t>
            </a:r>
            <a:r>
              <a:rPr sz="1600" i="1" dirty="0">
                <a:latin typeface="Arial" panose="020B0604020202020204"/>
                <a:cs typeface="Arial" panose="020B0604020202020204"/>
              </a:rPr>
              <a:t>	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50" dirty="0">
                <a:latin typeface="Arial" panose="020B0604020202020204"/>
                <a:cs typeface="Arial" panose="020B0604020202020204"/>
              </a:rPr>
              <a:t>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19562" y="3135126"/>
            <a:ext cx="431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freq.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6970" y="1682757"/>
            <a:ext cx="2237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Doppler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power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spectrum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6800" y="1687338"/>
            <a:ext cx="405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5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5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spc="50" dirty="0">
                <a:latin typeface="Arial" panose="020B0604020202020204"/>
                <a:cs typeface="Arial" panose="020B0604020202020204"/>
              </a:rPr>
              <a:t>f</a:t>
            </a:r>
            <a:r>
              <a:rPr sz="1600" spc="50" dirty="0">
                <a:latin typeface="Symbol" panose="05050102010706020507"/>
                <a:cs typeface="Symbol" panose="05050102010706020507"/>
              </a:rPr>
              <a:t>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7231" y="3434333"/>
            <a:ext cx="2771775" cy="137160"/>
          </a:xfrm>
          <a:custGeom>
            <a:avLst/>
            <a:gdLst/>
            <a:ahLst/>
            <a:cxnLst/>
            <a:rect l="l" t="t" r="r" b="b"/>
            <a:pathLst>
              <a:path w="2771775" h="137160">
                <a:moveTo>
                  <a:pt x="25146" y="0"/>
                </a:moveTo>
                <a:lnTo>
                  <a:pt x="0" y="0"/>
                </a:lnTo>
                <a:lnTo>
                  <a:pt x="0" y="12192"/>
                </a:lnTo>
                <a:lnTo>
                  <a:pt x="0" y="129540"/>
                </a:lnTo>
                <a:lnTo>
                  <a:pt x="25146" y="129540"/>
                </a:lnTo>
                <a:lnTo>
                  <a:pt x="25146" y="12192"/>
                </a:lnTo>
                <a:lnTo>
                  <a:pt x="25146" y="0"/>
                </a:lnTo>
                <a:close/>
              </a:path>
              <a:path w="2771775" h="137160">
                <a:moveTo>
                  <a:pt x="1402842" y="6858"/>
                </a:moveTo>
                <a:lnTo>
                  <a:pt x="1377696" y="6858"/>
                </a:lnTo>
                <a:lnTo>
                  <a:pt x="1377696" y="19050"/>
                </a:lnTo>
                <a:lnTo>
                  <a:pt x="1377696" y="135636"/>
                </a:lnTo>
                <a:lnTo>
                  <a:pt x="1402842" y="135636"/>
                </a:lnTo>
                <a:lnTo>
                  <a:pt x="1402842" y="19050"/>
                </a:lnTo>
                <a:lnTo>
                  <a:pt x="1402842" y="6858"/>
                </a:lnTo>
                <a:close/>
              </a:path>
              <a:path w="2771775" h="137160">
                <a:moveTo>
                  <a:pt x="2771394" y="8382"/>
                </a:moveTo>
                <a:lnTo>
                  <a:pt x="2746248" y="8382"/>
                </a:lnTo>
                <a:lnTo>
                  <a:pt x="2746248" y="20574"/>
                </a:lnTo>
                <a:lnTo>
                  <a:pt x="2746248" y="137160"/>
                </a:lnTo>
                <a:lnTo>
                  <a:pt x="2771394" y="137160"/>
                </a:lnTo>
                <a:lnTo>
                  <a:pt x="2771394" y="20574"/>
                </a:lnTo>
                <a:lnTo>
                  <a:pt x="2771394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68629" y="1832101"/>
            <a:ext cx="1583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Fourier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transform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6249" y="2504694"/>
            <a:ext cx="2870835" cy="1078230"/>
            <a:chOff x="626249" y="2504694"/>
            <a:chExt cx="2870835" cy="107823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291" y="2504694"/>
              <a:ext cx="2113788" cy="107822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3927" y="3217926"/>
              <a:ext cx="112775" cy="11506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6249" y="3263645"/>
              <a:ext cx="2783205" cy="138430"/>
            </a:xfrm>
            <a:custGeom>
              <a:avLst/>
              <a:gdLst/>
              <a:ahLst/>
              <a:cxnLst/>
              <a:rect l="l" t="t" r="r" b="b"/>
              <a:pathLst>
                <a:path w="2783204" h="138429">
                  <a:moveTo>
                    <a:pt x="2782824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2192" y="25146"/>
                  </a:lnTo>
                  <a:lnTo>
                    <a:pt x="1364742" y="25146"/>
                  </a:lnTo>
                  <a:lnTo>
                    <a:pt x="1364742" y="137934"/>
                  </a:lnTo>
                  <a:lnTo>
                    <a:pt x="1389888" y="137934"/>
                  </a:lnTo>
                  <a:lnTo>
                    <a:pt x="1389888" y="25146"/>
                  </a:lnTo>
                  <a:lnTo>
                    <a:pt x="2782824" y="25146"/>
                  </a:lnTo>
                  <a:lnTo>
                    <a:pt x="2782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32565" y="337591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28197" y="3167120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52079" y="2154935"/>
            <a:ext cx="942975" cy="116205"/>
            <a:chOff x="1552079" y="2154935"/>
            <a:chExt cx="942975" cy="116205"/>
          </a:xfrm>
        </p:grpSpPr>
        <p:sp>
          <p:nvSpPr>
            <p:cNvPr id="31" name="object 31"/>
            <p:cNvSpPr/>
            <p:nvPr/>
          </p:nvSpPr>
          <p:spPr>
            <a:xfrm>
              <a:off x="1552079" y="2154935"/>
              <a:ext cx="112395" cy="115570"/>
            </a:xfrm>
            <a:custGeom>
              <a:avLst/>
              <a:gdLst/>
              <a:ahLst/>
              <a:cxnLst/>
              <a:rect l="l" t="t" r="r" b="b"/>
              <a:pathLst>
                <a:path w="112394" h="115569">
                  <a:moveTo>
                    <a:pt x="112014" y="55626"/>
                  </a:moveTo>
                  <a:lnTo>
                    <a:pt x="111252" y="53340"/>
                  </a:lnTo>
                  <a:lnTo>
                    <a:pt x="110490" y="51816"/>
                  </a:lnTo>
                  <a:lnTo>
                    <a:pt x="106680" y="48006"/>
                  </a:lnTo>
                  <a:lnTo>
                    <a:pt x="104394" y="46482"/>
                  </a:lnTo>
                  <a:lnTo>
                    <a:pt x="102108" y="46482"/>
                  </a:lnTo>
                  <a:lnTo>
                    <a:pt x="99822" y="45720"/>
                  </a:lnTo>
                  <a:lnTo>
                    <a:pt x="99060" y="45910"/>
                  </a:lnTo>
                  <a:lnTo>
                    <a:pt x="99060" y="12192"/>
                  </a:lnTo>
                  <a:lnTo>
                    <a:pt x="99060" y="0"/>
                  </a:lnTo>
                  <a:lnTo>
                    <a:pt x="89154" y="6096"/>
                  </a:lnTo>
                  <a:lnTo>
                    <a:pt x="9144" y="52578"/>
                  </a:lnTo>
                  <a:lnTo>
                    <a:pt x="0" y="57912"/>
                  </a:lnTo>
                  <a:lnTo>
                    <a:pt x="9906" y="64008"/>
                  </a:lnTo>
                  <a:lnTo>
                    <a:pt x="86106" y="107556"/>
                  </a:lnTo>
                  <a:lnTo>
                    <a:pt x="89916" y="109728"/>
                  </a:lnTo>
                  <a:lnTo>
                    <a:pt x="96012" y="113284"/>
                  </a:lnTo>
                  <a:lnTo>
                    <a:pt x="99060" y="115062"/>
                  </a:lnTo>
                  <a:lnTo>
                    <a:pt x="99060" y="71437"/>
                  </a:lnTo>
                  <a:lnTo>
                    <a:pt x="99822" y="71628"/>
                  </a:lnTo>
                  <a:lnTo>
                    <a:pt x="106680" y="69342"/>
                  </a:lnTo>
                  <a:lnTo>
                    <a:pt x="110490" y="65532"/>
                  </a:lnTo>
                  <a:lnTo>
                    <a:pt x="112014" y="60960"/>
                  </a:lnTo>
                  <a:lnTo>
                    <a:pt x="112014" y="55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1897" y="2155697"/>
              <a:ext cx="112776" cy="1150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639709" y="2201417"/>
              <a:ext cx="767080" cy="25400"/>
            </a:xfrm>
            <a:custGeom>
              <a:avLst/>
              <a:gdLst/>
              <a:ahLst/>
              <a:cxnLst/>
              <a:rect l="l" t="t" r="r" b="b"/>
              <a:pathLst>
                <a:path w="767080" h="25400">
                  <a:moveTo>
                    <a:pt x="766572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2192" y="25146"/>
                  </a:lnTo>
                  <a:lnTo>
                    <a:pt x="766572" y="25146"/>
                  </a:lnTo>
                  <a:lnTo>
                    <a:pt x="766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07165" y="1838960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T</a:t>
            </a:r>
            <a:r>
              <a:rPr sz="2100" spc="-37" baseline="-26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100" baseline="-26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81741" y="2170938"/>
            <a:ext cx="1224915" cy="1038225"/>
            <a:chOff x="4181741" y="2170938"/>
            <a:chExt cx="1224915" cy="1038225"/>
          </a:xfrm>
        </p:grpSpPr>
        <p:sp>
          <p:nvSpPr>
            <p:cNvPr id="36" name="object 36"/>
            <p:cNvSpPr/>
            <p:nvPr/>
          </p:nvSpPr>
          <p:spPr>
            <a:xfrm>
              <a:off x="4232795" y="2170937"/>
              <a:ext cx="1173480" cy="974725"/>
            </a:xfrm>
            <a:custGeom>
              <a:avLst/>
              <a:gdLst/>
              <a:ahLst/>
              <a:cxnLst/>
              <a:rect l="l" t="t" r="r" b="b"/>
              <a:pathLst>
                <a:path w="1173479" h="974725">
                  <a:moveTo>
                    <a:pt x="1173480" y="487680"/>
                  </a:moveTo>
                  <a:lnTo>
                    <a:pt x="1164336" y="478536"/>
                  </a:lnTo>
                  <a:lnTo>
                    <a:pt x="685800" y="0"/>
                  </a:lnTo>
                  <a:lnTo>
                    <a:pt x="685800" y="29718"/>
                  </a:lnTo>
                  <a:lnTo>
                    <a:pt x="685800" y="246126"/>
                  </a:lnTo>
                  <a:lnTo>
                    <a:pt x="0" y="246126"/>
                  </a:lnTo>
                  <a:lnTo>
                    <a:pt x="0" y="258318"/>
                  </a:lnTo>
                  <a:lnTo>
                    <a:pt x="0" y="271272"/>
                  </a:lnTo>
                  <a:lnTo>
                    <a:pt x="0" y="728472"/>
                  </a:lnTo>
                  <a:lnTo>
                    <a:pt x="12192" y="728472"/>
                  </a:lnTo>
                  <a:lnTo>
                    <a:pt x="25146" y="728472"/>
                  </a:lnTo>
                  <a:lnTo>
                    <a:pt x="685800" y="728472"/>
                  </a:lnTo>
                  <a:lnTo>
                    <a:pt x="685800" y="974598"/>
                  </a:lnTo>
                  <a:lnTo>
                    <a:pt x="689610" y="970788"/>
                  </a:lnTo>
                  <a:lnTo>
                    <a:pt x="707136" y="953262"/>
                  </a:lnTo>
                  <a:lnTo>
                    <a:pt x="710946" y="949452"/>
                  </a:lnTo>
                  <a:lnTo>
                    <a:pt x="1164336" y="496062"/>
                  </a:lnTo>
                  <a:lnTo>
                    <a:pt x="1173480" y="48768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3933" y="2263902"/>
              <a:ext cx="1143000" cy="914400"/>
            </a:xfrm>
            <a:custGeom>
              <a:avLst/>
              <a:gdLst/>
              <a:ahLst/>
              <a:cxnLst/>
              <a:rect l="l" t="t" r="r" b="b"/>
              <a:pathLst>
                <a:path w="1143000" h="914400">
                  <a:moveTo>
                    <a:pt x="1143000" y="457199"/>
                  </a:moveTo>
                  <a:lnTo>
                    <a:pt x="685800" y="0"/>
                  </a:lnTo>
                  <a:lnTo>
                    <a:pt x="685800" y="228599"/>
                  </a:lnTo>
                  <a:lnTo>
                    <a:pt x="0" y="228599"/>
                  </a:lnTo>
                  <a:lnTo>
                    <a:pt x="0" y="685799"/>
                  </a:lnTo>
                  <a:lnTo>
                    <a:pt x="685800" y="685799"/>
                  </a:lnTo>
                  <a:lnTo>
                    <a:pt x="685800" y="914399"/>
                  </a:lnTo>
                  <a:lnTo>
                    <a:pt x="1143000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1729" y="2234183"/>
              <a:ext cx="1174115" cy="974725"/>
            </a:xfrm>
            <a:custGeom>
              <a:avLst/>
              <a:gdLst/>
              <a:ahLst/>
              <a:cxnLst/>
              <a:rect l="l" t="t" r="r" b="b"/>
              <a:pathLst>
                <a:path w="1174114" h="974725">
                  <a:moveTo>
                    <a:pt x="1173492" y="487680"/>
                  </a:moveTo>
                  <a:lnTo>
                    <a:pt x="1164348" y="478536"/>
                  </a:lnTo>
                  <a:lnTo>
                    <a:pt x="1138059" y="452247"/>
                  </a:lnTo>
                  <a:lnTo>
                    <a:pt x="1138059" y="487299"/>
                  </a:lnTo>
                  <a:lnTo>
                    <a:pt x="710958" y="914400"/>
                  </a:lnTo>
                  <a:lnTo>
                    <a:pt x="710958" y="728472"/>
                  </a:lnTo>
                  <a:lnTo>
                    <a:pt x="710958" y="715518"/>
                  </a:lnTo>
                  <a:lnTo>
                    <a:pt x="710958" y="703326"/>
                  </a:lnTo>
                  <a:lnTo>
                    <a:pt x="25158" y="703326"/>
                  </a:lnTo>
                  <a:lnTo>
                    <a:pt x="25158" y="271272"/>
                  </a:lnTo>
                  <a:lnTo>
                    <a:pt x="685800" y="271272"/>
                  </a:lnTo>
                  <a:lnTo>
                    <a:pt x="698004" y="271272"/>
                  </a:lnTo>
                  <a:lnTo>
                    <a:pt x="710958" y="271272"/>
                  </a:lnTo>
                  <a:lnTo>
                    <a:pt x="710958" y="60198"/>
                  </a:lnTo>
                  <a:lnTo>
                    <a:pt x="1138059" y="487299"/>
                  </a:lnTo>
                  <a:lnTo>
                    <a:pt x="1138059" y="452247"/>
                  </a:lnTo>
                  <a:lnTo>
                    <a:pt x="685812" y="0"/>
                  </a:lnTo>
                  <a:lnTo>
                    <a:pt x="685812" y="29718"/>
                  </a:lnTo>
                  <a:lnTo>
                    <a:pt x="685800" y="246126"/>
                  </a:lnTo>
                  <a:lnTo>
                    <a:pt x="12" y="246126"/>
                  </a:lnTo>
                  <a:lnTo>
                    <a:pt x="12" y="258318"/>
                  </a:lnTo>
                  <a:lnTo>
                    <a:pt x="0" y="728472"/>
                  </a:lnTo>
                  <a:lnTo>
                    <a:pt x="12204" y="728472"/>
                  </a:lnTo>
                  <a:lnTo>
                    <a:pt x="25158" y="728472"/>
                  </a:lnTo>
                  <a:lnTo>
                    <a:pt x="685812" y="728472"/>
                  </a:lnTo>
                  <a:lnTo>
                    <a:pt x="685812" y="974598"/>
                  </a:lnTo>
                  <a:lnTo>
                    <a:pt x="689622" y="970788"/>
                  </a:lnTo>
                  <a:lnTo>
                    <a:pt x="707148" y="953262"/>
                  </a:lnTo>
                  <a:lnTo>
                    <a:pt x="710958" y="949452"/>
                  </a:lnTo>
                  <a:lnTo>
                    <a:pt x="1164348" y="496062"/>
                  </a:lnTo>
                  <a:lnTo>
                    <a:pt x="1173492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87329" y="2525522"/>
            <a:ext cx="405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50" dirty="0">
                <a:latin typeface="Arial" panose="020B0604020202020204"/>
                <a:cs typeface="Arial" panose="020B0604020202020204"/>
              </a:rPr>
              <a:t>R</a:t>
            </a:r>
            <a:r>
              <a:rPr sz="1600" spc="5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spc="50" dirty="0">
                <a:latin typeface="Arial" panose="020B0604020202020204"/>
                <a:cs typeface="Arial" panose="020B0604020202020204"/>
              </a:rPr>
              <a:t>t</a:t>
            </a:r>
            <a:r>
              <a:rPr sz="1600" spc="50" dirty="0">
                <a:latin typeface="Symbol" panose="05050102010706020507"/>
                <a:cs typeface="Symbol" panose="05050102010706020507"/>
              </a:rPr>
              <a:t>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2739" y="4451089"/>
            <a:ext cx="9919970" cy="5105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ts val="1900"/>
              </a:lnSpc>
              <a:spcBef>
                <a:spcPts val="175"/>
              </a:spcBef>
            </a:pPr>
            <a:r>
              <a:rPr sz="1600" dirty="0">
                <a:latin typeface="Arial MT"/>
                <a:cs typeface="Arial MT"/>
              </a:rPr>
              <a:t>Therefore,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width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pulse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i="1" spc="70" dirty="0">
                <a:latin typeface="Arial" panose="020B0604020202020204"/>
                <a:cs typeface="Arial" panose="020B0604020202020204"/>
              </a:rPr>
              <a:t>R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</a:t>
            </a:r>
            <a:r>
              <a:rPr sz="1600" i="1" spc="70" dirty="0">
                <a:latin typeface="Arial" panose="020B0604020202020204"/>
                <a:cs typeface="Arial" panose="020B0604020202020204"/>
              </a:rPr>
              <a:t>t</a:t>
            </a:r>
            <a:r>
              <a:rPr sz="1600" spc="70" dirty="0">
                <a:latin typeface="Symbol" panose="05050102010706020507"/>
                <a:cs typeface="Symbol" panose="05050102010706020507"/>
              </a:rPr>
              <a:t></a:t>
            </a:r>
            <a:r>
              <a:rPr sz="16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T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100" spc="345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coherence</a:t>
            </a:r>
            <a:r>
              <a:rPr sz="1600" i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time</a:t>
            </a:r>
            <a:r>
              <a:rPr sz="1600" i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measure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period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time </a:t>
            </a:r>
            <a:r>
              <a:rPr sz="1600" dirty="0">
                <a:latin typeface="Arial MT"/>
                <a:cs typeface="Arial MT"/>
              </a:rPr>
              <a:t>over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channel’s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response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invariant.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00" y="273050"/>
            <a:ext cx="8636000" cy="553720"/>
          </a:xfrm>
        </p:spPr>
        <p:txBody>
          <a:bodyPr/>
          <a:lstStyle/>
          <a:p>
            <a:r>
              <a:rPr lang="en-US"/>
              <a:t>Outline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55600" y="1111250"/>
            <a:ext cx="9530080" cy="2462213"/>
          </a:xfrm>
        </p:spPr>
        <p:txBody>
          <a:bodyPr wrap="square"/>
          <a:lstStyle/>
          <a:p>
            <a:pPr marL="342900" indent="-342900">
              <a:buFont typeface="Wingdings" panose="05000000000000000000" charset="0"/>
              <a:buChar char="o"/>
            </a:pPr>
            <a:r>
              <a:rPr lang="en-US" sz="3200" dirty="0"/>
              <a:t>Radio wave Propagation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sz="3200" dirty="0">
                <a:sym typeface="+mn-ea"/>
              </a:rPr>
              <a:t>Time</a:t>
            </a:r>
            <a:r>
              <a:rPr sz="3200" spc="-35" dirty="0">
                <a:sym typeface="+mn-ea"/>
              </a:rPr>
              <a:t> </a:t>
            </a:r>
            <a:r>
              <a:rPr sz="3200" dirty="0">
                <a:sym typeface="+mn-ea"/>
              </a:rPr>
              <a:t>spreading</a:t>
            </a:r>
            <a:endParaRPr sz="3200" spc="-10" dirty="0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3200" spc="-10" dirty="0">
                <a:sym typeface="+mn-ea"/>
              </a:rPr>
              <a:t>Doppler Spreading </a:t>
            </a:r>
            <a:endParaRPr sz="3200" spc="-10" dirty="0"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sz="3200" dirty="0">
                <a:sym typeface="+mn-ea"/>
              </a:rPr>
              <a:t>Fading</a:t>
            </a:r>
            <a:r>
              <a:rPr sz="3200" spc="-60" dirty="0">
                <a:sym typeface="+mn-ea"/>
              </a:rPr>
              <a:t> </a:t>
            </a:r>
            <a:r>
              <a:rPr sz="3200" dirty="0">
                <a:sym typeface="+mn-ea"/>
              </a:rPr>
              <a:t>Channel</a:t>
            </a:r>
            <a:r>
              <a:rPr sz="3200" spc="-60" dirty="0">
                <a:sym typeface="+mn-ea"/>
              </a:rPr>
              <a:t> </a:t>
            </a:r>
            <a:r>
              <a:rPr sz="3200" spc="-10" dirty="0">
                <a:sym typeface="+mn-ea"/>
              </a:rPr>
              <a:t>Summary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3025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spc="-50" dirty="0"/>
              <a:t> </a:t>
            </a:r>
            <a:r>
              <a:rPr dirty="0"/>
              <a:t>variance:</a:t>
            </a:r>
            <a:r>
              <a:rPr spc="-50" dirty="0"/>
              <a:t> </a:t>
            </a:r>
            <a:r>
              <a:rPr dirty="0"/>
              <a:t>fast</a:t>
            </a:r>
            <a:r>
              <a:rPr spc="-50" dirty="0"/>
              <a:t> </a:t>
            </a:r>
            <a:r>
              <a:rPr spc="-10" dirty="0"/>
              <a:t>fading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8923" y="25688"/>
            <a:ext cx="702945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12.14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3426205"/>
            <a:ext cx="6931659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Fast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fading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produces:</a:t>
            </a:r>
            <a:endParaRPr sz="2400">
              <a:latin typeface="Arial MT"/>
              <a:cs typeface="Arial MT"/>
            </a:endParaRPr>
          </a:p>
          <a:p>
            <a:pPr marL="1383665" lvl="1" indent="-456565">
              <a:lnSpc>
                <a:spcPct val="100000"/>
              </a:lnSpc>
              <a:spcBef>
                <a:spcPts val="2125"/>
              </a:spcBef>
              <a:buChar char="•"/>
              <a:tabLst>
                <a:tab pos="1383665" algn="l"/>
              </a:tabLst>
            </a:pPr>
            <a:r>
              <a:rPr sz="2400" dirty="0">
                <a:latin typeface="Arial MT"/>
                <a:cs typeface="Arial MT"/>
              </a:rPr>
              <a:t>baseband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pulse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distortion</a:t>
            </a:r>
            <a:endParaRPr sz="2400">
              <a:latin typeface="Arial MT"/>
              <a:cs typeface="Arial MT"/>
            </a:endParaRPr>
          </a:p>
          <a:p>
            <a:pPr marL="1383665" lvl="1" indent="-456565">
              <a:lnSpc>
                <a:spcPct val="100000"/>
              </a:lnSpc>
              <a:spcBef>
                <a:spcPts val="2115"/>
              </a:spcBef>
              <a:buChar char="•"/>
              <a:tabLst>
                <a:tab pos="1383665" algn="l"/>
              </a:tabLst>
            </a:pPr>
            <a:r>
              <a:rPr sz="2400" dirty="0">
                <a:latin typeface="Arial MT"/>
                <a:cs typeface="Arial MT"/>
              </a:rPr>
              <a:t>loss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SNR</a:t>
            </a:r>
            <a:endParaRPr sz="2400">
              <a:latin typeface="Arial MT"/>
              <a:cs typeface="Arial MT"/>
            </a:endParaRPr>
          </a:p>
          <a:p>
            <a:pPr marL="1383665" lvl="1" indent="-456565">
              <a:lnSpc>
                <a:spcPct val="100000"/>
              </a:lnSpc>
              <a:spcBef>
                <a:spcPts val="2120"/>
              </a:spcBef>
              <a:buChar char="•"/>
              <a:tabLst>
                <a:tab pos="1383665" algn="l"/>
              </a:tabLst>
            </a:pPr>
            <a:r>
              <a:rPr sz="2400" spc="-10" dirty="0">
                <a:latin typeface="Arial MT"/>
                <a:cs typeface="Arial MT"/>
              </a:rPr>
              <a:t>synchronisation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(failure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PLL)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237" y="750823"/>
            <a:ext cx="9700895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311785" algn="l"/>
              </a:tabLst>
            </a:pPr>
            <a:r>
              <a:rPr sz="2400" dirty="0">
                <a:latin typeface="Arial MT"/>
                <a:cs typeface="Arial MT"/>
              </a:rPr>
              <a:t>Fast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fading:</a:t>
            </a:r>
            <a:endParaRPr sz="2400">
              <a:latin typeface="Arial MT"/>
              <a:cs typeface="Arial MT"/>
            </a:endParaRPr>
          </a:p>
          <a:p>
            <a:pPr marL="105410" algn="ctr">
              <a:lnSpc>
                <a:spcPct val="100000"/>
              </a:lnSpc>
              <a:spcBef>
                <a:spcPts val="2415"/>
              </a:spcBef>
              <a:tabLst>
                <a:tab pos="1595120" algn="l"/>
                <a:tab pos="2186305" algn="l"/>
              </a:tabLst>
            </a:pPr>
            <a:r>
              <a:rPr sz="2400" i="1" dirty="0">
                <a:latin typeface="Arial" panose="020B0604020202020204"/>
                <a:cs typeface="Arial" panose="020B0604020202020204"/>
              </a:rPr>
              <a:t>T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284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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T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s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dirty="0">
                <a:latin typeface="Arial" panose="020B0604020202020204"/>
                <a:cs typeface="Arial" panose="020B0604020202020204"/>
              </a:rPr>
              <a:t>T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s</a:t>
            </a:r>
            <a:r>
              <a:rPr sz="2700" i="1" spc="-330" baseline="-22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Arial MT"/>
                <a:cs typeface="Arial MT"/>
              </a:rPr>
              <a:t>:</a:t>
            </a:r>
            <a:r>
              <a:rPr sz="2400" dirty="0">
                <a:latin typeface="Arial MT"/>
                <a:cs typeface="Arial MT"/>
              </a:rPr>
              <a:t>	symbol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duration</a:t>
            </a:r>
            <a:endParaRPr sz="2400">
              <a:latin typeface="Arial MT"/>
              <a:cs typeface="Arial MT"/>
            </a:endParaRPr>
          </a:p>
          <a:p>
            <a:pPr marL="311785" indent="-273685">
              <a:lnSpc>
                <a:spcPct val="100000"/>
              </a:lnSpc>
              <a:spcBef>
                <a:spcPts val="2690"/>
              </a:spcBef>
              <a:buChar char="•"/>
              <a:tabLst>
                <a:tab pos="311785" algn="l"/>
              </a:tabLst>
            </a:pPr>
            <a:r>
              <a:rPr sz="2400" dirty="0">
                <a:latin typeface="Arial MT"/>
                <a:cs typeface="Arial MT"/>
              </a:rPr>
              <a:t>Fading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channel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several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symbol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propagating;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048" y="4673564"/>
            <a:ext cx="9687560" cy="7010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87020" marR="5080" indent="-274320" algn="just">
              <a:lnSpc>
                <a:spcPct val="89000"/>
              </a:lnSpc>
              <a:spcBef>
                <a:spcPts val="315"/>
              </a:spcBef>
              <a:buChar char="•"/>
              <a:tabLst>
                <a:tab pos="287020" algn="l"/>
                <a:tab pos="288925" algn="l"/>
              </a:tabLst>
            </a:pPr>
            <a:r>
              <a:rPr sz="1600" dirty="0">
                <a:latin typeface="Arial MT"/>
                <a:cs typeface="Arial MT"/>
              </a:rPr>
              <a:t>	P.A.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B.D.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Nelin.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“The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influence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spectrum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binary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error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probabilities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incoherent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differentially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coherent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matched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filter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receiver”.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Commun.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Sys.</a:t>
            </a:r>
            <a:r>
              <a:rPr sz="1600" i="1" dirty="0">
                <a:latin typeface="Arial" panose="020B0604020202020204"/>
                <a:cs typeface="Arial" panose="020B0604020202020204"/>
              </a:rPr>
              <a:t>,</a:t>
            </a:r>
            <a:r>
              <a:rPr sz="16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 MT"/>
                <a:cs typeface="Arial MT"/>
              </a:rPr>
              <a:t>Vol.</a:t>
            </a:r>
            <a:r>
              <a:rPr sz="1600" spc="-10" dirty="0">
                <a:latin typeface="Arial MT"/>
                <a:cs typeface="Arial MT"/>
              </a:rPr>
              <a:t> C-</a:t>
            </a:r>
            <a:r>
              <a:rPr sz="1600" dirty="0">
                <a:latin typeface="Arial MT"/>
                <a:cs typeface="Arial MT"/>
              </a:rPr>
              <a:t>10,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June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1962,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pp. </a:t>
            </a:r>
            <a:r>
              <a:rPr sz="1600" spc="-10" dirty="0">
                <a:latin typeface="Arial MT"/>
                <a:cs typeface="Arial MT"/>
              </a:rPr>
              <a:t>160-</a:t>
            </a:r>
            <a:r>
              <a:rPr sz="1600" spc="-25" dirty="0">
                <a:latin typeface="Arial MT"/>
                <a:cs typeface="Arial MT"/>
              </a:rPr>
              <a:t>68.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059" y="358393"/>
            <a:ext cx="9946640" cy="2837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 marR="43180" algn="just">
              <a:lnSpc>
                <a:spcPct val="99000"/>
              </a:lnSpc>
              <a:spcBef>
                <a:spcPts val="115"/>
              </a:spcBef>
            </a:pP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fast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occurs,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behaves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manner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short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compared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duration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symbol.</a:t>
            </a:r>
            <a:r>
              <a:rPr sz="1600" spc="3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Therefore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symbol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distorted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due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fact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received</a:t>
            </a:r>
            <a:r>
              <a:rPr sz="1600" spc="3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signal’s </a:t>
            </a:r>
            <a:r>
              <a:rPr sz="1600" dirty="0">
                <a:latin typeface="Arial MT"/>
                <a:cs typeface="Arial MT"/>
              </a:rPr>
              <a:t>components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through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condition: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0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</a:pPr>
            <a:r>
              <a:rPr sz="1600" i="1" dirty="0">
                <a:latin typeface="Arial" panose="020B0604020202020204"/>
                <a:cs typeface="Arial" panose="020B0604020202020204"/>
              </a:rPr>
              <a:t>T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100" spc="97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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T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s</a:t>
            </a:r>
            <a:endParaRPr sz="2100" baseline="-26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50800" algn="just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expressed</a:t>
            </a:r>
            <a:r>
              <a:rPr sz="1600" spc="-25" dirty="0">
                <a:latin typeface="Arial MT"/>
                <a:cs typeface="Arial MT"/>
              </a:rPr>
              <a:t> as: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60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600" i="1" dirty="0">
                <a:latin typeface="Arial" panose="020B0604020202020204"/>
                <a:cs typeface="Arial" panose="020B0604020202020204"/>
              </a:rPr>
              <a:t>W</a:t>
            </a:r>
            <a:r>
              <a:rPr sz="1600" i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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759" y="3543536"/>
            <a:ext cx="1327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W</a:t>
            </a:r>
            <a:r>
              <a:rPr sz="1600" i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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27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17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772" baseline="3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772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427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607" baseline="3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75" baseline="3000" dirty="0">
                <a:latin typeface="Times New Roman" panose="02020603050405020304"/>
                <a:cs typeface="Times New Roman" panose="02020603050405020304"/>
              </a:rPr>
              <a:t>-</a:t>
            </a:r>
            <a:endParaRPr sz="2400" baseline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759" y="3607758"/>
            <a:ext cx="9920605" cy="89026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635"/>
              </a:spcBef>
            </a:pPr>
            <a:r>
              <a:rPr sz="1600" i="1" spc="-25" dirty="0">
                <a:latin typeface="Arial" panose="020B0604020202020204"/>
                <a:cs typeface="Arial" panose="020B0604020202020204"/>
              </a:rPr>
              <a:t>T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s</a:t>
            </a:r>
            <a:endParaRPr sz="2100" baseline="-26000">
              <a:latin typeface="Arial" panose="020B0604020202020204"/>
              <a:cs typeface="Arial" panose="020B0604020202020204"/>
            </a:endParaRPr>
          </a:p>
          <a:p>
            <a:pPr marL="38100" marR="30480">
              <a:lnSpc>
                <a:spcPts val="1900"/>
              </a:lnSpc>
              <a:spcBef>
                <a:spcPts val="61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distortion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SNR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produced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fast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fading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yields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irreducible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error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rate,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cannot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overcome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increasing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E</a:t>
            </a:r>
            <a:r>
              <a:rPr sz="2100" i="1" baseline="-26000" dirty="0">
                <a:latin typeface="Arial" panose="020B0604020202020204"/>
                <a:cs typeface="Arial" panose="020B0604020202020204"/>
              </a:rPr>
              <a:t>b</a:t>
            </a:r>
            <a:r>
              <a:rPr sz="2100" i="1" spc="44" baseline="-2600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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N</a:t>
            </a:r>
            <a:r>
              <a:rPr sz="2100" baseline="-26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100" spc="480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Arial MT"/>
                <a:cs typeface="Arial MT"/>
                <a:hlinkClick r:id="rId6" action="ppaction://hlinksldjump"/>
              </a:rPr>
              <a:t>[•].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1425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spc="-35" dirty="0"/>
              <a:t> </a:t>
            </a:r>
            <a:r>
              <a:rPr dirty="0"/>
              <a:t>variance:</a:t>
            </a:r>
            <a:r>
              <a:rPr spc="-30" dirty="0"/>
              <a:t> </a:t>
            </a:r>
            <a:r>
              <a:rPr dirty="0"/>
              <a:t>slow</a:t>
            </a:r>
            <a:r>
              <a:rPr spc="-35" dirty="0"/>
              <a:t> </a:t>
            </a:r>
            <a:r>
              <a:rPr spc="-10" dirty="0"/>
              <a:t>fading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8923" y="25688"/>
            <a:ext cx="702945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12.15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37" y="750823"/>
            <a:ext cx="9829800" cy="436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</a:tabLst>
            </a:pPr>
            <a:r>
              <a:rPr sz="2400" dirty="0">
                <a:latin typeface="Arial MT"/>
                <a:cs typeface="Arial MT"/>
              </a:rPr>
              <a:t>Slow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fading:</a:t>
            </a:r>
            <a:endParaRPr sz="2400">
              <a:latin typeface="Arial MT"/>
              <a:cs typeface="Arial MT"/>
            </a:endParaRPr>
          </a:p>
          <a:p>
            <a:pPr marL="27305" algn="ctr">
              <a:lnSpc>
                <a:spcPct val="100000"/>
              </a:lnSpc>
              <a:spcBef>
                <a:spcPts val="2415"/>
              </a:spcBef>
              <a:tabLst>
                <a:tab pos="1517015" algn="l"/>
                <a:tab pos="2108200" algn="l"/>
              </a:tabLst>
            </a:pPr>
            <a:r>
              <a:rPr sz="2400" i="1" dirty="0">
                <a:latin typeface="Arial" panose="020B0604020202020204"/>
                <a:cs typeface="Arial" panose="020B0604020202020204"/>
              </a:rPr>
              <a:t>T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700" spc="284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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latin typeface="Arial" panose="020B0604020202020204"/>
                <a:cs typeface="Arial" panose="020B0604020202020204"/>
              </a:rPr>
              <a:t>T</a:t>
            </a:r>
            <a:r>
              <a:rPr sz="2700" i="1" spc="-37" baseline="-22000" dirty="0">
                <a:latin typeface="Arial" panose="020B0604020202020204"/>
                <a:cs typeface="Arial" panose="020B0604020202020204"/>
              </a:rPr>
              <a:t>s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	</a:t>
            </a:r>
            <a:r>
              <a:rPr sz="2400" i="1" dirty="0">
                <a:latin typeface="Arial" panose="020B0604020202020204"/>
                <a:cs typeface="Arial" panose="020B0604020202020204"/>
              </a:rPr>
              <a:t>T</a:t>
            </a:r>
            <a:r>
              <a:rPr sz="2700" i="1" baseline="-22000" dirty="0">
                <a:latin typeface="Arial" panose="020B0604020202020204"/>
                <a:cs typeface="Arial" panose="020B0604020202020204"/>
              </a:rPr>
              <a:t>s</a:t>
            </a:r>
            <a:r>
              <a:rPr sz="2700" i="1" spc="-330" baseline="-2200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0" dirty="0">
                <a:latin typeface="Arial MT"/>
                <a:cs typeface="Arial MT"/>
              </a:rPr>
              <a:t>:</a:t>
            </a:r>
            <a:r>
              <a:rPr sz="2400" dirty="0">
                <a:latin typeface="Arial MT"/>
                <a:cs typeface="Arial MT"/>
              </a:rPr>
              <a:t>	symbol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duration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Arial MT"/>
              <a:cs typeface="Arial MT"/>
            </a:endParaRPr>
          </a:p>
          <a:p>
            <a:pPr marL="337820" marR="43180" indent="-274320">
              <a:lnSpc>
                <a:spcPts val="2600"/>
              </a:lnSpc>
              <a:buChar char="•"/>
              <a:tabLst>
                <a:tab pos="33782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channel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remains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invariant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duration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transmission symbol;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337185" indent="-273685">
              <a:lnSpc>
                <a:spcPct val="100000"/>
              </a:lnSpc>
              <a:buChar char="•"/>
              <a:tabLst>
                <a:tab pos="337185" algn="l"/>
              </a:tabLst>
            </a:pPr>
            <a:r>
              <a:rPr sz="2400" dirty="0">
                <a:latin typeface="Arial MT"/>
                <a:cs typeface="Arial MT"/>
              </a:rPr>
              <a:t>Slow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fading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produces: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1434465" lvl="1" indent="-456565">
              <a:lnSpc>
                <a:spcPct val="100000"/>
              </a:lnSpc>
              <a:buChar char="•"/>
              <a:tabLst>
                <a:tab pos="1434465" algn="l"/>
              </a:tabLst>
            </a:pPr>
            <a:r>
              <a:rPr sz="2400" dirty="0">
                <a:latin typeface="Arial MT"/>
                <a:cs typeface="Arial MT"/>
              </a:rPr>
              <a:t>Loss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SNR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fading).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59" y="358393"/>
            <a:ext cx="9945370" cy="2654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 marR="42545" algn="just">
              <a:lnSpc>
                <a:spcPct val="99000"/>
              </a:lnSpc>
              <a:spcBef>
                <a:spcPts val="115"/>
              </a:spcBef>
            </a:pP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slow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fading,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duration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behaves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manner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long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compared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duration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transmission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symbol.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Therefore,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remain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virtually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unchanged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during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time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symbol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transmitted,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suffer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distortion.</a:t>
            </a:r>
            <a:endParaRPr sz="1600">
              <a:latin typeface="Arial MT"/>
              <a:cs typeface="Arial MT"/>
            </a:endParaRPr>
          </a:p>
          <a:p>
            <a:pPr marL="50165" algn="just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latin typeface="Arial MT"/>
                <a:cs typeface="Arial MT"/>
              </a:rPr>
              <a:t>Another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slow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-25" dirty="0">
                <a:latin typeface="Arial MT"/>
                <a:cs typeface="Arial MT"/>
              </a:rPr>
              <a:t> is:</a:t>
            </a:r>
            <a:endParaRPr sz="1600">
              <a:latin typeface="Arial MT"/>
              <a:cs typeface="Arial MT"/>
            </a:endParaRPr>
          </a:p>
          <a:p>
            <a:pPr marR="3810" algn="ctr">
              <a:lnSpc>
                <a:spcPct val="100000"/>
              </a:lnSpc>
              <a:spcBef>
                <a:spcPts val="1815"/>
              </a:spcBef>
            </a:pPr>
            <a:r>
              <a:rPr sz="1600" i="1" dirty="0">
                <a:latin typeface="Arial" panose="020B0604020202020204"/>
                <a:cs typeface="Arial" panose="020B0604020202020204"/>
              </a:rPr>
              <a:t>W</a:t>
            </a:r>
            <a:r>
              <a:rPr sz="1600" i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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25" dirty="0">
                <a:latin typeface="Arial" panose="020B0604020202020204"/>
                <a:cs typeface="Arial" panose="020B0604020202020204"/>
              </a:rPr>
              <a:t>f</a:t>
            </a:r>
            <a:r>
              <a:rPr sz="2100" i="1" spc="-37" baseline="-26000" dirty="0">
                <a:latin typeface="Arial" panose="020B0604020202020204"/>
                <a:cs typeface="Arial" panose="020B0604020202020204"/>
              </a:rPr>
              <a:t>d</a:t>
            </a:r>
            <a:endParaRPr sz="2100" baseline="-26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50800" marR="43180" algn="just">
              <a:lnSpc>
                <a:spcPct val="99000"/>
              </a:lnSpc>
            </a:pP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low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rate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Morse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teletype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were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use,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channels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could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often</a:t>
            </a:r>
            <a:r>
              <a:rPr sz="1600" spc="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considered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fast </a:t>
            </a:r>
            <a:r>
              <a:rPr sz="1600" dirty="0">
                <a:latin typeface="Arial MT"/>
                <a:cs typeface="Arial MT"/>
              </a:rPr>
              <a:t>fading.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However,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present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rate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used,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channels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generally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characterised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as </a:t>
            </a:r>
            <a:r>
              <a:rPr sz="1600" dirty="0">
                <a:latin typeface="Arial MT"/>
                <a:cs typeface="Arial MT"/>
              </a:rPr>
              <a:t>slow </a:t>
            </a:r>
            <a:r>
              <a:rPr sz="1600" spc="-10" dirty="0">
                <a:latin typeface="Arial MT"/>
                <a:cs typeface="Arial MT"/>
              </a:rPr>
              <a:t>fading.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215">
              <a:lnSpc>
                <a:spcPct val="100000"/>
              </a:lnSpc>
              <a:spcBef>
                <a:spcPts val="100"/>
              </a:spcBef>
            </a:pPr>
            <a:r>
              <a:rPr dirty="0"/>
              <a:t>Fading</a:t>
            </a:r>
            <a:r>
              <a:rPr spc="-60" dirty="0"/>
              <a:t> </a:t>
            </a:r>
            <a:r>
              <a:rPr dirty="0"/>
              <a:t>Channel</a:t>
            </a:r>
            <a:r>
              <a:rPr spc="-6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8923" y="25688"/>
            <a:ext cx="702945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 MT"/>
                <a:cs typeface="Arial MT"/>
              </a:rPr>
              <a:t>12.16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235" y="979932"/>
            <a:ext cx="9435465" cy="5772150"/>
            <a:chOff x="514235" y="979932"/>
            <a:chExt cx="9435465" cy="5772150"/>
          </a:xfrm>
        </p:grpSpPr>
        <p:sp>
          <p:nvSpPr>
            <p:cNvPr id="5" name="object 5"/>
            <p:cNvSpPr/>
            <p:nvPr/>
          </p:nvSpPr>
          <p:spPr>
            <a:xfrm>
              <a:off x="615581" y="1081277"/>
              <a:ext cx="9333865" cy="5671185"/>
            </a:xfrm>
            <a:custGeom>
              <a:avLst/>
              <a:gdLst/>
              <a:ahLst/>
              <a:cxnLst/>
              <a:rect l="l" t="t" r="r" b="b"/>
              <a:pathLst>
                <a:path w="9333865" h="5671184">
                  <a:moveTo>
                    <a:pt x="7047738" y="0"/>
                  </a:moveTo>
                  <a:lnTo>
                    <a:pt x="3605784" y="0"/>
                  </a:lnTo>
                  <a:lnTo>
                    <a:pt x="3595878" y="0"/>
                  </a:lnTo>
                  <a:lnTo>
                    <a:pt x="3381845" y="961631"/>
                  </a:lnTo>
                  <a:lnTo>
                    <a:pt x="3160014" y="582930"/>
                  </a:lnTo>
                  <a:lnTo>
                    <a:pt x="3156204" y="576834"/>
                  </a:lnTo>
                  <a:lnTo>
                    <a:pt x="410718" y="576834"/>
                  </a:lnTo>
                  <a:lnTo>
                    <a:pt x="400050" y="576834"/>
                  </a:lnTo>
                  <a:lnTo>
                    <a:pt x="398526" y="586740"/>
                  </a:lnTo>
                  <a:lnTo>
                    <a:pt x="6477" y="2798915"/>
                  </a:lnTo>
                  <a:lnTo>
                    <a:pt x="6096" y="2800350"/>
                  </a:lnTo>
                  <a:lnTo>
                    <a:pt x="6223" y="2800388"/>
                  </a:lnTo>
                  <a:lnTo>
                    <a:pt x="6096" y="2801112"/>
                  </a:lnTo>
                  <a:lnTo>
                    <a:pt x="30480" y="2807208"/>
                  </a:lnTo>
                  <a:lnTo>
                    <a:pt x="420420" y="1369314"/>
                  </a:lnTo>
                  <a:lnTo>
                    <a:pt x="3133344" y="1369314"/>
                  </a:lnTo>
                  <a:lnTo>
                    <a:pt x="3144012" y="1369314"/>
                  </a:lnTo>
                  <a:lnTo>
                    <a:pt x="3150870" y="1369314"/>
                  </a:lnTo>
                  <a:lnTo>
                    <a:pt x="3154680" y="1363218"/>
                  </a:lnTo>
                  <a:lnTo>
                    <a:pt x="3376853" y="997788"/>
                  </a:lnTo>
                  <a:lnTo>
                    <a:pt x="3602736" y="1844802"/>
                  </a:lnTo>
                  <a:lnTo>
                    <a:pt x="3605022" y="1853946"/>
                  </a:lnTo>
                  <a:lnTo>
                    <a:pt x="3614915" y="1853946"/>
                  </a:lnTo>
                  <a:lnTo>
                    <a:pt x="7047738" y="1853946"/>
                  </a:lnTo>
                  <a:lnTo>
                    <a:pt x="7047738" y="1840992"/>
                  </a:lnTo>
                  <a:lnTo>
                    <a:pt x="7047738" y="1828800"/>
                  </a:lnTo>
                  <a:lnTo>
                    <a:pt x="7047738" y="1466850"/>
                  </a:lnTo>
                  <a:lnTo>
                    <a:pt x="7034784" y="1466850"/>
                  </a:lnTo>
                  <a:lnTo>
                    <a:pt x="7022579" y="1466850"/>
                  </a:lnTo>
                  <a:lnTo>
                    <a:pt x="3618674" y="1466850"/>
                  </a:lnTo>
                  <a:lnTo>
                    <a:pt x="3398520" y="980097"/>
                  </a:lnTo>
                  <a:lnTo>
                    <a:pt x="3398520" y="980694"/>
                  </a:lnTo>
                  <a:lnTo>
                    <a:pt x="3386480" y="984084"/>
                  </a:lnTo>
                  <a:lnTo>
                    <a:pt x="3398520" y="980694"/>
                  </a:lnTo>
                  <a:lnTo>
                    <a:pt x="3398520" y="980097"/>
                  </a:lnTo>
                  <a:lnTo>
                    <a:pt x="3397758" y="978408"/>
                  </a:lnTo>
                  <a:lnTo>
                    <a:pt x="3386417" y="982814"/>
                  </a:lnTo>
                  <a:lnTo>
                    <a:pt x="3386417" y="984097"/>
                  </a:lnTo>
                  <a:lnTo>
                    <a:pt x="3384931" y="984516"/>
                  </a:lnTo>
                  <a:lnTo>
                    <a:pt x="3386404" y="984072"/>
                  </a:lnTo>
                  <a:lnTo>
                    <a:pt x="3386417" y="982814"/>
                  </a:lnTo>
                  <a:lnTo>
                    <a:pt x="3385832" y="983030"/>
                  </a:lnTo>
                  <a:lnTo>
                    <a:pt x="3386328" y="982218"/>
                  </a:lnTo>
                  <a:lnTo>
                    <a:pt x="3390138" y="976122"/>
                  </a:lnTo>
                  <a:lnTo>
                    <a:pt x="3389579" y="975144"/>
                  </a:lnTo>
                  <a:lnTo>
                    <a:pt x="3403854" y="979170"/>
                  </a:lnTo>
                  <a:lnTo>
                    <a:pt x="3619385" y="406146"/>
                  </a:lnTo>
                  <a:lnTo>
                    <a:pt x="3622548" y="406146"/>
                  </a:lnTo>
                  <a:lnTo>
                    <a:pt x="7022579" y="406146"/>
                  </a:lnTo>
                  <a:lnTo>
                    <a:pt x="7034784" y="406146"/>
                  </a:lnTo>
                  <a:lnTo>
                    <a:pt x="7047738" y="406146"/>
                  </a:lnTo>
                  <a:lnTo>
                    <a:pt x="7047738" y="25146"/>
                  </a:lnTo>
                  <a:lnTo>
                    <a:pt x="7047738" y="12192"/>
                  </a:lnTo>
                  <a:lnTo>
                    <a:pt x="7047738" y="0"/>
                  </a:lnTo>
                  <a:close/>
                </a:path>
                <a:path w="9333865" h="5671184">
                  <a:moveTo>
                    <a:pt x="9333738" y="1992630"/>
                  </a:moveTo>
                  <a:lnTo>
                    <a:pt x="6806184" y="1992630"/>
                  </a:lnTo>
                  <a:lnTo>
                    <a:pt x="6796265" y="1992630"/>
                  </a:lnTo>
                  <a:lnTo>
                    <a:pt x="6572364" y="2851327"/>
                  </a:lnTo>
                  <a:lnTo>
                    <a:pt x="6359639" y="2492502"/>
                  </a:lnTo>
                  <a:lnTo>
                    <a:pt x="6355842" y="2486406"/>
                  </a:lnTo>
                  <a:lnTo>
                    <a:pt x="4062984" y="2486406"/>
                  </a:lnTo>
                  <a:lnTo>
                    <a:pt x="4054602" y="2486406"/>
                  </a:lnTo>
                  <a:lnTo>
                    <a:pt x="4051554" y="2494026"/>
                  </a:lnTo>
                  <a:lnTo>
                    <a:pt x="3519043" y="3889413"/>
                  </a:lnTo>
                  <a:lnTo>
                    <a:pt x="3327654" y="3559302"/>
                  </a:lnTo>
                  <a:lnTo>
                    <a:pt x="3323844" y="3553206"/>
                  </a:lnTo>
                  <a:lnTo>
                    <a:pt x="3316224" y="3553206"/>
                  </a:lnTo>
                  <a:lnTo>
                    <a:pt x="418884" y="3553206"/>
                  </a:lnTo>
                  <a:lnTo>
                    <a:pt x="23622" y="2814828"/>
                  </a:lnTo>
                  <a:lnTo>
                    <a:pt x="0" y="2823972"/>
                  </a:lnTo>
                  <a:lnTo>
                    <a:pt x="387096" y="4324350"/>
                  </a:lnTo>
                  <a:lnTo>
                    <a:pt x="389382" y="4334256"/>
                  </a:lnTo>
                  <a:lnTo>
                    <a:pt x="399288" y="4334256"/>
                  </a:lnTo>
                  <a:lnTo>
                    <a:pt x="411480" y="4334256"/>
                  </a:lnTo>
                  <a:lnTo>
                    <a:pt x="3370326" y="4334256"/>
                  </a:lnTo>
                  <a:lnTo>
                    <a:pt x="3390900" y="4334256"/>
                  </a:lnTo>
                  <a:lnTo>
                    <a:pt x="3393948" y="4325112"/>
                  </a:lnTo>
                  <a:lnTo>
                    <a:pt x="3514039" y="3943197"/>
                  </a:lnTo>
                  <a:lnTo>
                    <a:pt x="4054602" y="5421630"/>
                  </a:lnTo>
                  <a:lnTo>
                    <a:pt x="4062984" y="5421630"/>
                  </a:lnTo>
                  <a:lnTo>
                    <a:pt x="4075176" y="5421630"/>
                  </a:lnTo>
                  <a:lnTo>
                    <a:pt x="6328410" y="5421630"/>
                  </a:lnTo>
                  <a:lnTo>
                    <a:pt x="6345936" y="5421630"/>
                  </a:lnTo>
                  <a:lnTo>
                    <a:pt x="6349746" y="5415534"/>
                  </a:lnTo>
                  <a:lnTo>
                    <a:pt x="6570650" y="5047805"/>
                  </a:lnTo>
                  <a:lnTo>
                    <a:pt x="6576060" y="5043563"/>
                  </a:lnTo>
                  <a:lnTo>
                    <a:pt x="6797789" y="5670804"/>
                  </a:lnTo>
                  <a:lnTo>
                    <a:pt x="6806184" y="5670804"/>
                  </a:lnTo>
                  <a:lnTo>
                    <a:pt x="9333738" y="5670804"/>
                  </a:lnTo>
                  <a:lnTo>
                    <a:pt x="9333738" y="5657850"/>
                  </a:lnTo>
                  <a:lnTo>
                    <a:pt x="9333738" y="5645658"/>
                  </a:lnTo>
                  <a:lnTo>
                    <a:pt x="9333738" y="5150358"/>
                  </a:lnTo>
                  <a:lnTo>
                    <a:pt x="9320784" y="5150358"/>
                  </a:lnTo>
                  <a:lnTo>
                    <a:pt x="9308579" y="5150358"/>
                  </a:lnTo>
                  <a:lnTo>
                    <a:pt x="6810578" y="5150358"/>
                  </a:lnTo>
                  <a:lnTo>
                    <a:pt x="6603352" y="5022113"/>
                  </a:lnTo>
                  <a:lnTo>
                    <a:pt x="6814490" y="4856226"/>
                  </a:lnTo>
                  <a:lnTo>
                    <a:pt x="6818376" y="4856226"/>
                  </a:lnTo>
                  <a:lnTo>
                    <a:pt x="9308579" y="4856226"/>
                  </a:lnTo>
                  <a:lnTo>
                    <a:pt x="9320784" y="4856226"/>
                  </a:lnTo>
                  <a:lnTo>
                    <a:pt x="9333738" y="4856226"/>
                  </a:lnTo>
                  <a:lnTo>
                    <a:pt x="9333738" y="4375404"/>
                  </a:lnTo>
                  <a:lnTo>
                    <a:pt x="9333738" y="4362450"/>
                  </a:lnTo>
                  <a:lnTo>
                    <a:pt x="9333738" y="4350258"/>
                  </a:lnTo>
                  <a:lnTo>
                    <a:pt x="6810756" y="4350258"/>
                  </a:lnTo>
                  <a:lnTo>
                    <a:pt x="6802374" y="4350258"/>
                  </a:lnTo>
                  <a:lnTo>
                    <a:pt x="6799326" y="4358640"/>
                  </a:lnTo>
                  <a:lnTo>
                    <a:pt x="6586080" y="4983861"/>
                  </a:lnTo>
                  <a:lnTo>
                    <a:pt x="6360414" y="4559808"/>
                  </a:lnTo>
                  <a:lnTo>
                    <a:pt x="6357366" y="4553712"/>
                  </a:lnTo>
                  <a:lnTo>
                    <a:pt x="6348984" y="4553712"/>
                  </a:lnTo>
                  <a:lnTo>
                    <a:pt x="4069016" y="4553712"/>
                  </a:lnTo>
                  <a:lnTo>
                    <a:pt x="3529584" y="3915156"/>
                  </a:lnTo>
                  <a:lnTo>
                    <a:pt x="3521379" y="3919855"/>
                  </a:lnTo>
                  <a:lnTo>
                    <a:pt x="3524313" y="3910495"/>
                  </a:lnTo>
                  <a:lnTo>
                    <a:pt x="3534156" y="3916680"/>
                  </a:lnTo>
                  <a:lnTo>
                    <a:pt x="4067924" y="3335274"/>
                  </a:lnTo>
                  <a:lnTo>
                    <a:pt x="6338316" y="3335274"/>
                  </a:lnTo>
                  <a:lnTo>
                    <a:pt x="6348984" y="3335274"/>
                  </a:lnTo>
                  <a:lnTo>
                    <a:pt x="6356591" y="3335274"/>
                  </a:lnTo>
                  <a:lnTo>
                    <a:pt x="6360414" y="3328416"/>
                  </a:lnTo>
                  <a:lnTo>
                    <a:pt x="6572161" y="2922562"/>
                  </a:lnTo>
                  <a:lnTo>
                    <a:pt x="6793992" y="4054602"/>
                  </a:lnTo>
                  <a:lnTo>
                    <a:pt x="6796265" y="4065270"/>
                  </a:lnTo>
                  <a:lnTo>
                    <a:pt x="6806184" y="4065270"/>
                  </a:lnTo>
                  <a:lnTo>
                    <a:pt x="9333738" y="4065270"/>
                  </a:lnTo>
                  <a:lnTo>
                    <a:pt x="9333738" y="4052316"/>
                  </a:lnTo>
                  <a:lnTo>
                    <a:pt x="9333738" y="4040124"/>
                  </a:lnTo>
                  <a:lnTo>
                    <a:pt x="9333738" y="3273552"/>
                  </a:lnTo>
                  <a:lnTo>
                    <a:pt x="9320784" y="3273552"/>
                  </a:lnTo>
                  <a:lnTo>
                    <a:pt x="9308579" y="3273552"/>
                  </a:lnTo>
                  <a:lnTo>
                    <a:pt x="6814121" y="3273552"/>
                  </a:lnTo>
                  <a:lnTo>
                    <a:pt x="6591846" y="2884589"/>
                  </a:lnTo>
                  <a:lnTo>
                    <a:pt x="6592062" y="2884170"/>
                  </a:lnTo>
                  <a:lnTo>
                    <a:pt x="6591363" y="2883077"/>
                  </a:lnTo>
                  <a:lnTo>
                    <a:pt x="6817538" y="2527554"/>
                  </a:lnTo>
                  <a:lnTo>
                    <a:pt x="6821424" y="2527554"/>
                  </a:lnTo>
                  <a:lnTo>
                    <a:pt x="9308579" y="2527554"/>
                  </a:lnTo>
                  <a:lnTo>
                    <a:pt x="9320784" y="2527554"/>
                  </a:lnTo>
                  <a:lnTo>
                    <a:pt x="9333738" y="2527554"/>
                  </a:lnTo>
                  <a:lnTo>
                    <a:pt x="9333738" y="2017776"/>
                  </a:lnTo>
                  <a:lnTo>
                    <a:pt x="9333738" y="2004822"/>
                  </a:lnTo>
                  <a:lnTo>
                    <a:pt x="9333738" y="199263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72770" y="2971799"/>
              <a:ext cx="2774950" cy="3678554"/>
            </a:xfrm>
            <a:custGeom>
              <a:avLst/>
              <a:gdLst/>
              <a:ahLst/>
              <a:cxnLst/>
              <a:rect l="l" t="t" r="r" b="b"/>
              <a:pathLst>
                <a:path w="2774950" h="3678554">
                  <a:moveTo>
                    <a:pt x="2774429" y="2357628"/>
                  </a:moveTo>
                  <a:lnTo>
                    <a:pt x="252222" y="2357628"/>
                  </a:lnTo>
                  <a:lnTo>
                    <a:pt x="243827" y="2357628"/>
                  </a:lnTo>
                  <a:lnTo>
                    <a:pt x="240779" y="2366010"/>
                  </a:lnTo>
                  <a:lnTo>
                    <a:pt x="19799" y="3014675"/>
                  </a:lnTo>
                  <a:lnTo>
                    <a:pt x="0" y="3002280"/>
                  </a:lnTo>
                  <a:lnTo>
                    <a:pt x="12179" y="3036570"/>
                  </a:lnTo>
                  <a:lnTo>
                    <a:pt x="12306" y="3036951"/>
                  </a:lnTo>
                  <a:lnTo>
                    <a:pt x="3810" y="3062478"/>
                  </a:lnTo>
                  <a:lnTo>
                    <a:pt x="17513" y="3051708"/>
                  </a:lnTo>
                  <a:lnTo>
                    <a:pt x="238493" y="3678174"/>
                  </a:lnTo>
                  <a:lnTo>
                    <a:pt x="246875" y="3678174"/>
                  </a:lnTo>
                  <a:lnTo>
                    <a:pt x="2774429" y="3678174"/>
                  </a:lnTo>
                  <a:lnTo>
                    <a:pt x="2774429" y="3665220"/>
                  </a:lnTo>
                  <a:lnTo>
                    <a:pt x="2774429" y="3653028"/>
                  </a:lnTo>
                  <a:lnTo>
                    <a:pt x="2774429" y="3157728"/>
                  </a:lnTo>
                  <a:lnTo>
                    <a:pt x="2761488" y="3157728"/>
                  </a:lnTo>
                  <a:lnTo>
                    <a:pt x="2749283" y="3157728"/>
                  </a:lnTo>
                  <a:lnTo>
                    <a:pt x="251269" y="3157728"/>
                  </a:lnTo>
                  <a:lnTo>
                    <a:pt x="44843" y="3030245"/>
                  </a:lnTo>
                  <a:lnTo>
                    <a:pt x="255943" y="2864358"/>
                  </a:lnTo>
                  <a:lnTo>
                    <a:pt x="259829" y="2864358"/>
                  </a:lnTo>
                  <a:lnTo>
                    <a:pt x="2749283" y="2864358"/>
                  </a:lnTo>
                  <a:lnTo>
                    <a:pt x="2761488" y="2864358"/>
                  </a:lnTo>
                  <a:lnTo>
                    <a:pt x="2774429" y="2864358"/>
                  </a:lnTo>
                  <a:lnTo>
                    <a:pt x="2774429" y="2382774"/>
                  </a:lnTo>
                  <a:lnTo>
                    <a:pt x="2774429" y="2369820"/>
                  </a:lnTo>
                  <a:lnTo>
                    <a:pt x="2774429" y="2357628"/>
                  </a:lnTo>
                  <a:close/>
                </a:path>
                <a:path w="2774950" h="3678554">
                  <a:moveTo>
                    <a:pt x="2774429" y="0"/>
                  </a:moveTo>
                  <a:lnTo>
                    <a:pt x="246888" y="0"/>
                  </a:lnTo>
                  <a:lnTo>
                    <a:pt x="236969" y="0"/>
                  </a:lnTo>
                  <a:lnTo>
                    <a:pt x="23266" y="819594"/>
                  </a:lnTo>
                  <a:lnTo>
                    <a:pt x="23266" y="892898"/>
                  </a:lnTo>
                  <a:lnTo>
                    <a:pt x="18288" y="893826"/>
                  </a:lnTo>
                  <a:lnTo>
                    <a:pt x="23241" y="892898"/>
                  </a:lnTo>
                  <a:lnTo>
                    <a:pt x="23266" y="819594"/>
                  </a:lnTo>
                  <a:lnTo>
                    <a:pt x="6096" y="885444"/>
                  </a:lnTo>
                  <a:lnTo>
                    <a:pt x="19608" y="891324"/>
                  </a:lnTo>
                  <a:lnTo>
                    <a:pt x="6096" y="896112"/>
                  </a:lnTo>
                  <a:lnTo>
                    <a:pt x="234696" y="2062734"/>
                  </a:lnTo>
                  <a:lnTo>
                    <a:pt x="236969" y="2073402"/>
                  </a:lnTo>
                  <a:lnTo>
                    <a:pt x="246875" y="2073402"/>
                  </a:lnTo>
                  <a:lnTo>
                    <a:pt x="2774429" y="2073402"/>
                  </a:lnTo>
                  <a:lnTo>
                    <a:pt x="2774429" y="2060448"/>
                  </a:lnTo>
                  <a:lnTo>
                    <a:pt x="2774429" y="2048256"/>
                  </a:lnTo>
                  <a:lnTo>
                    <a:pt x="2774429" y="1281684"/>
                  </a:lnTo>
                  <a:lnTo>
                    <a:pt x="2761488" y="1281684"/>
                  </a:lnTo>
                  <a:lnTo>
                    <a:pt x="2749283" y="1281684"/>
                  </a:lnTo>
                  <a:lnTo>
                    <a:pt x="254812" y="1281684"/>
                  </a:lnTo>
                  <a:lnTo>
                    <a:pt x="31635" y="891120"/>
                  </a:lnTo>
                  <a:lnTo>
                    <a:pt x="258978" y="534924"/>
                  </a:lnTo>
                  <a:lnTo>
                    <a:pt x="262877" y="534924"/>
                  </a:lnTo>
                  <a:lnTo>
                    <a:pt x="2749283" y="534924"/>
                  </a:lnTo>
                  <a:lnTo>
                    <a:pt x="2761488" y="534924"/>
                  </a:lnTo>
                  <a:lnTo>
                    <a:pt x="2774429" y="534924"/>
                  </a:lnTo>
                  <a:lnTo>
                    <a:pt x="2774429" y="25146"/>
                  </a:lnTo>
                  <a:lnTo>
                    <a:pt x="2774429" y="12192"/>
                  </a:lnTo>
                  <a:lnTo>
                    <a:pt x="2774429" y="0"/>
                  </a:lnTo>
                  <a:close/>
                </a:path>
              </a:pathLst>
            </a:custGeom>
            <a:solidFill>
              <a:srgbClr val="CCC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8372" y="979931"/>
              <a:ext cx="3674110" cy="5421630"/>
            </a:xfrm>
            <a:custGeom>
              <a:avLst/>
              <a:gdLst/>
              <a:ahLst/>
              <a:cxnLst/>
              <a:rect l="l" t="t" r="r" b="b"/>
              <a:pathLst>
                <a:path w="3674109" h="5421630">
                  <a:moveTo>
                    <a:pt x="3217926" y="2884170"/>
                  </a:moveTo>
                  <a:lnTo>
                    <a:pt x="3214103" y="2878074"/>
                  </a:lnTo>
                  <a:lnTo>
                    <a:pt x="2985503" y="2492502"/>
                  </a:lnTo>
                  <a:lnTo>
                    <a:pt x="2981706" y="2486406"/>
                  </a:lnTo>
                  <a:lnTo>
                    <a:pt x="688086" y="2486406"/>
                  </a:lnTo>
                  <a:lnTo>
                    <a:pt x="679704" y="2486406"/>
                  </a:lnTo>
                  <a:lnTo>
                    <a:pt x="676656" y="2494026"/>
                  </a:lnTo>
                  <a:lnTo>
                    <a:pt x="138684" y="3903726"/>
                  </a:lnTo>
                  <a:lnTo>
                    <a:pt x="159258" y="3916680"/>
                  </a:lnTo>
                  <a:lnTo>
                    <a:pt x="693026" y="3335274"/>
                  </a:lnTo>
                  <a:lnTo>
                    <a:pt x="2964167" y="3335274"/>
                  </a:lnTo>
                  <a:lnTo>
                    <a:pt x="2974848" y="3335274"/>
                  </a:lnTo>
                  <a:lnTo>
                    <a:pt x="2982455" y="3335274"/>
                  </a:lnTo>
                  <a:lnTo>
                    <a:pt x="2986265" y="3328416"/>
                  </a:lnTo>
                  <a:lnTo>
                    <a:pt x="3214865" y="2890266"/>
                  </a:lnTo>
                  <a:lnTo>
                    <a:pt x="3217926" y="2884170"/>
                  </a:lnTo>
                  <a:close/>
                </a:path>
                <a:path w="3674109" h="5421630">
                  <a:moveTo>
                    <a:pt x="3222498" y="5003292"/>
                  </a:moveTo>
                  <a:lnTo>
                    <a:pt x="3219450" y="4997196"/>
                  </a:lnTo>
                  <a:lnTo>
                    <a:pt x="2986265" y="4559046"/>
                  </a:lnTo>
                  <a:lnTo>
                    <a:pt x="2983217" y="4552950"/>
                  </a:lnTo>
                  <a:lnTo>
                    <a:pt x="2974848" y="4552950"/>
                  </a:lnTo>
                  <a:lnTo>
                    <a:pt x="694131" y="4552950"/>
                  </a:lnTo>
                  <a:lnTo>
                    <a:pt x="155448" y="3914394"/>
                  </a:lnTo>
                  <a:lnTo>
                    <a:pt x="134112" y="3926586"/>
                  </a:lnTo>
                  <a:lnTo>
                    <a:pt x="679704" y="5421630"/>
                  </a:lnTo>
                  <a:lnTo>
                    <a:pt x="688086" y="5421630"/>
                  </a:lnTo>
                  <a:lnTo>
                    <a:pt x="700278" y="5421630"/>
                  </a:lnTo>
                  <a:lnTo>
                    <a:pt x="2954274" y="5421630"/>
                  </a:lnTo>
                  <a:lnTo>
                    <a:pt x="2971800" y="5421630"/>
                  </a:lnTo>
                  <a:lnTo>
                    <a:pt x="2975610" y="5415534"/>
                  </a:lnTo>
                  <a:lnTo>
                    <a:pt x="3218675" y="5010150"/>
                  </a:lnTo>
                  <a:lnTo>
                    <a:pt x="3222498" y="5003292"/>
                  </a:lnTo>
                  <a:close/>
                </a:path>
                <a:path w="3674109" h="5421630">
                  <a:moveTo>
                    <a:pt x="3673602" y="1466850"/>
                  </a:moveTo>
                  <a:lnTo>
                    <a:pt x="3660648" y="1466850"/>
                  </a:lnTo>
                  <a:lnTo>
                    <a:pt x="3648456" y="1466850"/>
                  </a:lnTo>
                  <a:lnTo>
                    <a:pt x="244538" y="1466850"/>
                  </a:lnTo>
                  <a:lnTo>
                    <a:pt x="24384" y="980097"/>
                  </a:lnTo>
                  <a:lnTo>
                    <a:pt x="24384" y="980694"/>
                  </a:lnTo>
                  <a:lnTo>
                    <a:pt x="12344" y="984084"/>
                  </a:lnTo>
                  <a:lnTo>
                    <a:pt x="24384" y="980694"/>
                  </a:lnTo>
                  <a:lnTo>
                    <a:pt x="24384" y="980097"/>
                  </a:lnTo>
                  <a:lnTo>
                    <a:pt x="23622" y="978408"/>
                  </a:lnTo>
                  <a:lnTo>
                    <a:pt x="762" y="987259"/>
                  </a:lnTo>
                  <a:lnTo>
                    <a:pt x="12268" y="984072"/>
                  </a:lnTo>
                  <a:lnTo>
                    <a:pt x="0" y="987552"/>
                  </a:lnTo>
                  <a:lnTo>
                    <a:pt x="228600" y="1844802"/>
                  </a:lnTo>
                  <a:lnTo>
                    <a:pt x="230886" y="1853946"/>
                  </a:lnTo>
                  <a:lnTo>
                    <a:pt x="240792" y="1853946"/>
                  </a:lnTo>
                  <a:lnTo>
                    <a:pt x="3673602" y="1853946"/>
                  </a:lnTo>
                  <a:lnTo>
                    <a:pt x="3673602" y="1840992"/>
                  </a:lnTo>
                  <a:lnTo>
                    <a:pt x="3673602" y="1828800"/>
                  </a:lnTo>
                  <a:lnTo>
                    <a:pt x="3673602" y="1466850"/>
                  </a:lnTo>
                  <a:close/>
                </a:path>
                <a:path w="3674109" h="5421630">
                  <a:moveTo>
                    <a:pt x="3673602" y="0"/>
                  </a:moveTo>
                  <a:lnTo>
                    <a:pt x="230886" y="0"/>
                  </a:lnTo>
                  <a:lnTo>
                    <a:pt x="220980" y="0"/>
                  </a:lnTo>
                  <a:lnTo>
                    <a:pt x="4572" y="972312"/>
                  </a:lnTo>
                  <a:lnTo>
                    <a:pt x="5334" y="972489"/>
                  </a:lnTo>
                  <a:lnTo>
                    <a:pt x="28956" y="979170"/>
                  </a:lnTo>
                  <a:lnTo>
                    <a:pt x="245237" y="406146"/>
                  </a:lnTo>
                  <a:lnTo>
                    <a:pt x="248412" y="406146"/>
                  </a:lnTo>
                  <a:lnTo>
                    <a:pt x="3648456" y="406146"/>
                  </a:lnTo>
                  <a:lnTo>
                    <a:pt x="3660648" y="406146"/>
                  </a:lnTo>
                  <a:lnTo>
                    <a:pt x="3673602" y="406146"/>
                  </a:lnTo>
                  <a:lnTo>
                    <a:pt x="3673602" y="25146"/>
                  </a:lnTo>
                  <a:lnTo>
                    <a:pt x="3673602" y="12192"/>
                  </a:lnTo>
                  <a:lnTo>
                    <a:pt x="3673602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235" y="1556003"/>
              <a:ext cx="3526790" cy="3758565"/>
            </a:xfrm>
            <a:custGeom>
              <a:avLst/>
              <a:gdLst/>
              <a:ahLst/>
              <a:cxnLst/>
              <a:rect l="l" t="t" r="r" b="b"/>
              <a:pathLst>
                <a:path w="3526790" h="3758565">
                  <a:moveTo>
                    <a:pt x="3390138" y="400050"/>
                  </a:moveTo>
                  <a:lnTo>
                    <a:pt x="3386328" y="393192"/>
                  </a:lnTo>
                  <a:lnTo>
                    <a:pt x="3160014" y="6096"/>
                  </a:lnTo>
                  <a:lnTo>
                    <a:pt x="3156204" y="0"/>
                  </a:lnTo>
                  <a:lnTo>
                    <a:pt x="410718" y="0"/>
                  </a:lnTo>
                  <a:lnTo>
                    <a:pt x="400050" y="0"/>
                  </a:lnTo>
                  <a:lnTo>
                    <a:pt x="398526" y="9906"/>
                  </a:lnTo>
                  <a:lnTo>
                    <a:pt x="5715" y="2222843"/>
                  </a:lnTo>
                  <a:lnTo>
                    <a:pt x="5334" y="2224278"/>
                  </a:lnTo>
                  <a:lnTo>
                    <a:pt x="5461" y="2224316"/>
                  </a:lnTo>
                  <a:lnTo>
                    <a:pt x="5334" y="2225040"/>
                  </a:lnTo>
                  <a:lnTo>
                    <a:pt x="29718" y="2231136"/>
                  </a:lnTo>
                  <a:lnTo>
                    <a:pt x="420420" y="793242"/>
                  </a:lnTo>
                  <a:lnTo>
                    <a:pt x="3132582" y="793242"/>
                  </a:lnTo>
                  <a:lnTo>
                    <a:pt x="3143250" y="793242"/>
                  </a:lnTo>
                  <a:lnTo>
                    <a:pt x="3150108" y="793242"/>
                  </a:lnTo>
                  <a:lnTo>
                    <a:pt x="3153918" y="787146"/>
                  </a:lnTo>
                  <a:lnTo>
                    <a:pt x="3386328" y="406146"/>
                  </a:lnTo>
                  <a:lnTo>
                    <a:pt x="3390138" y="400050"/>
                  </a:lnTo>
                  <a:close/>
                </a:path>
                <a:path w="3526790" h="3758565">
                  <a:moveTo>
                    <a:pt x="3526536" y="3326892"/>
                  </a:moveTo>
                  <a:lnTo>
                    <a:pt x="3524250" y="3322320"/>
                  </a:lnTo>
                  <a:lnTo>
                    <a:pt x="3327654" y="2983230"/>
                  </a:lnTo>
                  <a:lnTo>
                    <a:pt x="3323844" y="2977134"/>
                  </a:lnTo>
                  <a:lnTo>
                    <a:pt x="3316224" y="2977134"/>
                  </a:lnTo>
                  <a:lnTo>
                    <a:pt x="418884" y="2977134"/>
                  </a:lnTo>
                  <a:lnTo>
                    <a:pt x="23622" y="2238756"/>
                  </a:lnTo>
                  <a:lnTo>
                    <a:pt x="0" y="2247900"/>
                  </a:lnTo>
                  <a:lnTo>
                    <a:pt x="386334" y="3748278"/>
                  </a:lnTo>
                  <a:lnTo>
                    <a:pt x="388620" y="3758184"/>
                  </a:lnTo>
                  <a:lnTo>
                    <a:pt x="398526" y="3758184"/>
                  </a:lnTo>
                  <a:lnTo>
                    <a:pt x="410718" y="3758184"/>
                  </a:lnTo>
                  <a:lnTo>
                    <a:pt x="3370326" y="3758184"/>
                  </a:lnTo>
                  <a:lnTo>
                    <a:pt x="3390900" y="3758184"/>
                  </a:lnTo>
                  <a:lnTo>
                    <a:pt x="3393948" y="3749040"/>
                  </a:lnTo>
                  <a:lnTo>
                    <a:pt x="3525012" y="3332226"/>
                  </a:lnTo>
                  <a:lnTo>
                    <a:pt x="3526536" y="3326892"/>
                  </a:lnTo>
                  <a:close/>
                </a:path>
              </a:pathLst>
            </a:custGeom>
            <a:solidFill>
              <a:srgbClr val="FF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506" y="1618373"/>
            <a:ext cx="366395" cy="44011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24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channel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manifestations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4167" y="1493011"/>
            <a:ext cx="2603500" cy="7829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large</a:t>
            </a:r>
            <a:r>
              <a:rPr sz="24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scale</a:t>
            </a:r>
            <a:r>
              <a:rPr sz="24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fading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motion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over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large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areas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6077" y="4441189"/>
            <a:ext cx="2819400" cy="7829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small</a:t>
            </a:r>
            <a:r>
              <a:rPr sz="24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scale</a:t>
            </a:r>
            <a:r>
              <a:rPr sz="24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fading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small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changes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in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position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1589" y="5597144"/>
            <a:ext cx="1971675" cy="7321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6700" marR="5080" indent="-254635">
              <a:lnSpc>
                <a:spcPts val="2680"/>
              </a:lnSpc>
              <a:spcBef>
                <a:spcPts val="355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time</a:t>
            </a:r>
            <a:r>
              <a:rPr sz="24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variance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of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 channel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0089" y="1043432"/>
            <a:ext cx="328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mean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attenuation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vs.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distance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6504" y="2471427"/>
            <a:ext cx="5311140" cy="408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variations</a:t>
            </a:r>
            <a:r>
              <a:rPr sz="1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about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the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mean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>
              <a:latin typeface="Arial" panose="020B0604020202020204"/>
              <a:cs typeface="Arial" panose="020B0604020202020204"/>
            </a:endParaRPr>
          </a:p>
          <a:p>
            <a:pPr marL="3427095">
              <a:lnSpc>
                <a:spcPct val="100000"/>
              </a:lnSpc>
            </a:pPr>
            <a:r>
              <a:rPr sz="2400" b="1" dirty="0">
                <a:latin typeface="Arial" panose="020B0604020202020204"/>
                <a:cs typeface="Arial" panose="020B0604020202020204"/>
              </a:rPr>
              <a:t>flat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fading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7555" marR="2835275" indent="-457200">
              <a:lnSpc>
                <a:spcPts val="2680"/>
              </a:lnSpc>
              <a:spcBef>
                <a:spcPts val="855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time</a:t>
            </a:r>
            <a:r>
              <a:rPr sz="24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spreading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of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 signal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012440" marR="5080" indent="414020">
              <a:lnSpc>
                <a:spcPts val="2480"/>
              </a:lnSpc>
              <a:spcBef>
                <a:spcPts val="1050"/>
              </a:spcBef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frequency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selective</a:t>
            </a:r>
            <a:r>
              <a:rPr sz="2400" b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fading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317240" marR="309245" indent="67310">
              <a:lnSpc>
                <a:spcPts val="6410"/>
              </a:lnSpc>
              <a:spcBef>
                <a:spcPts val="195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fast</a:t>
            </a:r>
            <a:r>
              <a:rPr sz="24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fading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slow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fading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2425">
              <a:lnSpc>
                <a:spcPct val="100000"/>
              </a:lnSpc>
              <a:spcBef>
                <a:spcPts val="100"/>
              </a:spcBef>
            </a:pPr>
            <a:r>
              <a:rPr dirty="0"/>
              <a:t>Free</a:t>
            </a:r>
            <a:r>
              <a:rPr spc="-110" dirty="0"/>
              <a:t> </a:t>
            </a:r>
            <a:r>
              <a:rPr dirty="0"/>
              <a:t>Space</a:t>
            </a:r>
            <a:r>
              <a:rPr spc="-110" dirty="0"/>
              <a:t> </a:t>
            </a:r>
            <a:r>
              <a:rPr spc="-10" dirty="0"/>
              <a:t>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6177" y="25688"/>
            <a:ext cx="575310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0" dirty="0">
                <a:latin typeface="Arial MT"/>
                <a:cs typeface="Arial MT"/>
              </a:rPr>
              <a:t>12.1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7312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attenuation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AWGN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channel: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7533" y="3606546"/>
            <a:ext cx="4817745" cy="473709"/>
            <a:chOff x="2517533" y="3606546"/>
            <a:chExt cx="4817745" cy="473709"/>
          </a:xfrm>
        </p:grpSpPr>
        <p:sp>
          <p:nvSpPr>
            <p:cNvPr id="6" name="object 6"/>
            <p:cNvSpPr/>
            <p:nvPr/>
          </p:nvSpPr>
          <p:spPr>
            <a:xfrm>
              <a:off x="2517533" y="3606545"/>
              <a:ext cx="4817745" cy="473709"/>
            </a:xfrm>
            <a:custGeom>
              <a:avLst/>
              <a:gdLst/>
              <a:ahLst/>
              <a:cxnLst/>
              <a:rect l="l" t="t" r="r" b="b"/>
              <a:pathLst>
                <a:path w="4817745" h="473710">
                  <a:moveTo>
                    <a:pt x="12954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12954" y="469392"/>
                  </a:lnTo>
                  <a:lnTo>
                    <a:pt x="12954" y="0"/>
                  </a:lnTo>
                  <a:close/>
                </a:path>
                <a:path w="4817745" h="473710">
                  <a:moveTo>
                    <a:pt x="4817364" y="3810"/>
                  </a:moveTo>
                  <a:lnTo>
                    <a:pt x="4804410" y="3810"/>
                  </a:lnTo>
                  <a:lnTo>
                    <a:pt x="4804410" y="473202"/>
                  </a:lnTo>
                  <a:lnTo>
                    <a:pt x="4817364" y="473202"/>
                  </a:lnTo>
                  <a:lnTo>
                    <a:pt x="48173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5821" y="3782568"/>
              <a:ext cx="183642" cy="105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5147" y="3782568"/>
              <a:ext cx="183642" cy="1051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13367" y="3829050"/>
              <a:ext cx="4437380" cy="13335"/>
            </a:xfrm>
            <a:custGeom>
              <a:avLst/>
              <a:gdLst/>
              <a:ahLst/>
              <a:cxnLst/>
              <a:rect l="l" t="t" r="r" b="b"/>
              <a:pathLst>
                <a:path w="4437380" h="13335">
                  <a:moveTo>
                    <a:pt x="4437126" y="12953"/>
                  </a:moveTo>
                  <a:lnTo>
                    <a:pt x="443712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4437126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399423" y="1948433"/>
            <a:ext cx="4189095" cy="1561465"/>
            <a:chOff x="2399423" y="1948433"/>
            <a:chExt cx="4189095" cy="1561465"/>
          </a:xfrm>
        </p:grpSpPr>
        <p:sp>
          <p:nvSpPr>
            <p:cNvPr id="11" name="object 11"/>
            <p:cNvSpPr/>
            <p:nvPr/>
          </p:nvSpPr>
          <p:spPr>
            <a:xfrm>
              <a:off x="2399423" y="2119883"/>
              <a:ext cx="363855" cy="1390015"/>
            </a:xfrm>
            <a:custGeom>
              <a:avLst/>
              <a:gdLst/>
              <a:ahLst/>
              <a:cxnLst/>
              <a:rect l="l" t="t" r="r" b="b"/>
              <a:pathLst>
                <a:path w="363855" h="1390014">
                  <a:moveTo>
                    <a:pt x="363474" y="1253490"/>
                  </a:moveTo>
                  <a:lnTo>
                    <a:pt x="362712" y="1248918"/>
                  </a:lnTo>
                  <a:lnTo>
                    <a:pt x="348932" y="1171333"/>
                  </a:lnTo>
                  <a:lnTo>
                    <a:pt x="348932" y="1246568"/>
                  </a:lnTo>
                  <a:lnTo>
                    <a:pt x="142494" y="1365059"/>
                  </a:lnTo>
                  <a:lnTo>
                    <a:pt x="142494" y="1152906"/>
                  </a:lnTo>
                  <a:lnTo>
                    <a:pt x="142989" y="1152410"/>
                  </a:lnTo>
                  <a:lnTo>
                    <a:pt x="144780" y="1151382"/>
                  </a:lnTo>
                  <a:lnTo>
                    <a:pt x="315341" y="1057427"/>
                  </a:lnTo>
                  <a:lnTo>
                    <a:pt x="348932" y="1246568"/>
                  </a:lnTo>
                  <a:lnTo>
                    <a:pt x="348932" y="1171333"/>
                  </a:lnTo>
                  <a:lnTo>
                    <a:pt x="327507" y="1050671"/>
                  </a:lnTo>
                  <a:lnTo>
                    <a:pt x="329946" y="1049274"/>
                  </a:lnTo>
                  <a:lnTo>
                    <a:pt x="325920" y="1041742"/>
                  </a:lnTo>
                  <a:lnTo>
                    <a:pt x="312953" y="968717"/>
                  </a:lnTo>
                  <a:lnTo>
                    <a:pt x="312953" y="1043965"/>
                  </a:lnTo>
                  <a:lnTo>
                    <a:pt x="142494" y="1137856"/>
                  </a:lnTo>
                  <a:lnTo>
                    <a:pt x="142494" y="83832"/>
                  </a:lnTo>
                  <a:lnTo>
                    <a:pt x="312953" y="1043965"/>
                  </a:lnTo>
                  <a:lnTo>
                    <a:pt x="312953" y="968717"/>
                  </a:lnTo>
                  <a:lnTo>
                    <a:pt x="142494" y="8585"/>
                  </a:lnTo>
                  <a:lnTo>
                    <a:pt x="142494" y="6096"/>
                  </a:lnTo>
                  <a:lnTo>
                    <a:pt x="142494" y="5334"/>
                  </a:lnTo>
                  <a:lnTo>
                    <a:pt x="141909" y="5308"/>
                  </a:lnTo>
                  <a:lnTo>
                    <a:pt x="140970" y="0"/>
                  </a:lnTo>
                  <a:lnTo>
                    <a:pt x="128016" y="762"/>
                  </a:lnTo>
                  <a:lnTo>
                    <a:pt x="128016" y="1354226"/>
                  </a:lnTo>
                  <a:lnTo>
                    <a:pt x="13982" y="1228051"/>
                  </a:lnTo>
                  <a:lnTo>
                    <a:pt x="32588" y="1051026"/>
                  </a:lnTo>
                  <a:lnTo>
                    <a:pt x="128016" y="1151978"/>
                  </a:lnTo>
                  <a:lnTo>
                    <a:pt x="128016" y="1133157"/>
                  </a:lnTo>
                  <a:lnTo>
                    <a:pt x="35052" y="1034796"/>
                  </a:lnTo>
                  <a:lnTo>
                    <a:pt x="34366" y="1034122"/>
                  </a:lnTo>
                  <a:lnTo>
                    <a:pt x="128016" y="143776"/>
                  </a:lnTo>
                  <a:lnTo>
                    <a:pt x="128016" y="18986"/>
                  </a:lnTo>
                  <a:lnTo>
                    <a:pt x="762" y="1229106"/>
                  </a:lnTo>
                  <a:lnTo>
                    <a:pt x="0" y="1232154"/>
                  </a:lnTo>
                  <a:lnTo>
                    <a:pt x="2286" y="1234440"/>
                  </a:lnTo>
                  <a:lnTo>
                    <a:pt x="128016" y="1373568"/>
                  </a:lnTo>
                  <a:lnTo>
                    <a:pt x="128016" y="1388364"/>
                  </a:lnTo>
                  <a:lnTo>
                    <a:pt x="131064" y="1386586"/>
                  </a:lnTo>
                  <a:lnTo>
                    <a:pt x="136677" y="1383309"/>
                  </a:lnTo>
                  <a:lnTo>
                    <a:pt x="142494" y="1389888"/>
                  </a:lnTo>
                  <a:lnTo>
                    <a:pt x="142494" y="1379982"/>
                  </a:lnTo>
                  <a:lnTo>
                    <a:pt x="358902" y="1255776"/>
                  </a:lnTo>
                  <a:lnTo>
                    <a:pt x="363474" y="1253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9809" y="2937509"/>
              <a:ext cx="251460" cy="1074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4193" y="2734055"/>
              <a:ext cx="188975" cy="800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26093" y="2324099"/>
              <a:ext cx="296545" cy="1167765"/>
            </a:xfrm>
            <a:custGeom>
              <a:avLst/>
              <a:gdLst/>
              <a:ahLst/>
              <a:cxnLst/>
              <a:rect l="l" t="t" r="r" b="b"/>
              <a:pathLst>
                <a:path w="296544" h="1167764">
                  <a:moveTo>
                    <a:pt x="155448" y="11430"/>
                  </a:moveTo>
                  <a:lnTo>
                    <a:pt x="149352" y="0"/>
                  </a:lnTo>
                  <a:lnTo>
                    <a:pt x="144018" y="3048"/>
                  </a:lnTo>
                  <a:lnTo>
                    <a:pt x="111848" y="21234"/>
                  </a:lnTo>
                  <a:lnTo>
                    <a:pt x="91440" y="7620"/>
                  </a:lnTo>
                  <a:lnTo>
                    <a:pt x="86106" y="4572"/>
                  </a:lnTo>
                  <a:lnTo>
                    <a:pt x="79248" y="15240"/>
                  </a:lnTo>
                  <a:lnTo>
                    <a:pt x="84582" y="18288"/>
                  </a:lnTo>
                  <a:lnTo>
                    <a:pt x="105156" y="32004"/>
                  </a:lnTo>
                  <a:lnTo>
                    <a:pt x="106083" y="30543"/>
                  </a:lnTo>
                  <a:lnTo>
                    <a:pt x="105156" y="32004"/>
                  </a:lnTo>
                  <a:lnTo>
                    <a:pt x="107632" y="33426"/>
                  </a:lnTo>
                  <a:lnTo>
                    <a:pt x="109728" y="37338"/>
                  </a:lnTo>
                  <a:lnTo>
                    <a:pt x="115062" y="34290"/>
                  </a:lnTo>
                  <a:lnTo>
                    <a:pt x="150114" y="14478"/>
                  </a:lnTo>
                  <a:lnTo>
                    <a:pt x="155448" y="11430"/>
                  </a:lnTo>
                  <a:close/>
                </a:path>
                <a:path w="296544" h="1167764">
                  <a:moveTo>
                    <a:pt x="191262" y="216408"/>
                  </a:moveTo>
                  <a:lnTo>
                    <a:pt x="185166" y="204978"/>
                  </a:lnTo>
                  <a:lnTo>
                    <a:pt x="179832" y="208026"/>
                  </a:lnTo>
                  <a:lnTo>
                    <a:pt x="108915" y="246849"/>
                  </a:lnTo>
                  <a:lnTo>
                    <a:pt x="73152" y="211074"/>
                  </a:lnTo>
                  <a:lnTo>
                    <a:pt x="68580" y="206502"/>
                  </a:lnTo>
                  <a:lnTo>
                    <a:pt x="59436" y="215646"/>
                  </a:lnTo>
                  <a:lnTo>
                    <a:pt x="64008" y="220218"/>
                  </a:lnTo>
                  <a:lnTo>
                    <a:pt x="104394" y="260604"/>
                  </a:lnTo>
                  <a:lnTo>
                    <a:pt x="108966" y="265176"/>
                  </a:lnTo>
                  <a:lnTo>
                    <a:pt x="116903" y="257238"/>
                  </a:lnTo>
                  <a:lnTo>
                    <a:pt x="185928" y="219456"/>
                  </a:lnTo>
                  <a:lnTo>
                    <a:pt x="191262" y="216408"/>
                  </a:lnTo>
                  <a:close/>
                </a:path>
                <a:path w="296544" h="1167764">
                  <a:moveTo>
                    <a:pt x="296418" y="848106"/>
                  </a:moveTo>
                  <a:lnTo>
                    <a:pt x="291084" y="845058"/>
                  </a:lnTo>
                  <a:lnTo>
                    <a:pt x="289560" y="847344"/>
                  </a:lnTo>
                  <a:lnTo>
                    <a:pt x="108953" y="1158125"/>
                  </a:lnTo>
                  <a:lnTo>
                    <a:pt x="6858" y="841248"/>
                  </a:lnTo>
                  <a:lnTo>
                    <a:pt x="6096" y="838200"/>
                  </a:lnTo>
                  <a:lnTo>
                    <a:pt x="0" y="839724"/>
                  </a:lnTo>
                  <a:lnTo>
                    <a:pt x="762" y="842772"/>
                  </a:lnTo>
                  <a:lnTo>
                    <a:pt x="103632" y="1162050"/>
                  </a:lnTo>
                  <a:lnTo>
                    <a:pt x="104394" y="1165098"/>
                  </a:lnTo>
                  <a:lnTo>
                    <a:pt x="105841" y="1164742"/>
                  </a:lnTo>
                  <a:lnTo>
                    <a:pt x="110490" y="1167384"/>
                  </a:lnTo>
                  <a:lnTo>
                    <a:pt x="112014" y="1165098"/>
                  </a:lnTo>
                  <a:lnTo>
                    <a:pt x="294894" y="850392"/>
                  </a:lnTo>
                  <a:lnTo>
                    <a:pt x="296418" y="848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6093" y="3031236"/>
              <a:ext cx="296418" cy="1409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69527" y="2738627"/>
              <a:ext cx="176530" cy="298450"/>
            </a:xfrm>
            <a:custGeom>
              <a:avLst/>
              <a:gdLst/>
              <a:ahLst/>
              <a:cxnLst/>
              <a:rect l="l" t="t" r="r" b="b"/>
              <a:pathLst>
                <a:path w="176530" h="298450">
                  <a:moveTo>
                    <a:pt x="176022" y="2286"/>
                  </a:moveTo>
                  <a:lnTo>
                    <a:pt x="169926" y="0"/>
                  </a:lnTo>
                  <a:lnTo>
                    <a:pt x="169164" y="3048"/>
                  </a:lnTo>
                  <a:lnTo>
                    <a:pt x="66319" y="282930"/>
                  </a:lnTo>
                  <a:lnTo>
                    <a:pt x="6858" y="7620"/>
                  </a:lnTo>
                  <a:lnTo>
                    <a:pt x="6096" y="4572"/>
                  </a:lnTo>
                  <a:lnTo>
                    <a:pt x="0" y="6096"/>
                  </a:lnTo>
                  <a:lnTo>
                    <a:pt x="762" y="9144"/>
                  </a:lnTo>
                  <a:lnTo>
                    <a:pt x="62484" y="294894"/>
                  </a:lnTo>
                  <a:lnTo>
                    <a:pt x="63246" y="297942"/>
                  </a:lnTo>
                  <a:lnTo>
                    <a:pt x="69342" y="296418"/>
                  </a:lnTo>
                  <a:lnTo>
                    <a:pt x="68910" y="294741"/>
                  </a:lnTo>
                  <a:lnTo>
                    <a:pt x="175260" y="5334"/>
                  </a:lnTo>
                  <a:lnTo>
                    <a:pt x="176022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4193" y="2327147"/>
              <a:ext cx="185165" cy="4267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0185" y="3262883"/>
              <a:ext cx="359663" cy="1043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47429" y="2948177"/>
              <a:ext cx="236220" cy="323850"/>
            </a:xfrm>
            <a:custGeom>
              <a:avLst/>
              <a:gdLst/>
              <a:ahLst/>
              <a:cxnLst/>
              <a:rect l="l" t="t" r="r" b="b"/>
              <a:pathLst>
                <a:path w="236219" h="323850">
                  <a:moveTo>
                    <a:pt x="236220" y="7620"/>
                  </a:moveTo>
                  <a:lnTo>
                    <a:pt x="230886" y="5334"/>
                  </a:lnTo>
                  <a:lnTo>
                    <a:pt x="230124" y="7620"/>
                  </a:lnTo>
                  <a:lnTo>
                    <a:pt x="87172" y="306095"/>
                  </a:lnTo>
                  <a:lnTo>
                    <a:pt x="6858" y="3048"/>
                  </a:lnTo>
                  <a:lnTo>
                    <a:pt x="6096" y="0"/>
                  </a:lnTo>
                  <a:lnTo>
                    <a:pt x="0" y="1524"/>
                  </a:lnTo>
                  <a:lnTo>
                    <a:pt x="762" y="4572"/>
                  </a:lnTo>
                  <a:lnTo>
                    <a:pt x="84582" y="320802"/>
                  </a:lnTo>
                  <a:lnTo>
                    <a:pt x="85344" y="323850"/>
                  </a:lnTo>
                  <a:lnTo>
                    <a:pt x="91440" y="322326"/>
                  </a:lnTo>
                  <a:lnTo>
                    <a:pt x="90678" y="319278"/>
                  </a:lnTo>
                  <a:lnTo>
                    <a:pt x="89471" y="314744"/>
                  </a:lnTo>
                  <a:lnTo>
                    <a:pt x="235458" y="9906"/>
                  </a:lnTo>
                  <a:lnTo>
                    <a:pt x="236220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45143" y="2790444"/>
              <a:ext cx="241553" cy="1729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91625" y="1948433"/>
              <a:ext cx="119380" cy="854710"/>
            </a:xfrm>
            <a:custGeom>
              <a:avLst/>
              <a:gdLst/>
              <a:ahLst/>
              <a:cxnLst/>
              <a:rect l="l" t="t" r="r" b="b"/>
              <a:pathLst>
                <a:path w="119380" h="854710">
                  <a:moveTo>
                    <a:pt x="51054" y="9906"/>
                  </a:moveTo>
                  <a:lnTo>
                    <a:pt x="50292" y="6858"/>
                  </a:lnTo>
                  <a:lnTo>
                    <a:pt x="50292" y="6096"/>
                  </a:lnTo>
                  <a:lnTo>
                    <a:pt x="48768" y="3810"/>
                  </a:lnTo>
                  <a:lnTo>
                    <a:pt x="47396" y="3124"/>
                  </a:lnTo>
                  <a:lnTo>
                    <a:pt x="47244" y="3048"/>
                  </a:lnTo>
                  <a:lnTo>
                    <a:pt x="44958" y="1524"/>
                  </a:lnTo>
                  <a:lnTo>
                    <a:pt x="44958" y="762"/>
                  </a:lnTo>
                  <a:lnTo>
                    <a:pt x="42672" y="0"/>
                  </a:lnTo>
                  <a:lnTo>
                    <a:pt x="40386" y="0"/>
                  </a:lnTo>
                  <a:lnTo>
                    <a:pt x="37338" y="762"/>
                  </a:lnTo>
                  <a:lnTo>
                    <a:pt x="36576" y="1524"/>
                  </a:lnTo>
                  <a:lnTo>
                    <a:pt x="34290" y="3048"/>
                  </a:lnTo>
                  <a:lnTo>
                    <a:pt x="33528" y="3810"/>
                  </a:lnTo>
                  <a:lnTo>
                    <a:pt x="32004" y="6096"/>
                  </a:lnTo>
                  <a:lnTo>
                    <a:pt x="31242" y="6858"/>
                  </a:lnTo>
                  <a:lnTo>
                    <a:pt x="30480" y="9906"/>
                  </a:lnTo>
                  <a:lnTo>
                    <a:pt x="30480" y="12192"/>
                  </a:lnTo>
                  <a:lnTo>
                    <a:pt x="31242" y="14478"/>
                  </a:lnTo>
                  <a:lnTo>
                    <a:pt x="32004" y="14478"/>
                  </a:lnTo>
                  <a:lnTo>
                    <a:pt x="33528" y="16764"/>
                  </a:lnTo>
                  <a:lnTo>
                    <a:pt x="34290" y="18288"/>
                  </a:lnTo>
                  <a:lnTo>
                    <a:pt x="36576" y="19812"/>
                  </a:lnTo>
                  <a:lnTo>
                    <a:pt x="37338" y="19812"/>
                  </a:lnTo>
                  <a:lnTo>
                    <a:pt x="37338" y="198882"/>
                  </a:lnTo>
                  <a:lnTo>
                    <a:pt x="43434" y="198882"/>
                  </a:lnTo>
                  <a:lnTo>
                    <a:pt x="43434" y="20320"/>
                  </a:lnTo>
                  <a:lnTo>
                    <a:pt x="44196" y="20066"/>
                  </a:lnTo>
                  <a:lnTo>
                    <a:pt x="44729" y="19888"/>
                  </a:lnTo>
                  <a:lnTo>
                    <a:pt x="44958" y="19812"/>
                  </a:lnTo>
                  <a:lnTo>
                    <a:pt x="47244" y="18288"/>
                  </a:lnTo>
                  <a:lnTo>
                    <a:pt x="48768" y="16764"/>
                  </a:lnTo>
                  <a:lnTo>
                    <a:pt x="50292" y="14478"/>
                  </a:lnTo>
                  <a:lnTo>
                    <a:pt x="51054" y="12192"/>
                  </a:lnTo>
                  <a:lnTo>
                    <a:pt x="51054" y="9906"/>
                  </a:lnTo>
                  <a:close/>
                </a:path>
                <a:path w="119380" h="854710">
                  <a:moveTo>
                    <a:pt x="118872" y="584454"/>
                  </a:moveTo>
                  <a:lnTo>
                    <a:pt x="112776" y="582930"/>
                  </a:lnTo>
                  <a:lnTo>
                    <a:pt x="112014" y="585978"/>
                  </a:lnTo>
                  <a:lnTo>
                    <a:pt x="42710" y="835977"/>
                  </a:lnTo>
                  <a:lnTo>
                    <a:pt x="6096" y="591312"/>
                  </a:lnTo>
                  <a:lnTo>
                    <a:pt x="6096" y="588264"/>
                  </a:lnTo>
                  <a:lnTo>
                    <a:pt x="0" y="589026"/>
                  </a:lnTo>
                  <a:lnTo>
                    <a:pt x="0" y="592074"/>
                  </a:lnTo>
                  <a:lnTo>
                    <a:pt x="38100" y="846582"/>
                  </a:lnTo>
                  <a:lnTo>
                    <a:pt x="38100" y="849630"/>
                  </a:lnTo>
                  <a:lnTo>
                    <a:pt x="38963" y="849528"/>
                  </a:lnTo>
                  <a:lnTo>
                    <a:pt x="38100" y="852678"/>
                  </a:lnTo>
                  <a:lnTo>
                    <a:pt x="44196" y="854202"/>
                  </a:lnTo>
                  <a:lnTo>
                    <a:pt x="118110" y="587502"/>
                  </a:lnTo>
                  <a:lnTo>
                    <a:pt x="118872" y="584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6781" y="1961768"/>
              <a:ext cx="3991610" cy="0"/>
            </a:xfrm>
            <a:custGeom>
              <a:avLst/>
              <a:gdLst/>
              <a:ahLst/>
              <a:cxnLst/>
              <a:rect l="l" t="t" r="r" b="b"/>
              <a:pathLst>
                <a:path w="3991609">
                  <a:moveTo>
                    <a:pt x="0" y="0"/>
                  </a:moveTo>
                  <a:lnTo>
                    <a:pt x="3991343" y="0"/>
                  </a:lnTo>
                </a:path>
              </a:pathLst>
            </a:custGeom>
            <a:ln w="1295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023227" y="1908810"/>
            <a:ext cx="541020" cy="1601470"/>
            <a:chOff x="7023227" y="1908810"/>
            <a:chExt cx="541020" cy="1601470"/>
          </a:xfrm>
        </p:grpSpPr>
        <p:sp>
          <p:nvSpPr>
            <p:cNvPr id="24" name="object 24"/>
            <p:cNvSpPr/>
            <p:nvPr/>
          </p:nvSpPr>
          <p:spPr>
            <a:xfrm>
              <a:off x="7200024" y="2119883"/>
              <a:ext cx="364490" cy="1390015"/>
            </a:xfrm>
            <a:custGeom>
              <a:avLst/>
              <a:gdLst/>
              <a:ahLst/>
              <a:cxnLst/>
              <a:rect l="l" t="t" r="r" b="b"/>
              <a:pathLst>
                <a:path w="364490" h="1390014">
                  <a:moveTo>
                    <a:pt x="364223" y="1253490"/>
                  </a:moveTo>
                  <a:lnTo>
                    <a:pt x="363474" y="1248918"/>
                  </a:lnTo>
                  <a:lnTo>
                    <a:pt x="349681" y="1171511"/>
                  </a:lnTo>
                  <a:lnTo>
                    <a:pt x="349681" y="1246568"/>
                  </a:lnTo>
                  <a:lnTo>
                    <a:pt x="142494" y="1365072"/>
                  </a:lnTo>
                  <a:lnTo>
                    <a:pt x="142494" y="1152906"/>
                  </a:lnTo>
                  <a:lnTo>
                    <a:pt x="142989" y="1152410"/>
                  </a:lnTo>
                  <a:lnTo>
                    <a:pt x="144780" y="1151382"/>
                  </a:lnTo>
                  <a:lnTo>
                    <a:pt x="315925" y="1057109"/>
                  </a:lnTo>
                  <a:lnTo>
                    <a:pt x="349681" y="1246568"/>
                  </a:lnTo>
                  <a:lnTo>
                    <a:pt x="349681" y="1171511"/>
                  </a:lnTo>
                  <a:lnTo>
                    <a:pt x="328091" y="1050340"/>
                  </a:lnTo>
                  <a:lnTo>
                    <a:pt x="329946" y="1049274"/>
                  </a:lnTo>
                  <a:lnTo>
                    <a:pt x="326872" y="1043533"/>
                  </a:lnTo>
                  <a:lnTo>
                    <a:pt x="313524" y="968616"/>
                  </a:lnTo>
                  <a:lnTo>
                    <a:pt x="313524" y="1043635"/>
                  </a:lnTo>
                  <a:lnTo>
                    <a:pt x="142494" y="1137856"/>
                  </a:lnTo>
                  <a:lnTo>
                    <a:pt x="142494" y="83629"/>
                  </a:lnTo>
                  <a:lnTo>
                    <a:pt x="313524" y="1043635"/>
                  </a:lnTo>
                  <a:lnTo>
                    <a:pt x="313524" y="968616"/>
                  </a:lnTo>
                  <a:lnTo>
                    <a:pt x="142494" y="8559"/>
                  </a:lnTo>
                  <a:lnTo>
                    <a:pt x="142494" y="6096"/>
                  </a:lnTo>
                  <a:lnTo>
                    <a:pt x="142494" y="5334"/>
                  </a:lnTo>
                  <a:lnTo>
                    <a:pt x="141909" y="5308"/>
                  </a:lnTo>
                  <a:lnTo>
                    <a:pt x="140970" y="0"/>
                  </a:lnTo>
                  <a:lnTo>
                    <a:pt x="128003" y="762"/>
                  </a:lnTo>
                  <a:lnTo>
                    <a:pt x="128003" y="1354213"/>
                  </a:lnTo>
                  <a:lnTo>
                    <a:pt x="13970" y="1228039"/>
                  </a:lnTo>
                  <a:lnTo>
                    <a:pt x="32651" y="1050328"/>
                  </a:lnTo>
                  <a:lnTo>
                    <a:pt x="128003" y="1151953"/>
                  </a:lnTo>
                  <a:lnTo>
                    <a:pt x="128003" y="1133043"/>
                  </a:lnTo>
                  <a:lnTo>
                    <a:pt x="35801" y="1034796"/>
                  </a:lnTo>
                  <a:lnTo>
                    <a:pt x="34429" y="1033437"/>
                  </a:lnTo>
                  <a:lnTo>
                    <a:pt x="128003" y="143878"/>
                  </a:lnTo>
                  <a:lnTo>
                    <a:pt x="128003" y="18986"/>
                  </a:lnTo>
                  <a:lnTo>
                    <a:pt x="749" y="1229106"/>
                  </a:lnTo>
                  <a:lnTo>
                    <a:pt x="0" y="1232154"/>
                  </a:lnTo>
                  <a:lnTo>
                    <a:pt x="2273" y="1234440"/>
                  </a:lnTo>
                  <a:lnTo>
                    <a:pt x="128003" y="1373568"/>
                  </a:lnTo>
                  <a:lnTo>
                    <a:pt x="128003" y="1388364"/>
                  </a:lnTo>
                  <a:lnTo>
                    <a:pt x="131051" y="1386586"/>
                  </a:lnTo>
                  <a:lnTo>
                    <a:pt x="136677" y="1383309"/>
                  </a:lnTo>
                  <a:lnTo>
                    <a:pt x="142494" y="1389888"/>
                  </a:lnTo>
                  <a:lnTo>
                    <a:pt x="142494" y="1379982"/>
                  </a:lnTo>
                  <a:lnTo>
                    <a:pt x="359651" y="1255776"/>
                  </a:lnTo>
                  <a:lnTo>
                    <a:pt x="364223" y="1253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41171" y="2937510"/>
              <a:ext cx="250697" cy="1074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4793" y="2734056"/>
              <a:ext cx="188975" cy="8001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27456" y="2324099"/>
              <a:ext cx="296545" cy="1167765"/>
            </a:xfrm>
            <a:custGeom>
              <a:avLst/>
              <a:gdLst/>
              <a:ahLst/>
              <a:cxnLst/>
              <a:rect l="l" t="t" r="r" b="b"/>
              <a:pathLst>
                <a:path w="296545" h="1167764">
                  <a:moveTo>
                    <a:pt x="154686" y="11430"/>
                  </a:moveTo>
                  <a:lnTo>
                    <a:pt x="148590" y="0"/>
                  </a:lnTo>
                  <a:lnTo>
                    <a:pt x="143243" y="3048"/>
                  </a:lnTo>
                  <a:lnTo>
                    <a:pt x="111074" y="21234"/>
                  </a:lnTo>
                  <a:lnTo>
                    <a:pt x="90665" y="7620"/>
                  </a:lnTo>
                  <a:lnTo>
                    <a:pt x="85331" y="4572"/>
                  </a:lnTo>
                  <a:lnTo>
                    <a:pt x="78486" y="15240"/>
                  </a:lnTo>
                  <a:lnTo>
                    <a:pt x="83807" y="18288"/>
                  </a:lnTo>
                  <a:lnTo>
                    <a:pt x="104381" y="32004"/>
                  </a:lnTo>
                  <a:lnTo>
                    <a:pt x="106870" y="33439"/>
                  </a:lnTo>
                  <a:lnTo>
                    <a:pt x="108966" y="37338"/>
                  </a:lnTo>
                  <a:lnTo>
                    <a:pt x="114300" y="34290"/>
                  </a:lnTo>
                  <a:lnTo>
                    <a:pt x="149352" y="14478"/>
                  </a:lnTo>
                  <a:lnTo>
                    <a:pt x="154686" y="11430"/>
                  </a:lnTo>
                  <a:close/>
                </a:path>
                <a:path w="296545" h="1167764">
                  <a:moveTo>
                    <a:pt x="190500" y="216408"/>
                  </a:moveTo>
                  <a:lnTo>
                    <a:pt x="184391" y="204978"/>
                  </a:lnTo>
                  <a:lnTo>
                    <a:pt x="179057" y="208026"/>
                  </a:lnTo>
                  <a:lnTo>
                    <a:pt x="108140" y="246837"/>
                  </a:lnTo>
                  <a:lnTo>
                    <a:pt x="72390" y="211074"/>
                  </a:lnTo>
                  <a:lnTo>
                    <a:pt x="67818" y="206502"/>
                  </a:lnTo>
                  <a:lnTo>
                    <a:pt x="58674" y="215646"/>
                  </a:lnTo>
                  <a:lnTo>
                    <a:pt x="63233" y="220218"/>
                  </a:lnTo>
                  <a:lnTo>
                    <a:pt x="103619" y="260604"/>
                  </a:lnTo>
                  <a:lnTo>
                    <a:pt x="108191" y="265176"/>
                  </a:lnTo>
                  <a:lnTo>
                    <a:pt x="116128" y="257251"/>
                  </a:lnTo>
                  <a:lnTo>
                    <a:pt x="185166" y="219456"/>
                  </a:lnTo>
                  <a:lnTo>
                    <a:pt x="190500" y="216408"/>
                  </a:lnTo>
                  <a:close/>
                </a:path>
                <a:path w="296545" h="1167764">
                  <a:moveTo>
                    <a:pt x="296418" y="848106"/>
                  </a:moveTo>
                  <a:lnTo>
                    <a:pt x="291071" y="845058"/>
                  </a:lnTo>
                  <a:lnTo>
                    <a:pt x="289560" y="847344"/>
                  </a:lnTo>
                  <a:lnTo>
                    <a:pt x="108191" y="1158151"/>
                  </a:lnTo>
                  <a:lnTo>
                    <a:pt x="6845" y="841248"/>
                  </a:lnTo>
                  <a:lnTo>
                    <a:pt x="6083" y="838200"/>
                  </a:lnTo>
                  <a:lnTo>
                    <a:pt x="0" y="839724"/>
                  </a:lnTo>
                  <a:lnTo>
                    <a:pt x="762" y="842772"/>
                  </a:lnTo>
                  <a:lnTo>
                    <a:pt x="102857" y="1162050"/>
                  </a:lnTo>
                  <a:lnTo>
                    <a:pt x="103619" y="1165098"/>
                  </a:lnTo>
                  <a:lnTo>
                    <a:pt x="105067" y="1164742"/>
                  </a:lnTo>
                  <a:lnTo>
                    <a:pt x="109715" y="1167384"/>
                  </a:lnTo>
                  <a:lnTo>
                    <a:pt x="111252" y="1165098"/>
                  </a:lnTo>
                  <a:lnTo>
                    <a:pt x="294881" y="850392"/>
                  </a:lnTo>
                  <a:lnTo>
                    <a:pt x="296418" y="848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7455" y="3031236"/>
              <a:ext cx="296418" cy="14097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70128" y="2738627"/>
              <a:ext cx="177165" cy="298450"/>
            </a:xfrm>
            <a:custGeom>
              <a:avLst/>
              <a:gdLst/>
              <a:ahLst/>
              <a:cxnLst/>
              <a:rect l="l" t="t" r="r" b="b"/>
              <a:pathLst>
                <a:path w="177165" h="298450">
                  <a:moveTo>
                    <a:pt x="176771" y="2286"/>
                  </a:moveTo>
                  <a:lnTo>
                    <a:pt x="170688" y="0"/>
                  </a:lnTo>
                  <a:lnTo>
                    <a:pt x="169926" y="3048"/>
                  </a:lnTo>
                  <a:lnTo>
                    <a:pt x="66319" y="282956"/>
                  </a:lnTo>
                  <a:lnTo>
                    <a:pt x="6845" y="7620"/>
                  </a:lnTo>
                  <a:lnTo>
                    <a:pt x="6096" y="4572"/>
                  </a:lnTo>
                  <a:lnTo>
                    <a:pt x="0" y="6096"/>
                  </a:lnTo>
                  <a:lnTo>
                    <a:pt x="749" y="9144"/>
                  </a:lnTo>
                  <a:lnTo>
                    <a:pt x="62471" y="294894"/>
                  </a:lnTo>
                  <a:lnTo>
                    <a:pt x="63246" y="297942"/>
                  </a:lnTo>
                  <a:lnTo>
                    <a:pt x="69342" y="296418"/>
                  </a:lnTo>
                  <a:lnTo>
                    <a:pt x="68910" y="294741"/>
                  </a:lnTo>
                  <a:lnTo>
                    <a:pt x="176009" y="5334"/>
                  </a:lnTo>
                  <a:lnTo>
                    <a:pt x="176771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65555" y="2327148"/>
              <a:ext cx="184391" cy="4267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00773" y="3262884"/>
              <a:ext cx="360425" cy="10439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248792" y="2948177"/>
              <a:ext cx="236220" cy="323850"/>
            </a:xfrm>
            <a:custGeom>
              <a:avLst/>
              <a:gdLst/>
              <a:ahLst/>
              <a:cxnLst/>
              <a:rect l="l" t="t" r="r" b="b"/>
              <a:pathLst>
                <a:path w="236220" h="323850">
                  <a:moveTo>
                    <a:pt x="236207" y="7620"/>
                  </a:moveTo>
                  <a:lnTo>
                    <a:pt x="230886" y="5334"/>
                  </a:lnTo>
                  <a:lnTo>
                    <a:pt x="230124" y="7620"/>
                  </a:lnTo>
                  <a:lnTo>
                    <a:pt x="86436" y="306070"/>
                  </a:lnTo>
                  <a:lnTo>
                    <a:pt x="6845" y="3048"/>
                  </a:lnTo>
                  <a:lnTo>
                    <a:pt x="6083" y="0"/>
                  </a:lnTo>
                  <a:lnTo>
                    <a:pt x="0" y="1524"/>
                  </a:lnTo>
                  <a:lnTo>
                    <a:pt x="762" y="4572"/>
                  </a:lnTo>
                  <a:lnTo>
                    <a:pt x="83807" y="320802"/>
                  </a:lnTo>
                  <a:lnTo>
                    <a:pt x="84582" y="323850"/>
                  </a:lnTo>
                  <a:lnTo>
                    <a:pt x="90678" y="322326"/>
                  </a:lnTo>
                  <a:lnTo>
                    <a:pt x="89916" y="319278"/>
                  </a:lnTo>
                  <a:lnTo>
                    <a:pt x="88709" y="314731"/>
                  </a:lnTo>
                  <a:lnTo>
                    <a:pt x="235445" y="9906"/>
                  </a:lnTo>
                  <a:lnTo>
                    <a:pt x="236207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46505" y="2790444"/>
              <a:ext cx="240792" cy="17297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23227" y="1908809"/>
              <a:ext cx="387985" cy="894080"/>
            </a:xfrm>
            <a:custGeom>
              <a:avLst/>
              <a:gdLst/>
              <a:ahLst/>
              <a:cxnLst/>
              <a:rect l="l" t="t" r="r" b="b"/>
              <a:pathLst>
                <a:path w="387984" h="894080">
                  <a:moveTo>
                    <a:pt x="234696" y="52578"/>
                  </a:moveTo>
                  <a:lnTo>
                    <a:pt x="213360" y="46482"/>
                  </a:lnTo>
                  <a:lnTo>
                    <a:pt x="59436" y="2286"/>
                  </a:lnTo>
                  <a:lnTo>
                    <a:pt x="51066" y="0"/>
                  </a:lnTo>
                  <a:lnTo>
                    <a:pt x="51066" y="46482"/>
                  </a:lnTo>
                  <a:lnTo>
                    <a:pt x="6096" y="46482"/>
                  </a:lnTo>
                  <a:lnTo>
                    <a:pt x="0" y="46482"/>
                  </a:lnTo>
                  <a:lnTo>
                    <a:pt x="0" y="59436"/>
                  </a:lnTo>
                  <a:lnTo>
                    <a:pt x="6096" y="59436"/>
                  </a:lnTo>
                  <a:lnTo>
                    <a:pt x="51066" y="59436"/>
                  </a:lnTo>
                  <a:lnTo>
                    <a:pt x="51066" y="96774"/>
                  </a:lnTo>
                  <a:lnTo>
                    <a:pt x="51066" y="105156"/>
                  </a:lnTo>
                  <a:lnTo>
                    <a:pt x="59436" y="102870"/>
                  </a:lnTo>
                  <a:lnTo>
                    <a:pt x="213360" y="58674"/>
                  </a:lnTo>
                  <a:lnTo>
                    <a:pt x="234696" y="52578"/>
                  </a:lnTo>
                  <a:close/>
                </a:path>
                <a:path w="387984" h="894080">
                  <a:moveTo>
                    <a:pt x="320052" y="45720"/>
                  </a:moveTo>
                  <a:lnTo>
                    <a:pt x="318528" y="43434"/>
                  </a:lnTo>
                  <a:lnTo>
                    <a:pt x="317004" y="42672"/>
                  </a:lnTo>
                  <a:lnTo>
                    <a:pt x="314718" y="41148"/>
                  </a:lnTo>
                  <a:lnTo>
                    <a:pt x="313944" y="40386"/>
                  </a:lnTo>
                  <a:lnTo>
                    <a:pt x="310896" y="39624"/>
                  </a:lnTo>
                  <a:lnTo>
                    <a:pt x="309372" y="39624"/>
                  </a:lnTo>
                  <a:lnTo>
                    <a:pt x="306324" y="40386"/>
                  </a:lnTo>
                  <a:lnTo>
                    <a:pt x="305562" y="41148"/>
                  </a:lnTo>
                  <a:lnTo>
                    <a:pt x="303288" y="42672"/>
                  </a:lnTo>
                  <a:lnTo>
                    <a:pt x="302526" y="43434"/>
                  </a:lnTo>
                  <a:lnTo>
                    <a:pt x="301002" y="45720"/>
                  </a:lnTo>
                  <a:lnTo>
                    <a:pt x="300240" y="47244"/>
                  </a:lnTo>
                  <a:lnTo>
                    <a:pt x="300240" y="52578"/>
                  </a:lnTo>
                  <a:lnTo>
                    <a:pt x="301002" y="54102"/>
                  </a:lnTo>
                  <a:lnTo>
                    <a:pt x="302526" y="56388"/>
                  </a:lnTo>
                  <a:lnTo>
                    <a:pt x="303288" y="57912"/>
                  </a:lnTo>
                  <a:lnTo>
                    <a:pt x="305562" y="59436"/>
                  </a:lnTo>
                  <a:lnTo>
                    <a:pt x="306324" y="59436"/>
                  </a:lnTo>
                  <a:lnTo>
                    <a:pt x="308610" y="60007"/>
                  </a:lnTo>
                  <a:lnTo>
                    <a:pt x="309372" y="60198"/>
                  </a:lnTo>
                  <a:lnTo>
                    <a:pt x="309384" y="238506"/>
                  </a:lnTo>
                  <a:lnTo>
                    <a:pt x="315480" y="238506"/>
                  </a:lnTo>
                  <a:lnTo>
                    <a:pt x="315480" y="58928"/>
                  </a:lnTo>
                  <a:lnTo>
                    <a:pt x="317004" y="57912"/>
                  </a:lnTo>
                  <a:lnTo>
                    <a:pt x="318528" y="56388"/>
                  </a:lnTo>
                  <a:lnTo>
                    <a:pt x="320052" y="54102"/>
                  </a:lnTo>
                  <a:lnTo>
                    <a:pt x="320052" y="50292"/>
                  </a:lnTo>
                  <a:lnTo>
                    <a:pt x="320052" y="45720"/>
                  </a:lnTo>
                  <a:close/>
                </a:path>
                <a:path w="387984" h="894080">
                  <a:moveTo>
                    <a:pt x="387870" y="624078"/>
                  </a:moveTo>
                  <a:lnTo>
                    <a:pt x="381762" y="622554"/>
                  </a:lnTo>
                  <a:lnTo>
                    <a:pt x="381000" y="625602"/>
                  </a:lnTo>
                  <a:lnTo>
                    <a:pt x="311708" y="875576"/>
                  </a:lnTo>
                  <a:lnTo>
                    <a:pt x="275094" y="630936"/>
                  </a:lnTo>
                  <a:lnTo>
                    <a:pt x="275094" y="627888"/>
                  </a:lnTo>
                  <a:lnTo>
                    <a:pt x="268986" y="628650"/>
                  </a:lnTo>
                  <a:lnTo>
                    <a:pt x="268986" y="631698"/>
                  </a:lnTo>
                  <a:lnTo>
                    <a:pt x="307086" y="886206"/>
                  </a:lnTo>
                  <a:lnTo>
                    <a:pt x="307086" y="889254"/>
                  </a:lnTo>
                  <a:lnTo>
                    <a:pt x="307949" y="889152"/>
                  </a:lnTo>
                  <a:lnTo>
                    <a:pt x="307086" y="892302"/>
                  </a:lnTo>
                  <a:lnTo>
                    <a:pt x="313194" y="893826"/>
                  </a:lnTo>
                  <a:lnTo>
                    <a:pt x="387096" y="627126"/>
                  </a:lnTo>
                  <a:lnTo>
                    <a:pt x="387870" y="62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835023" y="382244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Arial" panose="020B0604020202020204"/>
                <a:cs typeface="Arial" panose="020B0604020202020204"/>
              </a:rPr>
              <a:t>d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65862" y="1955291"/>
            <a:ext cx="101600" cy="13335"/>
          </a:xfrm>
          <a:custGeom>
            <a:avLst/>
            <a:gdLst/>
            <a:ahLst/>
            <a:cxnLst/>
            <a:rect l="l" t="t" r="r" b="b"/>
            <a:pathLst>
              <a:path w="101600" h="13335">
                <a:moveTo>
                  <a:pt x="101346" y="0"/>
                </a:moveTo>
                <a:lnTo>
                  <a:pt x="6096" y="0"/>
                </a:lnTo>
                <a:lnTo>
                  <a:pt x="0" y="0"/>
                </a:lnTo>
                <a:lnTo>
                  <a:pt x="0" y="12954"/>
                </a:lnTo>
                <a:lnTo>
                  <a:pt x="6096" y="12954"/>
                </a:lnTo>
                <a:lnTo>
                  <a:pt x="101346" y="12954"/>
                </a:lnTo>
                <a:lnTo>
                  <a:pt x="10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44169" y="1955291"/>
            <a:ext cx="102235" cy="13335"/>
          </a:xfrm>
          <a:custGeom>
            <a:avLst/>
            <a:gdLst/>
            <a:ahLst/>
            <a:cxnLst/>
            <a:rect l="l" t="t" r="r" b="b"/>
            <a:pathLst>
              <a:path w="102234" h="13335">
                <a:moveTo>
                  <a:pt x="102108" y="0"/>
                </a:moveTo>
                <a:lnTo>
                  <a:pt x="6096" y="0"/>
                </a:lnTo>
                <a:lnTo>
                  <a:pt x="0" y="0"/>
                </a:lnTo>
                <a:lnTo>
                  <a:pt x="0" y="12954"/>
                </a:lnTo>
                <a:lnTo>
                  <a:pt x="6096" y="12954"/>
                </a:lnTo>
                <a:lnTo>
                  <a:pt x="102108" y="12954"/>
                </a:lnTo>
                <a:lnTo>
                  <a:pt x="102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42143" y="1768094"/>
            <a:ext cx="1565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Transmitter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89831" y="1774952"/>
            <a:ext cx="122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Receiver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9867" y="4259071"/>
            <a:ext cx="284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No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present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9867" y="4894579"/>
            <a:ext cx="216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No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reflections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9867" y="5529326"/>
            <a:ext cx="3238500" cy="72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6385" marR="5080" indent="-274320">
              <a:lnSpc>
                <a:spcPts val="2600"/>
              </a:lnSpc>
              <a:spcBef>
                <a:spcPts val="420"/>
              </a:spcBef>
              <a:buChar char="•"/>
              <a:tabLst>
                <a:tab pos="286385" algn="l"/>
                <a:tab pos="824230" algn="l"/>
                <a:tab pos="1802130" algn="l"/>
              </a:tabLst>
            </a:pPr>
            <a:r>
              <a:rPr sz="2400" spc="-2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power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absorption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medium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9867" y="4259071"/>
            <a:ext cx="4430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  <a:tab pos="1482725" algn="l"/>
                <a:tab pos="3322320" algn="l"/>
                <a:tab pos="4163060" algn="l"/>
              </a:tabLst>
            </a:pPr>
            <a:r>
              <a:rPr sz="2400" spc="-10" dirty="0">
                <a:latin typeface="Arial MT"/>
                <a:cs typeface="Arial MT"/>
              </a:rPr>
              <a:t>Power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attenuation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due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4187" y="4589779"/>
            <a:ext cx="395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distance,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inverse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law: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70655" y="5572759"/>
            <a:ext cx="859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0680" algn="l"/>
                <a:tab pos="704215" algn="l"/>
              </a:tabLst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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75" baseline="-8000" dirty="0">
                <a:latin typeface="Symbol" panose="05050102010706020507"/>
                <a:cs typeface="Symbol" panose="05050102010706020507"/>
              </a:rPr>
              <a:t></a:t>
            </a:r>
            <a:r>
              <a:rPr sz="3600" baseline="-8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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90901" y="5397500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93115" algn="l"/>
                <a:tab pos="1117600" algn="l"/>
              </a:tabLst>
            </a:pPr>
            <a:r>
              <a:rPr sz="3600" i="1" spc="127" baseline="-3000" dirty="0">
                <a:latin typeface="Arial" panose="020B0604020202020204"/>
                <a:cs typeface="Arial" panose="020B0604020202020204"/>
              </a:rPr>
              <a:t>L</a:t>
            </a:r>
            <a:r>
              <a:rPr sz="3600" spc="127" baseline="-3000" dirty="0">
                <a:latin typeface="Symbol" panose="05050102010706020507"/>
                <a:cs typeface="Symbol" panose="05050102010706020507"/>
              </a:rPr>
              <a:t></a:t>
            </a:r>
            <a:r>
              <a:rPr sz="3600" i="1" spc="127" baseline="-3000" dirty="0">
                <a:latin typeface="Arial" panose="020B0604020202020204"/>
                <a:cs typeface="Arial" panose="020B0604020202020204"/>
              </a:rPr>
              <a:t>d</a:t>
            </a:r>
            <a:r>
              <a:rPr sz="3600" spc="127" baseline="-3000" dirty="0">
                <a:latin typeface="Symbol" panose="05050102010706020507"/>
                <a:cs typeface="Symbol" panose="05050102010706020507"/>
              </a:rPr>
              <a:t></a:t>
            </a:r>
            <a:r>
              <a:rPr sz="3600" baseline="-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75" baseline="-3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600" baseline="-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15" baseline="16000" dirty="0">
                <a:latin typeface="Symbol" panose="05050102010706020507"/>
                <a:cs typeface="Symbol" panose="05050102010706020507"/>
              </a:rPr>
              <a:t></a:t>
            </a:r>
            <a:r>
              <a:rPr sz="3600" spc="-569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1807" baseline="28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415" dirty="0">
                <a:latin typeface="Times New Roman" panose="02020603050405020304"/>
                <a:cs typeface="Times New Roman" panose="02020603050405020304"/>
              </a:rPr>
              <a:t>---</a:t>
            </a:r>
            <a:r>
              <a:rPr sz="2400" spc="-67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600" spc="-1110" baseline="28000" dirty="0">
                <a:latin typeface="Symbol" panose="05050102010706020507"/>
                <a:cs typeface="Symbol" panose="05050102010706020507"/>
              </a:rPr>
              <a:t></a:t>
            </a:r>
            <a:r>
              <a:rPr sz="2400" spc="-74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415" dirty="0"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2400" spc="-8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600" i="1" spc="-1214" baseline="28000" dirty="0">
                <a:latin typeface="Arial" panose="020B0604020202020204"/>
                <a:cs typeface="Arial" panose="020B0604020202020204"/>
              </a:rPr>
              <a:t>d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3600" spc="-15" baseline="16000" dirty="0">
                <a:latin typeface="Symbol" panose="05050102010706020507"/>
                <a:cs typeface="Symbol" panose="05050102010706020507"/>
              </a:rPr>
              <a:t></a:t>
            </a:r>
            <a:r>
              <a:rPr sz="3600" spc="-390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75" baseline="6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700" baseline="63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pic>
        <p:nvPicPr>
          <p:cNvPr id="4" name="object 4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295" y="90169"/>
            <a:ext cx="4154170" cy="53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7310">
              <a:lnSpc>
                <a:spcPts val="1895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space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model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assumes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159" y="802634"/>
            <a:ext cx="9869805" cy="1983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73685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space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between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antennas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might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reflect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absorb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radio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signal</a:t>
            </a:r>
            <a:endParaRPr sz="1600">
              <a:latin typeface="Arial MT"/>
              <a:cs typeface="Arial MT"/>
            </a:endParaRPr>
          </a:p>
          <a:p>
            <a:pPr marL="469265" indent="-273685">
              <a:lnSpc>
                <a:spcPct val="100000"/>
              </a:lnSpc>
              <a:spcBef>
                <a:spcPts val="1380"/>
              </a:spcBef>
              <a:buChar char="•"/>
              <a:tabLst>
                <a:tab pos="46926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atmosphere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uniform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absorbing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medium</a:t>
            </a:r>
            <a:endParaRPr sz="1600">
              <a:latin typeface="Arial MT"/>
              <a:cs typeface="Arial MT"/>
            </a:endParaRPr>
          </a:p>
          <a:p>
            <a:pPr marL="469900" marR="5080" indent="-274320">
              <a:lnSpc>
                <a:spcPts val="1700"/>
              </a:lnSpc>
              <a:spcBef>
                <a:spcPts val="1620"/>
              </a:spcBef>
              <a:buChar char="•"/>
              <a:tabLst>
                <a:tab pos="469900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antenna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heights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infinite,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therefore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earth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infinitely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away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propagating</a:t>
            </a:r>
            <a:r>
              <a:rPr sz="1600" spc="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signal; </a:t>
            </a:r>
            <a:r>
              <a:rPr sz="1600" dirty="0">
                <a:latin typeface="Arial MT"/>
                <a:cs typeface="Arial MT"/>
              </a:rPr>
              <a:t>equivalently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reflection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coefficient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assumed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negligible.</a:t>
            </a:r>
            <a:endParaRPr sz="1600">
              <a:latin typeface="Arial MT"/>
              <a:cs typeface="Arial MT"/>
            </a:endParaRPr>
          </a:p>
          <a:p>
            <a:pPr marL="12700" marR="5715">
              <a:lnSpc>
                <a:spcPts val="1900"/>
              </a:lnSpc>
              <a:spcBef>
                <a:spcPts val="1440"/>
              </a:spcBef>
            </a:pPr>
            <a:r>
              <a:rPr sz="1600" dirty="0">
                <a:latin typeface="Arial MT"/>
                <a:cs typeface="Arial MT"/>
              </a:rPr>
              <a:t>Under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conditions,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radio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frequency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power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attenuated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according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inverse-</a:t>
            </a:r>
            <a:r>
              <a:rPr sz="1600" dirty="0">
                <a:latin typeface="Arial MT"/>
                <a:cs typeface="Arial MT"/>
              </a:rPr>
              <a:t>square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law,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an </a:t>
            </a:r>
            <a:r>
              <a:rPr sz="1600" dirty="0">
                <a:latin typeface="Arial MT"/>
                <a:cs typeface="Arial MT"/>
              </a:rPr>
              <a:t>isotropic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antenna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attenuation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is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8738" y="3148854"/>
            <a:ext cx="1435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spc="104" baseline="-3000" dirty="0">
                <a:latin typeface="Arial" panose="020B0604020202020204"/>
                <a:cs typeface="Arial" panose="020B0604020202020204"/>
              </a:rPr>
              <a:t>L</a:t>
            </a:r>
            <a:r>
              <a:rPr sz="2400" spc="104" baseline="-3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i="1" spc="104" baseline="-3000" dirty="0">
                <a:latin typeface="Arial" panose="020B0604020202020204"/>
                <a:cs typeface="Arial" panose="020B0604020202020204"/>
              </a:rPr>
              <a:t>d</a:t>
            </a:r>
            <a:r>
              <a:rPr sz="2400" spc="104" baseline="-3000" dirty="0">
                <a:latin typeface="Symbol" panose="05050102010706020507"/>
                <a:cs typeface="Symbol" panose="05050102010706020507"/>
              </a:rPr>
              <a:t></a:t>
            </a:r>
            <a:r>
              <a:rPr sz="2400" spc="63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aseline="-3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637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aseline="16000" dirty="0">
                <a:latin typeface="Symbol" panose="05050102010706020507"/>
                <a:cs typeface="Symbol" panose="05050102010706020507"/>
              </a:rPr>
              <a:t></a:t>
            </a:r>
            <a:r>
              <a:rPr sz="2400" spc="-382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230" baseline="28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600" spc="-29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1600" spc="-45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750" baseline="28000" dirty="0">
                <a:latin typeface="Symbol" panose="05050102010706020507"/>
                <a:cs typeface="Symbol" panose="05050102010706020507"/>
              </a:rPr>
              <a:t></a:t>
            </a:r>
            <a:r>
              <a:rPr sz="1600" spc="-5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1600" spc="-54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i="1" spc="-802" baseline="28000" dirty="0">
                <a:latin typeface="Arial" panose="020B0604020202020204"/>
                <a:cs typeface="Arial" panose="020B0604020202020204"/>
              </a:rPr>
              <a:t>d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aseline="16000" dirty="0">
                <a:latin typeface="Symbol" panose="05050102010706020507"/>
                <a:cs typeface="Symbol" panose="05050102010706020507"/>
              </a:rPr>
              <a:t></a:t>
            </a:r>
            <a:r>
              <a:rPr sz="2400" spc="-262" baseline="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75" baseline="56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 baseline="5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759" y="3265443"/>
            <a:ext cx="9921875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8645" algn="ctr">
              <a:lnSpc>
                <a:spcPct val="100000"/>
              </a:lnSpc>
              <a:spcBef>
                <a:spcPts val="95"/>
              </a:spcBef>
              <a:tabLst>
                <a:tab pos="803910" algn="l"/>
              </a:tabLst>
            </a:pPr>
            <a:r>
              <a:rPr sz="1600" spc="-50" dirty="0">
                <a:latin typeface="Symbol" panose="05050102010706020507"/>
                <a:cs typeface="Symbol" panose="05050102010706020507"/>
              </a:rPr>
              <a:t>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aseline="-9000" dirty="0">
                <a:latin typeface="Symbol" panose="05050102010706020507"/>
                <a:cs typeface="Symbol" panose="05050102010706020507"/>
              </a:rPr>
              <a:t></a:t>
            </a:r>
            <a:r>
              <a:rPr sz="2400" spc="75" baseline="-9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600" spc="-50" dirty="0">
                <a:latin typeface="Symbol" panose="05050102010706020507"/>
                <a:cs typeface="Symbol" panose="05050102010706020507"/>
              </a:rPr>
              <a:t></a:t>
            </a:r>
            <a:endParaRPr sz="1600">
              <a:latin typeface="Symbol" panose="05050102010706020507"/>
              <a:cs typeface="Symbol" panose="05050102010706020507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Symbol" panose="05050102010706020507"/>
              <a:cs typeface="Symbol" panose="05050102010706020507"/>
            </a:endParaRPr>
          </a:p>
          <a:p>
            <a:pPr marL="38100" marR="30480" indent="-635">
              <a:lnSpc>
                <a:spcPts val="19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d</a:t>
            </a:r>
            <a:r>
              <a:rPr sz="1600" i="1" spc="260" dirty="0"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distance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between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antennas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dirty="0">
                <a:latin typeface="Symbol" panose="05050102010706020507"/>
                <a:cs typeface="Symbol" panose="05050102010706020507"/>
              </a:rPr>
              <a:t></a:t>
            </a:r>
            <a:r>
              <a:rPr sz="16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carrier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frequency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wavelength.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free</a:t>
            </a:r>
            <a:r>
              <a:rPr sz="1600" spc="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space </a:t>
            </a:r>
            <a:r>
              <a:rPr sz="1600" dirty="0">
                <a:latin typeface="Arial MT"/>
                <a:cs typeface="Arial MT"/>
              </a:rPr>
              <a:t>assumption,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power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easily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calculated.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5515">
              <a:lnSpc>
                <a:spcPct val="100000"/>
              </a:lnSpc>
              <a:spcBef>
                <a:spcPts val="100"/>
              </a:spcBef>
            </a:pPr>
            <a:r>
              <a:rPr dirty="0"/>
              <a:t>Multipath</a:t>
            </a:r>
            <a:r>
              <a:rPr spc="-155" dirty="0"/>
              <a:t> </a:t>
            </a:r>
            <a:r>
              <a:rPr dirty="0"/>
              <a:t>Propagation,</a:t>
            </a:r>
            <a:r>
              <a:rPr spc="-155" dirty="0"/>
              <a:t> </a:t>
            </a:r>
            <a:r>
              <a:rPr spc="-10" dirty="0"/>
              <a:t>Fading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6177" y="25688"/>
            <a:ext cx="575310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0" dirty="0">
                <a:latin typeface="Arial MT"/>
                <a:cs typeface="Arial MT"/>
              </a:rPr>
              <a:t>12.2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773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638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realistic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propagation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scenario: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multipath</a:t>
            </a:r>
            <a:r>
              <a:rPr sz="2400" spc="-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fading</a:t>
            </a:r>
            <a:r>
              <a:rPr sz="2400" spc="-1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3167" y="1666494"/>
            <a:ext cx="6631305" cy="4237990"/>
            <a:chOff x="1113167" y="1666494"/>
            <a:chExt cx="6631305" cy="4237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5863" y="1962912"/>
              <a:ext cx="2884157" cy="187985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6903" y="1690115"/>
              <a:ext cx="5899150" cy="2110105"/>
            </a:xfrm>
            <a:custGeom>
              <a:avLst/>
              <a:gdLst/>
              <a:ahLst/>
              <a:cxnLst/>
              <a:rect l="l" t="t" r="r" b="b"/>
              <a:pathLst>
                <a:path w="5899150" h="2110104">
                  <a:moveTo>
                    <a:pt x="5898642" y="2061210"/>
                  </a:moveTo>
                  <a:lnTo>
                    <a:pt x="5874245" y="2054352"/>
                  </a:lnTo>
                  <a:lnTo>
                    <a:pt x="2719514" y="1117460"/>
                  </a:lnTo>
                  <a:lnTo>
                    <a:pt x="3187446" y="813816"/>
                  </a:lnTo>
                  <a:lnTo>
                    <a:pt x="3236976" y="781812"/>
                  </a:lnTo>
                  <a:lnTo>
                    <a:pt x="3179826" y="768096"/>
                  </a:lnTo>
                  <a:lnTo>
                    <a:pt x="36576" y="6096"/>
                  </a:lnTo>
                  <a:lnTo>
                    <a:pt x="12192" y="0"/>
                  </a:lnTo>
                  <a:lnTo>
                    <a:pt x="0" y="49530"/>
                  </a:lnTo>
                  <a:lnTo>
                    <a:pt x="24384" y="55626"/>
                  </a:lnTo>
                  <a:lnTo>
                    <a:pt x="3109925" y="803643"/>
                  </a:lnTo>
                  <a:lnTo>
                    <a:pt x="2645664" y="1104900"/>
                  </a:lnTo>
                  <a:lnTo>
                    <a:pt x="2598420" y="1134618"/>
                  </a:lnTo>
                  <a:lnTo>
                    <a:pt x="2652522" y="1150620"/>
                  </a:lnTo>
                  <a:lnTo>
                    <a:pt x="5859767" y="2103120"/>
                  </a:lnTo>
                  <a:lnTo>
                    <a:pt x="5884164" y="2109978"/>
                  </a:lnTo>
                  <a:lnTo>
                    <a:pt x="5898642" y="2061210"/>
                  </a:lnTo>
                  <a:close/>
                </a:path>
              </a:pathLst>
            </a:custGeom>
            <a:solidFill>
              <a:srgbClr val="FF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2209" y="2404110"/>
              <a:ext cx="1104137" cy="13876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34119" y="3768851"/>
              <a:ext cx="4726940" cy="619760"/>
            </a:xfrm>
            <a:custGeom>
              <a:avLst/>
              <a:gdLst/>
              <a:ahLst/>
              <a:cxnLst/>
              <a:rect l="l" t="t" r="r" b="b"/>
              <a:pathLst>
                <a:path w="4726940" h="619760">
                  <a:moveTo>
                    <a:pt x="4726686" y="443484"/>
                  </a:moveTo>
                  <a:lnTo>
                    <a:pt x="4613910" y="2286"/>
                  </a:lnTo>
                  <a:lnTo>
                    <a:pt x="4613148" y="0"/>
                  </a:lnTo>
                  <a:lnTo>
                    <a:pt x="4607801" y="127"/>
                  </a:lnTo>
                  <a:lnTo>
                    <a:pt x="3048" y="172974"/>
                  </a:lnTo>
                  <a:lnTo>
                    <a:pt x="0" y="176784"/>
                  </a:lnTo>
                  <a:lnTo>
                    <a:pt x="53340" y="617220"/>
                  </a:lnTo>
                  <a:lnTo>
                    <a:pt x="53340" y="619506"/>
                  </a:lnTo>
                  <a:lnTo>
                    <a:pt x="56388" y="619506"/>
                  </a:lnTo>
                  <a:lnTo>
                    <a:pt x="4719637" y="447446"/>
                  </a:lnTo>
                  <a:lnTo>
                    <a:pt x="4720577" y="447408"/>
                  </a:lnTo>
                  <a:lnTo>
                    <a:pt x="4723638" y="447294"/>
                  </a:lnTo>
                  <a:lnTo>
                    <a:pt x="4726686" y="443484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0333" y="4223004"/>
              <a:ext cx="512051" cy="9044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6361" y="4526279"/>
              <a:ext cx="738632" cy="4622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2153" y="5233415"/>
              <a:ext cx="675639" cy="3983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86847" y="5087873"/>
              <a:ext cx="413384" cy="443865"/>
            </a:xfrm>
            <a:custGeom>
              <a:avLst/>
              <a:gdLst/>
              <a:ahLst/>
              <a:cxnLst/>
              <a:rect l="l" t="t" r="r" b="b"/>
              <a:pathLst>
                <a:path w="413385" h="443864">
                  <a:moveTo>
                    <a:pt x="413004" y="288798"/>
                  </a:moveTo>
                  <a:lnTo>
                    <a:pt x="406146" y="284225"/>
                  </a:lnTo>
                  <a:lnTo>
                    <a:pt x="397001" y="294893"/>
                  </a:lnTo>
                  <a:lnTo>
                    <a:pt x="363474" y="286512"/>
                  </a:lnTo>
                  <a:lnTo>
                    <a:pt x="361188" y="266700"/>
                  </a:lnTo>
                  <a:lnTo>
                    <a:pt x="367284" y="253746"/>
                  </a:lnTo>
                  <a:lnTo>
                    <a:pt x="362712" y="240791"/>
                  </a:lnTo>
                  <a:lnTo>
                    <a:pt x="347472" y="204215"/>
                  </a:lnTo>
                  <a:lnTo>
                    <a:pt x="353568" y="191262"/>
                  </a:lnTo>
                  <a:lnTo>
                    <a:pt x="350520" y="182879"/>
                  </a:lnTo>
                  <a:lnTo>
                    <a:pt x="344424" y="137160"/>
                  </a:lnTo>
                  <a:lnTo>
                    <a:pt x="352806" y="113537"/>
                  </a:lnTo>
                  <a:lnTo>
                    <a:pt x="351282" y="92201"/>
                  </a:lnTo>
                  <a:lnTo>
                    <a:pt x="343662" y="79248"/>
                  </a:lnTo>
                  <a:lnTo>
                    <a:pt x="340613" y="42672"/>
                  </a:lnTo>
                  <a:lnTo>
                    <a:pt x="333756" y="36575"/>
                  </a:lnTo>
                  <a:lnTo>
                    <a:pt x="339851" y="21336"/>
                  </a:lnTo>
                  <a:lnTo>
                    <a:pt x="329184" y="16763"/>
                  </a:lnTo>
                  <a:lnTo>
                    <a:pt x="316992" y="0"/>
                  </a:lnTo>
                  <a:lnTo>
                    <a:pt x="311658" y="8381"/>
                  </a:lnTo>
                  <a:lnTo>
                    <a:pt x="298704" y="0"/>
                  </a:lnTo>
                  <a:lnTo>
                    <a:pt x="288036" y="12953"/>
                  </a:lnTo>
                  <a:lnTo>
                    <a:pt x="320801" y="74675"/>
                  </a:lnTo>
                  <a:lnTo>
                    <a:pt x="308610" y="115824"/>
                  </a:lnTo>
                  <a:lnTo>
                    <a:pt x="294894" y="139446"/>
                  </a:lnTo>
                  <a:lnTo>
                    <a:pt x="283463" y="141731"/>
                  </a:lnTo>
                  <a:lnTo>
                    <a:pt x="274320" y="148589"/>
                  </a:lnTo>
                  <a:lnTo>
                    <a:pt x="264413" y="144017"/>
                  </a:lnTo>
                  <a:lnTo>
                    <a:pt x="257556" y="144017"/>
                  </a:lnTo>
                  <a:lnTo>
                    <a:pt x="254508" y="167639"/>
                  </a:lnTo>
                  <a:lnTo>
                    <a:pt x="253746" y="185165"/>
                  </a:lnTo>
                  <a:lnTo>
                    <a:pt x="244601" y="206501"/>
                  </a:lnTo>
                  <a:lnTo>
                    <a:pt x="231648" y="208787"/>
                  </a:lnTo>
                  <a:lnTo>
                    <a:pt x="229362" y="193548"/>
                  </a:lnTo>
                  <a:lnTo>
                    <a:pt x="228600" y="176784"/>
                  </a:lnTo>
                  <a:lnTo>
                    <a:pt x="215646" y="139446"/>
                  </a:lnTo>
                  <a:lnTo>
                    <a:pt x="214884" y="118110"/>
                  </a:lnTo>
                  <a:lnTo>
                    <a:pt x="202692" y="113537"/>
                  </a:lnTo>
                  <a:lnTo>
                    <a:pt x="199644" y="99060"/>
                  </a:lnTo>
                  <a:lnTo>
                    <a:pt x="188213" y="109727"/>
                  </a:lnTo>
                  <a:lnTo>
                    <a:pt x="176022" y="139446"/>
                  </a:lnTo>
                  <a:lnTo>
                    <a:pt x="164592" y="139446"/>
                  </a:lnTo>
                  <a:lnTo>
                    <a:pt x="149351" y="152400"/>
                  </a:lnTo>
                  <a:lnTo>
                    <a:pt x="118872" y="83820"/>
                  </a:lnTo>
                  <a:lnTo>
                    <a:pt x="109727" y="87629"/>
                  </a:lnTo>
                  <a:lnTo>
                    <a:pt x="103632" y="100584"/>
                  </a:lnTo>
                  <a:lnTo>
                    <a:pt x="112013" y="102870"/>
                  </a:lnTo>
                  <a:lnTo>
                    <a:pt x="112775" y="122681"/>
                  </a:lnTo>
                  <a:lnTo>
                    <a:pt x="122682" y="122681"/>
                  </a:lnTo>
                  <a:lnTo>
                    <a:pt x="112775" y="146303"/>
                  </a:lnTo>
                  <a:lnTo>
                    <a:pt x="112775" y="169925"/>
                  </a:lnTo>
                  <a:lnTo>
                    <a:pt x="102108" y="180593"/>
                  </a:lnTo>
                  <a:lnTo>
                    <a:pt x="89915" y="185165"/>
                  </a:lnTo>
                  <a:lnTo>
                    <a:pt x="83820" y="195834"/>
                  </a:lnTo>
                  <a:lnTo>
                    <a:pt x="73913" y="211074"/>
                  </a:lnTo>
                  <a:lnTo>
                    <a:pt x="69342" y="211074"/>
                  </a:lnTo>
                  <a:lnTo>
                    <a:pt x="64008" y="221741"/>
                  </a:lnTo>
                  <a:lnTo>
                    <a:pt x="62484" y="239267"/>
                  </a:lnTo>
                  <a:lnTo>
                    <a:pt x="56387" y="240791"/>
                  </a:lnTo>
                  <a:lnTo>
                    <a:pt x="50292" y="247650"/>
                  </a:lnTo>
                  <a:lnTo>
                    <a:pt x="44196" y="262889"/>
                  </a:lnTo>
                  <a:lnTo>
                    <a:pt x="44196" y="279653"/>
                  </a:lnTo>
                  <a:lnTo>
                    <a:pt x="37337" y="288798"/>
                  </a:lnTo>
                  <a:lnTo>
                    <a:pt x="32765" y="303275"/>
                  </a:lnTo>
                  <a:lnTo>
                    <a:pt x="34289" y="333755"/>
                  </a:lnTo>
                  <a:lnTo>
                    <a:pt x="8382" y="368046"/>
                  </a:lnTo>
                  <a:lnTo>
                    <a:pt x="0" y="381000"/>
                  </a:lnTo>
                  <a:lnTo>
                    <a:pt x="7620" y="383286"/>
                  </a:lnTo>
                  <a:lnTo>
                    <a:pt x="3048" y="400050"/>
                  </a:lnTo>
                  <a:lnTo>
                    <a:pt x="10668" y="400050"/>
                  </a:lnTo>
                  <a:lnTo>
                    <a:pt x="16763" y="411479"/>
                  </a:lnTo>
                  <a:lnTo>
                    <a:pt x="31242" y="415289"/>
                  </a:lnTo>
                  <a:lnTo>
                    <a:pt x="36575" y="430529"/>
                  </a:lnTo>
                  <a:lnTo>
                    <a:pt x="43434" y="435101"/>
                  </a:lnTo>
                  <a:lnTo>
                    <a:pt x="50292" y="443484"/>
                  </a:lnTo>
                  <a:lnTo>
                    <a:pt x="57150" y="430529"/>
                  </a:lnTo>
                  <a:lnTo>
                    <a:pt x="66294" y="430529"/>
                  </a:lnTo>
                  <a:lnTo>
                    <a:pt x="72389" y="423672"/>
                  </a:lnTo>
                  <a:lnTo>
                    <a:pt x="77724" y="409193"/>
                  </a:lnTo>
                  <a:lnTo>
                    <a:pt x="87630" y="411479"/>
                  </a:lnTo>
                  <a:lnTo>
                    <a:pt x="96012" y="400050"/>
                  </a:lnTo>
                  <a:lnTo>
                    <a:pt x="103632" y="396239"/>
                  </a:lnTo>
                  <a:lnTo>
                    <a:pt x="108965" y="409193"/>
                  </a:lnTo>
                  <a:lnTo>
                    <a:pt x="113537" y="402336"/>
                  </a:lnTo>
                  <a:lnTo>
                    <a:pt x="115062" y="383286"/>
                  </a:lnTo>
                  <a:lnTo>
                    <a:pt x="118872" y="372617"/>
                  </a:lnTo>
                  <a:lnTo>
                    <a:pt x="126492" y="383286"/>
                  </a:lnTo>
                  <a:lnTo>
                    <a:pt x="134874" y="389381"/>
                  </a:lnTo>
                  <a:lnTo>
                    <a:pt x="144780" y="383286"/>
                  </a:lnTo>
                  <a:lnTo>
                    <a:pt x="139446" y="363474"/>
                  </a:lnTo>
                  <a:lnTo>
                    <a:pt x="130301" y="350520"/>
                  </a:lnTo>
                  <a:lnTo>
                    <a:pt x="119634" y="346710"/>
                  </a:lnTo>
                  <a:lnTo>
                    <a:pt x="96012" y="359663"/>
                  </a:lnTo>
                  <a:lnTo>
                    <a:pt x="73151" y="338327"/>
                  </a:lnTo>
                  <a:lnTo>
                    <a:pt x="99822" y="320801"/>
                  </a:lnTo>
                  <a:lnTo>
                    <a:pt x="115062" y="331470"/>
                  </a:lnTo>
                  <a:lnTo>
                    <a:pt x="124968" y="318515"/>
                  </a:lnTo>
                  <a:lnTo>
                    <a:pt x="134874" y="310134"/>
                  </a:lnTo>
                  <a:lnTo>
                    <a:pt x="144780" y="318515"/>
                  </a:lnTo>
                  <a:lnTo>
                    <a:pt x="150113" y="344424"/>
                  </a:lnTo>
                  <a:lnTo>
                    <a:pt x="169163" y="342138"/>
                  </a:lnTo>
                  <a:lnTo>
                    <a:pt x="181356" y="350520"/>
                  </a:lnTo>
                  <a:lnTo>
                    <a:pt x="195834" y="346710"/>
                  </a:lnTo>
                  <a:lnTo>
                    <a:pt x="201930" y="301751"/>
                  </a:lnTo>
                  <a:lnTo>
                    <a:pt x="214884" y="297179"/>
                  </a:lnTo>
                  <a:lnTo>
                    <a:pt x="221742" y="281939"/>
                  </a:lnTo>
                  <a:lnTo>
                    <a:pt x="240792" y="297179"/>
                  </a:lnTo>
                  <a:lnTo>
                    <a:pt x="251460" y="286512"/>
                  </a:lnTo>
                  <a:lnTo>
                    <a:pt x="257556" y="264413"/>
                  </a:lnTo>
                  <a:lnTo>
                    <a:pt x="263651" y="271272"/>
                  </a:lnTo>
                  <a:lnTo>
                    <a:pt x="270510" y="281939"/>
                  </a:lnTo>
                  <a:lnTo>
                    <a:pt x="288798" y="299465"/>
                  </a:lnTo>
                  <a:lnTo>
                    <a:pt x="314706" y="297179"/>
                  </a:lnTo>
                  <a:lnTo>
                    <a:pt x="315468" y="320801"/>
                  </a:lnTo>
                  <a:lnTo>
                    <a:pt x="327660" y="320801"/>
                  </a:lnTo>
                  <a:lnTo>
                    <a:pt x="298704" y="387096"/>
                  </a:lnTo>
                  <a:lnTo>
                    <a:pt x="311658" y="402336"/>
                  </a:lnTo>
                  <a:lnTo>
                    <a:pt x="319277" y="383286"/>
                  </a:lnTo>
                  <a:lnTo>
                    <a:pt x="326136" y="402336"/>
                  </a:lnTo>
                  <a:lnTo>
                    <a:pt x="327660" y="396239"/>
                  </a:lnTo>
                  <a:lnTo>
                    <a:pt x="334518" y="409193"/>
                  </a:lnTo>
                  <a:lnTo>
                    <a:pt x="347472" y="417575"/>
                  </a:lnTo>
                  <a:lnTo>
                    <a:pt x="353568" y="409193"/>
                  </a:lnTo>
                  <a:lnTo>
                    <a:pt x="364236" y="422148"/>
                  </a:lnTo>
                  <a:lnTo>
                    <a:pt x="375665" y="425958"/>
                  </a:lnTo>
                  <a:lnTo>
                    <a:pt x="387096" y="415289"/>
                  </a:lnTo>
                  <a:lnTo>
                    <a:pt x="407670" y="350520"/>
                  </a:lnTo>
                  <a:lnTo>
                    <a:pt x="410718" y="329184"/>
                  </a:lnTo>
                  <a:lnTo>
                    <a:pt x="412242" y="310134"/>
                  </a:lnTo>
                  <a:lnTo>
                    <a:pt x="413004" y="288798"/>
                  </a:lnTo>
                  <a:close/>
                </a:path>
              </a:pathLst>
            </a:custGeom>
            <a:solidFill>
              <a:srgbClr val="FF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9797" y="5062119"/>
              <a:ext cx="363220" cy="758825"/>
            </a:xfrm>
            <a:custGeom>
              <a:avLst/>
              <a:gdLst/>
              <a:ahLst/>
              <a:cxnLst/>
              <a:rect l="l" t="t" r="r" b="b"/>
              <a:pathLst>
                <a:path w="363220" h="758825">
                  <a:moveTo>
                    <a:pt x="153168" y="758213"/>
                  </a:moveTo>
                  <a:lnTo>
                    <a:pt x="153168" y="747539"/>
                  </a:lnTo>
                  <a:lnTo>
                    <a:pt x="150124" y="742981"/>
                  </a:lnTo>
                  <a:lnTo>
                    <a:pt x="143262" y="742981"/>
                  </a:lnTo>
                  <a:lnTo>
                    <a:pt x="137173" y="747539"/>
                  </a:lnTo>
                  <a:lnTo>
                    <a:pt x="135643" y="747539"/>
                  </a:lnTo>
                  <a:lnTo>
                    <a:pt x="117352" y="751347"/>
                  </a:lnTo>
                  <a:lnTo>
                    <a:pt x="133355" y="730019"/>
                  </a:lnTo>
                  <a:lnTo>
                    <a:pt x="140218" y="710961"/>
                  </a:lnTo>
                  <a:lnTo>
                    <a:pt x="144027" y="691153"/>
                  </a:lnTo>
                  <a:lnTo>
                    <a:pt x="148602" y="643902"/>
                  </a:lnTo>
                  <a:lnTo>
                    <a:pt x="150124" y="590573"/>
                  </a:lnTo>
                  <a:lnTo>
                    <a:pt x="152411" y="537995"/>
                  </a:lnTo>
                  <a:lnTo>
                    <a:pt x="153168" y="495321"/>
                  </a:lnTo>
                  <a:lnTo>
                    <a:pt x="153168" y="464839"/>
                  </a:lnTo>
                  <a:lnTo>
                    <a:pt x="152411" y="445781"/>
                  </a:lnTo>
                  <a:lnTo>
                    <a:pt x="146314" y="425973"/>
                  </a:lnTo>
                  <a:lnTo>
                    <a:pt x="140218" y="422165"/>
                  </a:lnTo>
                  <a:lnTo>
                    <a:pt x="131833" y="413011"/>
                  </a:lnTo>
                  <a:lnTo>
                    <a:pt x="119640" y="413011"/>
                  </a:lnTo>
                  <a:lnTo>
                    <a:pt x="102115" y="404645"/>
                  </a:lnTo>
                  <a:lnTo>
                    <a:pt x="99827" y="404645"/>
                  </a:lnTo>
                  <a:lnTo>
                    <a:pt x="89164" y="396260"/>
                  </a:lnTo>
                  <a:lnTo>
                    <a:pt x="69352" y="389395"/>
                  </a:lnTo>
                  <a:lnTo>
                    <a:pt x="54105" y="385587"/>
                  </a:lnTo>
                  <a:lnTo>
                    <a:pt x="38102" y="374914"/>
                  </a:lnTo>
                  <a:lnTo>
                    <a:pt x="20577" y="374914"/>
                  </a:lnTo>
                  <a:lnTo>
                    <a:pt x="0" y="378722"/>
                  </a:lnTo>
                  <a:lnTo>
                    <a:pt x="29718" y="371106"/>
                  </a:lnTo>
                  <a:lnTo>
                    <a:pt x="34293" y="365779"/>
                  </a:lnTo>
                  <a:lnTo>
                    <a:pt x="36580" y="358144"/>
                  </a:lnTo>
                  <a:lnTo>
                    <a:pt x="38102" y="339855"/>
                  </a:lnTo>
                  <a:lnTo>
                    <a:pt x="34293" y="301758"/>
                  </a:lnTo>
                  <a:lnTo>
                    <a:pt x="33536" y="273565"/>
                  </a:lnTo>
                  <a:lnTo>
                    <a:pt x="40390" y="338336"/>
                  </a:lnTo>
                  <a:lnTo>
                    <a:pt x="41155" y="355105"/>
                  </a:lnTo>
                  <a:lnTo>
                    <a:pt x="44965" y="362721"/>
                  </a:lnTo>
                  <a:lnTo>
                    <a:pt x="49539" y="368067"/>
                  </a:lnTo>
                  <a:lnTo>
                    <a:pt x="54105" y="372625"/>
                  </a:lnTo>
                  <a:lnTo>
                    <a:pt x="70109" y="376433"/>
                  </a:lnTo>
                  <a:lnTo>
                    <a:pt x="83824" y="376433"/>
                  </a:lnTo>
                  <a:lnTo>
                    <a:pt x="76971" y="362721"/>
                  </a:lnTo>
                  <a:lnTo>
                    <a:pt x="69352" y="338336"/>
                  </a:lnTo>
                  <a:lnTo>
                    <a:pt x="63255" y="312431"/>
                  </a:lnTo>
                  <a:lnTo>
                    <a:pt x="54105" y="266718"/>
                  </a:lnTo>
                  <a:lnTo>
                    <a:pt x="67821" y="318527"/>
                  </a:lnTo>
                  <a:lnTo>
                    <a:pt x="75449" y="339855"/>
                  </a:lnTo>
                  <a:lnTo>
                    <a:pt x="83067" y="356625"/>
                  </a:lnTo>
                  <a:lnTo>
                    <a:pt x="90686" y="370337"/>
                  </a:lnTo>
                  <a:lnTo>
                    <a:pt x="103637" y="383298"/>
                  </a:lnTo>
                  <a:lnTo>
                    <a:pt x="128789" y="387875"/>
                  </a:lnTo>
                  <a:lnTo>
                    <a:pt x="142505" y="383298"/>
                  </a:lnTo>
                  <a:lnTo>
                    <a:pt x="131077" y="376433"/>
                  </a:lnTo>
                  <a:lnTo>
                    <a:pt x="125737" y="371106"/>
                  </a:lnTo>
                  <a:lnTo>
                    <a:pt x="119640" y="361971"/>
                  </a:lnTo>
                  <a:lnTo>
                    <a:pt x="114308" y="349778"/>
                  </a:lnTo>
                  <a:lnTo>
                    <a:pt x="99827" y="341393"/>
                  </a:lnTo>
                  <a:lnTo>
                    <a:pt x="73161" y="313200"/>
                  </a:lnTo>
                  <a:lnTo>
                    <a:pt x="70874" y="308623"/>
                  </a:lnTo>
                  <a:lnTo>
                    <a:pt x="77727" y="318527"/>
                  </a:lnTo>
                  <a:lnTo>
                    <a:pt x="81537" y="321566"/>
                  </a:lnTo>
                  <a:lnTo>
                    <a:pt x="92208" y="329201"/>
                  </a:lnTo>
                  <a:lnTo>
                    <a:pt x="98305" y="332239"/>
                  </a:lnTo>
                  <a:lnTo>
                    <a:pt x="103637" y="334528"/>
                  </a:lnTo>
                  <a:lnTo>
                    <a:pt x="106689" y="334528"/>
                  </a:lnTo>
                  <a:lnTo>
                    <a:pt x="108977" y="335297"/>
                  </a:lnTo>
                  <a:lnTo>
                    <a:pt x="105167" y="323104"/>
                  </a:lnTo>
                  <a:lnTo>
                    <a:pt x="101349" y="311662"/>
                  </a:lnTo>
                  <a:lnTo>
                    <a:pt x="92974" y="278892"/>
                  </a:lnTo>
                  <a:lnTo>
                    <a:pt x="89921" y="262891"/>
                  </a:lnTo>
                  <a:lnTo>
                    <a:pt x="86112" y="252237"/>
                  </a:lnTo>
                  <a:lnTo>
                    <a:pt x="73918" y="234698"/>
                  </a:lnTo>
                  <a:lnTo>
                    <a:pt x="64012" y="224044"/>
                  </a:lnTo>
                  <a:lnTo>
                    <a:pt x="83824" y="239275"/>
                  </a:lnTo>
                  <a:lnTo>
                    <a:pt x="77727" y="201178"/>
                  </a:lnTo>
                  <a:lnTo>
                    <a:pt x="70109" y="161543"/>
                  </a:lnTo>
                  <a:lnTo>
                    <a:pt x="80015" y="202697"/>
                  </a:lnTo>
                  <a:lnTo>
                    <a:pt x="82302" y="215659"/>
                  </a:lnTo>
                  <a:lnTo>
                    <a:pt x="85355" y="224044"/>
                  </a:lnTo>
                  <a:lnTo>
                    <a:pt x="89921" y="240044"/>
                  </a:lnTo>
                  <a:lnTo>
                    <a:pt x="96783" y="262891"/>
                  </a:lnTo>
                  <a:lnTo>
                    <a:pt x="105167" y="294911"/>
                  </a:lnTo>
                  <a:lnTo>
                    <a:pt x="115074" y="323104"/>
                  </a:lnTo>
                  <a:lnTo>
                    <a:pt x="110499" y="249949"/>
                  </a:lnTo>
                  <a:lnTo>
                    <a:pt x="106689" y="221755"/>
                  </a:lnTo>
                  <a:lnTo>
                    <a:pt x="102115" y="200409"/>
                  </a:lnTo>
                  <a:lnTo>
                    <a:pt x="95261" y="174504"/>
                  </a:lnTo>
                  <a:lnTo>
                    <a:pt x="103637" y="195832"/>
                  </a:lnTo>
                  <a:lnTo>
                    <a:pt x="99827" y="94483"/>
                  </a:lnTo>
                  <a:lnTo>
                    <a:pt x="102115" y="64020"/>
                  </a:lnTo>
                  <a:lnTo>
                    <a:pt x="102880" y="107445"/>
                  </a:lnTo>
                  <a:lnTo>
                    <a:pt x="108977" y="84579"/>
                  </a:lnTo>
                  <a:lnTo>
                    <a:pt x="124215" y="57924"/>
                  </a:lnTo>
                  <a:lnTo>
                    <a:pt x="109734" y="89156"/>
                  </a:lnTo>
                  <a:lnTo>
                    <a:pt x="103637" y="113541"/>
                  </a:lnTo>
                  <a:lnTo>
                    <a:pt x="106689" y="174504"/>
                  </a:lnTo>
                  <a:lnTo>
                    <a:pt x="109734" y="206505"/>
                  </a:lnTo>
                  <a:lnTo>
                    <a:pt x="115074" y="241564"/>
                  </a:lnTo>
                  <a:lnTo>
                    <a:pt x="118883" y="292623"/>
                  </a:lnTo>
                  <a:lnTo>
                    <a:pt x="123449" y="336047"/>
                  </a:lnTo>
                  <a:lnTo>
                    <a:pt x="137930" y="352817"/>
                  </a:lnTo>
                  <a:lnTo>
                    <a:pt x="143262" y="351297"/>
                  </a:lnTo>
                  <a:lnTo>
                    <a:pt x="135643" y="307854"/>
                  </a:lnTo>
                  <a:lnTo>
                    <a:pt x="130311" y="285007"/>
                  </a:lnTo>
                  <a:lnTo>
                    <a:pt x="128024" y="268988"/>
                  </a:lnTo>
                  <a:lnTo>
                    <a:pt x="126502" y="239275"/>
                  </a:lnTo>
                  <a:lnTo>
                    <a:pt x="121927" y="213371"/>
                  </a:lnTo>
                  <a:lnTo>
                    <a:pt x="130311" y="239275"/>
                  </a:lnTo>
                  <a:lnTo>
                    <a:pt x="130311" y="228602"/>
                  </a:lnTo>
                  <a:lnTo>
                    <a:pt x="125737" y="172216"/>
                  </a:lnTo>
                  <a:lnTo>
                    <a:pt x="124980" y="153927"/>
                  </a:lnTo>
                  <a:lnTo>
                    <a:pt x="125737" y="138695"/>
                  </a:lnTo>
                  <a:lnTo>
                    <a:pt x="128024" y="115830"/>
                  </a:lnTo>
                  <a:lnTo>
                    <a:pt x="140218" y="44962"/>
                  </a:lnTo>
                  <a:lnTo>
                    <a:pt x="129546" y="122695"/>
                  </a:lnTo>
                  <a:lnTo>
                    <a:pt x="151646" y="47251"/>
                  </a:lnTo>
                  <a:lnTo>
                    <a:pt x="134886" y="112772"/>
                  </a:lnTo>
                  <a:lnTo>
                    <a:pt x="131077" y="138695"/>
                  </a:lnTo>
                  <a:lnTo>
                    <a:pt x="130311" y="155446"/>
                  </a:lnTo>
                  <a:lnTo>
                    <a:pt x="134121" y="211082"/>
                  </a:lnTo>
                  <a:lnTo>
                    <a:pt x="134886" y="243083"/>
                  </a:lnTo>
                  <a:lnTo>
                    <a:pt x="135643" y="262891"/>
                  </a:lnTo>
                  <a:lnTo>
                    <a:pt x="138696" y="283469"/>
                  </a:lnTo>
                  <a:lnTo>
                    <a:pt x="147080" y="318527"/>
                  </a:lnTo>
                  <a:lnTo>
                    <a:pt x="150124" y="334528"/>
                  </a:lnTo>
                  <a:lnTo>
                    <a:pt x="154699" y="356625"/>
                  </a:lnTo>
                  <a:lnTo>
                    <a:pt x="153168" y="343682"/>
                  </a:lnTo>
                  <a:lnTo>
                    <a:pt x="152411" y="329201"/>
                  </a:lnTo>
                  <a:lnTo>
                    <a:pt x="153168" y="258333"/>
                  </a:lnTo>
                  <a:lnTo>
                    <a:pt x="150124" y="248429"/>
                  </a:lnTo>
                  <a:lnTo>
                    <a:pt x="148602" y="239275"/>
                  </a:lnTo>
                  <a:lnTo>
                    <a:pt x="147080" y="224044"/>
                  </a:lnTo>
                  <a:lnTo>
                    <a:pt x="144027" y="198890"/>
                  </a:lnTo>
                  <a:lnTo>
                    <a:pt x="139452" y="172985"/>
                  </a:lnTo>
                  <a:lnTo>
                    <a:pt x="147836" y="210313"/>
                  </a:lnTo>
                  <a:lnTo>
                    <a:pt x="150124" y="226314"/>
                  </a:lnTo>
                  <a:lnTo>
                    <a:pt x="153933" y="236987"/>
                  </a:lnTo>
                  <a:lnTo>
                    <a:pt x="153933" y="164600"/>
                  </a:lnTo>
                  <a:lnTo>
                    <a:pt x="153168" y="118118"/>
                  </a:lnTo>
                  <a:lnTo>
                    <a:pt x="150889" y="76963"/>
                  </a:lnTo>
                  <a:lnTo>
                    <a:pt x="154699" y="105156"/>
                  </a:lnTo>
                  <a:lnTo>
                    <a:pt x="159265" y="75444"/>
                  </a:lnTo>
                  <a:lnTo>
                    <a:pt x="162317" y="57155"/>
                  </a:lnTo>
                  <a:lnTo>
                    <a:pt x="172989" y="7615"/>
                  </a:lnTo>
                  <a:lnTo>
                    <a:pt x="166127" y="45731"/>
                  </a:lnTo>
                  <a:lnTo>
                    <a:pt x="162317" y="70867"/>
                  </a:lnTo>
                  <a:lnTo>
                    <a:pt x="160030" y="91444"/>
                  </a:lnTo>
                  <a:lnTo>
                    <a:pt x="157743" y="108214"/>
                  </a:lnTo>
                  <a:lnTo>
                    <a:pt x="158508" y="148600"/>
                  </a:lnTo>
                  <a:lnTo>
                    <a:pt x="168414" y="99829"/>
                  </a:lnTo>
                  <a:lnTo>
                    <a:pt x="174511" y="57155"/>
                  </a:lnTo>
                  <a:lnTo>
                    <a:pt x="179843" y="0"/>
                  </a:lnTo>
                  <a:lnTo>
                    <a:pt x="176798" y="58674"/>
                  </a:lnTo>
                  <a:lnTo>
                    <a:pt x="173746" y="82290"/>
                  </a:lnTo>
                  <a:lnTo>
                    <a:pt x="169936" y="108214"/>
                  </a:lnTo>
                  <a:lnTo>
                    <a:pt x="166892" y="130311"/>
                  </a:lnTo>
                  <a:lnTo>
                    <a:pt x="162317" y="152407"/>
                  </a:lnTo>
                  <a:lnTo>
                    <a:pt x="161552" y="200409"/>
                  </a:lnTo>
                  <a:lnTo>
                    <a:pt x="163083" y="256045"/>
                  </a:lnTo>
                  <a:lnTo>
                    <a:pt x="163083" y="333759"/>
                  </a:lnTo>
                  <a:lnTo>
                    <a:pt x="166892" y="370337"/>
                  </a:lnTo>
                  <a:lnTo>
                    <a:pt x="170702" y="306335"/>
                  </a:lnTo>
                  <a:lnTo>
                    <a:pt x="174511" y="254525"/>
                  </a:lnTo>
                  <a:lnTo>
                    <a:pt x="177555" y="232410"/>
                  </a:lnTo>
                  <a:lnTo>
                    <a:pt x="182130" y="206505"/>
                  </a:lnTo>
                  <a:lnTo>
                    <a:pt x="173746" y="153177"/>
                  </a:lnTo>
                  <a:lnTo>
                    <a:pt x="178320" y="169177"/>
                  </a:lnTo>
                  <a:lnTo>
                    <a:pt x="183652" y="196601"/>
                  </a:lnTo>
                  <a:lnTo>
                    <a:pt x="193558" y="162312"/>
                  </a:lnTo>
                  <a:lnTo>
                    <a:pt x="197368" y="144792"/>
                  </a:lnTo>
                  <a:lnTo>
                    <a:pt x="195846" y="99060"/>
                  </a:lnTo>
                  <a:lnTo>
                    <a:pt x="201177" y="141734"/>
                  </a:lnTo>
                  <a:lnTo>
                    <a:pt x="226330" y="53347"/>
                  </a:lnTo>
                  <a:lnTo>
                    <a:pt x="234714" y="21346"/>
                  </a:lnTo>
                  <a:lnTo>
                    <a:pt x="225564" y="73155"/>
                  </a:lnTo>
                  <a:lnTo>
                    <a:pt x="204987" y="154696"/>
                  </a:lnTo>
                  <a:lnTo>
                    <a:pt x="253761" y="84579"/>
                  </a:lnTo>
                  <a:lnTo>
                    <a:pt x="204987" y="163081"/>
                  </a:lnTo>
                  <a:lnTo>
                    <a:pt x="188992" y="226314"/>
                  </a:lnTo>
                  <a:lnTo>
                    <a:pt x="181365" y="316239"/>
                  </a:lnTo>
                  <a:lnTo>
                    <a:pt x="178320" y="365779"/>
                  </a:lnTo>
                  <a:lnTo>
                    <a:pt x="183652" y="327662"/>
                  </a:lnTo>
                  <a:lnTo>
                    <a:pt x="187461" y="311662"/>
                  </a:lnTo>
                  <a:lnTo>
                    <a:pt x="192801" y="294911"/>
                  </a:lnTo>
                  <a:lnTo>
                    <a:pt x="204987" y="263661"/>
                  </a:lnTo>
                  <a:lnTo>
                    <a:pt x="208805" y="250699"/>
                  </a:lnTo>
                  <a:lnTo>
                    <a:pt x="209561" y="235467"/>
                  </a:lnTo>
                  <a:lnTo>
                    <a:pt x="209561" y="187466"/>
                  </a:lnTo>
                  <a:lnTo>
                    <a:pt x="211083" y="221755"/>
                  </a:lnTo>
                  <a:lnTo>
                    <a:pt x="212614" y="234698"/>
                  </a:lnTo>
                  <a:lnTo>
                    <a:pt x="215658" y="239275"/>
                  </a:lnTo>
                  <a:lnTo>
                    <a:pt x="221755" y="214890"/>
                  </a:lnTo>
                  <a:lnTo>
                    <a:pt x="232426" y="178312"/>
                  </a:lnTo>
                  <a:lnTo>
                    <a:pt x="238523" y="160023"/>
                  </a:lnTo>
                  <a:lnTo>
                    <a:pt x="248430" y="137157"/>
                  </a:lnTo>
                  <a:lnTo>
                    <a:pt x="259092" y="118118"/>
                  </a:lnTo>
                  <a:lnTo>
                    <a:pt x="258336" y="54097"/>
                  </a:lnTo>
                  <a:lnTo>
                    <a:pt x="261380" y="113541"/>
                  </a:lnTo>
                  <a:lnTo>
                    <a:pt x="279670" y="94483"/>
                  </a:lnTo>
                  <a:lnTo>
                    <a:pt x="298717" y="76194"/>
                  </a:lnTo>
                  <a:lnTo>
                    <a:pt x="272808" y="108964"/>
                  </a:lnTo>
                  <a:lnTo>
                    <a:pt x="289577" y="131830"/>
                  </a:lnTo>
                  <a:lnTo>
                    <a:pt x="270529" y="112772"/>
                  </a:lnTo>
                  <a:lnTo>
                    <a:pt x="262902" y="123445"/>
                  </a:lnTo>
                  <a:lnTo>
                    <a:pt x="255283" y="140984"/>
                  </a:lnTo>
                  <a:lnTo>
                    <a:pt x="247664" y="157735"/>
                  </a:lnTo>
                  <a:lnTo>
                    <a:pt x="242333" y="173735"/>
                  </a:lnTo>
                  <a:lnTo>
                    <a:pt x="237758" y="188985"/>
                  </a:lnTo>
                  <a:lnTo>
                    <a:pt x="233949" y="208794"/>
                  </a:lnTo>
                  <a:lnTo>
                    <a:pt x="231661" y="223275"/>
                  </a:lnTo>
                  <a:lnTo>
                    <a:pt x="239280" y="220217"/>
                  </a:lnTo>
                  <a:lnTo>
                    <a:pt x="256048" y="208794"/>
                  </a:lnTo>
                  <a:lnTo>
                    <a:pt x="265955" y="198890"/>
                  </a:lnTo>
                  <a:lnTo>
                    <a:pt x="275096" y="192024"/>
                  </a:lnTo>
                  <a:lnTo>
                    <a:pt x="281192" y="185928"/>
                  </a:lnTo>
                  <a:lnTo>
                    <a:pt x="288811" y="176793"/>
                  </a:lnTo>
                  <a:lnTo>
                    <a:pt x="292621" y="166119"/>
                  </a:lnTo>
                  <a:lnTo>
                    <a:pt x="295673" y="154696"/>
                  </a:lnTo>
                  <a:lnTo>
                    <a:pt x="294908" y="166119"/>
                  </a:lnTo>
                  <a:lnTo>
                    <a:pt x="266711" y="211082"/>
                  </a:lnTo>
                  <a:lnTo>
                    <a:pt x="233183" y="239275"/>
                  </a:lnTo>
                  <a:lnTo>
                    <a:pt x="225564" y="249949"/>
                  </a:lnTo>
                  <a:lnTo>
                    <a:pt x="218711" y="262891"/>
                  </a:lnTo>
                  <a:lnTo>
                    <a:pt x="211083" y="284238"/>
                  </a:lnTo>
                  <a:lnTo>
                    <a:pt x="201177" y="310912"/>
                  </a:lnTo>
                  <a:lnTo>
                    <a:pt x="193558" y="339855"/>
                  </a:lnTo>
                  <a:lnTo>
                    <a:pt x="192036" y="353586"/>
                  </a:lnTo>
                  <a:lnTo>
                    <a:pt x="190514" y="373394"/>
                  </a:lnTo>
                  <a:lnTo>
                    <a:pt x="201177" y="356625"/>
                  </a:lnTo>
                  <a:lnTo>
                    <a:pt x="206517" y="347490"/>
                  </a:lnTo>
                  <a:lnTo>
                    <a:pt x="209561" y="339855"/>
                  </a:lnTo>
                  <a:lnTo>
                    <a:pt x="211849" y="327662"/>
                  </a:lnTo>
                  <a:lnTo>
                    <a:pt x="217945" y="284238"/>
                  </a:lnTo>
                  <a:lnTo>
                    <a:pt x="221755" y="268988"/>
                  </a:lnTo>
                  <a:lnTo>
                    <a:pt x="219468" y="282719"/>
                  </a:lnTo>
                  <a:lnTo>
                    <a:pt x="216423" y="313950"/>
                  </a:lnTo>
                  <a:lnTo>
                    <a:pt x="215658" y="329201"/>
                  </a:lnTo>
                  <a:lnTo>
                    <a:pt x="215658" y="335297"/>
                  </a:lnTo>
                  <a:lnTo>
                    <a:pt x="216423" y="342144"/>
                  </a:lnTo>
                  <a:lnTo>
                    <a:pt x="222520" y="343682"/>
                  </a:lnTo>
                  <a:lnTo>
                    <a:pt x="249186" y="321566"/>
                  </a:lnTo>
                  <a:lnTo>
                    <a:pt x="271286" y="305566"/>
                  </a:lnTo>
                  <a:lnTo>
                    <a:pt x="276626" y="300238"/>
                  </a:lnTo>
                  <a:lnTo>
                    <a:pt x="282714" y="292623"/>
                  </a:lnTo>
                  <a:lnTo>
                    <a:pt x="286524" y="275853"/>
                  </a:lnTo>
                  <a:lnTo>
                    <a:pt x="291864" y="220986"/>
                  </a:lnTo>
                  <a:lnTo>
                    <a:pt x="288054" y="290334"/>
                  </a:lnTo>
                  <a:lnTo>
                    <a:pt x="290342" y="292623"/>
                  </a:lnTo>
                  <a:lnTo>
                    <a:pt x="294151" y="288046"/>
                  </a:lnTo>
                  <a:lnTo>
                    <a:pt x="301770" y="251468"/>
                  </a:lnTo>
                  <a:lnTo>
                    <a:pt x="299483" y="271276"/>
                  </a:lnTo>
                  <a:lnTo>
                    <a:pt x="297961" y="281949"/>
                  </a:lnTo>
                  <a:lnTo>
                    <a:pt x="301005" y="284238"/>
                  </a:lnTo>
                  <a:lnTo>
                    <a:pt x="305580" y="279661"/>
                  </a:lnTo>
                  <a:lnTo>
                    <a:pt x="308624" y="268988"/>
                  </a:lnTo>
                  <a:lnTo>
                    <a:pt x="320061" y="246891"/>
                  </a:lnTo>
                  <a:lnTo>
                    <a:pt x="311676" y="265949"/>
                  </a:lnTo>
                  <a:lnTo>
                    <a:pt x="309389" y="276622"/>
                  </a:lnTo>
                  <a:lnTo>
                    <a:pt x="308624" y="285757"/>
                  </a:lnTo>
                  <a:lnTo>
                    <a:pt x="313964" y="295662"/>
                  </a:lnTo>
                  <a:lnTo>
                    <a:pt x="306345" y="291085"/>
                  </a:lnTo>
                  <a:lnTo>
                    <a:pt x="294151" y="298719"/>
                  </a:lnTo>
                  <a:lnTo>
                    <a:pt x="296439" y="304046"/>
                  </a:lnTo>
                  <a:lnTo>
                    <a:pt x="300248" y="316239"/>
                  </a:lnTo>
                  <a:lnTo>
                    <a:pt x="304814" y="344432"/>
                  </a:lnTo>
                  <a:lnTo>
                    <a:pt x="297195" y="318527"/>
                  </a:lnTo>
                  <a:lnTo>
                    <a:pt x="294151" y="309374"/>
                  </a:lnTo>
                  <a:lnTo>
                    <a:pt x="290342" y="305566"/>
                  </a:lnTo>
                  <a:lnTo>
                    <a:pt x="286524" y="305566"/>
                  </a:lnTo>
                  <a:lnTo>
                    <a:pt x="271286" y="316239"/>
                  </a:lnTo>
                  <a:lnTo>
                    <a:pt x="258336" y="327662"/>
                  </a:lnTo>
                  <a:lnTo>
                    <a:pt x="246142" y="335297"/>
                  </a:lnTo>
                  <a:lnTo>
                    <a:pt x="217945" y="365009"/>
                  </a:lnTo>
                  <a:lnTo>
                    <a:pt x="198133" y="398530"/>
                  </a:lnTo>
                  <a:lnTo>
                    <a:pt x="219468" y="400818"/>
                  </a:lnTo>
                  <a:lnTo>
                    <a:pt x="264433" y="389395"/>
                  </a:lnTo>
                  <a:lnTo>
                    <a:pt x="300248" y="375683"/>
                  </a:lnTo>
                  <a:lnTo>
                    <a:pt x="334533" y="318527"/>
                  </a:lnTo>
                  <a:lnTo>
                    <a:pt x="323105" y="349778"/>
                  </a:lnTo>
                  <a:lnTo>
                    <a:pt x="315486" y="363490"/>
                  </a:lnTo>
                  <a:lnTo>
                    <a:pt x="309389" y="374914"/>
                  </a:lnTo>
                  <a:lnTo>
                    <a:pt x="322348" y="373394"/>
                  </a:lnTo>
                  <a:lnTo>
                    <a:pt x="331489" y="368067"/>
                  </a:lnTo>
                  <a:lnTo>
                    <a:pt x="338342" y="360433"/>
                  </a:lnTo>
                  <a:lnTo>
                    <a:pt x="345205" y="353586"/>
                  </a:lnTo>
                  <a:lnTo>
                    <a:pt x="354345" y="345201"/>
                  </a:lnTo>
                  <a:lnTo>
                    <a:pt x="362730" y="340624"/>
                  </a:lnTo>
                  <a:lnTo>
                    <a:pt x="334533" y="371875"/>
                  </a:lnTo>
                  <a:lnTo>
                    <a:pt x="328436" y="377202"/>
                  </a:lnTo>
                  <a:lnTo>
                    <a:pt x="337586" y="379491"/>
                  </a:lnTo>
                  <a:lnTo>
                    <a:pt x="343683" y="377202"/>
                  </a:lnTo>
                  <a:lnTo>
                    <a:pt x="350536" y="374163"/>
                  </a:lnTo>
                  <a:lnTo>
                    <a:pt x="357398" y="370337"/>
                  </a:lnTo>
                  <a:lnTo>
                    <a:pt x="349779" y="381010"/>
                  </a:lnTo>
                  <a:lnTo>
                    <a:pt x="341395" y="384068"/>
                  </a:lnTo>
                  <a:lnTo>
                    <a:pt x="331489" y="384068"/>
                  </a:lnTo>
                  <a:lnTo>
                    <a:pt x="315486" y="386356"/>
                  </a:lnTo>
                  <a:lnTo>
                    <a:pt x="310911" y="388626"/>
                  </a:lnTo>
                  <a:lnTo>
                    <a:pt x="317008" y="393972"/>
                  </a:lnTo>
                  <a:lnTo>
                    <a:pt x="326157" y="397010"/>
                  </a:lnTo>
                  <a:lnTo>
                    <a:pt x="351301" y="399299"/>
                  </a:lnTo>
                  <a:lnTo>
                    <a:pt x="332254" y="402356"/>
                  </a:lnTo>
                  <a:lnTo>
                    <a:pt x="323870" y="402356"/>
                  </a:lnTo>
                  <a:lnTo>
                    <a:pt x="316251" y="400068"/>
                  </a:lnTo>
                  <a:lnTo>
                    <a:pt x="310911" y="397010"/>
                  </a:lnTo>
                  <a:lnTo>
                    <a:pt x="303292" y="391683"/>
                  </a:lnTo>
                  <a:lnTo>
                    <a:pt x="283480" y="400818"/>
                  </a:lnTo>
                  <a:lnTo>
                    <a:pt x="254526" y="413011"/>
                  </a:lnTo>
                  <a:lnTo>
                    <a:pt x="259092" y="425204"/>
                  </a:lnTo>
                  <a:lnTo>
                    <a:pt x="267477" y="449589"/>
                  </a:lnTo>
                  <a:lnTo>
                    <a:pt x="249952" y="416819"/>
                  </a:lnTo>
                  <a:lnTo>
                    <a:pt x="251474" y="432069"/>
                  </a:lnTo>
                  <a:lnTo>
                    <a:pt x="250717" y="447300"/>
                  </a:lnTo>
                  <a:lnTo>
                    <a:pt x="249186" y="457974"/>
                  </a:lnTo>
                  <a:lnTo>
                    <a:pt x="247664" y="473224"/>
                  </a:lnTo>
                  <a:lnTo>
                    <a:pt x="243089" y="494552"/>
                  </a:lnTo>
                  <a:lnTo>
                    <a:pt x="231661" y="534187"/>
                  </a:lnTo>
                  <a:lnTo>
                    <a:pt x="239280" y="499898"/>
                  </a:lnTo>
                  <a:lnTo>
                    <a:pt x="243089" y="478551"/>
                  </a:lnTo>
                  <a:lnTo>
                    <a:pt x="246142" y="457974"/>
                  </a:lnTo>
                  <a:lnTo>
                    <a:pt x="245377" y="447300"/>
                  </a:lnTo>
                  <a:lnTo>
                    <a:pt x="244620" y="430550"/>
                  </a:lnTo>
                  <a:lnTo>
                    <a:pt x="243089" y="422915"/>
                  </a:lnTo>
                  <a:lnTo>
                    <a:pt x="240802" y="417588"/>
                  </a:lnTo>
                  <a:lnTo>
                    <a:pt x="227852" y="419876"/>
                  </a:lnTo>
                  <a:lnTo>
                    <a:pt x="199655" y="451127"/>
                  </a:lnTo>
                  <a:lnTo>
                    <a:pt x="196611" y="464839"/>
                  </a:lnTo>
                  <a:lnTo>
                    <a:pt x="196611" y="523514"/>
                  </a:lnTo>
                  <a:lnTo>
                    <a:pt x="195846" y="553226"/>
                  </a:lnTo>
                  <a:lnTo>
                    <a:pt x="195846" y="640094"/>
                  </a:lnTo>
                  <a:lnTo>
                    <a:pt x="198898" y="665248"/>
                  </a:lnTo>
                  <a:lnTo>
                    <a:pt x="209561" y="719346"/>
                  </a:lnTo>
                  <a:lnTo>
                    <a:pt x="235471" y="755924"/>
                  </a:lnTo>
                  <a:lnTo>
                    <a:pt x="219468" y="751347"/>
                  </a:lnTo>
                  <a:lnTo>
                    <a:pt x="204987" y="740693"/>
                  </a:lnTo>
                  <a:lnTo>
                    <a:pt x="195846" y="736885"/>
                  </a:lnTo>
                  <a:lnTo>
                    <a:pt x="188992" y="736885"/>
                  </a:lnTo>
                  <a:lnTo>
                    <a:pt x="183652" y="747539"/>
                  </a:lnTo>
                  <a:lnTo>
                    <a:pt x="179843" y="742981"/>
                  </a:lnTo>
                  <a:lnTo>
                    <a:pt x="172224" y="740693"/>
                  </a:lnTo>
                  <a:lnTo>
                    <a:pt x="165362" y="745251"/>
                  </a:lnTo>
                  <a:lnTo>
                    <a:pt x="158508" y="753636"/>
                  </a:lnTo>
                  <a:lnTo>
                    <a:pt x="153168" y="758213"/>
                  </a:lnTo>
                  <a:close/>
                </a:path>
              </a:pathLst>
            </a:custGeom>
            <a:solidFill>
              <a:srgbClr val="7E5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9797" y="5062119"/>
              <a:ext cx="363220" cy="758825"/>
            </a:xfrm>
            <a:custGeom>
              <a:avLst/>
              <a:gdLst/>
              <a:ahLst/>
              <a:cxnLst/>
              <a:rect l="l" t="t" r="r" b="b"/>
              <a:pathLst>
                <a:path w="363220" h="758825">
                  <a:moveTo>
                    <a:pt x="117352" y="751347"/>
                  </a:moveTo>
                  <a:lnTo>
                    <a:pt x="140218" y="710961"/>
                  </a:lnTo>
                  <a:lnTo>
                    <a:pt x="148602" y="643902"/>
                  </a:lnTo>
                  <a:lnTo>
                    <a:pt x="150124" y="590573"/>
                  </a:lnTo>
                  <a:lnTo>
                    <a:pt x="152411" y="537995"/>
                  </a:lnTo>
                  <a:lnTo>
                    <a:pt x="153168" y="495321"/>
                  </a:lnTo>
                  <a:lnTo>
                    <a:pt x="153168" y="464839"/>
                  </a:lnTo>
                  <a:lnTo>
                    <a:pt x="152411" y="445781"/>
                  </a:lnTo>
                  <a:lnTo>
                    <a:pt x="146314" y="425973"/>
                  </a:lnTo>
                  <a:lnTo>
                    <a:pt x="140218" y="422165"/>
                  </a:lnTo>
                  <a:lnTo>
                    <a:pt x="131833" y="413011"/>
                  </a:lnTo>
                  <a:lnTo>
                    <a:pt x="119640" y="413011"/>
                  </a:lnTo>
                  <a:lnTo>
                    <a:pt x="102115" y="404645"/>
                  </a:lnTo>
                  <a:lnTo>
                    <a:pt x="99827" y="404645"/>
                  </a:lnTo>
                  <a:lnTo>
                    <a:pt x="89164" y="396260"/>
                  </a:lnTo>
                  <a:lnTo>
                    <a:pt x="69352" y="389395"/>
                  </a:lnTo>
                  <a:lnTo>
                    <a:pt x="54105" y="385587"/>
                  </a:lnTo>
                  <a:lnTo>
                    <a:pt x="38102" y="374914"/>
                  </a:lnTo>
                  <a:lnTo>
                    <a:pt x="20577" y="374914"/>
                  </a:lnTo>
                  <a:lnTo>
                    <a:pt x="0" y="378722"/>
                  </a:lnTo>
                  <a:lnTo>
                    <a:pt x="29718" y="371106"/>
                  </a:lnTo>
                  <a:lnTo>
                    <a:pt x="34293" y="365779"/>
                  </a:lnTo>
                  <a:lnTo>
                    <a:pt x="36580" y="358144"/>
                  </a:lnTo>
                  <a:lnTo>
                    <a:pt x="38102" y="339855"/>
                  </a:lnTo>
                  <a:lnTo>
                    <a:pt x="34293" y="301758"/>
                  </a:lnTo>
                  <a:lnTo>
                    <a:pt x="33536" y="273565"/>
                  </a:lnTo>
                  <a:lnTo>
                    <a:pt x="40390" y="338336"/>
                  </a:lnTo>
                  <a:lnTo>
                    <a:pt x="41155" y="355105"/>
                  </a:lnTo>
                  <a:lnTo>
                    <a:pt x="44965" y="362721"/>
                  </a:lnTo>
                  <a:lnTo>
                    <a:pt x="49539" y="368067"/>
                  </a:lnTo>
                  <a:lnTo>
                    <a:pt x="54105" y="372625"/>
                  </a:lnTo>
                  <a:lnTo>
                    <a:pt x="70109" y="376433"/>
                  </a:lnTo>
                  <a:lnTo>
                    <a:pt x="83824" y="376433"/>
                  </a:lnTo>
                  <a:lnTo>
                    <a:pt x="76971" y="362721"/>
                  </a:lnTo>
                  <a:lnTo>
                    <a:pt x="69352" y="338336"/>
                  </a:lnTo>
                  <a:lnTo>
                    <a:pt x="63255" y="312431"/>
                  </a:lnTo>
                  <a:lnTo>
                    <a:pt x="54105" y="266718"/>
                  </a:lnTo>
                  <a:lnTo>
                    <a:pt x="67821" y="318527"/>
                  </a:lnTo>
                  <a:lnTo>
                    <a:pt x="75449" y="339855"/>
                  </a:lnTo>
                  <a:lnTo>
                    <a:pt x="103637" y="383298"/>
                  </a:lnTo>
                  <a:lnTo>
                    <a:pt x="128789" y="387875"/>
                  </a:lnTo>
                  <a:lnTo>
                    <a:pt x="142505" y="383298"/>
                  </a:lnTo>
                  <a:lnTo>
                    <a:pt x="131077" y="376433"/>
                  </a:lnTo>
                  <a:lnTo>
                    <a:pt x="125737" y="371106"/>
                  </a:lnTo>
                  <a:lnTo>
                    <a:pt x="119640" y="361971"/>
                  </a:lnTo>
                  <a:lnTo>
                    <a:pt x="114308" y="349778"/>
                  </a:lnTo>
                  <a:lnTo>
                    <a:pt x="99827" y="341393"/>
                  </a:lnTo>
                  <a:lnTo>
                    <a:pt x="73161" y="313200"/>
                  </a:lnTo>
                  <a:lnTo>
                    <a:pt x="70874" y="308623"/>
                  </a:lnTo>
                  <a:lnTo>
                    <a:pt x="74683" y="313950"/>
                  </a:lnTo>
                  <a:lnTo>
                    <a:pt x="77727" y="318527"/>
                  </a:lnTo>
                  <a:lnTo>
                    <a:pt x="81537" y="321566"/>
                  </a:lnTo>
                  <a:lnTo>
                    <a:pt x="92208" y="329201"/>
                  </a:lnTo>
                  <a:lnTo>
                    <a:pt x="98305" y="332239"/>
                  </a:lnTo>
                  <a:lnTo>
                    <a:pt x="103637" y="334528"/>
                  </a:lnTo>
                  <a:lnTo>
                    <a:pt x="106689" y="334528"/>
                  </a:lnTo>
                  <a:lnTo>
                    <a:pt x="108977" y="335297"/>
                  </a:lnTo>
                  <a:lnTo>
                    <a:pt x="105167" y="323104"/>
                  </a:lnTo>
                  <a:lnTo>
                    <a:pt x="101349" y="311662"/>
                  </a:lnTo>
                  <a:lnTo>
                    <a:pt x="96783" y="294142"/>
                  </a:lnTo>
                  <a:lnTo>
                    <a:pt x="92974" y="278892"/>
                  </a:lnTo>
                  <a:lnTo>
                    <a:pt x="89921" y="262891"/>
                  </a:lnTo>
                  <a:lnTo>
                    <a:pt x="86112" y="252237"/>
                  </a:lnTo>
                  <a:lnTo>
                    <a:pt x="73918" y="234698"/>
                  </a:lnTo>
                  <a:lnTo>
                    <a:pt x="64012" y="224044"/>
                  </a:lnTo>
                  <a:lnTo>
                    <a:pt x="83824" y="239275"/>
                  </a:lnTo>
                  <a:lnTo>
                    <a:pt x="77727" y="201178"/>
                  </a:lnTo>
                  <a:lnTo>
                    <a:pt x="70109" y="161543"/>
                  </a:lnTo>
                  <a:lnTo>
                    <a:pt x="80015" y="202697"/>
                  </a:lnTo>
                  <a:lnTo>
                    <a:pt x="82302" y="215659"/>
                  </a:lnTo>
                  <a:lnTo>
                    <a:pt x="85355" y="224044"/>
                  </a:lnTo>
                  <a:lnTo>
                    <a:pt x="89921" y="240044"/>
                  </a:lnTo>
                  <a:lnTo>
                    <a:pt x="96783" y="262891"/>
                  </a:lnTo>
                  <a:lnTo>
                    <a:pt x="102115" y="283469"/>
                  </a:lnTo>
                  <a:lnTo>
                    <a:pt x="105167" y="294911"/>
                  </a:lnTo>
                  <a:lnTo>
                    <a:pt x="115074" y="323104"/>
                  </a:lnTo>
                  <a:lnTo>
                    <a:pt x="110499" y="249949"/>
                  </a:lnTo>
                  <a:lnTo>
                    <a:pt x="106689" y="221755"/>
                  </a:lnTo>
                  <a:lnTo>
                    <a:pt x="102115" y="200409"/>
                  </a:lnTo>
                  <a:lnTo>
                    <a:pt x="95261" y="174504"/>
                  </a:lnTo>
                  <a:lnTo>
                    <a:pt x="103637" y="195832"/>
                  </a:lnTo>
                  <a:lnTo>
                    <a:pt x="99827" y="94483"/>
                  </a:lnTo>
                  <a:lnTo>
                    <a:pt x="102115" y="64020"/>
                  </a:lnTo>
                  <a:lnTo>
                    <a:pt x="102880" y="107445"/>
                  </a:lnTo>
                  <a:lnTo>
                    <a:pt x="108977" y="84579"/>
                  </a:lnTo>
                  <a:lnTo>
                    <a:pt x="124215" y="57924"/>
                  </a:lnTo>
                  <a:lnTo>
                    <a:pt x="109734" y="89156"/>
                  </a:lnTo>
                  <a:lnTo>
                    <a:pt x="103637" y="113541"/>
                  </a:lnTo>
                  <a:lnTo>
                    <a:pt x="106689" y="174504"/>
                  </a:lnTo>
                  <a:lnTo>
                    <a:pt x="109734" y="206505"/>
                  </a:lnTo>
                  <a:lnTo>
                    <a:pt x="115074" y="241564"/>
                  </a:lnTo>
                  <a:lnTo>
                    <a:pt x="118883" y="292623"/>
                  </a:lnTo>
                  <a:lnTo>
                    <a:pt x="123449" y="336047"/>
                  </a:lnTo>
                  <a:lnTo>
                    <a:pt x="137930" y="352817"/>
                  </a:lnTo>
                  <a:lnTo>
                    <a:pt x="143262" y="351297"/>
                  </a:lnTo>
                  <a:lnTo>
                    <a:pt x="135643" y="307854"/>
                  </a:lnTo>
                  <a:lnTo>
                    <a:pt x="130311" y="285007"/>
                  </a:lnTo>
                  <a:lnTo>
                    <a:pt x="128024" y="268988"/>
                  </a:lnTo>
                  <a:lnTo>
                    <a:pt x="127259" y="255276"/>
                  </a:lnTo>
                  <a:lnTo>
                    <a:pt x="126502" y="239275"/>
                  </a:lnTo>
                  <a:lnTo>
                    <a:pt x="121927" y="213371"/>
                  </a:lnTo>
                  <a:lnTo>
                    <a:pt x="130311" y="239275"/>
                  </a:lnTo>
                  <a:lnTo>
                    <a:pt x="130311" y="228602"/>
                  </a:lnTo>
                  <a:lnTo>
                    <a:pt x="125737" y="172216"/>
                  </a:lnTo>
                  <a:lnTo>
                    <a:pt x="124980" y="153927"/>
                  </a:lnTo>
                  <a:lnTo>
                    <a:pt x="125737" y="138695"/>
                  </a:lnTo>
                  <a:lnTo>
                    <a:pt x="128024" y="115830"/>
                  </a:lnTo>
                  <a:lnTo>
                    <a:pt x="134121" y="80771"/>
                  </a:lnTo>
                  <a:lnTo>
                    <a:pt x="140218" y="44962"/>
                  </a:lnTo>
                  <a:lnTo>
                    <a:pt x="129546" y="122695"/>
                  </a:lnTo>
                  <a:lnTo>
                    <a:pt x="151646" y="47251"/>
                  </a:lnTo>
                  <a:lnTo>
                    <a:pt x="134886" y="112772"/>
                  </a:lnTo>
                  <a:lnTo>
                    <a:pt x="131077" y="138695"/>
                  </a:lnTo>
                  <a:lnTo>
                    <a:pt x="130311" y="155446"/>
                  </a:lnTo>
                  <a:lnTo>
                    <a:pt x="134121" y="211082"/>
                  </a:lnTo>
                  <a:lnTo>
                    <a:pt x="134886" y="243083"/>
                  </a:lnTo>
                  <a:lnTo>
                    <a:pt x="135643" y="262891"/>
                  </a:lnTo>
                  <a:lnTo>
                    <a:pt x="138696" y="283469"/>
                  </a:lnTo>
                  <a:lnTo>
                    <a:pt x="142505" y="299469"/>
                  </a:lnTo>
                  <a:lnTo>
                    <a:pt x="147080" y="318527"/>
                  </a:lnTo>
                  <a:lnTo>
                    <a:pt x="150124" y="334528"/>
                  </a:lnTo>
                  <a:lnTo>
                    <a:pt x="154699" y="356625"/>
                  </a:lnTo>
                  <a:lnTo>
                    <a:pt x="153168" y="343682"/>
                  </a:lnTo>
                  <a:lnTo>
                    <a:pt x="152411" y="329201"/>
                  </a:lnTo>
                  <a:lnTo>
                    <a:pt x="153168" y="258333"/>
                  </a:lnTo>
                  <a:lnTo>
                    <a:pt x="150124" y="248429"/>
                  </a:lnTo>
                  <a:lnTo>
                    <a:pt x="148602" y="239275"/>
                  </a:lnTo>
                  <a:lnTo>
                    <a:pt x="147080" y="224044"/>
                  </a:lnTo>
                  <a:lnTo>
                    <a:pt x="144027" y="198890"/>
                  </a:lnTo>
                  <a:lnTo>
                    <a:pt x="139452" y="172985"/>
                  </a:lnTo>
                  <a:lnTo>
                    <a:pt x="147836" y="210313"/>
                  </a:lnTo>
                  <a:lnTo>
                    <a:pt x="150124" y="226314"/>
                  </a:lnTo>
                  <a:lnTo>
                    <a:pt x="153933" y="236987"/>
                  </a:lnTo>
                  <a:lnTo>
                    <a:pt x="153933" y="164600"/>
                  </a:lnTo>
                  <a:lnTo>
                    <a:pt x="153168" y="118118"/>
                  </a:lnTo>
                  <a:lnTo>
                    <a:pt x="150889" y="76963"/>
                  </a:lnTo>
                  <a:lnTo>
                    <a:pt x="154699" y="105156"/>
                  </a:lnTo>
                  <a:lnTo>
                    <a:pt x="159265" y="75444"/>
                  </a:lnTo>
                  <a:lnTo>
                    <a:pt x="162317" y="57155"/>
                  </a:lnTo>
                  <a:lnTo>
                    <a:pt x="172989" y="7615"/>
                  </a:lnTo>
                  <a:lnTo>
                    <a:pt x="166127" y="45731"/>
                  </a:lnTo>
                  <a:lnTo>
                    <a:pt x="162317" y="70867"/>
                  </a:lnTo>
                  <a:lnTo>
                    <a:pt x="160030" y="91444"/>
                  </a:lnTo>
                  <a:lnTo>
                    <a:pt x="157743" y="108214"/>
                  </a:lnTo>
                  <a:lnTo>
                    <a:pt x="158508" y="148600"/>
                  </a:lnTo>
                  <a:lnTo>
                    <a:pt x="168414" y="99829"/>
                  </a:lnTo>
                  <a:lnTo>
                    <a:pt x="174511" y="57155"/>
                  </a:lnTo>
                  <a:lnTo>
                    <a:pt x="179843" y="0"/>
                  </a:lnTo>
                  <a:lnTo>
                    <a:pt x="177555" y="42674"/>
                  </a:lnTo>
                  <a:lnTo>
                    <a:pt x="176798" y="58674"/>
                  </a:lnTo>
                  <a:lnTo>
                    <a:pt x="173746" y="82290"/>
                  </a:lnTo>
                  <a:lnTo>
                    <a:pt x="169936" y="108214"/>
                  </a:lnTo>
                  <a:lnTo>
                    <a:pt x="166892" y="130311"/>
                  </a:lnTo>
                  <a:lnTo>
                    <a:pt x="162317" y="152407"/>
                  </a:lnTo>
                  <a:lnTo>
                    <a:pt x="161552" y="200409"/>
                  </a:lnTo>
                  <a:lnTo>
                    <a:pt x="163083" y="256045"/>
                  </a:lnTo>
                  <a:lnTo>
                    <a:pt x="163083" y="333759"/>
                  </a:lnTo>
                  <a:lnTo>
                    <a:pt x="166892" y="370337"/>
                  </a:lnTo>
                  <a:lnTo>
                    <a:pt x="169171" y="332239"/>
                  </a:lnTo>
                  <a:lnTo>
                    <a:pt x="170702" y="306335"/>
                  </a:lnTo>
                  <a:lnTo>
                    <a:pt x="172224" y="285007"/>
                  </a:lnTo>
                  <a:lnTo>
                    <a:pt x="174511" y="254525"/>
                  </a:lnTo>
                  <a:lnTo>
                    <a:pt x="177555" y="232410"/>
                  </a:lnTo>
                  <a:lnTo>
                    <a:pt x="182130" y="206505"/>
                  </a:lnTo>
                  <a:lnTo>
                    <a:pt x="173746" y="153177"/>
                  </a:lnTo>
                  <a:lnTo>
                    <a:pt x="178320" y="169177"/>
                  </a:lnTo>
                  <a:lnTo>
                    <a:pt x="181365" y="185177"/>
                  </a:lnTo>
                  <a:lnTo>
                    <a:pt x="183652" y="196601"/>
                  </a:lnTo>
                  <a:lnTo>
                    <a:pt x="193558" y="162312"/>
                  </a:lnTo>
                  <a:lnTo>
                    <a:pt x="197368" y="144792"/>
                  </a:lnTo>
                  <a:lnTo>
                    <a:pt x="195846" y="99060"/>
                  </a:lnTo>
                  <a:lnTo>
                    <a:pt x="201177" y="141734"/>
                  </a:lnTo>
                  <a:lnTo>
                    <a:pt x="226330" y="53347"/>
                  </a:lnTo>
                  <a:lnTo>
                    <a:pt x="234714" y="21346"/>
                  </a:lnTo>
                  <a:lnTo>
                    <a:pt x="225564" y="73155"/>
                  </a:lnTo>
                  <a:lnTo>
                    <a:pt x="204987" y="154696"/>
                  </a:lnTo>
                  <a:lnTo>
                    <a:pt x="253761" y="84579"/>
                  </a:lnTo>
                  <a:lnTo>
                    <a:pt x="204987" y="163081"/>
                  </a:lnTo>
                  <a:lnTo>
                    <a:pt x="188992" y="226314"/>
                  </a:lnTo>
                  <a:lnTo>
                    <a:pt x="181365" y="316239"/>
                  </a:lnTo>
                  <a:lnTo>
                    <a:pt x="178320" y="365779"/>
                  </a:lnTo>
                  <a:lnTo>
                    <a:pt x="183652" y="327662"/>
                  </a:lnTo>
                  <a:lnTo>
                    <a:pt x="187461" y="311662"/>
                  </a:lnTo>
                  <a:lnTo>
                    <a:pt x="192801" y="294911"/>
                  </a:lnTo>
                  <a:lnTo>
                    <a:pt x="200420" y="275084"/>
                  </a:lnTo>
                  <a:lnTo>
                    <a:pt x="204987" y="263661"/>
                  </a:lnTo>
                  <a:lnTo>
                    <a:pt x="208805" y="250699"/>
                  </a:lnTo>
                  <a:lnTo>
                    <a:pt x="209561" y="235467"/>
                  </a:lnTo>
                  <a:lnTo>
                    <a:pt x="209561" y="187466"/>
                  </a:lnTo>
                  <a:lnTo>
                    <a:pt x="211083" y="221755"/>
                  </a:lnTo>
                  <a:lnTo>
                    <a:pt x="212614" y="234698"/>
                  </a:lnTo>
                  <a:lnTo>
                    <a:pt x="215658" y="239275"/>
                  </a:lnTo>
                  <a:lnTo>
                    <a:pt x="221755" y="214890"/>
                  </a:lnTo>
                  <a:lnTo>
                    <a:pt x="227852" y="194313"/>
                  </a:lnTo>
                  <a:lnTo>
                    <a:pt x="232426" y="178312"/>
                  </a:lnTo>
                  <a:lnTo>
                    <a:pt x="238523" y="160023"/>
                  </a:lnTo>
                  <a:lnTo>
                    <a:pt x="248430" y="137157"/>
                  </a:lnTo>
                  <a:lnTo>
                    <a:pt x="259092" y="118118"/>
                  </a:lnTo>
                  <a:lnTo>
                    <a:pt x="258336" y="54097"/>
                  </a:lnTo>
                  <a:lnTo>
                    <a:pt x="261380" y="113541"/>
                  </a:lnTo>
                  <a:lnTo>
                    <a:pt x="279670" y="94483"/>
                  </a:lnTo>
                  <a:lnTo>
                    <a:pt x="298717" y="76194"/>
                  </a:lnTo>
                  <a:lnTo>
                    <a:pt x="272808" y="108964"/>
                  </a:lnTo>
                  <a:lnTo>
                    <a:pt x="289577" y="131830"/>
                  </a:lnTo>
                  <a:lnTo>
                    <a:pt x="270529" y="112772"/>
                  </a:lnTo>
                  <a:lnTo>
                    <a:pt x="262902" y="123445"/>
                  </a:lnTo>
                  <a:lnTo>
                    <a:pt x="255283" y="140984"/>
                  </a:lnTo>
                  <a:lnTo>
                    <a:pt x="247664" y="157735"/>
                  </a:lnTo>
                  <a:lnTo>
                    <a:pt x="242333" y="173735"/>
                  </a:lnTo>
                  <a:lnTo>
                    <a:pt x="237758" y="188985"/>
                  </a:lnTo>
                  <a:lnTo>
                    <a:pt x="233949" y="208794"/>
                  </a:lnTo>
                  <a:lnTo>
                    <a:pt x="231661" y="223275"/>
                  </a:lnTo>
                  <a:lnTo>
                    <a:pt x="239280" y="220217"/>
                  </a:lnTo>
                  <a:lnTo>
                    <a:pt x="246899" y="214890"/>
                  </a:lnTo>
                  <a:lnTo>
                    <a:pt x="256048" y="208794"/>
                  </a:lnTo>
                  <a:lnTo>
                    <a:pt x="265955" y="198890"/>
                  </a:lnTo>
                  <a:lnTo>
                    <a:pt x="275096" y="192024"/>
                  </a:lnTo>
                  <a:lnTo>
                    <a:pt x="281192" y="185928"/>
                  </a:lnTo>
                  <a:lnTo>
                    <a:pt x="288811" y="176793"/>
                  </a:lnTo>
                  <a:lnTo>
                    <a:pt x="292621" y="166119"/>
                  </a:lnTo>
                  <a:lnTo>
                    <a:pt x="295673" y="154696"/>
                  </a:lnTo>
                  <a:lnTo>
                    <a:pt x="294908" y="166119"/>
                  </a:lnTo>
                  <a:lnTo>
                    <a:pt x="266711" y="211082"/>
                  </a:lnTo>
                  <a:lnTo>
                    <a:pt x="250717" y="225563"/>
                  </a:lnTo>
                  <a:lnTo>
                    <a:pt x="243089" y="232410"/>
                  </a:lnTo>
                  <a:lnTo>
                    <a:pt x="233183" y="239275"/>
                  </a:lnTo>
                  <a:lnTo>
                    <a:pt x="225564" y="249949"/>
                  </a:lnTo>
                  <a:lnTo>
                    <a:pt x="218711" y="262891"/>
                  </a:lnTo>
                  <a:lnTo>
                    <a:pt x="211083" y="284238"/>
                  </a:lnTo>
                  <a:lnTo>
                    <a:pt x="201177" y="310912"/>
                  </a:lnTo>
                  <a:lnTo>
                    <a:pt x="196611" y="328432"/>
                  </a:lnTo>
                  <a:lnTo>
                    <a:pt x="193558" y="339855"/>
                  </a:lnTo>
                  <a:lnTo>
                    <a:pt x="192036" y="353586"/>
                  </a:lnTo>
                  <a:lnTo>
                    <a:pt x="190514" y="373394"/>
                  </a:lnTo>
                  <a:lnTo>
                    <a:pt x="201177" y="356625"/>
                  </a:lnTo>
                  <a:lnTo>
                    <a:pt x="206517" y="347490"/>
                  </a:lnTo>
                  <a:lnTo>
                    <a:pt x="209561" y="339855"/>
                  </a:lnTo>
                  <a:lnTo>
                    <a:pt x="211849" y="327662"/>
                  </a:lnTo>
                  <a:lnTo>
                    <a:pt x="214893" y="306335"/>
                  </a:lnTo>
                  <a:lnTo>
                    <a:pt x="217945" y="284238"/>
                  </a:lnTo>
                  <a:lnTo>
                    <a:pt x="221755" y="268988"/>
                  </a:lnTo>
                  <a:lnTo>
                    <a:pt x="219468" y="282719"/>
                  </a:lnTo>
                  <a:lnTo>
                    <a:pt x="217945" y="298719"/>
                  </a:lnTo>
                  <a:lnTo>
                    <a:pt x="216423" y="313950"/>
                  </a:lnTo>
                  <a:lnTo>
                    <a:pt x="215658" y="329201"/>
                  </a:lnTo>
                  <a:lnTo>
                    <a:pt x="215658" y="335297"/>
                  </a:lnTo>
                  <a:lnTo>
                    <a:pt x="216423" y="342144"/>
                  </a:lnTo>
                  <a:lnTo>
                    <a:pt x="222520" y="343682"/>
                  </a:lnTo>
                  <a:lnTo>
                    <a:pt x="235471" y="333008"/>
                  </a:lnTo>
                  <a:lnTo>
                    <a:pt x="249186" y="321566"/>
                  </a:lnTo>
                  <a:lnTo>
                    <a:pt x="271286" y="305566"/>
                  </a:lnTo>
                  <a:lnTo>
                    <a:pt x="276626" y="300238"/>
                  </a:lnTo>
                  <a:lnTo>
                    <a:pt x="282714" y="292623"/>
                  </a:lnTo>
                  <a:lnTo>
                    <a:pt x="286524" y="275853"/>
                  </a:lnTo>
                  <a:lnTo>
                    <a:pt x="291864" y="220986"/>
                  </a:lnTo>
                  <a:lnTo>
                    <a:pt x="288054" y="290334"/>
                  </a:lnTo>
                  <a:lnTo>
                    <a:pt x="290342" y="292623"/>
                  </a:lnTo>
                  <a:lnTo>
                    <a:pt x="294151" y="288046"/>
                  </a:lnTo>
                  <a:lnTo>
                    <a:pt x="301770" y="251468"/>
                  </a:lnTo>
                  <a:lnTo>
                    <a:pt x="299483" y="271276"/>
                  </a:lnTo>
                  <a:lnTo>
                    <a:pt x="297961" y="281949"/>
                  </a:lnTo>
                  <a:lnTo>
                    <a:pt x="301005" y="284238"/>
                  </a:lnTo>
                  <a:lnTo>
                    <a:pt x="305580" y="279661"/>
                  </a:lnTo>
                  <a:lnTo>
                    <a:pt x="308624" y="268988"/>
                  </a:lnTo>
                  <a:lnTo>
                    <a:pt x="320061" y="246891"/>
                  </a:lnTo>
                  <a:lnTo>
                    <a:pt x="311676" y="265949"/>
                  </a:lnTo>
                  <a:lnTo>
                    <a:pt x="309389" y="276622"/>
                  </a:lnTo>
                  <a:lnTo>
                    <a:pt x="308624" y="285757"/>
                  </a:lnTo>
                  <a:lnTo>
                    <a:pt x="313964" y="295662"/>
                  </a:lnTo>
                  <a:lnTo>
                    <a:pt x="306345" y="291085"/>
                  </a:lnTo>
                  <a:lnTo>
                    <a:pt x="301770" y="294142"/>
                  </a:lnTo>
                  <a:lnTo>
                    <a:pt x="294151" y="298719"/>
                  </a:lnTo>
                  <a:lnTo>
                    <a:pt x="296439" y="304046"/>
                  </a:lnTo>
                  <a:lnTo>
                    <a:pt x="300248" y="316239"/>
                  </a:lnTo>
                  <a:lnTo>
                    <a:pt x="304814" y="344432"/>
                  </a:lnTo>
                  <a:lnTo>
                    <a:pt x="297195" y="318527"/>
                  </a:lnTo>
                  <a:lnTo>
                    <a:pt x="294151" y="309374"/>
                  </a:lnTo>
                  <a:lnTo>
                    <a:pt x="290342" y="305566"/>
                  </a:lnTo>
                  <a:lnTo>
                    <a:pt x="286524" y="305566"/>
                  </a:lnTo>
                  <a:lnTo>
                    <a:pt x="271286" y="316239"/>
                  </a:lnTo>
                  <a:lnTo>
                    <a:pt x="258336" y="327662"/>
                  </a:lnTo>
                  <a:lnTo>
                    <a:pt x="246142" y="335297"/>
                  </a:lnTo>
                  <a:lnTo>
                    <a:pt x="217945" y="365009"/>
                  </a:lnTo>
                  <a:lnTo>
                    <a:pt x="198133" y="398530"/>
                  </a:lnTo>
                  <a:lnTo>
                    <a:pt x="219468" y="400818"/>
                  </a:lnTo>
                  <a:lnTo>
                    <a:pt x="264433" y="389395"/>
                  </a:lnTo>
                  <a:lnTo>
                    <a:pt x="300248" y="375683"/>
                  </a:lnTo>
                  <a:lnTo>
                    <a:pt x="334533" y="318527"/>
                  </a:lnTo>
                  <a:lnTo>
                    <a:pt x="323105" y="349778"/>
                  </a:lnTo>
                  <a:lnTo>
                    <a:pt x="315486" y="363490"/>
                  </a:lnTo>
                  <a:lnTo>
                    <a:pt x="309389" y="374914"/>
                  </a:lnTo>
                  <a:lnTo>
                    <a:pt x="322348" y="373394"/>
                  </a:lnTo>
                  <a:lnTo>
                    <a:pt x="331489" y="368067"/>
                  </a:lnTo>
                  <a:lnTo>
                    <a:pt x="338342" y="360433"/>
                  </a:lnTo>
                  <a:lnTo>
                    <a:pt x="345205" y="353586"/>
                  </a:lnTo>
                  <a:lnTo>
                    <a:pt x="354345" y="345201"/>
                  </a:lnTo>
                  <a:lnTo>
                    <a:pt x="362730" y="340624"/>
                  </a:lnTo>
                  <a:lnTo>
                    <a:pt x="354345" y="349778"/>
                  </a:lnTo>
                  <a:lnTo>
                    <a:pt x="346727" y="358144"/>
                  </a:lnTo>
                  <a:lnTo>
                    <a:pt x="339873" y="365779"/>
                  </a:lnTo>
                  <a:lnTo>
                    <a:pt x="334533" y="371875"/>
                  </a:lnTo>
                  <a:lnTo>
                    <a:pt x="328436" y="377202"/>
                  </a:lnTo>
                  <a:lnTo>
                    <a:pt x="337586" y="379491"/>
                  </a:lnTo>
                  <a:lnTo>
                    <a:pt x="343683" y="377202"/>
                  </a:lnTo>
                  <a:lnTo>
                    <a:pt x="350536" y="374163"/>
                  </a:lnTo>
                  <a:lnTo>
                    <a:pt x="357398" y="370337"/>
                  </a:lnTo>
                  <a:lnTo>
                    <a:pt x="349779" y="381010"/>
                  </a:lnTo>
                  <a:lnTo>
                    <a:pt x="341395" y="384068"/>
                  </a:lnTo>
                  <a:lnTo>
                    <a:pt x="331489" y="384068"/>
                  </a:lnTo>
                  <a:lnTo>
                    <a:pt x="315486" y="386356"/>
                  </a:lnTo>
                  <a:lnTo>
                    <a:pt x="351301" y="399299"/>
                  </a:lnTo>
                  <a:lnTo>
                    <a:pt x="332254" y="402356"/>
                  </a:lnTo>
                  <a:lnTo>
                    <a:pt x="323870" y="402356"/>
                  </a:lnTo>
                  <a:lnTo>
                    <a:pt x="316251" y="400068"/>
                  </a:lnTo>
                  <a:lnTo>
                    <a:pt x="310911" y="397010"/>
                  </a:lnTo>
                  <a:lnTo>
                    <a:pt x="303292" y="391683"/>
                  </a:lnTo>
                  <a:lnTo>
                    <a:pt x="283480" y="400818"/>
                  </a:lnTo>
                  <a:lnTo>
                    <a:pt x="254526" y="413011"/>
                  </a:lnTo>
                  <a:lnTo>
                    <a:pt x="259092" y="425204"/>
                  </a:lnTo>
                  <a:lnTo>
                    <a:pt x="267477" y="449589"/>
                  </a:lnTo>
                  <a:lnTo>
                    <a:pt x="249952" y="416819"/>
                  </a:lnTo>
                  <a:lnTo>
                    <a:pt x="251474" y="432069"/>
                  </a:lnTo>
                  <a:lnTo>
                    <a:pt x="250717" y="447300"/>
                  </a:lnTo>
                  <a:lnTo>
                    <a:pt x="249186" y="457974"/>
                  </a:lnTo>
                  <a:lnTo>
                    <a:pt x="247664" y="473224"/>
                  </a:lnTo>
                  <a:lnTo>
                    <a:pt x="243089" y="494552"/>
                  </a:lnTo>
                  <a:lnTo>
                    <a:pt x="231661" y="534187"/>
                  </a:lnTo>
                  <a:lnTo>
                    <a:pt x="239280" y="499898"/>
                  </a:lnTo>
                  <a:lnTo>
                    <a:pt x="243089" y="478551"/>
                  </a:lnTo>
                  <a:lnTo>
                    <a:pt x="246142" y="457974"/>
                  </a:lnTo>
                  <a:lnTo>
                    <a:pt x="245377" y="447300"/>
                  </a:lnTo>
                  <a:lnTo>
                    <a:pt x="244620" y="430550"/>
                  </a:lnTo>
                  <a:lnTo>
                    <a:pt x="243089" y="422915"/>
                  </a:lnTo>
                  <a:lnTo>
                    <a:pt x="240802" y="417588"/>
                  </a:lnTo>
                  <a:lnTo>
                    <a:pt x="227852" y="419876"/>
                  </a:lnTo>
                  <a:lnTo>
                    <a:pt x="199655" y="451127"/>
                  </a:lnTo>
                  <a:lnTo>
                    <a:pt x="196611" y="464839"/>
                  </a:lnTo>
                  <a:lnTo>
                    <a:pt x="196611" y="523514"/>
                  </a:lnTo>
                  <a:lnTo>
                    <a:pt x="195846" y="553226"/>
                  </a:lnTo>
                  <a:lnTo>
                    <a:pt x="195846" y="640094"/>
                  </a:lnTo>
                  <a:lnTo>
                    <a:pt x="198898" y="665248"/>
                  </a:lnTo>
                  <a:lnTo>
                    <a:pt x="209561" y="719346"/>
                  </a:lnTo>
                  <a:lnTo>
                    <a:pt x="235471" y="755924"/>
                  </a:lnTo>
                  <a:lnTo>
                    <a:pt x="219468" y="751347"/>
                  </a:lnTo>
                  <a:lnTo>
                    <a:pt x="204987" y="740693"/>
                  </a:lnTo>
                  <a:lnTo>
                    <a:pt x="195846" y="736885"/>
                  </a:lnTo>
                  <a:lnTo>
                    <a:pt x="188992" y="736885"/>
                  </a:lnTo>
                  <a:lnTo>
                    <a:pt x="183652" y="747539"/>
                  </a:lnTo>
                  <a:lnTo>
                    <a:pt x="179843" y="742981"/>
                  </a:lnTo>
                  <a:lnTo>
                    <a:pt x="172224" y="740693"/>
                  </a:lnTo>
                  <a:lnTo>
                    <a:pt x="165362" y="745251"/>
                  </a:lnTo>
                  <a:lnTo>
                    <a:pt x="158508" y="753636"/>
                  </a:lnTo>
                  <a:lnTo>
                    <a:pt x="153168" y="758213"/>
                  </a:lnTo>
                  <a:lnTo>
                    <a:pt x="153168" y="747539"/>
                  </a:lnTo>
                  <a:lnTo>
                    <a:pt x="150124" y="742981"/>
                  </a:lnTo>
                  <a:lnTo>
                    <a:pt x="143262" y="742981"/>
                  </a:lnTo>
                  <a:lnTo>
                    <a:pt x="137173" y="747539"/>
                  </a:lnTo>
                  <a:lnTo>
                    <a:pt x="135643" y="747539"/>
                  </a:lnTo>
                  <a:lnTo>
                    <a:pt x="117352" y="7513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61345" y="5408676"/>
              <a:ext cx="69850" cy="391795"/>
            </a:xfrm>
            <a:custGeom>
              <a:avLst/>
              <a:gdLst/>
              <a:ahLst/>
              <a:cxnLst/>
              <a:rect l="l" t="t" r="r" b="b"/>
              <a:pathLst>
                <a:path w="69850" h="391795">
                  <a:moveTo>
                    <a:pt x="69341" y="383286"/>
                  </a:moveTo>
                  <a:lnTo>
                    <a:pt x="50291" y="342138"/>
                  </a:lnTo>
                  <a:lnTo>
                    <a:pt x="44958" y="299465"/>
                  </a:lnTo>
                  <a:lnTo>
                    <a:pt x="41910" y="232410"/>
                  </a:lnTo>
                  <a:lnTo>
                    <a:pt x="41148" y="200406"/>
                  </a:lnTo>
                  <a:lnTo>
                    <a:pt x="43434" y="167639"/>
                  </a:lnTo>
                  <a:lnTo>
                    <a:pt x="43434" y="144018"/>
                  </a:lnTo>
                  <a:lnTo>
                    <a:pt x="46482" y="122682"/>
                  </a:lnTo>
                  <a:lnTo>
                    <a:pt x="50291" y="99060"/>
                  </a:lnTo>
                  <a:lnTo>
                    <a:pt x="53339" y="77724"/>
                  </a:lnTo>
                  <a:lnTo>
                    <a:pt x="61722" y="62484"/>
                  </a:lnTo>
                  <a:lnTo>
                    <a:pt x="49529" y="75437"/>
                  </a:lnTo>
                  <a:lnTo>
                    <a:pt x="56387" y="34289"/>
                  </a:lnTo>
                  <a:lnTo>
                    <a:pt x="44958" y="51815"/>
                  </a:lnTo>
                  <a:lnTo>
                    <a:pt x="38100" y="68579"/>
                  </a:lnTo>
                  <a:lnTo>
                    <a:pt x="34289" y="92201"/>
                  </a:lnTo>
                  <a:lnTo>
                    <a:pt x="31241" y="102870"/>
                  </a:lnTo>
                  <a:lnTo>
                    <a:pt x="29717" y="75437"/>
                  </a:lnTo>
                  <a:lnTo>
                    <a:pt x="33527" y="41148"/>
                  </a:lnTo>
                  <a:lnTo>
                    <a:pt x="33527" y="0"/>
                  </a:lnTo>
                  <a:lnTo>
                    <a:pt x="29717" y="44958"/>
                  </a:lnTo>
                  <a:lnTo>
                    <a:pt x="27432" y="64770"/>
                  </a:lnTo>
                  <a:lnTo>
                    <a:pt x="24384" y="75437"/>
                  </a:lnTo>
                  <a:lnTo>
                    <a:pt x="19812" y="83820"/>
                  </a:lnTo>
                  <a:lnTo>
                    <a:pt x="16763" y="68579"/>
                  </a:lnTo>
                  <a:lnTo>
                    <a:pt x="762" y="51815"/>
                  </a:lnTo>
                  <a:lnTo>
                    <a:pt x="6858" y="60198"/>
                  </a:lnTo>
                  <a:lnTo>
                    <a:pt x="11429" y="73151"/>
                  </a:lnTo>
                  <a:lnTo>
                    <a:pt x="14477" y="94487"/>
                  </a:lnTo>
                  <a:lnTo>
                    <a:pt x="17525" y="144018"/>
                  </a:lnTo>
                  <a:lnTo>
                    <a:pt x="16763" y="204215"/>
                  </a:lnTo>
                  <a:lnTo>
                    <a:pt x="16763" y="297179"/>
                  </a:lnTo>
                  <a:lnTo>
                    <a:pt x="14477" y="327660"/>
                  </a:lnTo>
                  <a:lnTo>
                    <a:pt x="9906" y="359663"/>
                  </a:lnTo>
                  <a:lnTo>
                    <a:pt x="0" y="387858"/>
                  </a:lnTo>
                  <a:lnTo>
                    <a:pt x="11429" y="357377"/>
                  </a:lnTo>
                  <a:lnTo>
                    <a:pt x="17525" y="327660"/>
                  </a:lnTo>
                  <a:lnTo>
                    <a:pt x="19812" y="323088"/>
                  </a:lnTo>
                  <a:lnTo>
                    <a:pt x="18287" y="357377"/>
                  </a:lnTo>
                  <a:lnTo>
                    <a:pt x="16763" y="385572"/>
                  </a:lnTo>
                  <a:lnTo>
                    <a:pt x="18287" y="370332"/>
                  </a:lnTo>
                  <a:lnTo>
                    <a:pt x="21336" y="331470"/>
                  </a:lnTo>
                  <a:lnTo>
                    <a:pt x="21336" y="288798"/>
                  </a:lnTo>
                  <a:lnTo>
                    <a:pt x="24384" y="254508"/>
                  </a:lnTo>
                  <a:lnTo>
                    <a:pt x="24384" y="224027"/>
                  </a:lnTo>
                  <a:lnTo>
                    <a:pt x="23622" y="200406"/>
                  </a:lnTo>
                  <a:lnTo>
                    <a:pt x="20574" y="137922"/>
                  </a:lnTo>
                  <a:lnTo>
                    <a:pt x="20574" y="112013"/>
                  </a:lnTo>
                  <a:lnTo>
                    <a:pt x="25146" y="79248"/>
                  </a:lnTo>
                  <a:lnTo>
                    <a:pt x="26670" y="124968"/>
                  </a:lnTo>
                  <a:lnTo>
                    <a:pt x="26670" y="144018"/>
                  </a:lnTo>
                  <a:lnTo>
                    <a:pt x="27432" y="174498"/>
                  </a:lnTo>
                  <a:lnTo>
                    <a:pt x="29717" y="219456"/>
                  </a:lnTo>
                  <a:lnTo>
                    <a:pt x="29717" y="286512"/>
                  </a:lnTo>
                  <a:lnTo>
                    <a:pt x="26670" y="340613"/>
                  </a:lnTo>
                  <a:lnTo>
                    <a:pt x="26670" y="361950"/>
                  </a:lnTo>
                  <a:lnTo>
                    <a:pt x="27432" y="378713"/>
                  </a:lnTo>
                  <a:lnTo>
                    <a:pt x="29717" y="353568"/>
                  </a:lnTo>
                  <a:lnTo>
                    <a:pt x="30479" y="370332"/>
                  </a:lnTo>
                  <a:lnTo>
                    <a:pt x="34289" y="385572"/>
                  </a:lnTo>
                  <a:lnTo>
                    <a:pt x="38100" y="391668"/>
                  </a:lnTo>
                  <a:lnTo>
                    <a:pt x="37337" y="372618"/>
                  </a:lnTo>
                  <a:lnTo>
                    <a:pt x="35051" y="338327"/>
                  </a:lnTo>
                  <a:lnTo>
                    <a:pt x="34289" y="291084"/>
                  </a:lnTo>
                  <a:lnTo>
                    <a:pt x="32003" y="254508"/>
                  </a:lnTo>
                  <a:lnTo>
                    <a:pt x="32003" y="227837"/>
                  </a:lnTo>
                  <a:lnTo>
                    <a:pt x="31241" y="198120"/>
                  </a:lnTo>
                  <a:lnTo>
                    <a:pt x="31241" y="140208"/>
                  </a:lnTo>
                  <a:lnTo>
                    <a:pt x="34289" y="112013"/>
                  </a:lnTo>
                  <a:lnTo>
                    <a:pt x="48006" y="54101"/>
                  </a:lnTo>
                  <a:lnTo>
                    <a:pt x="43434" y="90677"/>
                  </a:lnTo>
                  <a:lnTo>
                    <a:pt x="39624" y="109727"/>
                  </a:lnTo>
                  <a:lnTo>
                    <a:pt x="37337" y="128777"/>
                  </a:lnTo>
                  <a:lnTo>
                    <a:pt x="37337" y="214884"/>
                  </a:lnTo>
                  <a:lnTo>
                    <a:pt x="38100" y="247650"/>
                  </a:lnTo>
                  <a:lnTo>
                    <a:pt x="41148" y="294894"/>
                  </a:lnTo>
                  <a:lnTo>
                    <a:pt x="41910" y="318515"/>
                  </a:lnTo>
                  <a:lnTo>
                    <a:pt x="43434" y="340613"/>
                  </a:lnTo>
                  <a:lnTo>
                    <a:pt x="47244" y="355091"/>
                  </a:lnTo>
                  <a:lnTo>
                    <a:pt x="51815" y="368046"/>
                  </a:lnTo>
                  <a:lnTo>
                    <a:pt x="59436" y="377189"/>
                  </a:lnTo>
                  <a:lnTo>
                    <a:pt x="69341" y="383286"/>
                  </a:lnTo>
                  <a:close/>
                </a:path>
              </a:pathLst>
            </a:custGeom>
            <a:solidFill>
              <a:srgbClr val="5E3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1419" y="5046726"/>
              <a:ext cx="419100" cy="579120"/>
            </a:xfrm>
            <a:custGeom>
              <a:avLst/>
              <a:gdLst/>
              <a:ahLst/>
              <a:cxnLst/>
              <a:rect l="l" t="t" r="r" b="b"/>
              <a:pathLst>
                <a:path w="419100" h="579120">
                  <a:moveTo>
                    <a:pt x="111760" y="398525"/>
                  </a:moveTo>
                  <a:lnTo>
                    <a:pt x="104139" y="375665"/>
                  </a:lnTo>
                  <a:lnTo>
                    <a:pt x="93979" y="374988"/>
                  </a:lnTo>
                  <a:lnTo>
                    <a:pt x="92710" y="374903"/>
                  </a:lnTo>
                  <a:lnTo>
                    <a:pt x="88900" y="370332"/>
                  </a:lnTo>
                  <a:lnTo>
                    <a:pt x="88900" y="357377"/>
                  </a:lnTo>
                  <a:lnTo>
                    <a:pt x="81279" y="352806"/>
                  </a:lnTo>
                  <a:lnTo>
                    <a:pt x="81279" y="249936"/>
                  </a:lnTo>
                  <a:lnTo>
                    <a:pt x="71120" y="260603"/>
                  </a:lnTo>
                  <a:lnTo>
                    <a:pt x="64770" y="262889"/>
                  </a:lnTo>
                  <a:lnTo>
                    <a:pt x="58420" y="278129"/>
                  </a:lnTo>
                  <a:lnTo>
                    <a:pt x="57150" y="284225"/>
                  </a:lnTo>
                  <a:lnTo>
                    <a:pt x="49529" y="294894"/>
                  </a:lnTo>
                  <a:lnTo>
                    <a:pt x="48260" y="312420"/>
                  </a:lnTo>
                  <a:lnTo>
                    <a:pt x="48260" y="327660"/>
                  </a:lnTo>
                  <a:lnTo>
                    <a:pt x="44450" y="338327"/>
                  </a:lnTo>
                  <a:lnTo>
                    <a:pt x="41910" y="348996"/>
                  </a:lnTo>
                  <a:lnTo>
                    <a:pt x="29210" y="344424"/>
                  </a:lnTo>
                  <a:lnTo>
                    <a:pt x="20320" y="355091"/>
                  </a:lnTo>
                  <a:lnTo>
                    <a:pt x="11429" y="361950"/>
                  </a:lnTo>
                  <a:lnTo>
                    <a:pt x="7620" y="372618"/>
                  </a:lnTo>
                  <a:lnTo>
                    <a:pt x="1270" y="383286"/>
                  </a:lnTo>
                  <a:lnTo>
                    <a:pt x="0" y="398525"/>
                  </a:lnTo>
                  <a:lnTo>
                    <a:pt x="3810" y="404622"/>
                  </a:lnTo>
                  <a:lnTo>
                    <a:pt x="8889" y="413765"/>
                  </a:lnTo>
                  <a:lnTo>
                    <a:pt x="8889" y="426720"/>
                  </a:lnTo>
                  <a:lnTo>
                    <a:pt x="13970" y="435101"/>
                  </a:lnTo>
                  <a:lnTo>
                    <a:pt x="17779" y="454151"/>
                  </a:lnTo>
                  <a:lnTo>
                    <a:pt x="22860" y="473963"/>
                  </a:lnTo>
                  <a:lnTo>
                    <a:pt x="31750" y="467106"/>
                  </a:lnTo>
                  <a:lnTo>
                    <a:pt x="38100" y="452627"/>
                  </a:lnTo>
                  <a:lnTo>
                    <a:pt x="43179" y="452627"/>
                  </a:lnTo>
                  <a:lnTo>
                    <a:pt x="48260" y="456438"/>
                  </a:lnTo>
                  <a:lnTo>
                    <a:pt x="52070" y="471677"/>
                  </a:lnTo>
                  <a:lnTo>
                    <a:pt x="60960" y="458724"/>
                  </a:lnTo>
                  <a:lnTo>
                    <a:pt x="67310" y="441198"/>
                  </a:lnTo>
                  <a:lnTo>
                    <a:pt x="74929" y="439674"/>
                  </a:lnTo>
                  <a:lnTo>
                    <a:pt x="85089" y="441198"/>
                  </a:lnTo>
                  <a:lnTo>
                    <a:pt x="93979" y="430529"/>
                  </a:lnTo>
                  <a:lnTo>
                    <a:pt x="99060" y="416051"/>
                  </a:lnTo>
                  <a:lnTo>
                    <a:pt x="111760" y="398525"/>
                  </a:lnTo>
                  <a:close/>
                </a:path>
                <a:path w="419100" h="579120">
                  <a:moveTo>
                    <a:pt x="175260" y="461010"/>
                  </a:moveTo>
                  <a:lnTo>
                    <a:pt x="175260" y="367284"/>
                  </a:lnTo>
                  <a:lnTo>
                    <a:pt x="166370" y="380238"/>
                  </a:lnTo>
                  <a:lnTo>
                    <a:pt x="153670" y="375665"/>
                  </a:lnTo>
                  <a:lnTo>
                    <a:pt x="152400" y="369570"/>
                  </a:lnTo>
                  <a:lnTo>
                    <a:pt x="147320" y="362712"/>
                  </a:lnTo>
                  <a:lnTo>
                    <a:pt x="144779" y="364998"/>
                  </a:lnTo>
                  <a:lnTo>
                    <a:pt x="138429" y="364236"/>
                  </a:lnTo>
                  <a:lnTo>
                    <a:pt x="133350" y="362712"/>
                  </a:lnTo>
                  <a:lnTo>
                    <a:pt x="127000" y="363474"/>
                  </a:lnTo>
                  <a:lnTo>
                    <a:pt x="127000" y="413765"/>
                  </a:lnTo>
                  <a:lnTo>
                    <a:pt x="124460" y="435101"/>
                  </a:lnTo>
                  <a:lnTo>
                    <a:pt x="116839" y="439674"/>
                  </a:lnTo>
                  <a:lnTo>
                    <a:pt x="106679" y="439674"/>
                  </a:lnTo>
                  <a:lnTo>
                    <a:pt x="100329" y="448056"/>
                  </a:lnTo>
                  <a:lnTo>
                    <a:pt x="99060" y="458724"/>
                  </a:lnTo>
                  <a:lnTo>
                    <a:pt x="90170" y="480060"/>
                  </a:lnTo>
                  <a:lnTo>
                    <a:pt x="81279" y="480060"/>
                  </a:lnTo>
                  <a:lnTo>
                    <a:pt x="76200" y="493013"/>
                  </a:lnTo>
                  <a:lnTo>
                    <a:pt x="77470" y="510539"/>
                  </a:lnTo>
                  <a:lnTo>
                    <a:pt x="85089" y="527303"/>
                  </a:lnTo>
                  <a:lnTo>
                    <a:pt x="85089" y="549687"/>
                  </a:lnTo>
                  <a:lnTo>
                    <a:pt x="91439" y="557784"/>
                  </a:lnTo>
                  <a:lnTo>
                    <a:pt x="92710" y="573024"/>
                  </a:lnTo>
                  <a:lnTo>
                    <a:pt x="104139" y="579120"/>
                  </a:lnTo>
                  <a:lnTo>
                    <a:pt x="113029" y="568451"/>
                  </a:lnTo>
                  <a:lnTo>
                    <a:pt x="119379" y="568451"/>
                  </a:lnTo>
                  <a:lnTo>
                    <a:pt x="127000" y="576834"/>
                  </a:lnTo>
                  <a:lnTo>
                    <a:pt x="130810" y="574319"/>
                  </a:lnTo>
                  <a:lnTo>
                    <a:pt x="130810" y="493013"/>
                  </a:lnTo>
                  <a:lnTo>
                    <a:pt x="134620" y="476250"/>
                  </a:lnTo>
                  <a:lnTo>
                    <a:pt x="143510" y="477774"/>
                  </a:lnTo>
                  <a:lnTo>
                    <a:pt x="144779" y="502158"/>
                  </a:lnTo>
                  <a:lnTo>
                    <a:pt x="152400" y="521208"/>
                  </a:lnTo>
                  <a:lnTo>
                    <a:pt x="160020" y="514350"/>
                  </a:lnTo>
                  <a:lnTo>
                    <a:pt x="167639" y="518922"/>
                  </a:lnTo>
                  <a:lnTo>
                    <a:pt x="171450" y="509777"/>
                  </a:lnTo>
                  <a:lnTo>
                    <a:pt x="171450" y="461010"/>
                  </a:lnTo>
                  <a:lnTo>
                    <a:pt x="175260" y="461010"/>
                  </a:lnTo>
                  <a:close/>
                </a:path>
                <a:path w="419100" h="579120">
                  <a:moveTo>
                    <a:pt x="123189" y="326898"/>
                  </a:moveTo>
                  <a:lnTo>
                    <a:pt x="123189" y="204977"/>
                  </a:lnTo>
                  <a:lnTo>
                    <a:pt x="109220" y="213360"/>
                  </a:lnTo>
                  <a:lnTo>
                    <a:pt x="93979" y="191262"/>
                  </a:lnTo>
                  <a:lnTo>
                    <a:pt x="88900" y="210312"/>
                  </a:lnTo>
                  <a:lnTo>
                    <a:pt x="78739" y="215646"/>
                  </a:lnTo>
                  <a:lnTo>
                    <a:pt x="77470" y="230886"/>
                  </a:lnTo>
                  <a:lnTo>
                    <a:pt x="81279" y="249936"/>
                  </a:lnTo>
                  <a:lnTo>
                    <a:pt x="81279" y="352806"/>
                  </a:lnTo>
                  <a:lnTo>
                    <a:pt x="83820" y="348996"/>
                  </a:lnTo>
                  <a:lnTo>
                    <a:pt x="85089" y="343662"/>
                  </a:lnTo>
                  <a:lnTo>
                    <a:pt x="91439" y="348996"/>
                  </a:lnTo>
                  <a:lnTo>
                    <a:pt x="97789" y="362712"/>
                  </a:lnTo>
                  <a:lnTo>
                    <a:pt x="101600" y="349758"/>
                  </a:lnTo>
                  <a:lnTo>
                    <a:pt x="109220" y="346710"/>
                  </a:lnTo>
                  <a:lnTo>
                    <a:pt x="111760" y="342900"/>
                  </a:lnTo>
                  <a:lnTo>
                    <a:pt x="111760" y="326898"/>
                  </a:lnTo>
                  <a:lnTo>
                    <a:pt x="116839" y="333756"/>
                  </a:lnTo>
                  <a:lnTo>
                    <a:pt x="121920" y="334518"/>
                  </a:lnTo>
                  <a:lnTo>
                    <a:pt x="123189" y="326898"/>
                  </a:lnTo>
                  <a:close/>
                </a:path>
                <a:path w="419100" h="579120">
                  <a:moveTo>
                    <a:pt x="85089" y="549687"/>
                  </a:moveTo>
                  <a:lnTo>
                    <a:pt x="85089" y="527303"/>
                  </a:lnTo>
                  <a:lnTo>
                    <a:pt x="81279" y="536448"/>
                  </a:lnTo>
                  <a:lnTo>
                    <a:pt x="81279" y="544829"/>
                  </a:lnTo>
                  <a:lnTo>
                    <a:pt x="85089" y="549687"/>
                  </a:lnTo>
                  <a:close/>
                </a:path>
                <a:path w="419100" h="579120">
                  <a:moveTo>
                    <a:pt x="167639" y="357124"/>
                  </a:moveTo>
                  <a:lnTo>
                    <a:pt x="167639" y="8382"/>
                  </a:lnTo>
                  <a:lnTo>
                    <a:pt x="165100" y="10668"/>
                  </a:lnTo>
                  <a:lnTo>
                    <a:pt x="157479" y="21336"/>
                  </a:lnTo>
                  <a:lnTo>
                    <a:pt x="157479" y="38862"/>
                  </a:lnTo>
                  <a:lnTo>
                    <a:pt x="152400" y="44958"/>
                  </a:lnTo>
                  <a:lnTo>
                    <a:pt x="149860" y="54101"/>
                  </a:lnTo>
                  <a:lnTo>
                    <a:pt x="144779" y="57912"/>
                  </a:lnTo>
                  <a:lnTo>
                    <a:pt x="139700" y="51815"/>
                  </a:lnTo>
                  <a:lnTo>
                    <a:pt x="133350" y="51815"/>
                  </a:lnTo>
                  <a:lnTo>
                    <a:pt x="128270" y="62484"/>
                  </a:lnTo>
                  <a:lnTo>
                    <a:pt x="121920" y="60198"/>
                  </a:lnTo>
                  <a:lnTo>
                    <a:pt x="118110" y="64770"/>
                  </a:lnTo>
                  <a:lnTo>
                    <a:pt x="115570" y="75437"/>
                  </a:lnTo>
                  <a:lnTo>
                    <a:pt x="107950" y="77724"/>
                  </a:lnTo>
                  <a:lnTo>
                    <a:pt x="104139" y="86106"/>
                  </a:lnTo>
                  <a:lnTo>
                    <a:pt x="104139" y="101346"/>
                  </a:lnTo>
                  <a:lnTo>
                    <a:pt x="106679" y="118110"/>
                  </a:lnTo>
                  <a:lnTo>
                    <a:pt x="111760" y="127253"/>
                  </a:lnTo>
                  <a:lnTo>
                    <a:pt x="123189" y="156972"/>
                  </a:lnTo>
                  <a:lnTo>
                    <a:pt x="123189" y="326898"/>
                  </a:lnTo>
                  <a:lnTo>
                    <a:pt x="130810" y="321563"/>
                  </a:lnTo>
                  <a:lnTo>
                    <a:pt x="133350" y="316991"/>
                  </a:lnTo>
                  <a:lnTo>
                    <a:pt x="133350" y="326898"/>
                  </a:lnTo>
                  <a:lnTo>
                    <a:pt x="139700" y="316991"/>
                  </a:lnTo>
                  <a:lnTo>
                    <a:pt x="143510" y="321563"/>
                  </a:lnTo>
                  <a:lnTo>
                    <a:pt x="146050" y="332994"/>
                  </a:lnTo>
                  <a:lnTo>
                    <a:pt x="146050" y="346710"/>
                  </a:lnTo>
                  <a:lnTo>
                    <a:pt x="149860" y="348996"/>
                  </a:lnTo>
                  <a:lnTo>
                    <a:pt x="154939" y="346710"/>
                  </a:lnTo>
                  <a:lnTo>
                    <a:pt x="163829" y="352044"/>
                  </a:lnTo>
                  <a:lnTo>
                    <a:pt x="167639" y="357124"/>
                  </a:lnTo>
                  <a:close/>
                </a:path>
                <a:path w="419100" h="579120">
                  <a:moveTo>
                    <a:pt x="114300" y="339089"/>
                  </a:moveTo>
                  <a:lnTo>
                    <a:pt x="114300" y="332994"/>
                  </a:lnTo>
                  <a:lnTo>
                    <a:pt x="111760" y="326898"/>
                  </a:lnTo>
                  <a:lnTo>
                    <a:pt x="111760" y="342900"/>
                  </a:lnTo>
                  <a:lnTo>
                    <a:pt x="114300" y="339089"/>
                  </a:lnTo>
                  <a:close/>
                </a:path>
                <a:path w="419100" h="579120">
                  <a:moveTo>
                    <a:pt x="123189" y="204977"/>
                  </a:moveTo>
                  <a:lnTo>
                    <a:pt x="123189" y="156972"/>
                  </a:lnTo>
                  <a:lnTo>
                    <a:pt x="119379" y="174498"/>
                  </a:lnTo>
                  <a:lnTo>
                    <a:pt x="114300" y="189737"/>
                  </a:lnTo>
                  <a:lnTo>
                    <a:pt x="123189" y="204977"/>
                  </a:lnTo>
                  <a:close/>
                </a:path>
                <a:path w="419100" h="579120">
                  <a:moveTo>
                    <a:pt x="127000" y="413765"/>
                  </a:moveTo>
                  <a:lnTo>
                    <a:pt x="127000" y="370332"/>
                  </a:lnTo>
                  <a:lnTo>
                    <a:pt x="123189" y="368808"/>
                  </a:lnTo>
                  <a:lnTo>
                    <a:pt x="121920" y="374141"/>
                  </a:lnTo>
                  <a:lnTo>
                    <a:pt x="120650" y="381000"/>
                  </a:lnTo>
                  <a:lnTo>
                    <a:pt x="123189" y="403098"/>
                  </a:lnTo>
                  <a:lnTo>
                    <a:pt x="127000" y="413765"/>
                  </a:lnTo>
                  <a:close/>
                </a:path>
                <a:path w="419100" h="579120">
                  <a:moveTo>
                    <a:pt x="143510" y="550926"/>
                  </a:moveTo>
                  <a:lnTo>
                    <a:pt x="138429" y="531876"/>
                  </a:lnTo>
                  <a:lnTo>
                    <a:pt x="130810" y="512825"/>
                  </a:lnTo>
                  <a:lnTo>
                    <a:pt x="130810" y="574319"/>
                  </a:lnTo>
                  <a:lnTo>
                    <a:pt x="139700" y="568451"/>
                  </a:lnTo>
                  <a:lnTo>
                    <a:pt x="143510" y="550926"/>
                  </a:lnTo>
                  <a:close/>
                </a:path>
                <a:path w="419100" h="579120">
                  <a:moveTo>
                    <a:pt x="146050" y="346710"/>
                  </a:moveTo>
                  <a:lnTo>
                    <a:pt x="146050" y="332994"/>
                  </a:lnTo>
                  <a:lnTo>
                    <a:pt x="140970" y="342900"/>
                  </a:lnTo>
                  <a:lnTo>
                    <a:pt x="144779" y="345948"/>
                  </a:lnTo>
                  <a:lnTo>
                    <a:pt x="146050" y="346710"/>
                  </a:lnTo>
                  <a:close/>
                </a:path>
                <a:path w="419100" h="579120">
                  <a:moveTo>
                    <a:pt x="223478" y="31559"/>
                  </a:moveTo>
                  <a:lnTo>
                    <a:pt x="220979" y="4572"/>
                  </a:lnTo>
                  <a:lnTo>
                    <a:pt x="200660" y="0"/>
                  </a:lnTo>
                  <a:lnTo>
                    <a:pt x="198120" y="10668"/>
                  </a:lnTo>
                  <a:lnTo>
                    <a:pt x="185420" y="21336"/>
                  </a:lnTo>
                  <a:lnTo>
                    <a:pt x="180339" y="10668"/>
                  </a:lnTo>
                  <a:lnTo>
                    <a:pt x="171450" y="4572"/>
                  </a:lnTo>
                  <a:lnTo>
                    <a:pt x="165100" y="4572"/>
                  </a:lnTo>
                  <a:lnTo>
                    <a:pt x="167639" y="8382"/>
                  </a:lnTo>
                  <a:lnTo>
                    <a:pt x="167639" y="357124"/>
                  </a:lnTo>
                  <a:lnTo>
                    <a:pt x="171450" y="362204"/>
                  </a:lnTo>
                  <a:lnTo>
                    <a:pt x="171450" y="143256"/>
                  </a:lnTo>
                  <a:lnTo>
                    <a:pt x="173989" y="130301"/>
                  </a:lnTo>
                  <a:lnTo>
                    <a:pt x="177800" y="119634"/>
                  </a:lnTo>
                  <a:lnTo>
                    <a:pt x="182879" y="108965"/>
                  </a:lnTo>
                  <a:lnTo>
                    <a:pt x="190500" y="102108"/>
                  </a:lnTo>
                  <a:lnTo>
                    <a:pt x="196850" y="110489"/>
                  </a:lnTo>
                  <a:lnTo>
                    <a:pt x="204470" y="123444"/>
                  </a:lnTo>
                  <a:lnTo>
                    <a:pt x="219710" y="130301"/>
                  </a:lnTo>
                  <a:lnTo>
                    <a:pt x="223478" y="31559"/>
                  </a:lnTo>
                  <a:close/>
                </a:path>
                <a:path w="419100" h="579120">
                  <a:moveTo>
                    <a:pt x="207010" y="153924"/>
                  </a:moveTo>
                  <a:lnTo>
                    <a:pt x="207010" y="136398"/>
                  </a:lnTo>
                  <a:lnTo>
                    <a:pt x="199389" y="130301"/>
                  </a:lnTo>
                  <a:lnTo>
                    <a:pt x="190500" y="136398"/>
                  </a:lnTo>
                  <a:lnTo>
                    <a:pt x="182879" y="145541"/>
                  </a:lnTo>
                  <a:lnTo>
                    <a:pt x="175260" y="149351"/>
                  </a:lnTo>
                  <a:lnTo>
                    <a:pt x="171450" y="143256"/>
                  </a:lnTo>
                  <a:lnTo>
                    <a:pt x="171450" y="362204"/>
                  </a:lnTo>
                  <a:lnTo>
                    <a:pt x="175260" y="367284"/>
                  </a:lnTo>
                  <a:lnTo>
                    <a:pt x="175260" y="461010"/>
                  </a:lnTo>
                  <a:lnTo>
                    <a:pt x="177800" y="461010"/>
                  </a:lnTo>
                  <a:lnTo>
                    <a:pt x="185420" y="448056"/>
                  </a:lnTo>
                  <a:lnTo>
                    <a:pt x="185420" y="403098"/>
                  </a:lnTo>
                  <a:lnTo>
                    <a:pt x="190500" y="394462"/>
                  </a:lnTo>
                  <a:lnTo>
                    <a:pt x="190500" y="190500"/>
                  </a:lnTo>
                  <a:lnTo>
                    <a:pt x="194310" y="175260"/>
                  </a:lnTo>
                  <a:lnTo>
                    <a:pt x="200660" y="169163"/>
                  </a:lnTo>
                  <a:lnTo>
                    <a:pt x="207010" y="153924"/>
                  </a:lnTo>
                  <a:close/>
                </a:path>
                <a:path w="419100" h="579120">
                  <a:moveTo>
                    <a:pt x="173989" y="503682"/>
                  </a:moveTo>
                  <a:lnTo>
                    <a:pt x="171450" y="477774"/>
                  </a:lnTo>
                  <a:lnTo>
                    <a:pt x="171450" y="509777"/>
                  </a:lnTo>
                  <a:lnTo>
                    <a:pt x="173989" y="503682"/>
                  </a:lnTo>
                  <a:close/>
                </a:path>
                <a:path w="419100" h="579120">
                  <a:moveTo>
                    <a:pt x="186689" y="419862"/>
                  </a:moveTo>
                  <a:lnTo>
                    <a:pt x="185420" y="403098"/>
                  </a:lnTo>
                  <a:lnTo>
                    <a:pt x="185420" y="448056"/>
                  </a:lnTo>
                  <a:lnTo>
                    <a:pt x="186689" y="419862"/>
                  </a:lnTo>
                  <a:close/>
                </a:path>
                <a:path w="419100" h="579120">
                  <a:moveTo>
                    <a:pt x="236220" y="259841"/>
                  </a:moveTo>
                  <a:lnTo>
                    <a:pt x="233679" y="242315"/>
                  </a:lnTo>
                  <a:lnTo>
                    <a:pt x="227329" y="236220"/>
                  </a:lnTo>
                  <a:lnTo>
                    <a:pt x="217170" y="236220"/>
                  </a:lnTo>
                  <a:lnTo>
                    <a:pt x="207010" y="242315"/>
                  </a:lnTo>
                  <a:lnTo>
                    <a:pt x="207010" y="201929"/>
                  </a:lnTo>
                  <a:lnTo>
                    <a:pt x="199389" y="192786"/>
                  </a:lnTo>
                  <a:lnTo>
                    <a:pt x="195579" y="214122"/>
                  </a:lnTo>
                  <a:lnTo>
                    <a:pt x="190500" y="190500"/>
                  </a:lnTo>
                  <a:lnTo>
                    <a:pt x="190500" y="394462"/>
                  </a:lnTo>
                  <a:lnTo>
                    <a:pt x="193039" y="390144"/>
                  </a:lnTo>
                  <a:lnTo>
                    <a:pt x="195579" y="396239"/>
                  </a:lnTo>
                  <a:lnTo>
                    <a:pt x="195579" y="477011"/>
                  </a:lnTo>
                  <a:lnTo>
                    <a:pt x="196850" y="486918"/>
                  </a:lnTo>
                  <a:lnTo>
                    <a:pt x="203200" y="480060"/>
                  </a:lnTo>
                  <a:lnTo>
                    <a:pt x="207010" y="484632"/>
                  </a:lnTo>
                  <a:lnTo>
                    <a:pt x="209550" y="502158"/>
                  </a:lnTo>
                  <a:lnTo>
                    <a:pt x="217170" y="503682"/>
                  </a:lnTo>
                  <a:lnTo>
                    <a:pt x="217170" y="518922"/>
                  </a:lnTo>
                  <a:lnTo>
                    <a:pt x="220979" y="540258"/>
                  </a:lnTo>
                  <a:lnTo>
                    <a:pt x="229870" y="537590"/>
                  </a:lnTo>
                  <a:lnTo>
                    <a:pt x="229870" y="291846"/>
                  </a:lnTo>
                  <a:lnTo>
                    <a:pt x="233679" y="276606"/>
                  </a:lnTo>
                  <a:lnTo>
                    <a:pt x="236220" y="259841"/>
                  </a:lnTo>
                  <a:close/>
                </a:path>
                <a:path w="419100" h="579120">
                  <a:moveTo>
                    <a:pt x="195579" y="439674"/>
                  </a:moveTo>
                  <a:lnTo>
                    <a:pt x="195579" y="396239"/>
                  </a:lnTo>
                  <a:lnTo>
                    <a:pt x="194310" y="413765"/>
                  </a:lnTo>
                  <a:lnTo>
                    <a:pt x="195579" y="439674"/>
                  </a:lnTo>
                  <a:close/>
                </a:path>
                <a:path w="419100" h="579120">
                  <a:moveTo>
                    <a:pt x="195579" y="477011"/>
                  </a:moveTo>
                  <a:lnTo>
                    <a:pt x="195579" y="439674"/>
                  </a:lnTo>
                  <a:lnTo>
                    <a:pt x="194310" y="467106"/>
                  </a:lnTo>
                  <a:lnTo>
                    <a:pt x="195579" y="477011"/>
                  </a:lnTo>
                  <a:close/>
                </a:path>
                <a:path w="419100" h="579120">
                  <a:moveTo>
                    <a:pt x="236220" y="213360"/>
                  </a:moveTo>
                  <a:lnTo>
                    <a:pt x="236220" y="182118"/>
                  </a:lnTo>
                  <a:lnTo>
                    <a:pt x="228600" y="179832"/>
                  </a:lnTo>
                  <a:lnTo>
                    <a:pt x="214629" y="182118"/>
                  </a:lnTo>
                  <a:lnTo>
                    <a:pt x="210820" y="199644"/>
                  </a:lnTo>
                  <a:lnTo>
                    <a:pt x="219710" y="195072"/>
                  </a:lnTo>
                  <a:lnTo>
                    <a:pt x="223478" y="212408"/>
                  </a:lnTo>
                  <a:lnTo>
                    <a:pt x="223478" y="212635"/>
                  </a:lnTo>
                  <a:lnTo>
                    <a:pt x="233679" y="203453"/>
                  </a:lnTo>
                  <a:lnTo>
                    <a:pt x="236220" y="213360"/>
                  </a:lnTo>
                  <a:close/>
                </a:path>
                <a:path w="419100" h="579120">
                  <a:moveTo>
                    <a:pt x="349250" y="204977"/>
                  </a:moveTo>
                  <a:lnTo>
                    <a:pt x="347979" y="172212"/>
                  </a:lnTo>
                  <a:lnTo>
                    <a:pt x="339089" y="156972"/>
                  </a:lnTo>
                  <a:lnTo>
                    <a:pt x="331470" y="156972"/>
                  </a:lnTo>
                  <a:lnTo>
                    <a:pt x="331470" y="109727"/>
                  </a:lnTo>
                  <a:lnTo>
                    <a:pt x="325120" y="77724"/>
                  </a:lnTo>
                  <a:lnTo>
                    <a:pt x="318770" y="57912"/>
                  </a:lnTo>
                  <a:lnTo>
                    <a:pt x="302260" y="57912"/>
                  </a:lnTo>
                  <a:lnTo>
                    <a:pt x="290829" y="32003"/>
                  </a:lnTo>
                  <a:lnTo>
                    <a:pt x="279400" y="15239"/>
                  </a:lnTo>
                  <a:lnTo>
                    <a:pt x="270510" y="21336"/>
                  </a:lnTo>
                  <a:lnTo>
                    <a:pt x="260350" y="12953"/>
                  </a:lnTo>
                  <a:lnTo>
                    <a:pt x="256539" y="0"/>
                  </a:lnTo>
                  <a:lnTo>
                    <a:pt x="236220" y="0"/>
                  </a:lnTo>
                  <a:lnTo>
                    <a:pt x="223478" y="30578"/>
                  </a:lnTo>
                  <a:lnTo>
                    <a:pt x="223478" y="33066"/>
                  </a:lnTo>
                  <a:lnTo>
                    <a:pt x="219710" y="130301"/>
                  </a:lnTo>
                  <a:lnTo>
                    <a:pt x="229870" y="145541"/>
                  </a:lnTo>
                  <a:lnTo>
                    <a:pt x="233679" y="164591"/>
                  </a:lnTo>
                  <a:lnTo>
                    <a:pt x="236220" y="182118"/>
                  </a:lnTo>
                  <a:lnTo>
                    <a:pt x="236220" y="213360"/>
                  </a:lnTo>
                  <a:lnTo>
                    <a:pt x="238760" y="223265"/>
                  </a:lnTo>
                  <a:lnTo>
                    <a:pt x="242570" y="244601"/>
                  </a:lnTo>
                  <a:lnTo>
                    <a:pt x="243839" y="245109"/>
                  </a:lnTo>
                  <a:lnTo>
                    <a:pt x="243839" y="172974"/>
                  </a:lnTo>
                  <a:lnTo>
                    <a:pt x="252729" y="138684"/>
                  </a:lnTo>
                  <a:lnTo>
                    <a:pt x="256539" y="175260"/>
                  </a:lnTo>
                  <a:lnTo>
                    <a:pt x="265429" y="190595"/>
                  </a:lnTo>
                  <a:lnTo>
                    <a:pt x="265429" y="170687"/>
                  </a:lnTo>
                  <a:lnTo>
                    <a:pt x="279400" y="147065"/>
                  </a:lnTo>
                  <a:lnTo>
                    <a:pt x="283210" y="185927"/>
                  </a:lnTo>
                  <a:lnTo>
                    <a:pt x="295910" y="190500"/>
                  </a:lnTo>
                  <a:lnTo>
                    <a:pt x="295910" y="215646"/>
                  </a:lnTo>
                  <a:lnTo>
                    <a:pt x="314960" y="227075"/>
                  </a:lnTo>
                  <a:lnTo>
                    <a:pt x="314960" y="419481"/>
                  </a:lnTo>
                  <a:lnTo>
                    <a:pt x="321310" y="417575"/>
                  </a:lnTo>
                  <a:lnTo>
                    <a:pt x="328929" y="430529"/>
                  </a:lnTo>
                  <a:lnTo>
                    <a:pt x="341629" y="424434"/>
                  </a:lnTo>
                  <a:lnTo>
                    <a:pt x="341629" y="243839"/>
                  </a:lnTo>
                  <a:lnTo>
                    <a:pt x="344170" y="224027"/>
                  </a:lnTo>
                  <a:lnTo>
                    <a:pt x="349250" y="204977"/>
                  </a:lnTo>
                  <a:close/>
                </a:path>
                <a:path w="419100" h="579120">
                  <a:moveTo>
                    <a:pt x="242570" y="285750"/>
                  </a:moveTo>
                  <a:lnTo>
                    <a:pt x="229870" y="291846"/>
                  </a:lnTo>
                  <a:lnTo>
                    <a:pt x="229870" y="537590"/>
                  </a:lnTo>
                  <a:lnTo>
                    <a:pt x="233679" y="536448"/>
                  </a:lnTo>
                  <a:lnTo>
                    <a:pt x="236220" y="544830"/>
                  </a:lnTo>
                  <a:lnTo>
                    <a:pt x="236220" y="311658"/>
                  </a:lnTo>
                  <a:lnTo>
                    <a:pt x="242570" y="285750"/>
                  </a:lnTo>
                  <a:close/>
                </a:path>
                <a:path w="419100" h="579120">
                  <a:moveTo>
                    <a:pt x="243839" y="323850"/>
                  </a:moveTo>
                  <a:lnTo>
                    <a:pt x="236220" y="311658"/>
                  </a:lnTo>
                  <a:lnTo>
                    <a:pt x="236220" y="544830"/>
                  </a:lnTo>
                  <a:lnTo>
                    <a:pt x="238760" y="553212"/>
                  </a:lnTo>
                  <a:lnTo>
                    <a:pt x="242570" y="562070"/>
                  </a:lnTo>
                  <a:lnTo>
                    <a:pt x="242570" y="341375"/>
                  </a:lnTo>
                  <a:lnTo>
                    <a:pt x="243839" y="323850"/>
                  </a:lnTo>
                  <a:close/>
                </a:path>
                <a:path w="419100" h="579120">
                  <a:moveTo>
                    <a:pt x="248920" y="361188"/>
                  </a:moveTo>
                  <a:lnTo>
                    <a:pt x="245110" y="349758"/>
                  </a:lnTo>
                  <a:lnTo>
                    <a:pt x="242570" y="341375"/>
                  </a:lnTo>
                  <a:lnTo>
                    <a:pt x="242570" y="377951"/>
                  </a:lnTo>
                  <a:lnTo>
                    <a:pt x="248920" y="361188"/>
                  </a:lnTo>
                  <a:close/>
                </a:path>
                <a:path w="419100" h="579120">
                  <a:moveTo>
                    <a:pt x="294639" y="524800"/>
                  </a:moveTo>
                  <a:lnTo>
                    <a:pt x="294639" y="408432"/>
                  </a:lnTo>
                  <a:lnTo>
                    <a:pt x="280670" y="393191"/>
                  </a:lnTo>
                  <a:lnTo>
                    <a:pt x="276860" y="401574"/>
                  </a:lnTo>
                  <a:lnTo>
                    <a:pt x="271779" y="403860"/>
                  </a:lnTo>
                  <a:lnTo>
                    <a:pt x="269239" y="413765"/>
                  </a:lnTo>
                  <a:lnTo>
                    <a:pt x="266700" y="415289"/>
                  </a:lnTo>
                  <a:lnTo>
                    <a:pt x="261620" y="422148"/>
                  </a:lnTo>
                  <a:lnTo>
                    <a:pt x="261620" y="412241"/>
                  </a:lnTo>
                  <a:lnTo>
                    <a:pt x="256539" y="402336"/>
                  </a:lnTo>
                  <a:lnTo>
                    <a:pt x="251460" y="404622"/>
                  </a:lnTo>
                  <a:lnTo>
                    <a:pt x="251460" y="399288"/>
                  </a:lnTo>
                  <a:lnTo>
                    <a:pt x="246379" y="395477"/>
                  </a:lnTo>
                  <a:lnTo>
                    <a:pt x="242570" y="377951"/>
                  </a:lnTo>
                  <a:lnTo>
                    <a:pt x="242570" y="562070"/>
                  </a:lnTo>
                  <a:lnTo>
                    <a:pt x="248920" y="576834"/>
                  </a:lnTo>
                  <a:lnTo>
                    <a:pt x="254000" y="566165"/>
                  </a:lnTo>
                  <a:lnTo>
                    <a:pt x="260350" y="566165"/>
                  </a:lnTo>
                  <a:lnTo>
                    <a:pt x="269239" y="576834"/>
                  </a:lnTo>
                  <a:lnTo>
                    <a:pt x="279400" y="563879"/>
                  </a:lnTo>
                  <a:lnTo>
                    <a:pt x="281939" y="542544"/>
                  </a:lnTo>
                  <a:lnTo>
                    <a:pt x="281939" y="525779"/>
                  </a:lnTo>
                  <a:lnTo>
                    <a:pt x="293370" y="525779"/>
                  </a:lnTo>
                  <a:lnTo>
                    <a:pt x="294639" y="524800"/>
                  </a:lnTo>
                  <a:close/>
                </a:path>
                <a:path w="419100" h="579120">
                  <a:moveTo>
                    <a:pt x="265429" y="227075"/>
                  </a:moveTo>
                  <a:lnTo>
                    <a:pt x="260350" y="210312"/>
                  </a:lnTo>
                  <a:lnTo>
                    <a:pt x="256539" y="195072"/>
                  </a:lnTo>
                  <a:lnTo>
                    <a:pt x="246379" y="192786"/>
                  </a:lnTo>
                  <a:lnTo>
                    <a:pt x="243839" y="172974"/>
                  </a:lnTo>
                  <a:lnTo>
                    <a:pt x="243839" y="245109"/>
                  </a:lnTo>
                  <a:lnTo>
                    <a:pt x="250189" y="247650"/>
                  </a:lnTo>
                  <a:lnTo>
                    <a:pt x="250189" y="233934"/>
                  </a:lnTo>
                  <a:lnTo>
                    <a:pt x="255270" y="240791"/>
                  </a:lnTo>
                  <a:lnTo>
                    <a:pt x="265429" y="227075"/>
                  </a:lnTo>
                  <a:close/>
                </a:path>
                <a:path w="419100" h="579120">
                  <a:moveTo>
                    <a:pt x="270510" y="376427"/>
                  </a:moveTo>
                  <a:lnTo>
                    <a:pt x="270510" y="294132"/>
                  </a:lnTo>
                  <a:lnTo>
                    <a:pt x="264160" y="326136"/>
                  </a:lnTo>
                  <a:lnTo>
                    <a:pt x="255270" y="315468"/>
                  </a:lnTo>
                  <a:lnTo>
                    <a:pt x="248920" y="323088"/>
                  </a:lnTo>
                  <a:lnTo>
                    <a:pt x="248920" y="336803"/>
                  </a:lnTo>
                  <a:lnTo>
                    <a:pt x="251460" y="349758"/>
                  </a:lnTo>
                  <a:lnTo>
                    <a:pt x="259079" y="368808"/>
                  </a:lnTo>
                  <a:lnTo>
                    <a:pt x="259079" y="380746"/>
                  </a:lnTo>
                  <a:lnTo>
                    <a:pt x="264160" y="375665"/>
                  </a:lnTo>
                  <a:lnTo>
                    <a:pt x="267970" y="382524"/>
                  </a:lnTo>
                  <a:lnTo>
                    <a:pt x="270510" y="376427"/>
                  </a:lnTo>
                  <a:close/>
                </a:path>
                <a:path w="419100" h="579120">
                  <a:moveTo>
                    <a:pt x="274320" y="373379"/>
                  </a:moveTo>
                  <a:lnTo>
                    <a:pt x="274320" y="256794"/>
                  </a:lnTo>
                  <a:lnTo>
                    <a:pt x="266700" y="251460"/>
                  </a:lnTo>
                  <a:lnTo>
                    <a:pt x="257810" y="258318"/>
                  </a:lnTo>
                  <a:lnTo>
                    <a:pt x="252729" y="265938"/>
                  </a:lnTo>
                  <a:lnTo>
                    <a:pt x="251460" y="273558"/>
                  </a:lnTo>
                  <a:lnTo>
                    <a:pt x="261620" y="266700"/>
                  </a:lnTo>
                  <a:lnTo>
                    <a:pt x="266700" y="270510"/>
                  </a:lnTo>
                  <a:lnTo>
                    <a:pt x="266700" y="282701"/>
                  </a:lnTo>
                  <a:lnTo>
                    <a:pt x="270510" y="294132"/>
                  </a:lnTo>
                  <a:lnTo>
                    <a:pt x="270510" y="376427"/>
                  </a:lnTo>
                  <a:lnTo>
                    <a:pt x="271779" y="373379"/>
                  </a:lnTo>
                  <a:lnTo>
                    <a:pt x="274320" y="373379"/>
                  </a:lnTo>
                  <a:close/>
                </a:path>
                <a:path w="419100" h="579120">
                  <a:moveTo>
                    <a:pt x="259079" y="380746"/>
                  </a:moveTo>
                  <a:lnTo>
                    <a:pt x="259079" y="368808"/>
                  </a:lnTo>
                  <a:lnTo>
                    <a:pt x="256539" y="383286"/>
                  </a:lnTo>
                  <a:lnTo>
                    <a:pt x="259079" y="380746"/>
                  </a:lnTo>
                  <a:close/>
                </a:path>
                <a:path w="419100" h="579120">
                  <a:moveTo>
                    <a:pt x="266700" y="282701"/>
                  </a:moveTo>
                  <a:lnTo>
                    <a:pt x="266700" y="270510"/>
                  </a:lnTo>
                  <a:lnTo>
                    <a:pt x="257810" y="276606"/>
                  </a:lnTo>
                  <a:lnTo>
                    <a:pt x="260350" y="286512"/>
                  </a:lnTo>
                  <a:lnTo>
                    <a:pt x="266700" y="282701"/>
                  </a:lnTo>
                  <a:close/>
                </a:path>
                <a:path w="419100" h="579120">
                  <a:moveTo>
                    <a:pt x="266700" y="192786"/>
                  </a:moveTo>
                  <a:lnTo>
                    <a:pt x="265429" y="170687"/>
                  </a:lnTo>
                  <a:lnTo>
                    <a:pt x="265429" y="190595"/>
                  </a:lnTo>
                  <a:lnTo>
                    <a:pt x="266700" y="192786"/>
                  </a:lnTo>
                  <a:close/>
                </a:path>
                <a:path w="419100" h="579120">
                  <a:moveTo>
                    <a:pt x="314960" y="419481"/>
                  </a:moveTo>
                  <a:lnTo>
                    <a:pt x="314960" y="227075"/>
                  </a:lnTo>
                  <a:lnTo>
                    <a:pt x="293370" y="229362"/>
                  </a:lnTo>
                  <a:lnTo>
                    <a:pt x="275589" y="234696"/>
                  </a:lnTo>
                  <a:lnTo>
                    <a:pt x="271779" y="247650"/>
                  </a:lnTo>
                  <a:lnTo>
                    <a:pt x="274320" y="256794"/>
                  </a:lnTo>
                  <a:lnTo>
                    <a:pt x="274320" y="373379"/>
                  </a:lnTo>
                  <a:lnTo>
                    <a:pt x="280670" y="373379"/>
                  </a:lnTo>
                  <a:lnTo>
                    <a:pt x="293370" y="371856"/>
                  </a:lnTo>
                  <a:lnTo>
                    <a:pt x="304800" y="371856"/>
                  </a:lnTo>
                  <a:lnTo>
                    <a:pt x="309879" y="375665"/>
                  </a:lnTo>
                  <a:lnTo>
                    <a:pt x="309879" y="421005"/>
                  </a:lnTo>
                  <a:lnTo>
                    <a:pt x="314960" y="419481"/>
                  </a:lnTo>
                  <a:close/>
                </a:path>
                <a:path w="419100" h="579120">
                  <a:moveTo>
                    <a:pt x="295910" y="215646"/>
                  </a:moveTo>
                  <a:lnTo>
                    <a:pt x="295910" y="190500"/>
                  </a:lnTo>
                  <a:lnTo>
                    <a:pt x="279400" y="205739"/>
                  </a:lnTo>
                  <a:lnTo>
                    <a:pt x="295910" y="215646"/>
                  </a:lnTo>
                  <a:close/>
                </a:path>
                <a:path w="419100" h="579120">
                  <a:moveTo>
                    <a:pt x="309879" y="421005"/>
                  </a:moveTo>
                  <a:lnTo>
                    <a:pt x="309879" y="375665"/>
                  </a:lnTo>
                  <a:lnTo>
                    <a:pt x="306070" y="390906"/>
                  </a:lnTo>
                  <a:lnTo>
                    <a:pt x="293370" y="393191"/>
                  </a:lnTo>
                  <a:lnTo>
                    <a:pt x="294639" y="408432"/>
                  </a:lnTo>
                  <a:lnTo>
                    <a:pt x="294639" y="524800"/>
                  </a:lnTo>
                  <a:lnTo>
                    <a:pt x="302260" y="518922"/>
                  </a:lnTo>
                  <a:lnTo>
                    <a:pt x="306070" y="518922"/>
                  </a:lnTo>
                  <a:lnTo>
                    <a:pt x="306070" y="422148"/>
                  </a:lnTo>
                  <a:lnTo>
                    <a:pt x="309879" y="421005"/>
                  </a:lnTo>
                  <a:close/>
                </a:path>
                <a:path w="419100" h="579120">
                  <a:moveTo>
                    <a:pt x="325120" y="473963"/>
                  </a:moveTo>
                  <a:lnTo>
                    <a:pt x="321310" y="450341"/>
                  </a:lnTo>
                  <a:lnTo>
                    <a:pt x="313689" y="448056"/>
                  </a:lnTo>
                  <a:lnTo>
                    <a:pt x="313689" y="426720"/>
                  </a:lnTo>
                  <a:lnTo>
                    <a:pt x="306070" y="422148"/>
                  </a:lnTo>
                  <a:lnTo>
                    <a:pt x="306070" y="518922"/>
                  </a:lnTo>
                  <a:lnTo>
                    <a:pt x="309879" y="518922"/>
                  </a:lnTo>
                  <a:lnTo>
                    <a:pt x="316229" y="516636"/>
                  </a:lnTo>
                  <a:lnTo>
                    <a:pt x="318770" y="490727"/>
                  </a:lnTo>
                  <a:lnTo>
                    <a:pt x="325120" y="473963"/>
                  </a:lnTo>
                  <a:close/>
                </a:path>
                <a:path w="419100" h="579120">
                  <a:moveTo>
                    <a:pt x="368300" y="280415"/>
                  </a:moveTo>
                  <a:lnTo>
                    <a:pt x="365760" y="254508"/>
                  </a:lnTo>
                  <a:lnTo>
                    <a:pt x="351789" y="245363"/>
                  </a:lnTo>
                  <a:lnTo>
                    <a:pt x="341629" y="243839"/>
                  </a:lnTo>
                  <a:lnTo>
                    <a:pt x="341629" y="424434"/>
                  </a:lnTo>
                  <a:lnTo>
                    <a:pt x="347979" y="430360"/>
                  </a:lnTo>
                  <a:lnTo>
                    <a:pt x="347979" y="318515"/>
                  </a:lnTo>
                  <a:lnTo>
                    <a:pt x="354329" y="294894"/>
                  </a:lnTo>
                  <a:lnTo>
                    <a:pt x="368300" y="280415"/>
                  </a:lnTo>
                  <a:close/>
                </a:path>
                <a:path w="419100" h="579120">
                  <a:moveTo>
                    <a:pt x="407670" y="391668"/>
                  </a:moveTo>
                  <a:lnTo>
                    <a:pt x="401320" y="357377"/>
                  </a:lnTo>
                  <a:lnTo>
                    <a:pt x="400050" y="336041"/>
                  </a:lnTo>
                  <a:lnTo>
                    <a:pt x="391160" y="312420"/>
                  </a:lnTo>
                  <a:lnTo>
                    <a:pt x="378460" y="307848"/>
                  </a:lnTo>
                  <a:lnTo>
                    <a:pt x="363220" y="327660"/>
                  </a:lnTo>
                  <a:lnTo>
                    <a:pt x="347979" y="318515"/>
                  </a:lnTo>
                  <a:lnTo>
                    <a:pt x="347979" y="430360"/>
                  </a:lnTo>
                  <a:lnTo>
                    <a:pt x="353060" y="435101"/>
                  </a:lnTo>
                  <a:lnTo>
                    <a:pt x="365760" y="437388"/>
                  </a:lnTo>
                  <a:lnTo>
                    <a:pt x="369570" y="476250"/>
                  </a:lnTo>
                  <a:lnTo>
                    <a:pt x="377189" y="477774"/>
                  </a:lnTo>
                  <a:lnTo>
                    <a:pt x="388620" y="489203"/>
                  </a:lnTo>
                  <a:lnTo>
                    <a:pt x="398779" y="493013"/>
                  </a:lnTo>
                  <a:lnTo>
                    <a:pt x="403860" y="485393"/>
                  </a:lnTo>
                  <a:lnTo>
                    <a:pt x="403860" y="406908"/>
                  </a:lnTo>
                  <a:lnTo>
                    <a:pt x="407670" y="391668"/>
                  </a:lnTo>
                  <a:close/>
                </a:path>
                <a:path w="419100" h="579120">
                  <a:moveTo>
                    <a:pt x="419100" y="458724"/>
                  </a:moveTo>
                  <a:lnTo>
                    <a:pt x="412750" y="424434"/>
                  </a:lnTo>
                  <a:lnTo>
                    <a:pt x="403860" y="406908"/>
                  </a:lnTo>
                  <a:lnTo>
                    <a:pt x="403860" y="485393"/>
                  </a:lnTo>
                  <a:lnTo>
                    <a:pt x="408939" y="477774"/>
                  </a:lnTo>
                  <a:lnTo>
                    <a:pt x="419100" y="458724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0657" y="5058155"/>
              <a:ext cx="419100" cy="567690"/>
            </a:xfrm>
            <a:custGeom>
              <a:avLst/>
              <a:gdLst/>
              <a:ahLst/>
              <a:cxnLst/>
              <a:rect l="l" t="t" r="r" b="b"/>
              <a:pathLst>
                <a:path w="419100" h="567689">
                  <a:moveTo>
                    <a:pt x="80010" y="324154"/>
                  </a:moveTo>
                  <a:lnTo>
                    <a:pt x="80010" y="238506"/>
                  </a:lnTo>
                  <a:lnTo>
                    <a:pt x="71120" y="249174"/>
                  </a:lnTo>
                  <a:lnTo>
                    <a:pt x="64770" y="251460"/>
                  </a:lnTo>
                  <a:lnTo>
                    <a:pt x="58420" y="266700"/>
                  </a:lnTo>
                  <a:lnTo>
                    <a:pt x="57150" y="272796"/>
                  </a:lnTo>
                  <a:lnTo>
                    <a:pt x="49529" y="283464"/>
                  </a:lnTo>
                  <a:lnTo>
                    <a:pt x="48260" y="300990"/>
                  </a:lnTo>
                  <a:lnTo>
                    <a:pt x="48260" y="316230"/>
                  </a:lnTo>
                  <a:lnTo>
                    <a:pt x="43179" y="326898"/>
                  </a:lnTo>
                  <a:lnTo>
                    <a:pt x="41910" y="337566"/>
                  </a:lnTo>
                  <a:lnTo>
                    <a:pt x="29210" y="332994"/>
                  </a:lnTo>
                  <a:lnTo>
                    <a:pt x="20320" y="343662"/>
                  </a:lnTo>
                  <a:lnTo>
                    <a:pt x="10160" y="350520"/>
                  </a:lnTo>
                  <a:lnTo>
                    <a:pt x="7620" y="361188"/>
                  </a:lnTo>
                  <a:lnTo>
                    <a:pt x="1270" y="371856"/>
                  </a:lnTo>
                  <a:lnTo>
                    <a:pt x="0" y="387096"/>
                  </a:lnTo>
                  <a:lnTo>
                    <a:pt x="3810" y="393192"/>
                  </a:lnTo>
                  <a:lnTo>
                    <a:pt x="8889" y="402336"/>
                  </a:lnTo>
                  <a:lnTo>
                    <a:pt x="8889" y="415290"/>
                  </a:lnTo>
                  <a:lnTo>
                    <a:pt x="13970" y="423672"/>
                  </a:lnTo>
                  <a:lnTo>
                    <a:pt x="16510" y="442722"/>
                  </a:lnTo>
                  <a:lnTo>
                    <a:pt x="22860" y="462534"/>
                  </a:lnTo>
                  <a:lnTo>
                    <a:pt x="30479" y="455676"/>
                  </a:lnTo>
                  <a:lnTo>
                    <a:pt x="38100" y="441198"/>
                  </a:lnTo>
                  <a:lnTo>
                    <a:pt x="43179" y="441198"/>
                  </a:lnTo>
                  <a:lnTo>
                    <a:pt x="48260" y="445008"/>
                  </a:lnTo>
                  <a:lnTo>
                    <a:pt x="52070" y="460248"/>
                  </a:lnTo>
                  <a:lnTo>
                    <a:pt x="60960" y="447294"/>
                  </a:lnTo>
                  <a:lnTo>
                    <a:pt x="60960" y="355092"/>
                  </a:lnTo>
                  <a:lnTo>
                    <a:pt x="62229" y="345948"/>
                  </a:lnTo>
                  <a:lnTo>
                    <a:pt x="66039" y="337566"/>
                  </a:lnTo>
                  <a:lnTo>
                    <a:pt x="71120" y="337566"/>
                  </a:lnTo>
                  <a:lnTo>
                    <a:pt x="77470" y="325374"/>
                  </a:lnTo>
                  <a:lnTo>
                    <a:pt x="80010" y="324154"/>
                  </a:lnTo>
                  <a:close/>
                </a:path>
                <a:path w="419100" h="567689">
                  <a:moveTo>
                    <a:pt x="119198" y="385572"/>
                  </a:moveTo>
                  <a:lnTo>
                    <a:pt x="119198" y="384265"/>
                  </a:lnTo>
                  <a:lnTo>
                    <a:pt x="118110" y="376428"/>
                  </a:lnTo>
                  <a:lnTo>
                    <a:pt x="115570" y="378714"/>
                  </a:lnTo>
                  <a:lnTo>
                    <a:pt x="115570" y="366522"/>
                  </a:lnTo>
                  <a:lnTo>
                    <a:pt x="113029" y="364236"/>
                  </a:lnTo>
                  <a:lnTo>
                    <a:pt x="109220" y="362712"/>
                  </a:lnTo>
                  <a:lnTo>
                    <a:pt x="104139" y="364236"/>
                  </a:lnTo>
                  <a:lnTo>
                    <a:pt x="92710" y="358902"/>
                  </a:lnTo>
                  <a:lnTo>
                    <a:pt x="87629" y="350520"/>
                  </a:lnTo>
                  <a:lnTo>
                    <a:pt x="83820" y="345948"/>
                  </a:lnTo>
                  <a:lnTo>
                    <a:pt x="81279" y="348234"/>
                  </a:lnTo>
                  <a:lnTo>
                    <a:pt x="76200" y="347472"/>
                  </a:lnTo>
                  <a:lnTo>
                    <a:pt x="71120" y="355092"/>
                  </a:lnTo>
                  <a:lnTo>
                    <a:pt x="67310" y="358902"/>
                  </a:lnTo>
                  <a:lnTo>
                    <a:pt x="64770" y="369570"/>
                  </a:lnTo>
                  <a:lnTo>
                    <a:pt x="60960" y="364998"/>
                  </a:lnTo>
                  <a:lnTo>
                    <a:pt x="60960" y="447294"/>
                  </a:lnTo>
                  <a:lnTo>
                    <a:pt x="67310" y="429768"/>
                  </a:lnTo>
                  <a:lnTo>
                    <a:pt x="74929" y="428244"/>
                  </a:lnTo>
                  <a:lnTo>
                    <a:pt x="85089" y="429768"/>
                  </a:lnTo>
                  <a:lnTo>
                    <a:pt x="92710" y="419100"/>
                  </a:lnTo>
                  <a:lnTo>
                    <a:pt x="99060" y="404622"/>
                  </a:lnTo>
                  <a:lnTo>
                    <a:pt x="111760" y="387096"/>
                  </a:lnTo>
                  <a:lnTo>
                    <a:pt x="116839" y="385572"/>
                  </a:lnTo>
                  <a:lnTo>
                    <a:pt x="119198" y="385572"/>
                  </a:lnTo>
                  <a:close/>
                </a:path>
                <a:path w="419100" h="567689">
                  <a:moveTo>
                    <a:pt x="125729" y="565404"/>
                  </a:moveTo>
                  <a:lnTo>
                    <a:pt x="125729" y="402336"/>
                  </a:lnTo>
                  <a:lnTo>
                    <a:pt x="124460" y="423672"/>
                  </a:lnTo>
                  <a:lnTo>
                    <a:pt x="115570" y="428244"/>
                  </a:lnTo>
                  <a:lnTo>
                    <a:pt x="105410" y="428244"/>
                  </a:lnTo>
                  <a:lnTo>
                    <a:pt x="100329" y="436626"/>
                  </a:lnTo>
                  <a:lnTo>
                    <a:pt x="99060" y="447294"/>
                  </a:lnTo>
                  <a:lnTo>
                    <a:pt x="90170" y="468630"/>
                  </a:lnTo>
                  <a:lnTo>
                    <a:pt x="81279" y="468630"/>
                  </a:lnTo>
                  <a:lnTo>
                    <a:pt x="76200" y="481584"/>
                  </a:lnTo>
                  <a:lnTo>
                    <a:pt x="77470" y="499110"/>
                  </a:lnTo>
                  <a:lnTo>
                    <a:pt x="85089" y="515874"/>
                  </a:lnTo>
                  <a:lnTo>
                    <a:pt x="85089" y="538257"/>
                  </a:lnTo>
                  <a:lnTo>
                    <a:pt x="91439" y="546354"/>
                  </a:lnTo>
                  <a:lnTo>
                    <a:pt x="92710" y="561594"/>
                  </a:lnTo>
                  <a:lnTo>
                    <a:pt x="104139" y="567690"/>
                  </a:lnTo>
                  <a:lnTo>
                    <a:pt x="111760" y="557022"/>
                  </a:lnTo>
                  <a:lnTo>
                    <a:pt x="119198" y="557022"/>
                  </a:lnTo>
                  <a:lnTo>
                    <a:pt x="119198" y="556782"/>
                  </a:lnTo>
                  <a:lnTo>
                    <a:pt x="125729" y="565404"/>
                  </a:lnTo>
                  <a:close/>
                </a:path>
                <a:path w="419100" h="567689">
                  <a:moveTo>
                    <a:pt x="138429" y="263651"/>
                  </a:moveTo>
                  <a:lnTo>
                    <a:pt x="138429" y="92202"/>
                  </a:lnTo>
                  <a:lnTo>
                    <a:pt x="134620" y="108966"/>
                  </a:lnTo>
                  <a:lnTo>
                    <a:pt x="128270" y="113538"/>
                  </a:lnTo>
                  <a:lnTo>
                    <a:pt x="125729" y="118872"/>
                  </a:lnTo>
                  <a:lnTo>
                    <a:pt x="123189" y="132588"/>
                  </a:lnTo>
                  <a:lnTo>
                    <a:pt x="123189" y="150114"/>
                  </a:lnTo>
                  <a:lnTo>
                    <a:pt x="121920" y="172212"/>
                  </a:lnTo>
                  <a:lnTo>
                    <a:pt x="121920" y="193548"/>
                  </a:lnTo>
                  <a:lnTo>
                    <a:pt x="109220" y="201930"/>
                  </a:lnTo>
                  <a:lnTo>
                    <a:pt x="92710" y="179832"/>
                  </a:lnTo>
                  <a:lnTo>
                    <a:pt x="88900" y="198882"/>
                  </a:lnTo>
                  <a:lnTo>
                    <a:pt x="78739" y="204216"/>
                  </a:lnTo>
                  <a:lnTo>
                    <a:pt x="77470" y="219456"/>
                  </a:lnTo>
                  <a:lnTo>
                    <a:pt x="80010" y="238506"/>
                  </a:lnTo>
                  <a:lnTo>
                    <a:pt x="80010" y="324154"/>
                  </a:lnTo>
                  <a:lnTo>
                    <a:pt x="83820" y="322326"/>
                  </a:lnTo>
                  <a:lnTo>
                    <a:pt x="88900" y="324612"/>
                  </a:lnTo>
                  <a:lnTo>
                    <a:pt x="95250" y="331470"/>
                  </a:lnTo>
                  <a:lnTo>
                    <a:pt x="99060" y="338328"/>
                  </a:lnTo>
                  <a:lnTo>
                    <a:pt x="99060" y="347281"/>
                  </a:lnTo>
                  <a:lnTo>
                    <a:pt x="102870" y="335280"/>
                  </a:lnTo>
                  <a:lnTo>
                    <a:pt x="107950" y="335280"/>
                  </a:lnTo>
                  <a:lnTo>
                    <a:pt x="107950" y="310896"/>
                  </a:lnTo>
                  <a:lnTo>
                    <a:pt x="121920" y="314706"/>
                  </a:lnTo>
                  <a:lnTo>
                    <a:pt x="128270" y="316992"/>
                  </a:lnTo>
                  <a:lnTo>
                    <a:pt x="128270" y="280416"/>
                  </a:lnTo>
                  <a:lnTo>
                    <a:pt x="135889" y="262128"/>
                  </a:lnTo>
                  <a:lnTo>
                    <a:pt x="138429" y="263651"/>
                  </a:lnTo>
                  <a:close/>
                </a:path>
                <a:path w="419100" h="567689">
                  <a:moveTo>
                    <a:pt x="85089" y="538257"/>
                  </a:moveTo>
                  <a:lnTo>
                    <a:pt x="85089" y="515874"/>
                  </a:lnTo>
                  <a:lnTo>
                    <a:pt x="81279" y="525018"/>
                  </a:lnTo>
                  <a:lnTo>
                    <a:pt x="81279" y="533400"/>
                  </a:lnTo>
                  <a:lnTo>
                    <a:pt x="85089" y="538257"/>
                  </a:lnTo>
                  <a:close/>
                </a:path>
                <a:path w="419100" h="567689">
                  <a:moveTo>
                    <a:pt x="99060" y="347281"/>
                  </a:moveTo>
                  <a:lnTo>
                    <a:pt x="99060" y="338328"/>
                  </a:lnTo>
                  <a:lnTo>
                    <a:pt x="97789" y="351282"/>
                  </a:lnTo>
                  <a:lnTo>
                    <a:pt x="99060" y="347281"/>
                  </a:lnTo>
                  <a:close/>
                </a:path>
                <a:path w="419100" h="567689">
                  <a:moveTo>
                    <a:pt x="109220" y="335280"/>
                  </a:moveTo>
                  <a:lnTo>
                    <a:pt x="107950" y="310896"/>
                  </a:lnTo>
                  <a:lnTo>
                    <a:pt x="107950" y="335280"/>
                  </a:lnTo>
                  <a:lnTo>
                    <a:pt x="109220" y="335280"/>
                  </a:lnTo>
                  <a:close/>
                </a:path>
                <a:path w="419100" h="567689">
                  <a:moveTo>
                    <a:pt x="119198" y="384265"/>
                  </a:moveTo>
                  <a:lnTo>
                    <a:pt x="119198" y="368590"/>
                  </a:lnTo>
                  <a:lnTo>
                    <a:pt x="118110" y="371856"/>
                  </a:lnTo>
                  <a:lnTo>
                    <a:pt x="119198" y="384265"/>
                  </a:lnTo>
                  <a:close/>
                </a:path>
                <a:path w="419100" h="567689">
                  <a:moveTo>
                    <a:pt x="175260" y="449580"/>
                  </a:moveTo>
                  <a:lnTo>
                    <a:pt x="175260" y="355854"/>
                  </a:lnTo>
                  <a:lnTo>
                    <a:pt x="165100" y="368808"/>
                  </a:lnTo>
                  <a:lnTo>
                    <a:pt x="153670" y="364236"/>
                  </a:lnTo>
                  <a:lnTo>
                    <a:pt x="137160" y="355854"/>
                  </a:lnTo>
                  <a:lnTo>
                    <a:pt x="128270" y="361950"/>
                  </a:lnTo>
                  <a:lnTo>
                    <a:pt x="121920" y="373380"/>
                  </a:lnTo>
                  <a:lnTo>
                    <a:pt x="119198" y="367664"/>
                  </a:lnTo>
                  <a:lnTo>
                    <a:pt x="119198" y="385876"/>
                  </a:lnTo>
                  <a:lnTo>
                    <a:pt x="125729" y="402336"/>
                  </a:lnTo>
                  <a:lnTo>
                    <a:pt x="125729" y="565404"/>
                  </a:lnTo>
                  <a:lnTo>
                    <a:pt x="130810" y="562051"/>
                  </a:lnTo>
                  <a:lnTo>
                    <a:pt x="130810" y="481584"/>
                  </a:lnTo>
                  <a:lnTo>
                    <a:pt x="134620" y="464820"/>
                  </a:lnTo>
                  <a:lnTo>
                    <a:pt x="143510" y="466344"/>
                  </a:lnTo>
                  <a:lnTo>
                    <a:pt x="144779" y="490728"/>
                  </a:lnTo>
                  <a:lnTo>
                    <a:pt x="152400" y="509778"/>
                  </a:lnTo>
                  <a:lnTo>
                    <a:pt x="160020" y="502920"/>
                  </a:lnTo>
                  <a:lnTo>
                    <a:pt x="167639" y="507492"/>
                  </a:lnTo>
                  <a:lnTo>
                    <a:pt x="171450" y="498348"/>
                  </a:lnTo>
                  <a:lnTo>
                    <a:pt x="171450" y="449580"/>
                  </a:lnTo>
                  <a:lnTo>
                    <a:pt x="175260" y="449580"/>
                  </a:lnTo>
                  <a:close/>
                </a:path>
                <a:path w="419100" h="567689">
                  <a:moveTo>
                    <a:pt x="226060" y="64770"/>
                  </a:moveTo>
                  <a:lnTo>
                    <a:pt x="224789" y="43434"/>
                  </a:lnTo>
                  <a:lnTo>
                    <a:pt x="219710" y="28194"/>
                  </a:lnTo>
                  <a:lnTo>
                    <a:pt x="213360" y="11430"/>
                  </a:lnTo>
                  <a:lnTo>
                    <a:pt x="204470" y="0"/>
                  </a:lnTo>
                  <a:lnTo>
                    <a:pt x="196850" y="12954"/>
                  </a:lnTo>
                  <a:lnTo>
                    <a:pt x="191770" y="15240"/>
                  </a:lnTo>
                  <a:lnTo>
                    <a:pt x="187960" y="30480"/>
                  </a:lnTo>
                  <a:lnTo>
                    <a:pt x="181610" y="17526"/>
                  </a:lnTo>
                  <a:lnTo>
                    <a:pt x="171450" y="16764"/>
                  </a:lnTo>
                  <a:lnTo>
                    <a:pt x="166370" y="25146"/>
                  </a:lnTo>
                  <a:lnTo>
                    <a:pt x="165100" y="38100"/>
                  </a:lnTo>
                  <a:lnTo>
                    <a:pt x="161289" y="38862"/>
                  </a:lnTo>
                  <a:lnTo>
                    <a:pt x="160020" y="53340"/>
                  </a:lnTo>
                  <a:lnTo>
                    <a:pt x="153670" y="48006"/>
                  </a:lnTo>
                  <a:lnTo>
                    <a:pt x="149860" y="49530"/>
                  </a:lnTo>
                  <a:lnTo>
                    <a:pt x="146050" y="53340"/>
                  </a:lnTo>
                  <a:lnTo>
                    <a:pt x="143510" y="61722"/>
                  </a:lnTo>
                  <a:lnTo>
                    <a:pt x="138429" y="66294"/>
                  </a:lnTo>
                  <a:lnTo>
                    <a:pt x="133350" y="74676"/>
                  </a:lnTo>
                  <a:lnTo>
                    <a:pt x="129539" y="83058"/>
                  </a:lnTo>
                  <a:lnTo>
                    <a:pt x="132079" y="89916"/>
                  </a:lnTo>
                  <a:lnTo>
                    <a:pt x="138429" y="92202"/>
                  </a:lnTo>
                  <a:lnTo>
                    <a:pt x="138429" y="263651"/>
                  </a:lnTo>
                  <a:lnTo>
                    <a:pt x="143510" y="266700"/>
                  </a:lnTo>
                  <a:lnTo>
                    <a:pt x="154939" y="259842"/>
                  </a:lnTo>
                  <a:lnTo>
                    <a:pt x="158750" y="275082"/>
                  </a:lnTo>
                  <a:lnTo>
                    <a:pt x="170179" y="275082"/>
                  </a:lnTo>
                  <a:lnTo>
                    <a:pt x="171450" y="278587"/>
                  </a:lnTo>
                  <a:lnTo>
                    <a:pt x="171450" y="131826"/>
                  </a:lnTo>
                  <a:lnTo>
                    <a:pt x="173989" y="118872"/>
                  </a:lnTo>
                  <a:lnTo>
                    <a:pt x="181610" y="97536"/>
                  </a:lnTo>
                  <a:lnTo>
                    <a:pt x="194310" y="98806"/>
                  </a:lnTo>
                  <a:lnTo>
                    <a:pt x="195579" y="98933"/>
                  </a:lnTo>
                  <a:lnTo>
                    <a:pt x="196850" y="99060"/>
                  </a:lnTo>
                  <a:lnTo>
                    <a:pt x="204470" y="112014"/>
                  </a:lnTo>
                  <a:lnTo>
                    <a:pt x="209550" y="95250"/>
                  </a:lnTo>
                  <a:lnTo>
                    <a:pt x="217170" y="82296"/>
                  </a:lnTo>
                  <a:lnTo>
                    <a:pt x="222250" y="79248"/>
                  </a:lnTo>
                  <a:lnTo>
                    <a:pt x="226060" y="64770"/>
                  </a:lnTo>
                  <a:close/>
                </a:path>
                <a:path w="419100" h="567689">
                  <a:moveTo>
                    <a:pt x="143510" y="539496"/>
                  </a:moveTo>
                  <a:lnTo>
                    <a:pt x="138429" y="520446"/>
                  </a:lnTo>
                  <a:lnTo>
                    <a:pt x="130810" y="501396"/>
                  </a:lnTo>
                  <a:lnTo>
                    <a:pt x="130810" y="562051"/>
                  </a:lnTo>
                  <a:lnTo>
                    <a:pt x="138429" y="557022"/>
                  </a:lnTo>
                  <a:lnTo>
                    <a:pt x="143510" y="539496"/>
                  </a:lnTo>
                  <a:close/>
                </a:path>
                <a:path w="419100" h="567689">
                  <a:moveTo>
                    <a:pt x="181610" y="443103"/>
                  </a:moveTo>
                  <a:lnTo>
                    <a:pt x="181610" y="324612"/>
                  </a:lnTo>
                  <a:lnTo>
                    <a:pt x="171450" y="305562"/>
                  </a:lnTo>
                  <a:lnTo>
                    <a:pt x="158750" y="296418"/>
                  </a:lnTo>
                  <a:lnTo>
                    <a:pt x="148589" y="300990"/>
                  </a:lnTo>
                  <a:lnTo>
                    <a:pt x="146050" y="321564"/>
                  </a:lnTo>
                  <a:lnTo>
                    <a:pt x="134620" y="345186"/>
                  </a:lnTo>
                  <a:lnTo>
                    <a:pt x="144779" y="334518"/>
                  </a:lnTo>
                  <a:lnTo>
                    <a:pt x="156210" y="332232"/>
                  </a:lnTo>
                  <a:lnTo>
                    <a:pt x="163829" y="340614"/>
                  </a:lnTo>
                  <a:lnTo>
                    <a:pt x="175260" y="355854"/>
                  </a:lnTo>
                  <a:lnTo>
                    <a:pt x="175260" y="449580"/>
                  </a:lnTo>
                  <a:lnTo>
                    <a:pt x="177800" y="449580"/>
                  </a:lnTo>
                  <a:lnTo>
                    <a:pt x="181610" y="443103"/>
                  </a:lnTo>
                  <a:close/>
                </a:path>
                <a:path w="419100" h="567689">
                  <a:moveTo>
                    <a:pt x="207010" y="142494"/>
                  </a:moveTo>
                  <a:lnTo>
                    <a:pt x="207010" y="124968"/>
                  </a:lnTo>
                  <a:lnTo>
                    <a:pt x="199389" y="118872"/>
                  </a:lnTo>
                  <a:lnTo>
                    <a:pt x="190500" y="124968"/>
                  </a:lnTo>
                  <a:lnTo>
                    <a:pt x="181610" y="134112"/>
                  </a:lnTo>
                  <a:lnTo>
                    <a:pt x="175260" y="137922"/>
                  </a:lnTo>
                  <a:lnTo>
                    <a:pt x="171450" y="131826"/>
                  </a:lnTo>
                  <a:lnTo>
                    <a:pt x="171450" y="278587"/>
                  </a:lnTo>
                  <a:lnTo>
                    <a:pt x="176529" y="292608"/>
                  </a:lnTo>
                  <a:lnTo>
                    <a:pt x="181610" y="311658"/>
                  </a:lnTo>
                  <a:lnTo>
                    <a:pt x="181610" y="443103"/>
                  </a:lnTo>
                  <a:lnTo>
                    <a:pt x="185420" y="436626"/>
                  </a:lnTo>
                  <a:lnTo>
                    <a:pt x="185420" y="391668"/>
                  </a:lnTo>
                  <a:lnTo>
                    <a:pt x="190500" y="381304"/>
                  </a:lnTo>
                  <a:lnTo>
                    <a:pt x="190500" y="179070"/>
                  </a:lnTo>
                  <a:lnTo>
                    <a:pt x="194310" y="163830"/>
                  </a:lnTo>
                  <a:lnTo>
                    <a:pt x="200660" y="157734"/>
                  </a:lnTo>
                  <a:lnTo>
                    <a:pt x="207010" y="142494"/>
                  </a:lnTo>
                  <a:close/>
                </a:path>
                <a:path w="419100" h="567689">
                  <a:moveTo>
                    <a:pt x="173989" y="492252"/>
                  </a:moveTo>
                  <a:lnTo>
                    <a:pt x="171450" y="466344"/>
                  </a:lnTo>
                  <a:lnTo>
                    <a:pt x="171450" y="498348"/>
                  </a:lnTo>
                  <a:lnTo>
                    <a:pt x="173989" y="492252"/>
                  </a:lnTo>
                  <a:close/>
                </a:path>
                <a:path w="419100" h="567689">
                  <a:moveTo>
                    <a:pt x="186689" y="408432"/>
                  </a:moveTo>
                  <a:lnTo>
                    <a:pt x="185420" y="391668"/>
                  </a:lnTo>
                  <a:lnTo>
                    <a:pt x="185420" y="436626"/>
                  </a:lnTo>
                  <a:lnTo>
                    <a:pt x="186689" y="408432"/>
                  </a:lnTo>
                  <a:close/>
                </a:path>
                <a:path w="419100" h="567689">
                  <a:moveTo>
                    <a:pt x="236220" y="248412"/>
                  </a:moveTo>
                  <a:lnTo>
                    <a:pt x="233679" y="230886"/>
                  </a:lnTo>
                  <a:lnTo>
                    <a:pt x="227329" y="224790"/>
                  </a:lnTo>
                  <a:lnTo>
                    <a:pt x="217170" y="224790"/>
                  </a:lnTo>
                  <a:lnTo>
                    <a:pt x="207010" y="230886"/>
                  </a:lnTo>
                  <a:lnTo>
                    <a:pt x="207010" y="190500"/>
                  </a:lnTo>
                  <a:lnTo>
                    <a:pt x="199389" y="181356"/>
                  </a:lnTo>
                  <a:lnTo>
                    <a:pt x="195579" y="202692"/>
                  </a:lnTo>
                  <a:lnTo>
                    <a:pt x="190500" y="179070"/>
                  </a:lnTo>
                  <a:lnTo>
                    <a:pt x="190500" y="381304"/>
                  </a:lnTo>
                  <a:lnTo>
                    <a:pt x="191770" y="378714"/>
                  </a:lnTo>
                  <a:lnTo>
                    <a:pt x="195579" y="384810"/>
                  </a:lnTo>
                  <a:lnTo>
                    <a:pt x="195579" y="465581"/>
                  </a:lnTo>
                  <a:lnTo>
                    <a:pt x="196850" y="475488"/>
                  </a:lnTo>
                  <a:lnTo>
                    <a:pt x="201929" y="468630"/>
                  </a:lnTo>
                  <a:lnTo>
                    <a:pt x="207010" y="473202"/>
                  </a:lnTo>
                  <a:lnTo>
                    <a:pt x="209550" y="490728"/>
                  </a:lnTo>
                  <a:lnTo>
                    <a:pt x="217170" y="492252"/>
                  </a:lnTo>
                  <a:lnTo>
                    <a:pt x="217170" y="507492"/>
                  </a:lnTo>
                  <a:lnTo>
                    <a:pt x="220979" y="528828"/>
                  </a:lnTo>
                  <a:lnTo>
                    <a:pt x="226060" y="527304"/>
                  </a:lnTo>
                  <a:lnTo>
                    <a:pt x="226060" y="386334"/>
                  </a:lnTo>
                  <a:lnTo>
                    <a:pt x="229870" y="384463"/>
                  </a:lnTo>
                  <a:lnTo>
                    <a:pt x="229870" y="280416"/>
                  </a:lnTo>
                  <a:lnTo>
                    <a:pt x="233679" y="265176"/>
                  </a:lnTo>
                  <a:lnTo>
                    <a:pt x="236220" y="248412"/>
                  </a:lnTo>
                  <a:close/>
                </a:path>
                <a:path w="419100" h="567689">
                  <a:moveTo>
                    <a:pt x="195579" y="428244"/>
                  </a:moveTo>
                  <a:lnTo>
                    <a:pt x="195579" y="384810"/>
                  </a:lnTo>
                  <a:lnTo>
                    <a:pt x="194310" y="402336"/>
                  </a:lnTo>
                  <a:lnTo>
                    <a:pt x="195579" y="428244"/>
                  </a:lnTo>
                  <a:close/>
                </a:path>
                <a:path w="419100" h="567689">
                  <a:moveTo>
                    <a:pt x="195579" y="465581"/>
                  </a:moveTo>
                  <a:lnTo>
                    <a:pt x="195579" y="428244"/>
                  </a:lnTo>
                  <a:lnTo>
                    <a:pt x="194310" y="455676"/>
                  </a:lnTo>
                  <a:lnTo>
                    <a:pt x="195579" y="465581"/>
                  </a:lnTo>
                  <a:close/>
                </a:path>
                <a:path w="419100" h="567689">
                  <a:moveTo>
                    <a:pt x="234950" y="198628"/>
                  </a:moveTo>
                  <a:lnTo>
                    <a:pt x="234950" y="170688"/>
                  </a:lnTo>
                  <a:lnTo>
                    <a:pt x="228600" y="168402"/>
                  </a:lnTo>
                  <a:lnTo>
                    <a:pt x="214629" y="170688"/>
                  </a:lnTo>
                  <a:lnTo>
                    <a:pt x="210820" y="188214"/>
                  </a:lnTo>
                  <a:lnTo>
                    <a:pt x="219710" y="183642"/>
                  </a:lnTo>
                  <a:lnTo>
                    <a:pt x="223520" y="201168"/>
                  </a:lnTo>
                  <a:lnTo>
                    <a:pt x="233679" y="192024"/>
                  </a:lnTo>
                  <a:lnTo>
                    <a:pt x="234950" y="198628"/>
                  </a:lnTo>
                  <a:close/>
                </a:path>
                <a:path w="419100" h="567689">
                  <a:moveTo>
                    <a:pt x="294639" y="513370"/>
                  </a:moveTo>
                  <a:lnTo>
                    <a:pt x="294639" y="397002"/>
                  </a:lnTo>
                  <a:lnTo>
                    <a:pt x="283210" y="394716"/>
                  </a:lnTo>
                  <a:lnTo>
                    <a:pt x="275589" y="400812"/>
                  </a:lnTo>
                  <a:lnTo>
                    <a:pt x="270510" y="413766"/>
                  </a:lnTo>
                  <a:lnTo>
                    <a:pt x="262889" y="424434"/>
                  </a:lnTo>
                  <a:lnTo>
                    <a:pt x="254000" y="413766"/>
                  </a:lnTo>
                  <a:lnTo>
                    <a:pt x="245110" y="398526"/>
                  </a:lnTo>
                  <a:lnTo>
                    <a:pt x="226060" y="386334"/>
                  </a:lnTo>
                  <a:lnTo>
                    <a:pt x="226060" y="527304"/>
                  </a:lnTo>
                  <a:lnTo>
                    <a:pt x="233679" y="525018"/>
                  </a:lnTo>
                  <a:lnTo>
                    <a:pt x="238760" y="541782"/>
                  </a:lnTo>
                  <a:lnTo>
                    <a:pt x="247650" y="565404"/>
                  </a:lnTo>
                  <a:lnTo>
                    <a:pt x="254000" y="554736"/>
                  </a:lnTo>
                  <a:lnTo>
                    <a:pt x="260350" y="554736"/>
                  </a:lnTo>
                  <a:lnTo>
                    <a:pt x="269239" y="565404"/>
                  </a:lnTo>
                  <a:lnTo>
                    <a:pt x="279400" y="552450"/>
                  </a:lnTo>
                  <a:lnTo>
                    <a:pt x="280670" y="531114"/>
                  </a:lnTo>
                  <a:lnTo>
                    <a:pt x="280670" y="514350"/>
                  </a:lnTo>
                  <a:lnTo>
                    <a:pt x="293370" y="514350"/>
                  </a:lnTo>
                  <a:lnTo>
                    <a:pt x="294639" y="513370"/>
                  </a:lnTo>
                  <a:close/>
                </a:path>
                <a:path w="419100" h="567689">
                  <a:moveTo>
                    <a:pt x="250189" y="132969"/>
                  </a:moveTo>
                  <a:lnTo>
                    <a:pt x="250189" y="97536"/>
                  </a:lnTo>
                  <a:lnTo>
                    <a:pt x="237489" y="103632"/>
                  </a:lnTo>
                  <a:lnTo>
                    <a:pt x="229870" y="116586"/>
                  </a:lnTo>
                  <a:lnTo>
                    <a:pt x="229870" y="134112"/>
                  </a:lnTo>
                  <a:lnTo>
                    <a:pt x="233679" y="153162"/>
                  </a:lnTo>
                  <a:lnTo>
                    <a:pt x="234950" y="170688"/>
                  </a:lnTo>
                  <a:lnTo>
                    <a:pt x="234950" y="198628"/>
                  </a:lnTo>
                  <a:lnTo>
                    <a:pt x="237489" y="211836"/>
                  </a:lnTo>
                  <a:lnTo>
                    <a:pt x="241300" y="233172"/>
                  </a:lnTo>
                  <a:lnTo>
                    <a:pt x="243839" y="230124"/>
                  </a:lnTo>
                  <a:lnTo>
                    <a:pt x="243839" y="161544"/>
                  </a:lnTo>
                  <a:lnTo>
                    <a:pt x="250189" y="132969"/>
                  </a:lnTo>
                  <a:close/>
                </a:path>
                <a:path w="419100" h="567689">
                  <a:moveTo>
                    <a:pt x="242570" y="274320"/>
                  </a:moveTo>
                  <a:lnTo>
                    <a:pt x="229870" y="280416"/>
                  </a:lnTo>
                  <a:lnTo>
                    <a:pt x="229870" y="384463"/>
                  </a:lnTo>
                  <a:lnTo>
                    <a:pt x="234950" y="381969"/>
                  </a:lnTo>
                  <a:lnTo>
                    <a:pt x="234950" y="300228"/>
                  </a:lnTo>
                  <a:lnTo>
                    <a:pt x="242570" y="274320"/>
                  </a:lnTo>
                  <a:close/>
                </a:path>
                <a:path w="419100" h="567689">
                  <a:moveTo>
                    <a:pt x="331470" y="98298"/>
                  </a:moveTo>
                  <a:lnTo>
                    <a:pt x="325120" y="66294"/>
                  </a:lnTo>
                  <a:lnTo>
                    <a:pt x="318770" y="46482"/>
                  </a:lnTo>
                  <a:lnTo>
                    <a:pt x="302260" y="46482"/>
                  </a:lnTo>
                  <a:lnTo>
                    <a:pt x="290829" y="20574"/>
                  </a:lnTo>
                  <a:lnTo>
                    <a:pt x="276860" y="22860"/>
                  </a:lnTo>
                  <a:lnTo>
                    <a:pt x="267970" y="19050"/>
                  </a:lnTo>
                  <a:lnTo>
                    <a:pt x="260350" y="12192"/>
                  </a:lnTo>
                  <a:lnTo>
                    <a:pt x="252729" y="19050"/>
                  </a:lnTo>
                  <a:lnTo>
                    <a:pt x="247650" y="22860"/>
                  </a:lnTo>
                  <a:lnTo>
                    <a:pt x="241300" y="37338"/>
                  </a:lnTo>
                  <a:lnTo>
                    <a:pt x="236220" y="49530"/>
                  </a:lnTo>
                  <a:lnTo>
                    <a:pt x="233679" y="64770"/>
                  </a:lnTo>
                  <a:lnTo>
                    <a:pt x="246379" y="75438"/>
                  </a:lnTo>
                  <a:lnTo>
                    <a:pt x="247650" y="84582"/>
                  </a:lnTo>
                  <a:lnTo>
                    <a:pt x="250189" y="97536"/>
                  </a:lnTo>
                  <a:lnTo>
                    <a:pt x="250189" y="132969"/>
                  </a:lnTo>
                  <a:lnTo>
                    <a:pt x="251460" y="127254"/>
                  </a:lnTo>
                  <a:lnTo>
                    <a:pt x="256539" y="163830"/>
                  </a:lnTo>
                  <a:lnTo>
                    <a:pt x="264160" y="176974"/>
                  </a:lnTo>
                  <a:lnTo>
                    <a:pt x="264160" y="159258"/>
                  </a:lnTo>
                  <a:lnTo>
                    <a:pt x="279400" y="135636"/>
                  </a:lnTo>
                  <a:lnTo>
                    <a:pt x="283210" y="174498"/>
                  </a:lnTo>
                  <a:lnTo>
                    <a:pt x="295910" y="179070"/>
                  </a:lnTo>
                  <a:lnTo>
                    <a:pt x="295910" y="360426"/>
                  </a:lnTo>
                  <a:lnTo>
                    <a:pt x="304800" y="360426"/>
                  </a:lnTo>
                  <a:lnTo>
                    <a:pt x="309879" y="364236"/>
                  </a:lnTo>
                  <a:lnTo>
                    <a:pt x="309879" y="409575"/>
                  </a:lnTo>
                  <a:lnTo>
                    <a:pt x="311150" y="409194"/>
                  </a:lnTo>
                  <a:lnTo>
                    <a:pt x="311150" y="251460"/>
                  </a:lnTo>
                  <a:lnTo>
                    <a:pt x="314960" y="227838"/>
                  </a:lnTo>
                  <a:lnTo>
                    <a:pt x="323850" y="219456"/>
                  </a:lnTo>
                  <a:lnTo>
                    <a:pt x="328929" y="206502"/>
                  </a:lnTo>
                  <a:lnTo>
                    <a:pt x="328929" y="171450"/>
                  </a:lnTo>
                  <a:lnTo>
                    <a:pt x="330200" y="168211"/>
                  </a:lnTo>
                  <a:lnTo>
                    <a:pt x="330200" y="119634"/>
                  </a:lnTo>
                  <a:lnTo>
                    <a:pt x="331470" y="98298"/>
                  </a:lnTo>
                  <a:close/>
                </a:path>
                <a:path w="419100" h="567689">
                  <a:moveTo>
                    <a:pt x="243839" y="312420"/>
                  </a:moveTo>
                  <a:lnTo>
                    <a:pt x="234950" y="300228"/>
                  </a:lnTo>
                  <a:lnTo>
                    <a:pt x="234950" y="381969"/>
                  </a:lnTo>
                  <a:lnTo>
                    <a:pt x="238760" y="380099"/>
                  </a:lnTo>
                  <a:lnTo>
                    <a:pt x="238760" y="329946"/>
                  </a:lnTo>
                  <a:lnTo>
                    <a:pt x="243839" y="312420"/>
                  </a:lnTo>
                  <a:close/>
                </a:path>
                <a:path w="419100" h="567689">
                  <a:moveTo>
                    <a:pt x="245110" y="364236"/>
                  </a:moveTo>
                  <a:lnTo>
                    <a:pt x="241300" y="345186"/>
                  </a:lnTo>
                  <a:lnTo>
                    <a:pt x="238760" y="329946"/>
                  </a:lnTo>
                  <a:lnTo>
                    <a:pt x="238760" y="380099"/>
                  </a:lnTo>
                  <a:lnTo>
                    <a:pt x="240029" y="379476"/>
                  </a:lnTo>
                  <a:lnTo>
                    <a:pt x="245110" y="364236"/>
                  </a:lnTo>
                  <a:close/>
                </a:path>
                <a:path w="419100" h="567689">
                  <a:moveTo>
                    <a:pt x="264160" y="215646"/>
                  </a:moveTo>
                  <a:lnTo>
                    <a:pt x="260350" y="198882"/>
                  </a:lnTo>
                  <a:lnTo>
                    <a:pt x="256539" y="183642"/>
                  </a:lnTo>
                  <a:lnTo>
                    <a:pt x="246379" y="181356"/>
                  </a:lnTo>
                  <a:lnTo>
                    <a:pt x="243839" y="161544"/>
                  </a:lnTo>
                  <a:lnTo>
                    <a:pt x="243839" y="230124"/>
                  </a:lnTo>
                  <a:lnTo>
                    <a:pt x="250189" y="222504"/>
                  </a:lnTo>
                  <a:lnTo>
                    <a:pt x="264160" y="215646"/>
                  </a:lnTo>
                  <a:close/>
                </a:path>
                <a:path w="419100" h="567689">
                  <a:moveTo>
                    <a:pt x="270510" y="352688"/>
                  </a:moveTo>
                  <a:lnTo>
                    <a:pt x="270510" y="282702"/>
                  </a:lnTo>
                  <a:lnTo>
                    <a:pt x="264160" y="314706"/>
                  </a:lnTo>
                  <a:lnTo>
                    <a:pt x="255270" y="304038"/>
                  </a:lnTo>
                  <a:lnTo>
                    <a:pt x="252729" y="327660"/>
                  </a:lnTo>
                  <a:lnTo>
                    <a:pt x="259079" y="355854"/>
                  </a:lnTo>
                  <a:lnTo>
                    <a:pt x="270510" y="352688"/>
                  </a:lnTo>
                  <a:close/>
                </a:path>
                <a:path w="419100" h="567689">
                  <a:moveTo>
                    <a:pt x="266700" y="181356"/>
                  </a:moveTo>
                  <a:lnTo>
                    <a:pt x="264160" y="159258"/>
                  </a:lnTo>
                  <a:lnTo>
                    <a:pt x="264160" y="176974"/>
                  </a:lnTo>
                  <a:lnTo>
                    <a:pt x="266700" y="181356"/>
                  </a:lnTo>
                  <a:close/>
                </a:path>
                <a:path w="419100" h="567689">
                  <a:moveTo>
                    <a:pt x="280670" y="361950"/>
                  </a:moveTo>
                  <a:lnTo>
                    <a:pt x="280670" y="252222"/>
                  </a:lnTo>
                  <a:lnTo>
                    <a:pt x="266700" y="259080"/>
                  </a:lnTo>
                  <a:lnTo>
                    <a:pt x="270510" y="282702"/>
                  </a:lnTo>
                  <a:lnTo>
                    <a:pt x="270510" y="352688"/>
                  </a:lnTo>
                  <a:lnTo>
                    <a:pt x="275589" y="351282"/>
                  </a:lnTo>
                  <a:lnTo>
                    <a:pt x="280670" y="361950"/>
                  </a:lnTo>
                  <a:close/>
                </a:path>
                <a:path w="419100" h="567689">
                  <a:moveTo>
                    <a:pt x="295910" y="360426"/>
                  </a:moveTo>
                  <a:lnTo>
                    <a:pt x="295910" y="179070"/>
                  </a:lnTo>
                  <a:lnTo>
                    <a:pt x="279400" y="194310"/>
                  </a:lnTo>
                  <a:lnTo>
                    <a:pt x="274320" y="209550"/>
                  </a:lnTo>
                  <a:lnTo>
                    <a:pt x="290829" y="207264"/>
                  </a:lnTo>
                  <a:lnTo>
                    <a:pt x="290829" y="360730"/>
                  </a:lnTo>
                  <a:lnTo>
                    <a:pt x="293370" y="360426"/>
                  </a:lnTo>
                  <a:lnTo>
                    <a:pt x="295910" y="360426"/>
                  </a:lnTo>
                  <a:close/>
                </a:path>
                <a:path w="419100" h="567689">
                  <a:moveTo>
                    <a:pt x="290829" y="360730"/>
                  </a:moveTo>
                  <a:lnTo>
                    <a:pt x="290829" y="207264"/>
                  </a:lnTo>
                  <a:lnTo>
                    <a:pt x="279400" y="224790"/>
                  </a:lnTo>
                  <a:lnTo>
                    <a:pt x="280670" y="252222"/>
                  </a:lnTo>
                  <a:lnTo>
                    <a:pt x="280670" y="361950"/>
                  </a:lnTo>
                  <a:lnTo>
                    <a:pt x="290829" y="360730"/>
                  </a:lnTo>
                  <a:close/>
                </a:path>
                <a:path w="419100" h="567689">
                  <a:moveTo>
                    <a:pt x="309879" y="409575"/>
                  </a:moveTo>
                  <a:lnTo>
                    <a:pt x="309879" y="364236"/>
                  </a:lnTo>
                  <a:lnTo>
                    <a:pt x="306070" y="379476"/>
                  </a:lnTo>
                  <a:lnTo>
                    <a:pt x="293370" y="381762"/>
                  </a:lnTo>
                  <a:lnTo>
                    <a:pt x="294639" y="397002"/>
                  </a:lnTo>
                  <a:lnTo>
                    <a:pt x="294639" y="513370"/>
                  </a:lnTo>
                  <a:lnTo>
                    <a:pt x="302260" y="507492"/>
                  </a:lnTo>
                  <a:lnTo>
                    <a:pt x="306070" y="507492"/>
                  </a:lnTo>
                  <a:lnTo>
                    <a:pt x="306070" y="410718"/>
                  </a:lnTo>
                  <a:lnTo>
                    <a:pt x="309879" y="409575"/>
                  </a:lnTo>
                  <a:close/>
                </a:path>
                <a:path w="419100" h="567689">
                  <a:moveTo>
                    <a:pt x="325120" y="462534"/>
                  </a:moveTo>
                  <a:lnTo>
                    <a:pt x="320039" y="438912"/>
                  </a:lnTo>
                  <a:lnTo>
                    <a:pt x="313689" y="436626"/>
                  </a:lnTo>
                  <a:lnTo>
                    <a:pt x="313689" y="415290"/>
                  </a:lnTo>
                  <a:lnTo>
                    <a:pt x="306070" y="410718"/>
                  </a:lnTo>
                  <a:lnTo>
                    <a:pt x="306070" y="507492"/>
                  </a:lnTo>
                  <a:lnTo>
                    <a:pt x="309879" y="507492"/>
                  </a:lnTo>
                  <a:lnTo>
                    <a:pt x="316229" y="505206"/>
                  </a:lnTo>
                  <a:lnTo>
                    <a:pt x="318770" y="479298"/>
                  </a:lnTo>
                  <a:lnTo>
                    <a:pt x="325120" y="462534"/>
                  </a:lnTo>
                  <a:close/>
                </a:path>
                <a:path w="419100" h="567689">
                  <a:moveTo>
                    <a:pt x="353060" y="256032"/>
                  </a:moveTo>
                  <a:lnTo>
                    <a:pt x="350520" y="243078"/>
                  </a:lnTo>
                  <a:lnTo>
                    <a:pt x="340360" y="236220"/>
                  </a:lnTo>
                  <a:lnTo>
                    <a:pt x="332739" y="245364"/>
                  </a:lnTo>
                  <a:lnTo>
                    <a:pt x="325120" y="259842"/>
                  </a:lnTo>
                  <a:lnTo>
                    <a:pt x="320039" y="257556"/>
                  </a:lnTo>
                  <a:lnTo>
                    <a:pt x="311150" y="251460"/>
                  </a:lnTo>
                  <a:lnTo>
                    <a:pt x="311150" y="409194"/>
                  </a:lnTo>
                  <a:lnTo>
                    <a:pt x="321310" y="406146"/>
                  </a:lnTo>
                  <a:lnTo>
                    <a:pt x="326389" y="414782"/>
                  </a:lnTo>
                  <a:lnTo>
                    <a:pt x="326389" y="285750"/>
                  </a:lnTo>
                  <a:lnTo>
                    <a:pt x="339089" y="281940"/>
                  </a:lnTo>
                  <a:lnTo>
                    <a:pt x="346710" y="268986"/>
                  </a:lnTo>
                  <a:lnTo>
                    <a:pt x="353060" y="256032"/>
                  </a:lnTo>
                  <a:close/>
                </a:path>
                <a:path w="419100" h="567689">
                  <a:moveTo>
                    <a:pt x="332739" y="300990"/>
                  </a:moveTo>
                  <a:lnTo>
                    <a:pt x="326389" y="285750"/>
                  </a:lnTo>
                  <a:lnTo>
                    <a:pt x="326389" y="414782"/>
                  </a:lnTo>
                  <a:lnTo>
                    <a:pt x="328929" y="419100"/>
                  </a:lnTo>
                  <a:lnTo>
                    <a:pt x="330200" y="418490"/>
                  </a:lnTo>
                  <a:lnTo>
                    <a:pt x="330200" y="311658"/>
                  </a:lnTo>
                  <a:lnTo>
                    <a:pt x="332739" y="300990"/>
                  </a:lnTo>
                  <a:close/>
                </a:path>
                <a:path w="419100" h="567689">
                  <a:moveTo>
                    <a:pt x="339089" y="176022"/>
                  </a:moveTo>
                  <a:lnTo>
                    <a:pt x="328929" y="171450"/>
                  </a:lnTo>
                  <a:lnTo>
                    <a:pt x="328929" y="206502"/>
                  </a:lnTo>
                  <a:lnTo>
                    <a:pt x="336550" y="193548"/>
                  </a:lnTo>
                  <a:lnTo>
                    <a:pt x="339089" y="176022"/>
                  </a:lnTo>
                  <a:close/>
                </a:path>
                <a:path w="419100" h="567689">
                  <a:moveTo>
                    <a:pt x="339089" y="145542"/>
                  </a:moveTo>
                  <a:lnTo>
                    <a:pt x="331470" y="145542"/>
                  </a:lnTo>
                  <a:lnTo>
                    <a:pt x="330200" y="119634"/>
                  </a:lnTo>
                  <a:lnTo>
                    <a:pt x="330200" y="168211"/>
                  </a:lnTo>
                  <a:lnTo>
                    <a:pt x="339089" y="145542"/>
                  </a:lnTo>
                  <a:close/>
                </a:path>
                <a:path w="419100" h="567689">
                  <a:moveTo>
                    <a:pt x="407670" y="380238"/>
                  </a:moveTo>
                  <a:lnTo>
                    <a:pt x="401320" y="345948"/>
                  </a:lnTo>
                  <a:lnTo>
                    <a:pt x="400050" y="324612"/>
                  </a:lnTo>
                  <a:lnTo>
                    <a:pt x="391160" y="300990"/>
                  </a:lnTo>
                  <a:lnTo>
                    <a:pt x="378460" y="296418"/>
                  </a:lnTo>
                  <a:lnTo>
                    <a:pt x="363220" y="316230"/>
                  </a:lnTo>
                  <a:lnTo>
                    <a:pt x="347979" y="307086"/>
                  </a:lnTo>
                  <a:lnTo>
                    <a:pt x="330200" y="311658"/>
                  </a:lnTo>
                  <a:lnTo>
                    <a:pt x="330200" y="418490"/>
                  </a:lnTo>
                  <a:lnTo>
                    <a:pt x="341629" y="413004"/>
                  </a:lnTo>
                  <a:lnTo>
                    <a:pt x="353060" y="423672"/>
                  </a:lnTo>
                  <a:lnTo>
                    <a:pt x="365760" y="425958"/>
                  </a:lnTo>
                  <a:lnTo>
                    <a:pt x="369570" y="464820"/>
                  </a:lnTo>
                  <a:lnTo>
                    <a:pt x="375920" y="466344"/>
                  </a:lnTo>
                  <a:lnTo>
                    <a:pt x="388620" y="477774"/>
                  </a:lnTo>
                  <a:lnTo>
                    <a:pt x="398779" y="481584"/>
                  </a:lnTo>
                  <a:lnTo>
                    <a:pt x="403860" y="473963"/>
                  </a:lnTo>
                  <a:lnTo>
                    <a:pt x="403860" y="395478"/>
                  </a:lnTo>
                  <a:lnTo>
                    <a:pt x="407670" y="380238"/>
                  </a:lnTo>
                  <a:close/>
                </a:path>
                <a:path w="419100" h="567689">
                  <a:moveTo>
                    <a:pt x="419100" y="447294"/>
                  </a:moveTo>
                  <a:lnTo>
                    <a:pt x="412750" y="413004"/>
                  </a:lnTo>
                  <a:lnTo>
                    <a:pt x="403860" y="395478"/>
                  </a:lnTo>
                  <a:lnTo>
                    <a:pt x="403860" y="473963"/>
                  </a:lnTo>
                  <a:lnTo>
                    <a:pt x="408939" y="466344"/>
                  </a:lnTo>
                  <a:lnTo>
                    <a:pt x="419100" y="447294"/>
                  </a:lnTo>
                  <a:close/>
                </a:path>
              </a:pathLst>
            </a:custGeom>
            <a:solidFill>
              <a:srgbClr val="DF3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51046" y="5786042"/>
              <a:ext cx="304165" cy="38100"/>
            </a:xfrm>
            <a:custGeom>
              <a:avLst/>
              <a:gdLst/>
              <a:ahLst/>
              <a:cxnLst/>
              <a:rect l="l" t="t" r="r" b="b"/>
              <a:pathLst>
                <a:path w="304164" h="38100">
                  <a:moveTo>
                    <a:pt x="54862" y="38097"/>
                  </a:moveTo>
                  <a:lnTo>
                    <a:pt x="49531" y="34289"/>
                  </a:lnTo>
                  <a:lnTo>
                    <a:pt x="39624" y="36577"/>
                  </a:lnTo>
                  <a:lnTo>
                    <a:pt x="38102" y="27424"/>
                  </a:lnTo>
                  <a:lnTo>
                    <a:pt x="22856" y="36577"/>
                  </a:lnTo>
                  <a:lnTo>
                    <a:pt x="0" y="29712"/>
                  </a:lnTo>
                  <a:lnTo>
                    <a:pt x="16003" y="27424"/>
                  </a:lnTo>
                  <a:lnTo>
                    <a:pt x="28196" y="14481"/>
                  </a:lnTo>
                  <a:lnTo>
                    <a:pt x="44199" y="14481"/>
                  </a:lnTo>
                  <a:lnTo>
                    <a:pt x="56384" y="10673"/>
                  </a:lnTo>
                  <a:lnTo>
                    <a:pt x="62481" y="3807"/>
                  </a:lnTo>
                  <a:lnTo>
                    <a:pt x="75440" y="10673"/>
                  </a:lnTo>
                  <a:lnTo>
                    <a:pt x="90678" y="21327"/>
                  </a:lnTo>
                  <a:lnTo>
                    <a:pt x="100584" y="25904"/>
                  </a:lnTo>
                  <a:lnTo>
                    <a:pt x="108968" y="14481"/>
                  </a:lnTo>
                  <a:lnTo>
                    <a:pt x="121162" y="16769"/>
                  </a:lnTo>
                  <a:lnTo>
                    <a:pt x="131068" y="19058"/>
                  </a:lnTo>
                  <a:lnTo>
                    <a:pt x="138687" y="14481"/>
                  </a:lnTo>
                  <a:lnTo>
                    <a:pt x="147071" y="25904"/>
                  </a:lnTo>
                  <a:lnTo>
                    <a:pt x="152403" y="14481"/>
                  </a:lnTo>
                  <a:lnTo>
                    <a:pt x="164596" y="3807"/>
                  </a:lnTo>
                  <a:lnTo>
                    <a:pt x="163831" y="21327"/>
                  </a:lnTo>
                  <a:lnTo>
                    <a:pt x="180599" y="25904"/>
                  </a:lnTo>
                  <a:lnTo>
                    <a:pt x="182121" y="12961"/>
                  </a:lnTo>
                  <a:lnTo>
                    <a:pt x="190506" y="10673"/>
                  </a:lnTo>
                  <a:lnTo>
                    <a:pt x="201177" y="8384"/>
                  </a:lnTo>
                  <a:lnTo>
                    <a:pt x="214127" y="3807"/>
                  </a:lnTo>
                  <a:lnTo>
                    <a:pt x="223277" y="14481"/>
                  </a:lnTo>
                  <a:lnTo>
                    <a:pt x="236227" y="8384"/>
                  </a:lnTo>
                  <a:lnTo>
                    <a:pt x="253752" y="10673"/>
                  </a:lnTo>
                  <a:lnTo>
                    <a:pt x="269755" y="0"/>
                  </a:lnTo>
                  <a:lnTo>
                    <a:pt x="281949" y="19058"/>
                  </a:lnTo>
                  <a:lnTo>
                    <a:pt x="304049" y="25904"/>
                  </a:lnTo>
                  <a:lnTo>
                    <a:pt x="293377" y="36577"/>
                  </a:lnTo>
                  <a:lnTo>
                    <a:pt x="272043" y="25904"/>
                  </a:lnTo>
                  <a:lnTo>
                    <a:pt x="240037" y="29712"/>
                  </a:lnTo>
                  <a:lnTo>
                    <a:pt x="217937" y="29712"/>
                  </a:lnTo>
                  <a:lnTo>
                    <a:pt x="200412" y="36577"/>
                  </a:lnTo>
                  <a:lnTo>
                    <a:pt x="190506" y="29712"/>
                  </a:lnTo>
                  <a:lnTo>
                    <a:pt x="179834" y="36577"/>
                  </a:lnTo>
                  <a:lnTo>
                    <a:pt x="156977" y="29712"/>
                  </a:lnTo>
                  <a:lnTo>
                    <a:pt x="134112" y="27424"/>
                  </a:lnTo>
                  <a:lnTo>
                    <a:pt x="130303" y="36577"/>
                  </a:lnTo>
                  <a:lnTo>
                    <a:pt x="118874" y="36577"/>
                  </a:lnTo>
                  <a:lnTo>
                    <a:pt x="108968" y="34289"/>
                  </a:lnTo>
                  <a:lnTo>
                    <a:pt x="95253" y="29712"/>
                  </a:lnTo>
                  <a:lnTo>
                    <a:pt x="81537" y="36577"/>
                  </a:lnTo>
                  <a:lnTo>
                    <a:pt x="64768" y="36577"/>
                  </a:lnTo>
                  <a:lnTo>
                    <a:pt x="58672" y="34289"/>
                  </a:lnTo>
                  <a:lnTo>
                    <a:pt x="54862" y="38097"/>
                  </a:lnTo>
                  <a:close/>
                </a:path>
              </a:pathLst>
            </a:custGeom>
            <a:solidFill>
              <a:srgbClr val="FF5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51046" y="5786042"/>
              <a:ext cx="304165" cy="38100"/>
            </a:xfrm>
            <a:custGeom>
              <a:avLst/>
              <a:gdLst/>
              <a:ahLst/>
              <a:cxnLst/>
              <a:rect l="l" t="t" r="r" b="b"/>
              <a:pathLst>
                <a:path w="304164" h="38100">
                  <a:moveTo>
                    <a:pt x="75440" y="10673"/>
                  </a:moveTo>
                  <a:lnTo>
                    <a:pt x="62481" y="3807"/>
                  </a:lnTo>
                  <a:lnTo>
                    <a:pt x="56384" y="10673"/>
                  </a:lnTo>
                  <a:lnTo>
                    <a:pt x="44199" y="14481"/>
                  </a:lnTo>
                  <a:lnTo>
                    <a:pt x="28196" y="14481"/>
                  </a:lnTo>
                  <a:lnTo>
                    <a:pt x="16003" y="27424"/>
                  </a:lnTo>
                  <a:lnTo>
                    <a:pt x="0" y="29712"/>
                  </a:lnTo>
                  <a:lnTo>
                    <a:pt x="22856" y="36577"/>
                  </a:lnTo>
                  <a:lnTo>
                    <a:pt x="38102" y="27424"/>
                  </a:lnTo>
                  <a:lnTo>
                    <a:pt x="39624" y="36577"/>
                  </a:lnTo>
                  <a:lnTo>
                    <a:pt x="49531" y="34289"/>
                  </a:lnTo>
                  <a:lnTo>
                    <a:pt x="54862" y="38097"/>
                  </a:lnTo>
                  <a:lnTo>
                    <a:pt x="58672" y="34289"/>
                  </a:lnTo>
                  <a:lnTo>
                    <a:pt x="64768" y="36577"/>
                  </a:lnTo>
                  <a:lnTo>
                    <a:pt x="81537" y="36577"/>
                  </a:lnTo>
                  <a:lnTo>
                    <a:pt x="95253" y="29712"/>
                  </a:lnTo>
                  <a:lnTo>
                    <a:pt x="108968" y="34289"/>
                  </a:lnTo>
                  <a:lnTo>
                    <a:pt x="118874" y="36577"/>
                  </a:lnTo>
                  <a:lnTo>
                    <a:pt x="130303" y="36577"/>
                  </a:lnTo>
                  <a:lnTo>
                    <a:pt x="134112" y="27424"/>
                  </a:lnTo>
                  <a:lnTo>
                    <a:pt x="156977" y="29712"/>
                  </a:lnTo>
                  <a:lnTo>
                    <a:pt x="179834" y="36577"/>
                  </a:lnTo>
                  <a:lnTo>
                    <a:pt x="190506" y="29712"/>
                  </a:lnTo>
                  <a:lnTo>
                    <a:pt x="200412" y="36577"/>
                  </a:lnTo>
                  <a:lnTo>
                    <a:pt x="217937" y="29712"/>
                  </a:lnTo>
                  <a:lnTo>
                    <a:pt x="240037" y="29712"/>
                  </a:lnTo>
                  <a:lnTo>
                    <a:pt x="272043" y="25904"/>
                  </a:lnTo>
                  <a:lnTo>
                    <a:pt x="293377" y="36577"/>
                  </a:lnTo>
                  <a:lnTo>
                    <a:pt x="304049" y="25904"/>
                  </a:lnTo>
                  <a:lnTo>
                    <a:pt x="281949" y="19058"/>
                  </a:lnTo>
                  <a:lnTo>
                    <a:pt x="269755" y="0"/>
                  </a:lnTo>
                  <a:lnTo>
                    <a:pt x="253752" y="10673"/>
                  </a:lnTo>
                  <a:lnTo>
                    <a:pt x="236227" y="8384"/>
                  </a:lnTo>
                  <a:lnTo>
                    <a:pt x="223277" y="14481"/>
                  </a:lnTo>
                  <a:lnTo>
                    <a:pt x="214127" y="3807"/>
                  </a:lnTo>
                  <a:lnTo>
                    <a:pt x="201177" y="8384"/>
                  </a:lnTo>
                  <a:lnTo>
                    <a:pt x="190506" y="10673"/>
                  </a:lnTo>
                  <a:lnTo>
                    <a:pt x="182121" y="12961"/>
                  </a:lnTo>
                  <a:lnTo>
                    <a:pt x="180599" y="25904"/>
                  </a:lnTo>
                  <a:lnTo>
                    <a:pt x="163831" y="21327"/>
                  </a:lnTo>
                  <a:lnTo>
                    <a:pt x="164596" y="3807"/>
                  </a:lnTo>
                  <a:lnTo>
                    <a:pt x="152403" y="14481"/>
                  </a:lnTo>
                  <a:lnTo>
                    <a:pt x="147071" y="25904"/>
                  </a:lnTo>
                  <a:lnTo>
                    <a:pt x="138687" y="14481"/>
                  </a:lnTo>
                  <a:lnTo>
                    <a:pt x="131068" y="19058"/>
                  </a:lnTo>
                  <a:lnTo>
                    <a:pt x="121162" y="16769"/>
                  </a:lnTo>
                  <a:lnTo>
                    <a:pt x="108968" y="14481"/>
                  </a:lnTo>
                  <a:lnTo>
                    <a:pt x="100584" y="25904"/>
                  </a:lnTo>
                  <a:lnTo>
                    <a:pt x="90678" y="21327"/>
                  </a:lnTo>
                  <a:lnTo>
                    <a:pt x="75440" y="106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50281" y="5794427"/>
              <a:ext cx="296545" cy="39370"/>
            </a:xfrm>
            <a:custGeom>
              <a:avLst/>
              <a:gdLst/>
              <a:ahLst/>
              <a:cxnLst/>
              <a:rect l="l" t="t" r="r" b="b"/>
              <a:pathLst>
                <a:path w="296545" h="39370">
                  <a:moveTo>
                    <a:pt x="60202" y="38866"/>
                  </a:moveTo>
                  <a:lnTo>
                    <a:pt x="48774" y="34289"/>
                  </a:lnTo>
                  <a:lnTo>
                    <a:pt x="33528" y="34289"/>
                  </a:lnTo>
                  <a:lnTo>
                    <a:pt x="25909" y="25904"/>
                  </a:lnTo>
                  <a:lnTo>
                    <a:pt x="0" y="28193"/>
                  </a:lnTo>
                  <a:lnTo>
                    <a:pt x="19055" y="15231"/>
                  </a:lnTo>
                  <a:lnTo>
                    <a:pt x="41147" y="21327"/>
                  </a:lnTo>
                  <a:lnTo>
                    <a:pt x="53340" y="19039"/>
                  </a:lnTo>
                  <a:lnTo>
                    <a:pt x="64777" y="21327"/>
                  </a:lnTo>
                  <a:lnTo>
                    <a:pt x="70109" y="15231"/>
                  </a:lnTo>
                  <a:lnTo>
                    <a:pt x="79249" y="15231"/>
                  </a:lnTo>
                  <a:lnTo>
                    <a:pt x="85346" y="10673"/>
                  </a:lnTo>
                  <a:lnTo>
                    <a:pt x="92208" y="2288"/>
                  </a:lnTo>
                  <a:lnTo>
                    <a:pt x="99827" y="8384"/>
                  </a:lnTo>
                  <a:lnTo>
                    <a:pt x="108968" y="4576"/>
                  </a:lnTo>
                  <a:lnTo>
                    <a:pt x="118874" y="10673"/>
                  </a:lnTo>
                  <a:lnTo>
                    <a:pt x="124971" y="8384"/>
                  </a:lnTo>
                  <a:lnTo>
                    <a:pt x="131068" y="17519"/>
                  </a:lnTo>
                  <a:lnTo>
                    <a:pt x="149358" y="0"/>
                  </a:lnTo>
                  <a:lnTo>
                    <a:pt x="159265" y="8384"/>
                  </a:lnTo>
                  <a:lnTo>
                    <a:pt x="171458" y="10673"/>
                  </a:lnTo>
                  <a:lnTo>
                    <a:pt x="176033" y="4576"/>
                  </a:lnTo>
                  <a:lnTo>
                    <a:pt x="185939" y="6096"/>
                  </a:lnTo>
                  <a:lnTo>
                    <a:pt x="192036" y="12942"/>
                  </a:lnTo>
                  <a:lnTo>
                    <a:pt x="198890" y="8384"/>
                  </a:lnTo>
                  <a:lnTo>
                    <a:pt x="210318" y="15231"/>
                  </a:lnTo>
                  <a:lnTo>
                    <a:pt x="224799" y="10673"/>
                  </a:lnTo>
                  <a:lnTo>
                    <a:pt x="245377" y="12942"/>
                  </a:lnTo>
                  <a:lnTo>
                    <a:pt x="257570" y="10673"/>
                  </a:lnTo>
                  <a:lnTo>
                    <a:pt x="264424" y="10673"/>
                  </a:lnTo>
                  <a:lnTo>
                    <a:pt x="273573" y="2288"/>
                  </a:lnTo>
                  <a:lnTo>
                    <a:pt x="279670" y="8384"/>
                  </a:lnTo>
                  <a:lnTo>
                    <a:pt x="286524" y="4576"/>
                  </a:lnTo>
                  <a:lnTo>
                    <a:pt x="296430" y="15231"/>
                  </a:lnTo>
                  <a:lnTo>
                    <a:pt x="269764" y="28193"/>
                  </a:lnTo>
                  <a:lnTo>
                    <a:pt x="263667" y="23616"/>
                  </a:lnTo>
                  <a:lnTo>
                    <a:pt x="236993" y="29712"/>
                  </a:lnTo>
                  <a:lnTo>
                    <a:pt x="224799" y="25904"/>
                  </a:lnTo>
                  <a:lnTo>
                    <a:pt x="211083" y="29712"/>
                  </a:lnTo>
                  <a:lnTo>
                    <a:pt x="194324" y="32000"/>
                  </a:lnTo>
                  <a:lnTo>
                    <a:pt x="169171" y="32000"/>
                  </a:lnTo>
                  <a:lnTo>
                    <a:pt x="162317" y="29712"/>
                  </a:lnTo>
                  <a:lnTo>
                    <a:pt x="143262" y="28193"/>
                  </a:lnTo>
                  <a:lnTo>
                    <a:pt x="129546" y="36577"/>
                  </a:lnTo>
                  <a:lnTo>
                    <a:pt x="118118" y="32000"/>
                  </a:lnTo>
                  <a:lnTo>
                    <a:pt x="103637" y="32000"/>
                  </a:lnTo>
                  <a:lnTo>
                    <a:pt x="99062" y="28193"/>
                  </a:lnTo>
                  <a:lnTo>
                    <a:pt x="71631" y="28193"/>
                  </a:lnTo>
                  <a:lnTo>
                    <a:pt x="60202" y="38866"/>
                  </a:lnTo>
                  <a:close/>
                </a:path>
              </a:pathLst>
            </a:custGeom>
            <a:solidFill>
              <a:srgbClr val="FF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50281" y="5794427"/>
              <a:ext cx="296545" cy="39370"/>
            </a:xfrm>
            <a:custGeom>
              <a:avLst/>
              <a:gdLst/>
              <a:ahLst/>
              <a:cxnLst/>
              <a:rect l="l" t="t" r="r" b="b"/>
              <a:pathLst>
                <a:path w="296545" h="39370">
                  <a:moveTo>
                    <a:pt x="0" y="28193"/>
                  </a:moveTo>
                  <a:lnTo>
                    <a:pt x="19055" y="15231"/>
                  </a:lnTo>
                  <a:lnTo>
                    <a:pt x="41147" y="21327"/>
                  </a:lnTo>
                  <a:lnTo>
                    <a:pt x="53340" y="19039"/>
                  </a:lnTo>
                  <a:lnTo>
                    <a:pt x="64777" y="21327"/>
                  </a:lnTo>
                  <a:lnTo>
                    <a:pt x="70109" y="15231"/>
                  </a:lnTo>
                  <a:lnTo>
                    <a:pt x="79249" y="15231"/>
                  </a:lnTo>
                  <a:lnTo>
                    <a:pt x="85346" y="10673"/>
                  </a:lnTo>
                  <a:lnTo>
                    <a:pt x="92208" y="2288"/>
                  </a:lnTo>
                  <a:lnTo>
                    <a:pt x="99827" y="8384"/>
                  </a:lnTo>
                  <a:lnTo>
                    <a:pt x="108968" y="4576"/>
                  </a:lnTo>
                  <a:lnTo>
                    <a:pt x="118874" y="10673"/>
                  </a:lnTo>
                  <a:lnTo>
                    <a:pt x="124971" y="8384"/>
                  </a:lnTo>
                  <a:lnTo>
                    <a:pt x="131068" y="17519"/>
                  </a:lnTo>
                  <a:lnTo>
                    <a:pt x="149358" y="0"/>
                  </a:lnTo>
                  <a:lnTo>
                    <a:pt x="159265" y="8384"/>
                  </a:lnTo>
                  <a:lnTo>
                    <a:pt x="171458" y="10673"/>
                  </a:lnTo>
                  <a:lnTo>
                    <a:pt x="176033" y="4576"/>
                  </a:lnTo>
                  <a:lnTo>
                    <a:pt x="185939" y="6096"/>
                  </a:lnTo>
                  <a:lnTo>
                    <a:pt x="192036" y="12942"/>
                  </a:lnTo>
                  <a:lnTo>
                    <a:pt x="198890" y="8384"/>
                  </a:lnTo>
                  <a:lnTo>
                    <a:pt x="210318" y="15231"/>
                  </a:lnTo>
                  <a:lnTo>
                    <a:pt x="224799" y="10673"/>
                  </a:lnTo>
                  <a:lnTo>
                    <a:pt x="245377" y="12942"/>
                  </a:lnTo>
                  <a:lnTo>
                    <a:pt x="257570" y="10673"/>
                  </a:lnTo>
                  <a:lnTo>
                    <a:pt x="264424" y="10673"/>
                  </a:lnTo>
                  <a:lnTo>
                    <a:pt x="273573" y="2288"/>
                  </a:lnTo>
                  <a:lnTo>
                    <a:pt x="279670" y="8384"/>
                  </a:lnTo>
                  <a:lnTo>
                    <a:pt x="286524" y="4576"/>
                  </a:lnTo>
                  <a:lnTo>
                    <a:pt x="296430" y="15231"/>
                  </a:lnTo>
                  <a:lnTo>
                    <a:pt x="284236" y="21327"/>
                  </a:lnTo>
                  <a:lnTo>
                    <a:pt x="269764" y="28193"/>
                  </a:lnTo>
                  <a:lnTo>
                    <a:pt x="263667" y="23616"/>
                  </a:lnTo>
                  <a:lnTo>
                    <a:pt x="253761" y="25904"/>
                  </a:lnTo>
                  <a:lnTo>
                    <a:pt x="236993" y="29712"/>
                  </a:lnTo>
                  <a:lnTo>
                    <a:pt x="224799" y="25904"/>
                  </a:lnTo>
                  <a:lnTo>
                    <a:pt x="211083" y="29712"/>
                  </a:lnTo>
                  <a:lnTo>
                    <a:pt x="194324" y="32000"/>
                  </a:lnTo>
                  <a:lnTo>
                    <a:pt x="169171" y="32000"/>
                  </a:lnTo>
                  <a:lnTo>
                    <a:pt x="162317" y="29712"/>
                  </a:lnTo>
                  <a:lnTo>
                    <a:pt x="143262" y="28193"/>
                  </a:lnTo>
                  <a:lnTo>
                    <a:pt x="129546" y="36577"/>
                  </a:lnTo>
                  <a:lnTo>
                    <a:pt x="118118" y="32000"/>
                  </a:lnTo>
                  <a:lnTo>
                    <a:pt x="103637" y="32000"/>
                  </a:lnTo>
                  <a:lnTo>
                    <a:pt x="99062" y="28193"/>
                  </a:lnTo>
                  <a:lnTo>
                    <a:pt x="71631" y="28193"/>
                  </a:lnTo>
                  <a:lnTo>
                    <a:pt x="60202" y="38866"/>
                  </a:lnTo>
                  <a:lnTo>
                    <a:pt x="48774" y="34289"/>
                  </a:lnTo>
                  <a:lnTo>
                    <a:pt x="33528" y="34289"/>
                  </a:lnTo>
                  <a:lnTo>
                    <a:pt x="25909" y="25904"/>
                  </a:lnTo>
                  <a:lnTo>
                    <a:pt x="0" y="281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3661" y="5109209"/>
              <a:ext cx="375285" cy="450850"/>
            </a:xfrm>
            <a:custGeom>
              <a:avLst/>
              <a:gdLst/>
              <a:ahLst/>
              <a:cxnLst/>
              <a:rect l="l" t="t" r="r" b="b"/>
              <a:pathLst>
                <a:path w="375285" h="450850">
                  <a:moveTo>
                    <a:pt x="374904" y="293369"/>
                  </a:moveTo>
                  <a:lnTo>
                    <a:pt x="368808" y="288798"/>
                  </a:lnTo>
                  <a:lnTo>
                    <a:pt x="360425" y="299465"/>
                  </a:lnTo>
                  <a:lnTo>
                    <a:pt x="329946" y="291084"/>
                  </a:lnTo>
                  <a:lnTo>
                    <a:pt x="328422" y="271272"/>
                  </a:lnTo>
                  <a:lnTo>
                    <a:pt x="333756" y="258317"/>
                  </a:lnTo>
                  <a:lnTo>
                    <a:pt x="329184" y="245363"/>
                  </a:lnTo>
                  <a:lnTo>
                    <a:pt x="315468" y="208025"/>
                  </a:lnTo>
                  <a:lnTo>
                    <a:pt x="320801" y="194310"/>
                  </a:lnTo>
                  <a:lnTo>
                    <a:pt x="318516" y="185927"/>
                  </a:lnTo>
                  <a:lnTo>
                    <a:pt x="313182" y="139445"/>
                  </a:lnTo>
                  <a:lnTo>
                    <a:pt x="320040" y="115824"/>
                  </a:lnTo>
                  <a:lnTo>
                    <a:pt x="319278" y="93725"/>
                  </a:lnTo>
                  <a:lnTo>
                    <a:pt x="312420" y="80772"/>
                  </a:lnTo>
                  <a:lnTo>
                    <a:pt x="309372" y="43434"/>
                  </a:lnTo>
                  <a:lnTo>
                    <a:pt x="303275" y="36575"/>
                  </a:lnTo>
                  <a:lnTo>
                    <a:pt x="308610" y="21336"/>
                  </a:lnTo>
                  <a:lnTo>
                    <a:pt x="298704" y="16763"/>
                  </a:lnTo>
                  <a:lnTo>
                    <a:pt x="288036" y="0"/>
                  </a:lnTo>
                  <a:lnTo>
                    <a:pt x="283463" y="8381"/>
                  </a:lnTo>
                  <a:lnTo>
                    <a:pt x="271272" y="0"/>
                  </a:lnTo>
                  <a:lnTo>
                    <a:pt x="261366" y="12953"/>
                  </a:lnTo>
                  <a:lnTo>
                    <a:pt x="291084" y="76200"/>
                  </a:lnTo>
                  <a:lnTo>
                    <a:pt x="280416" y="118110"/>
                  </a:lnTo>
                  <a:lnTo>
                    <a:pt x="268224" y="141731"/>
                  </a:lnTo>
                  <a:lnTo>
                    <a:pt x="256794" y="144017"/>
                  </a:lnTo>
                  <a:lnTo>
                    <a:pt x="249174" y="150875"/>
                  </a:lnTo>
                  <a:lnTo>
                    <a:pt x="240030" y="146303"/>
                  </a:lnTo>
                  <a:lnTo>
                    <a:pt x="233934" y="146303"/>
                  </a:lnTo>
                  <a:lnTo>
                    <a:pt x="230886" y="170687"/>
                  </a:lnTo>
                  <a:lnTo>
                    <a:pt x="230124" y="188213"/>
                  </a:lnTo>
                  <a:lnTo>
                    <a:pt x="221742" y="210312"/>
                  </a:lnTo>
                  <a:lnTo>
                    <a:pt x="210312" y="211836"/>
                  </a:lnTo>
                  <a:lnTo>
                    <a:pt x="207263" y="179069"/>
                  </a:lnTo>
                  <a:lnTo>
                    <a:pt x="195834" y="141731"/>
                  </a:lnTo>
                  <a:lnTo>
                    <a:pt x="195072" y="119634"/>
                  </a:lnTo>
                  <a:lnTo>
                    <a:pt x="184404" y="115824"/>
                  </a:lnTo>
                  <a:lnTo>
                    <a:pt x="181356" y="100584"/>
                  </a:lnTo>
                  <a:lnTo>
                    <a:pt x="170687" y="111251"/>
                  </a:lnTo>
                  <a:lnTo>
                    <a:pt x="160020" y="141731"/>
                  </a:lnTo>
                  <a:lnTo>
                    <a:pt x="149351" y="141731"/>
                  </a:lnTo>
                  <a:lnTo>
                    <a:pt x="135636" y="154686"/>
                  </a:lnTo>
                  <a:lnTo>
                    <a:pt x="107442" y="84581"/>
                  </a:lnTo>
                  <a:lnTo>
                    <a:pt x="99822" y="89153"/>
                  </a:lnTo>
                  <a:lnTo>
                    <a:pt x="94487" y="102107"/>
                  </a:lnTo>
                  <a:lnTo>
                    <a:pt x="101346" y="104393"/>
                  </a:lnTo>
                  <a:lnTo>
                    <a:pt x="102108" y="124205"/>
                  </a:lnTo>
                  <a:lnTo>
                    <a:pt x="111251" y="124205"/>
                  </a:lnTo>
                  <a:lnTo>
                    <a:pt x="102108" y="148589"/>
                  </a:lnTo>
                  <a:lnTo>
                    <a:pt x="102108" y="172974"/>
                  </a:lnTo>
                  <a:lnTo>
                    <a:pt x="92201" y="183641"/>
                  </a:lnTo>
                  <a:lnTo>
                    <a:pt x="81534" y="188213"/>
                  </a:lnTo>
                  <a:lnTo>
                    <a:pt x="76200" y="198881"/>
                  </a:lnTo>
                  <a:lnTo>
                    <a:pt x="67056" y="214122"/>
                  </a:lnTo>
                  <a:lnTo>
                    <a:pt x="62484" y="214122"/>
                  </a:lnTo>
                  <a:lnTo>
                    <a:pt x="57912" y="225551"/>
                  </a:lnTo>
                  <a:lnTo>
                    <a:pt x="56387" y="243077"/>
                  </a:lnTo>
                  <a:lnTo>
                    <a:pt x="51054" y="245363"/>
                  </a:lnTo>
                  <a:lnTo>
                    <a:pt x="45720" y="251460"/>
                  </a:lnTo>
                  <a:lnTo>
                    <a:pt x="40386" y="266700"/>
                  </a:lnTo>
                  <a:lnTo>
                    <a:pt x="40386" y="284225"/>
                  </a:lnTo>
                  <a:lnTo>
                    <a:pt x="33528" y="293369"/>
                  </a:lnTo>
                  <a:lnTo>
                    <a:pt x="29718" y="308610"/>
                  </a:lnTo>
                  <a:lnTo>
                    <a:pt x="31242" y="339089"/>
                  </a:lnTo>
                  <a:lnTo>
                    <a:pt x="7620" y="374141"/>
                  </a:lnTo>
                  <a:lnTo>
                    <a:pt x="0" y="387095"/>
                  </a:lnTo>
                  <a:lnTo>
                    <a:pt x="6858" y="389381"/>
                  </a:lnTo>
                  <a:lnTo>
                    <a:pt x="2286" y="406907"/>
                  </a:lnTo>
                  <a:lnTo>
                    <a:pt x="9906" y="406907"/>
                  </a:lnTo>
                  <a:lnTo>
                    <a:pt x="15240" y="417575"/>
                  </a:lnTo>
                  <a:lnTo>
                    <a:pt x="28194" y="422148"/>
                  </a:lnTo>
                  <a:lnTo>
                    <a:pt x="32766" y="437388"/>
                  </a:lnTo>
                  <a:lnTo>
                    <a:pt x="39624" y="441960"/>
                  </a:lnTo>
                  <a:lnTo>
                    <a:pt x="45720" y="450341"/>
                  </a:lnTo>
                  <a:lnTo>
                    <a:pt x="51816" y="437388"/>
                  </a:lnTo>
                  <a:lnTo>
                    <a:pt x="60198" y="437388"/>
                  </a:lnTo>
                  <a:lnTo>
                    <a:pt x="65532" y="431291"/>
                  </a:lnTo>
                  <a:lnTo>
                    <a:pt x="70866" y="415289"/>
                  </a:lnTo>
                  <a:lnTo>
                    <a:pt x="80010" y="417575"/>
                  </a:lnTo>
                  <a:lnTo>
                    <a:pt x="86868" y="406907"/>
                  </a:lnTo>
                  <a:lnTo>
                    <a:pt x="94487" y="402336"/>
                  </a:lnTo>
                  <a:lnTo>
                    <a:pt x="99060" y="415289"/>
                  </a:lnTo>
                  <a:lnTo>
                    <a:pt x="103632" y="409193"/>
                  </a:lnTo>
                  <a:lnTo>
                    <a:pt x="104394" y="389381"/>
                  </a:lnTo>
                  <a:lnTo>
                    <a:pt x="107442" y="378713"/>
                  </a:lnTo>
                  <a:lnTo>
                    <a:pt x="115062" y="389381"/>
                  </a:lnTo>
                  <a:lnTo>
                    <a:pt x="121920" y="396239"/>
                  </a:lnTo>
                  <a:lnTo>
                    <a:pt x="131063" y="389381"/>
                  </a:lnTo>
                  <a:lnTo>
                    <a:pt x="126492" y="369569"/>
                  </a:lnTo>
                  <a:lnTo>
                    <a:pt x="118872" y="356615"/>
                  </a:lnTo>
                  <a:lnTo>
                    <a:pt x="108966" y="352043"/>
                  </a:lnTo>
                  <a:lnTo>
                    <a:pt x="86868" y="364998"/>
                  </a:lnTo>
                  <a:lnTo>
                    <a:pt x="66294" y="343662"/>
                  </a:lnTo>
                  <a:lnTo>
                    <a:pt x="78486" y="334517"/>
                  </a:lnTo>
                  <a:lnTo>
                    <a:pt x="90678" y="326136"/>
                  </a:lnTo>
                  <a:lnTo>
                    <a:pt x="104394" y="336803"/>
                  </a:lnTo>
                  <a:lnTo>
                    <a:pt x="113537" y="323850"/>
                  </a:lnTo>
                  <a:lnTo>
                    <a:pt x="121920" y="314705"/>
                  </a:lnTo>
                  <a:lnTo>
                    <a:pt x="131063" y="323850"/>
                  </a:lnTo>
                  <a:lnTo>
                    <a:pt x="136398" y="349757"/>
                  </a:lnTo>
                  <a:lnTo>
                    <a:pt x="153924" y="347472"/>
                  </a:lnTo>
                  <a:lnTo>
                    <a:pt x="164592" y="356615"/>
                  </a:lnTo>
                  <a:lnTo>
                    <a:pt x="178308" y="352043"/>
                  </a:lnTo>
                  <a:lnTo>
                    <a:pt x="183642" y="306324"/>
                  </a:lnTo>
                  <a:lnTo>
                    <a:pt x="195072" y="301751"/>
                  </a:lnTo>
                  <a:lnTo>
                    <a:pt x="201168" y="286512"/>
                  </a:lnTo>
                  <a:lnTo>
                    <a:pt x="218694" y="301751"/>
                  </a:lnTo>
                  <a:lnTo>
                    <a:pt x="228600" y="291084"/>
                  </a:lnTo>
                  <a:lnTo>
                    <a:pt x="233934" y="268986"/>
                  </a:lnTo>
                  <a:lnTo>
                    <a:pt x="239268" y="275843"/>
                  </a:lnTo>
                  <a:lnTo>
                    <a:pt x="245363" y="286512"/>
                  </a:lnTo>
                  <a:lnTo>
                    <a:pt x="262128" y="304038"/>
                  </a:lnTo>
                  <a:lnTo>
                    <a:pt x="285750" y="301751"/>
                  </a:lnTo>
                  <a:lnTo>
                    <a:pt x="286512" y="326136"/>
                  </a:lnTo>
                  <a:lnTo>
                    <a:pt x="297942" y="326136"/>
                  </a:lnTo>
                  <a:lnTo>
                    <a:pt x="271272" y="393953"/>
                  </a:lnTo>
                  <a:lnTo>
                    <a:pt x="283463" y="409193"/>
                  </a:lnTo>
                  <a:lnTo>
                    <a:pt x="289560" y="389381"/>
                  </a:lnTo>
                  <a:lnTo>
                    <a:pt x="295656" y="409193"/>
                  </a:lnTo>
                  <a:lnTo>
                    <a:pt x="297942" y="402336"/>
                  </a:lnTo>
                  <a:lnTo>
                    <a:pt x="304038" y="415289"/>
                  </a:lnTo>
                  <a:lnTo>
                    <a:pt x="315468" y="424434"/>
                  </a:lnTo>
                  <a:lnTo>
                    <a:pt x="320801" y="415289"/>
                  </a:lnTo>
                  <a:lnTo>
                    <a:pt x="330708" y="429005"/>
                  </a:lnTo>
                  <a:lnTo>
                    <a:pt x="340613" y="432815"/>
                  </a:lnTo>
                  <a:lnTo>
                    <a:pt x="352044" y="422148"/>
                  </a:lnTo>
                  <a:lnTo>
                    <a:pt x="370332" y="356615"/>
                  </a:lnTo>
                  <a:lnTo>
                    <a:pt x="373380" y="334517"/>
                  </a:lnTo>
                  <a:lnTo>
                    <a:pt x="374904" y="293369"/>
                  </a:lnTo>
                  <a:close/>
                </a:path>
              </a:pathLst>
            </a:custGeom>
            <a:solidFill>
              <a:srgbClr val="FF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3527" y="5082473"/>
              <a:ext cx="329565" cy="770890"/>
            </a:xfrm>
            <a:custGeom>
              <a:avLst/>
              <a:gdLst/>
              <a:ahLst/>
              <a:cxnLst/>
              <a:rect l="l" t="t" r="r" b="b"/>
              <a:pathLst>
                <a:path w="329564" h="770889">
                  <a:moveTo>
                    <a:pt x="139451" y="770378"/>
                  </a:moveTo>
                  <a:lnTo>
                    <a:pt x="139451" y="759712"/>
                  </a:lnTo>
                  <a:lnTo>
                    <a:pt x="136406" y="755143"/>
                  </a:lnTo>
                  <a:lnTo>
                    <a:pt x="130307" y="755143"/>
                  </a:lnTo>
                  <a:lnTo>
                    <a:pt x="124972" y="759712"/>
                  </a:lnTo>
                  <a:lnTo>
                    <a:pt x="122682" y="759712"/>
                  </a:lnTo>
                  <a:lnTo>
                    <a:pt x="106685" y="764280"/>
                  </a:lnTo>
                  <a:lnTo>
                    <a:pt x="121164" y="742193"/>
                  </a:lnTo>
                  <a:lnTo>
                    <a:pt x="127254" y="722370"/>
                  </a:lnTo>
                  <a:lnTo>
                    <a:pt x="131071" y="703321"/>
                  </a:lnTo>
                  <a:lnTo>
                    <a:pt x="132589" y="678950"/>
                  </a:lnTo>
                  <a:lnTo>
                    <a:pt x="134879" y="654558"/>
                  </a:lnTo>
                  <a:lnTo>
                    <a:pt x="136406" y="600452"/>
                  </a:lnTo>
                  <a:lnTo>
                    <a:pt x="138687" y="547120"/>
                  </a:lnTo>
                  <a:lnTo>
                    <a:pt x="139451" y="503680"/>
                  </a:lnTo>
                  <a:lnTo>
                    <a:pt x="139451" y="473211"/>
                  </a:lnTo>
                  <a:lnTo>
                    <a:pt x="138687" y="453388"/>
                  </a:lnTo>
                  <a:lnTo>
                    <a:pt x="132589" y="433585"/>
                  </a:lnTo>
                  <a:lnTo>
                    <a:pt x="127254" y="429016"/>
                  </a:lnTo>
                  <a:lnTo>
                    <a:pt x="119637" y="420634"/>
                  </a:lnTo>
                  <a:lnTo>
                    <a:pt x="108967" y="420634"/>
                  </a:lnTo>
                  <a:lnTo>
                    <a:pt x="92206" y="411477"/>
                  </a:lnTo>
                  <a:lnTo>
                    <a:pt x="90680" y="411477"/>
                  </a:lnTo>
                  <a:lnTo>
                    <a:pt x="80773" y="403095"/>
                  </a:lnTo>
                  <a:lnTo>
                    <a:pt x="62486" y="396242"/>
                  </a:lnTo>
                  <a:lnTo>
                    <a:pt x="48771" y="391674"/>
                  </a:lnTo>
                  <a:lnTo>
                    <a:pt x="35055" y="381008"/>
                  </a:lnTo>
                  <a:lnTo>
                    <a:pt x="18287" y="381008"/>
                  </a:lnTo>
                  <a:lnTo>
                    <a:pt x="0" y="385576"/>
                  </a:lnTo>
                  <a:lnTo>
                    <a:pt x="26667" y="377949"/>
                  </a:lnTo>
                  <a:lnTo>
                    <a:pt x="31247" y="372626"/>
                  </a:lnTo>
                  <a:lnTo>
                    <a:pt x="33529" y="364998"/>
                  </a:lnTo>
                  <a:lnTo>
                    <a:pt x="35055" y="345950"/>
                  </a:lnTo>
                  <a:lnTo>
                    <a:pt x="31247" y="306324"/>
                  </a:lnTo>
                  <a:lnTo>
                    <a:pt x="30483" y="278138"/>
                  </a:lnTo>
                  <a:lnTo>
                    <a:pt x="36574" y="343666"/>
                  </a:lnTo>
                  <a:lnTo>
                    <a:pt x="37337" y="361185"/>
                  </a:lnTo>
                  <a:lnTo>
                    <a:pt x="40390" y="368812"/>
                  </a:lnTo>
                  <a:lnTo>
                    <a:pt x="48771" y="378724"/>
                  </a:lnTo>
                  <a:lnTo>
                    <a:pt x="63249" y="383292"/>
                  </a:lnTo>
                  <a:lnTo>
                    <a:pt x="76201" y="383292"/>
                  </a:lnTo>
                  <a:lnTo>
                    <a:pt x="70103" y="368812"/>
                  </a:lnTo>
                  <a:lnTo>
                    <a:pt x="62486" y="343666"/>
                  </a:lnTo>
                  <a:lnTo>
                    <a:pt x="57151" y="317765"/>
                  </a:lnTo>
                  <a:lnTo>
                    <a:pt x="48771" y="272040"/>
                  </a:lnTo>
                  <a:lnTo>
                    <a:pt x="61723" y="323862"/>
                  </a:lnTo>
                  <a:lnTo>
                    <a:pt x="68584" y="345950"/>
                  </a:lnTo>
                  <a:lnTo>
                    <a:pt x="75438" y="362714"/>
                  </a:lnTo>
                  <a:lnTo>
                    <a:pt x="82300" y="376439"/>
                  </a:lnTo>
                  <a:lnTo>
                    <a:pt x="94488" y="390145"/>
                  </a:lnTo>
                  <a:lnTo>
                    <a:pt x="105158" y="391674"/>
                  </a:lnTo>
                  <a:lnTo>
                    <a:pt x="116592" y="393958"/>
                  </a:lnTo>
                  <a:lnTo>
                    <a:pt x="129544" y="390145"/>
                  </a:lnTo>
                  <a:lnTo>
                    <a:pt x="118874" y="383292"/>
                  </a:lnTo>
                  <a:lnTo>
                    <a:pt x="113539" y="377949"/>
                  </a:lnTo>
                  <a:lnTo>
                    <a:pt x="108967" y="368057"/>
                  </a:lnTo>
                  <a:lnTo>
                    <a:pt x="103632" y="355861"/>
                  </a:lnTo>
                  <a:lnTo>
                    <a:pt x="90680" y="347479"/>
                  </a:lnTo>
                  <a:lnTo>
                    <a:pt x="71629" y="328431"/>
                  </a:lnTo>
                  <a:lnTo>
                    <a:pt x="68584" y="323862"/>
                  </a:lnTo>
                  <a:lnTo>
                    <a:pt x="66294" y="318519"/>
                  </a:lnTo>
                  <a:lnTo>
                    <a:pt x="64012" y="313951"/>
                  </a:lnTo>
                  <a:lnTo>
                    <a:pt x="70866" y="323862"/>
                  </a:lnTo>
                  <a:lnTo>
                    <a:pt x="73919" y="326901"/>
                  </a:lnTo>
                  <a:lnTo>
                    <a:pt x="79246" y="330715"/>
                  </a:lnTo>
                  <a:lnTo>
                    <a:pt x="83826" y="334529"/>
                  </a:lnTo>
                  <a:lnTo>
                    <a:pt x="89916" y="338323"/>
                  </a:lnTo>
                  <a:lnTo>
                    <a:pt x="93725" y="339852"/>
                  </a:lnTo>
                  <a:lnTo>
                    <a:pt x="99060" y="341381"/>
                  </a:lnTo>
                  <a:lnTo>
                    <a:pt x="95252" y="328431"/>
                  </a:lnTo>
                  <a:lnTo>
                    <a:pt x="92206" y="316990"/>
                  </a:lnTo>
                  <a:lnTo>
                    <a:pt x="87635" y="298716"/>
                  </a:lnTo>
                  <a:lnTo>
                    <a:pt x="81536" y="267472"/>
                  </a:lnTo>
                  <a:lnTo>
                    <a:pt x="77728" y="256031"/>
                  </a:lnTo>
                  <a:lnTo>
                    <a:pt x="67058" y="238512"/>
                  </a:lnTo>
                  <a:lnTo>
                    <a:pt x="57914" y="227846"/>
                  </a:lnTo>
                  <a:lnTo>
                    <a:pt x="76201" y="243080"/>
                  </a:lnTo>
                  <a:lnTo>
                    <a:pt x="70866" y="204984"/>
                  </a:lnTo>
                  <a:lnTo>
                    <a:pt x="63249" y="163828"/>
                  </a:lnTo>
                  <a:lnTo>
                    <a:pt x="72393" y="205738"/>
                  </a:lnTo>
                  <a:lnTo>
                    <a:pt x="74675" y="219464"/>
                  </a:lnTo>
                  <a:lnTo>
                    <a:pt x="87635" y="267472"/>
                  </a:lnTo>
                  <a:lnTo>
                    <a:pt x="92970" y="288805"/>
                  </a:lnTo>
                  <a:lnTo>
                    <a:pt x="95252" y="300226"/>
                  </a:lnTo>
                  <a:lnTo>
                    <a:pt x="104395" y="328431"/>
                  </a:lnTo>
                  <a:lnTo>
                    <a:pt x="100587" y="254521"/>
                  </a:lnTo>
                  <a:lnTo>
                    <a:pt x="96778" y="225561"/>
                  </a:lnTo>
                  <a:lnTo>
                    <a:pt x="92206" y="204229"/>
                  </a:lnTo>
                  <a:lnTo>
                    <a:pt x="86108" y="177553"/>
                  </a:lnTo>
                  <a:lnTo>
                    <a:pt x="94488" y="199641"/>
                  </a:lnTo>
                  <a:lnTo>
                    <a:pt x="90680" y="96016"/>
                  </a:lnTo>
                  <a:lnTo>
                    <a:pt x="92206" y="65547"/>
                  </a:lnTo>
                  <a:lnTo>
                    <a:pt x="93725" y="109741"/>
                  </a:lnTo>
                  <a:lnTo>
                    <a:pt x="99060" y="86105"/>
                  </a:lnTo>
                  <a:lnTo>
                    <a:pt x="113539" y="59449"/>
                  </a:lnTo>
                  <a:lnTo>
                    <a:pt x="99823" y="90693"/>
                  </a:lnTo>
                  <a:lnTo>
                    <a:pt x="94488" y="115819"/>
                  </a:lnTo>
                  <a:lnTo>
                    <a:pt x="96778" y="177553"/>
                  </a:lnTo>
                  <a:lnTo>
                    <a:pt x="99823" y="210307"/>
                  </a:lnTo>
                  <a:lnTo>
                    <a:pt x="104395" y="245365"/>
                  </a:lnTo>
                  <a:lnTo>
                    <a:pt x="107448" y="297942"/>
                  </a:lnTo>
                  <a:lnTo>
                    <a:pt x="112020" y="341381"/>
                  </a:lnTo>
                  <a:lnTo>
                    <a:pt x="125735" y="358900"/>
                  </a:lnTo>
                  <a:lnTo>
                    <a:pt x="130307" y="356616"/>
                  </a:lnTo>
                  <a:lnTo>
                    <a:pt x="122682" y="313176"/>
                  </a:lnTo>
                  <a:lnTo>
                    <a:pt x="118110" y="290334"/>
                  </a:lnTo>
                  <a:lnTo>
                    <a:pt x="116592" y="273570"/>
                  </a:lnTo>
                  <a:lnTo>
                    <a:pt x="115065" y="259845"/>
                  </a:lnTo>
                  <a:lnTo>
                    <a:pt x="115065" y="243080"/>
                  </a:lnTo>
                  <a:lnTo>
                    <a:pt x="110494" y="217179"/>
                  </a:lnTo>
                  <a:lnTo>
                    <a:pt x="118110" y="243080"/>
                  </a:lnTo>
                  <a:lnTo>
                    <a:pt x="118874" y="232414"/>
                  </a:lnTo>
                  <a:lnTo>
                    <a:pt x="114302" y="175269"/>
                  </a:lnTo>
                  <a:lnTo>
                    <a:pt x="113539" y="156220"/>
                  </a:lnTo>
                  <a:lnTo>
                    <a:pt x="114302" y="140966"/>
                  </a:lnTo>
                  <a:lnTo>
                    <a:pt x="116592" y="118124"/>
                  </a:lnTo>
                  <a:lnTo>
                    <a:pt x="127254" y="45724"/>
                  </a:lnTo>
                  <a:lnTo>
                    <a:pt x="117355" y="124976"/>
                  </a:lnTo>
                  <a:lnTo>
                    <a:pt x="137161" y="48008"/>
                  </a:lnTo>
                  <a:lnTo>
                    <a:pt x="122682" y="115065"/>
                  </a:lnTo>
                  <a:lnTo>
                    <a:pt x="118874" y="140966"/>
                  </a:lnTo>
                  <a:lnTo>
                    <a:pt x="118110" y="158505"/>
                  </a:lnTo>
                  <a:lnTo>
                    <a:pt x="121927" y="214895"/>
                  </a:lnTo>
                  <a:lnTo>
                    <a:pt x="122682" y="247649"/>
                  </a:lnTo>
                  <a:lnTo>
                    <a:pt x="122682" y="267472"/>
                  </a:lnTo>
                  <a:lnTo>
                    <a:pt x="125735" y="288030"/>
                  </a:lnTo>
                  <a:lnTo>
                    <a:pt x="129544" y="304794"/>
                  </a:lnTo>
                  <a:lnTo>
                    <a:pt x="133352" y="323862"/>
                  </a:lnTo>
                  <a:lnTo>
                    <a:pt x="136406" y="340607"/>
                  </a:lnTo>
                  <a:lnTo>
                    <a:pt x="140214" y="362714"/>
                  </a:lnTo>
                  <a:lnTo>
                    <a:pt x="138687" y="334529"/>
                  </a:lnTo>
                  <a:lnTo>
                    <a:pt x="139451" y="262884"/>
                  </a:lnTo>
                  <a:lnTo>
                    <a:pt x="136406" y="252992"/>
                  </a:lnTo>
                  <a:lnTo>
                    <a:pt x="134879" y="243080"/>
                  </a:lnTo>
                  <a:lnTo>
                    <a:pt x="133352" y="227846"/>
                  </a:lnTo>
                  <a:lnTo>
                    <a:pt x="131071" y="202699"/>
                  </a:lnTo>
                  <a:lnTo>
                    <a:pt x="126499" y="176024"/>
                  </a:lnTo>
                  <a:lnTo>
                    <a:pt x="134116" y="213366"/>
                  </a:lnTo>
                  <a:lnTo>
                    <a:pt x="136406" y="230130"/>
                  </a:lnTo>
                  <a:lnTo>
                    <a:pt x="139451" y="240796"/>
                  </a:lnTo>
                  <a:lnTo>
                    <a:pt x="139451" y="120408"/>
                  </a:lnTo>
                  <a:lnTo>
                    <a:pt x="137161" y="78497"/>
                  </a:lnTo>
                  <a:lnTo>
                    <a:pt x="140977" y="107437"/>
                  </a:lnTo>
                  <a:lnTo>
                    <a:pt x="147068" y="57919"/>
                  </a:lnTo>
                  <a:lnTo>
                    <a:pt x="156975" y="7627"/>
                  </a:lnTo>
                  <a:lnTo>
                    <a:pt x="147068" y="72399"/>
                  </a:lnTo>
                  <a:lnTo>
                    <a:pt x="144786" y="92977"/>
                  </a:lnTo>
                  <a:lnTo>
                    <a:pt x="143259" y="110496"/>
                  </a:lnTo>
                  <a:lnTo>
                    <a:pt x="144023" y="150877"/>
                  </a:lnTo>
                  <a:lnTo>
                    <a:pt x="150121" y="120408"/>
                  </a:lnTo>
                  <a:lnTo>
                    <a:pt x="153166" y="102114"/>
                  </a:lnTo>
                  <a:lnTo>
                    <a:pt x="156211" y="80007"/>
                  </a:lnTo>
                  <a:lnTo>
                    <a:pt x="158501" y="57919"/>
                  </a:lnTo>
                  <a:lnTo>
                    <a:pt x="160028" y="35812"/>
                  </a:lnTo>
                  <a:lnTo>
                    <a:pt x="163836" y="0"/>
                  </a:lnTo>
                  <a:lnTo>
                    <a:pt x="161546" y="43439"/>
                  </a:lnTo>
                  <a:lnTo>
                    <a:pt x="157738" y="84595"/>
                  </a:lnTo>
                  <a:lnTo>
                    <a:pt x="151639" y="132584"/>
                  </a:lnTo>
                  <a:lnTo>
                    <a:pt x="147068" y="155446"/>
                  </a:lnTo>
                  <a:lnTo>
                    <a:pt x="146304" y="204229"/>
                  </a:lnTo>
                  <a:lnTo>
                    <a:pt x="148594" y="260599"/>
                  </a:lnTo>
                  <a:lnTo>
                    <a:pt x="148594" y="339852"/>
                  </a:lnTo>
                  <a:lnTo>
                    <a:pt x="151639" y="376439"/>
                  </a:lnTo>
                  <a:lnTo>
                    <a:pt x="153929" y="338323"/>
                  </a:lnTo>
                  <a:lnTo>
                    <a:pt x="154693" y="311667"/>
                  </a:lnTo>
                  <a:lnTo>
                    <a:pt x="158501" y="259090"/>
                  </a:lnTo>
                  <a:lnTo>
                    <a:pt x="165363" y="210307"/>
                  </a:lnTo>
                  <a:lnTo>
                    <a:pt x="158501" y="156220"/>
                  </a:lnTo>
                  <a:lnTo>
                    <a:pt x="166881" y="200415"/>
                  </a:lnTo>
                  <a:lnTo>
                    <a:pt x="176025" y="165357"/>
                  </a:lnTo>
                  <a:lnTo>
                    <a:pt x="179078" y="147064"/>
                  </a:lnTo>
                  <a:lnTo>
                    <a:pt x="177552" y="100585"/>
                  </a:lnTo>
                  <a:lnTo>
                    <a:pt x="182123" y="144779"/>
                  </a:lnTo>
                  <a:lnTo>
                    <a:pt x="205746" y="54861"/>
                  </a:lnTo>
                  <a:lnTo>
                    <a:pt x="213371" y="22107"/>
                  </a:lnTo>
                  <a:lnTo>
                    <a:pt x="204982" y="74684"/>
                  </a:lnTo>
                  <a:lnTo>
                    <a:pt x="185932" y="157730"/>
                  </a:lnTo>
                  <a:lnTo>
                    <a:pt x="230894" y="86105"/>
                  </a:lnTo>
                  <a:lnTo>
                    <a:pt x="185932" y="166112"/>
                  </a:lnTo>
                  <a:lnTo>
                    <a:pt x="171453" y="230130"/>
                  </a:lnTo>
                  <a:lnTo>
                    <a:pt x="164600" y="322333"/>
                  </a:lnTo>
                  <a:lnTo>
                    <a:pt x="162310" y="372626"/>
                  </a:lnTo>
                  <a:lnTo>
                    <a:pt x="166881" y="333754"/>
                  </a:lnTo>
                  <a:lnTo>
                    <a:pt x="169935" y="316990"/>
                  </a:lnTo>
                  <a:lnTo>
                    <a:pt x="175262" y="300226"/>
                  </a:lnTo>
                  <a:lnTo>
                    <a:pt x="182123" y="280423"/>
                  </a:lnTo>
                  <a:lnTo>
                    <a:pt x="185932" y="268227"/>
                  </a:lnTo>
                  <a:lnTo>
                    <a:pt x="189740" y="255276"/>
                  </a:lnTo>
                  <a:lnTo>
                    <a:pt x="189740" y="239267"/>
                  </a:lnTo>
                  <a:lnTo>
                    <a:pt x="190504" y="190504"/>
                  </a:lnTo>
                  <a:lnTo>
                    <a:pt x="192030" y="225561"/>
                  </a:lnTo>
                  <a:lnTo>
                    <a:pt x="193557" y="238512"/>
                  </a:lnTo>
                  <a:lnTo>
                    <a:pt x="195839" y="243080"/>
                  </a:lnTo>
                  <a:lnTo>
                    <a:pt x="201937" y="218689"/>
                  </a:lnTo>
                  <a:lnTo>
                    <a:pt x="207272" y="198131"/>
                  </a:lnTo>
                  <a:lnTo>
                    <a:pt x="211081" y="181367"/>
                  </a:lnTo>
                  <a:lnTo>
                    <a:pt x="216416" y="162318"/>
                  </a:lnTo>
                  <a:lnTo>
                    <a:pt x="225559" y="140211"/>
                  </a:lnTo>
                  <a:lnTo>
                    <a:pt x="234703" y="120408"/>
                  </a:lnTo>
                  <a:lnTo>
                    <a:pt x="234703" y="55635"/>
                  </a:lnTo>
                  <a:lnTo>
                    <a:pt x="236993" y="115819"/>
                  </a:lnTo>
                  <a:lnTo>
                    <a:pt x="253753" y="96016"/>
                  </a:lnTo>
                  <a:lnTo>
                    <a:pt x="271277" y="77723"/>
                  </a:lnTo>
                  <a:lnTo>
                    <a:pt x="248418" y="111251"/>
                  </a:lnTo>
                  <a:lnTo>
                    <a:pt x="262897" y="134113"/>
                  </a:lnTo>
                  <a:lnTo>
                    <a:pt x="245373" y="114310"/>
                  </a:lnTo>
                  <a:lnTo>
                    <a:pt x="224796" y="160789"/>
                  </a:lnTo>
                  <a:lnTo>
                    <a:pt x="212607" y="212611"/>
                  </a:lnTo>
                  <a:lnTo>
                    <a:pt x="211081" y="227071"/>
                  </a:lnTo>
                  <a:lnTo>
                    <a:pt x="217179" y="224032"/>
                  </a:lnTo>
                  <a:lnTo>
                    <a:pt x="232421" y="212611"/>
                  </a:lnTo>
                  <a:lnTo>
                    <a:pt x="241565" y="202699"/>
                  </a:lnTo>
                  <a:lnTo>
                    <a:pt x="249945" y="195072"/>
                  </a:lnTo>
                  <a:lnTo>
                    <a:pt x="256043" y="188974"/>
                  </a:lnTo>
                  <a:lnTo>
                    <a:pt x="262133" y="179837"/>
                  </a:lnTo>
                  <a:lnTo>
                    <a:pt x="265950" y="169171"/>
                  </a:lnTo>
                  <a:lnTo>
                    <a:pt x="268232" y="156975"/>
                  </a:lnTo>
                  <a:lnTo>
                    <a:pt x="267469" y="169171"/>
                  </a:lnTo>
                  <a:lnTo>
                    <a:pt x="242320" y="214120"/>
                  </a:lnTo>
                  <a:lnTo>
                    <a:pt x="227086" y="229375"/>
                  </a:lnTo>
                  <a:lnTo>
                    <a:pt x="220988" y="236983"/>
                  </a:lnTo>
                  <a:lnTo>
                    <a:pt x="191267" y="288805"/>
                  </a:lnTo>
                  <a:lnTo>
                    <a:pt x="179078" y="333754"/>
                  </a:lnTo>
                  <a:lnTo>
                    <a:pt x="176025" y="345950"/>
                  </a:lnTo>
                  <a:lnTo>
                    <a:pt x="174506" y="359675"/>
                  </a:lnTo>
                  <a:lnTo>
                    <a:pt x="172980" y="380233"/>
                  </a:lnTo>
                  <a:lnTo>
                    <a:pt x="182887" y="362714"/>
                  </a:lnTo>
                  <a:lnTo>
                    <a:pt x="195839" y="311667"/>
                  </a:lnTo>
                  <a:lnTo>
                    <a:pt x="197365" y="288805"/>
                  </a:lnTo>
                  <a:lnTo>
                    <a:pt x="201937" y="273570"/>
                  </a:lnTo>
                  <a:lnTo>
                    <a:pt x="199647" y="288030"/>
                  </a:lnTo>
                  <a:lnTo>
                    <a:pt x="197365" y="304039"/>
                  </a:lnTo>
                  <a:lnTo>
                    <a:pt x="195839" y="334529"/>
                  </a:lnTo>
                  <a:lnTo>
                    <a:pt x="195839" y="341381"/>
                  </a:lnTo>
                  <a:lnTo>
                    <a:pt x="196602" y="348234"/>
                  </a:lnTo>
                  <a:lnTo>
                    <a:pt x="201937" y="348989"/>
                  </a:lnTo>
                  <a:lnTo>
                    <a:pt x="226323" y="327656"/>
                  </a:lnTo>
                  <a:lnTo>
                    <a:pt x="246136" y="310892"/>
                  </a:lnTo>
                  <a:lnTo>
                    <a:pt x="251471" y="305569"/>
                  </a:lnTo>
                  <a:lnTo>
                    <a:pt x="256798" y="297187"/>
                  </a:lnTo>
                  <a:lnTo>
                    <a:pt x="259852" y="280423"/>
                  </a:lnTo>
                  <a:lnTo>
                    <a:pt x="265187" y="224787"/>
                  </a:lnTo>
                  <a:lnTo>
                    <a:pt x="261378" y="295657"/>
                  </a:lnTo>
                  <a:lnTo>
                    <a:pt x="263660" y="297187"/>
                  </a:lnTo>
                  <a:lnTo>
                    <a:pt x="267469" y="293373"/>
                  </a:lnTo>
                  <a:lnTo>
                    <a:pt x="273567" y="256031"/>
                  </a:lnTo>
                  <a:lnTo>
                    <a:pt x="272040" y="275854"/>
                  </a:lnTo>
                  <a:lnTo>
                    <a:pt x="270522" y="286520"/>
                  </a:lnTo>
                  <a:lnTo>
                    <a:pt x="273567" y="288805"/>
                  </a:lnTo>
                  <a:lnTo>
                    <a:pt x="277375" y="284236"/>
                  </a:lnTo>
                  <a:lnTo>
                    <a:pt x="280429" y="273570"/>
                  </a:lnTo>
                  <a:lnTo>
                    <a:pt x="290327" y="250708"/>
                  </a:lnTo>
                  <a:lnTo>
                    <a:pt x="283474" y="270511"/>
                  </a:lnTo>
                  <a:lnTo>
                    <a:pt x="281184" y="281177"/>
                  </a:lnTo>
                  <a:lnTo>
                    <a:pt x="280429" y="291089"/>
                  </a:lnTo>
                  <a:lnTo>
                    <a:pt x="285000" y="301000"/>
                  </a:lnTo>
                  <a:lnTo>
                    <a:pt x="278139" y="296412"/>
                  </a:lnTo>
                  <a:lnTo>
                    <a:pt x="274330" y="298716"/>
                  </a:lnTo>
                  <a:lnTo>
                    <a:pt x="267469" y="304039"/>
                  </a:lnTo>
                  <a:lnTo>
                    <a:pt x="272804" y="321558"/>
                  </a:lnTo>
                  <a:lnTo>
                    <a:pt x="276612" y="349764"/>
                  </a:lnTo>
                  <a:lnTo>
                    <a:pt x="270522" y="323862"/>
                  </a:lnTo>
                  <a:lnTo>
                    <a:pt x="267469" y="314706"/>
                  </a:lnTo>
                  <a:lnTo>
                    <a:pt x="263660" y="310892"/>
                  </a:lnTo>
                  <a:lnTo>
                    <a:pt x="259852" y="310892"/>
                  </a:lnTo>
                  <a:lnTo>
                    <a:pt x="234703" y="332999"/>
                  </a:lnTo>
                  <a:lnTo>
                    <a:pt x="223269" y="341381"/>
                  </a:lnTo>
                  <a:lnTo>
                    <a:pt x="197365" y="371096"/>
                  </a:lnTo>
                  <a:lnTo>
                    <a:pt x="179842" y="405379"/>
                  </a:lnTo>
                  <a:lnTo>
                    <a:pt x="199647" y="406909"/>
                  </a:lnTo>
                  <a:lnTo>
                    <a:pt x="240801" y="396242"/>
                  </a:lnTo>
                  <a:lnTo>
                    <a:pt x="278139" y="376439"/>
                  </a:lnTo>
                  <a:lnTo>
                    <a:pt x="303288" y="323862"/>
                  </a:lnTo>
                  <a:lnTo>
                    <a:pt x="293381" y="355861"/>
                  </a:lnTo>
                  <a:lnTo>
                    <a:pt x="287282" y="369567"/>
                  </a:lnTo>
                  <a:lnTo>
                    <a:pt x="281184" y="381008"/>
                  </a:lnTo>
                  <a:lnTo>
                    <a:pt x="292617" y="379478"/>
                  </a:lnTo>
                  <a:lnTo>
                    <a:pt x="300998" y="374135"/>
                  </a:lnTo>
                  <a:lnTo>
                    <a:pt x="307096" y="366528"/>
                  </a:lnTo>
                  <a:lnTo>
                    <a:pt x="313194" y="359675"/>
                  </a:lnTo>
                  <a:lnTo>
                    <a:pt x="321575" y="351293"/>
                  </a:lnTo>
                  <a:lnTo>
                    <a:pt x="329192" y="346705"/>
                  </a:lnTo>
                  <a:lnTo>
                    <a:pt x="321575" y="355861"/>
                  </a:lnTo>
                  <a:lnTo>
                    <a:pt x="315476" y="364244"/>
                  </a:lnTo>
                  <a:lnTo>
                    <a:pt x="308623" y="371851"/>
                  </a:lnTo>
                  <a:lnTo>
                    <a:pt x="304051" y="378724"/>
                  </a:lnTo>
                  <a:lnTo>
                    <a:pt x="297952" y="384047"/>
                  </a:lnTo>
                  <a:lnTo>
                    <a:pt x="306333" y="386331"/>
                  </a:lnTo>
                  <a:lnTo>
                    <a:pt x="312431" y="384047"/>
                  </a:lnTo>
                  <a:lnTo>
                    <a:pt x="318530" y="381008"/>
                  </a:lnTo>
                  <a:lnTo>
                    <a:pt x="324620" y="376439"/>
                  </a:lnTo>
                  <a:lnTo>
                    <a:pt x="317766" y="387860"/>
                  </a:lnTo>
                  <a:lnTo>
                    <a:pt x="310141" y="390145"/>
                  </a:lnTo>
                  <a:lnTo>
                    <a:pt x="300998" y="390145"/>
                  </a:lnTo>
                  <a:lnTo>
                    <a:pt x="287282" y="393184"/>
                  </a:lnTo>
                  <a:lnTo>
                    <a:pt x="282711" y="394713"/>
                  </a:lnTo>
                  <a:lnTo>
                    <a:pt x="288046" y="400056"/>
                  </a:lnTo>
                  <a:lnTo>
                    <a:pt x="296426" y="403870"/>
                  </a:lnTo>
                  <a:lnTo>
                    <a:pt x="318530" y="406154"/>
                  </a:lnTo>
                  <a:lnTo>
                    <a:pt x="301761" y="409193"/>
                  </a:lnTo>
                  <a:lnTo>
                    <a:pt x="294144" y="409193"/>
                  </a:lnTo>
                  <a:lnTo>
                    <a:pt x="287282" y="406909"/>
                  </a:lnTo>
                  <a:lnTo>
                    <a:pt x="275094" y="398527"/>
                  </a:lnTo>
                  <a:lnTo>
                    <a:pt x="257562" y="406909"/>
                  </a:lnTo>
                  <a:lnTo>
                    <a:pt x="230894" y="420634"/>
                  </a:lnTo>
                  <a:lnTo>
                    <a:pt x="234703" y="432055"/>
                  </a:lnTo>
                  <a:lnTo>
                    <a:pt x="242320" y="457956"/>
                  </a:lnTo>
                  <a:lnTo>
                    <a:pt x="227086" y="423673"/>
                  </a:lnTo>
                  <a:lnTo>
                    <a:pt x="228604" y="439682"/>
                  </a:lnTo>
                  <a:lnTo>
                    <a:pt x="227086" y="454917"/>
                  </a:lnTo>
                  <a:lnTo>
                    <a:pt x="226323" y="466338"/>
                  </a:lnTo>
                  <a:lnTo>
                    <a:pt x="224796" y="481593"/>
                  </a:lnTo>
                  <a:lnTo>
                    <a:pt x="220988" y="502926"/>
                  </a:lnTo>
                  <a:lnTo>
                    <a:pt x="210317" y="542552"/>
                  </a:lnTo>
                  <a:lnTo>
                    <a:pt x="217179" y="508249"/>
                  </a:lnTo>
                  <a:lnTo>
                    <a:pt x="220988" y="486916"/>
                  </a:lnTo>
                  <a:lnTo>
                    <a:pt x="223269" y="466338"/>
                  </a:lnTo>
                  <a:lnTo>
                    <a:pt x="223269" y="454917"/>
                  </a:lnTo>
                  <a:lnTo>
                    <a:pt x="222514" y="437398"/>
                  </a:lnTo>
                  <a:lnTo>
                    <a:pt x="220988" y="429771"/>
                  </a:lnTo>
                  <a:lnTo>
                    <a:pt x="218698" y="424428"/>
                  </a:lnTo>
                  <a:lnTo>
                    <a:pt x="206509" y="426712"/>
                  </a:lnTo>
                  <a:lnTo>
                    <a:pt x="181360" y="458731"/>
                  </a:lnTo>
                  <a:lnTo>
                    <a:pt x="179078" y="473211"/>
                  </a:lnTo>
                  <a:lnTo>
                    <a:pt x="179078" y="531886"/>
                  </a:lnTo>
                  <a:lnTo>
                    <a:pt x="177552" y="562355"/>
                  </a:lnTo>
                  <a:lnTo>
                    <a:pt x="177552" y="650745"/>
                  </a:lnTo>
                  <a:lnTo>
                    <a:pt x="180597" y="676646"/>
                  </a:lnTo>
                  <a:lnTo>
                    <a:pt x="190504" y="731527"/>
                  </a:lnTo>
                  <a:lnTo>
                    <a:pt x="214126" y="768849"/>
                  </a:lnTo>
                  <a:lnTo>
                    <a:pt x="199647" y="764280"/>
                  </a:lnTo>
                  <a:lnTo>
                    <a:pt x="185932" y="753614"/>
                  </a:lnTo>
                  <a:lnTo>
                    <a:pt x="177552" y="749046"/>
                  </a:lnTo>
                  <a:lnTo>
                    <a:pt x="171453" y="749046"/>
                  </a:lnTo>
                  <a:lnTo>
                    <a:pt x="166881" y="759712"/>
                  </a:lnTo>
                  <a:lnTo>
                    <a:pt x="163836" y="755143"/>
                  </a:lnTo>
                  <a:lnTo>
                    <a:pt x="156211" y="753614"/>
                  </a:lnTo>
                  <a:lnTo>
                    <a:pt x="150121" y="757428"/>
                  </a:lnTo>
                  <a:lnTo>
                    <a:pt x="144023" y="766565"/>
                  </a:lnTo>
                  <a:lnTo>
                    <a:pt x="139451" y="770378"/>
                  </a:lnTo>
                  <a:close/>
                </a:path>
              </a:pathLst>
            </a:custGeom>
            <a:solidFill>
              <a:srgbClr val="7E5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3527" y="5082473"/>
              <a:ext cx="329565" cy="770890"/>
            </a:xfrm>
            <a:custGeom>
              <a:avLst/>
              <a:gdLst/>
              <a:ahLst/>
              <a:cxnLst/>
              <a:rect l="l" t="t" r="r" b="b"/>
              <a:pathLst>
                <a:path w="329564" h="770889">
                  <a:moveTo>
                    <a:pt x="106685" y="764280"/>
                  </a:moveTo>
                  <a:lnTo>
                    <a:pt x="121164" y="742193"/>
                  </a:lnTo>
                  <a:lnTo>
                    <a:pt x="127254" y="722370"/>
                  </a:lnTo>
                  <a:lnTo>
                    <a:pt x="131071" y="703321"/>
                  </a:lnTo>
                  <a:lnTo>
                    <a:pt x="132589" y="678950"/>
                  </a:lnTo>
                  <a:lnTo>
                    <a:pt x="134879" y="654558"/>
                  </a:lnTo>
                  <a:lnTo>
                    <a:pt x="135642" y="628657"/>
                  </a:lnTo>
                  <a:lnTo>
                    <a:pt x="136406" y="600452"/>
                  </a:lnTo>
                  <a:lnTo>
                    <a:pt x="138687" y="547120"/>
                  </a:lnTo>
                  <a:lnTo>
                    <a:pt x="139451" y="503680"/>
                  </a:lnTo>
                  <a:lnTo>
                    <a:pt x="139451" y="473211"/>
                  </a:lnTo>
                  <a:lnTo>
                    <a:pt x="138687" y="453388"/>
                  </a:lnTo>
                  <a:lnTo>
                    <a:pt x="132589" y="433585"/>
                  </a:lnTo>
                  <a:lnTo>
                    <a:pt x="127254" y="429016"/>
                  </a:lnTo>
                  <a:lnTo>
                    <a:pt x="119637" y="420634"/>
                  </a:lnTo>
                  <a:lnTo>
                    <a:pt x="108967" y="420634"/>
                  </a:lnTo>
                  <a:lnTo>
                    <a:pt x="92206" y="411477"/>
                  </a:lnTo>
                  <a:lnTo>
                    <a:pt x="90680" y="411477"/>
                  </a:lnTo>
                  <a:lnTo>
                    <a:pt x="80773" y="403095"/>
                  </a:lnTo>
                  <a:lnTo>
                    <a:pt x="62486" y="396242"/>
                  </a:lnTo>
                  <a:lnTo>
                    <a:pt x="48771" y="391674"/>
                  </a:lnTo>
                  <a:lnTo>
                    <a:pt x="35055" y="381008"/>
                  </a:lnTo>
                  <a:lnTo>
                    <a:pt x="18287" y="381008"/>
                  </a:lnTo>
                  <a:lnTo>
                    <a:pt x="0" y="385576"/>
                  </a:lnTo>
                  <a:lnTo>
                    <a:pt x="26667" y="377949"/>
                  </a:lnTo>
                  <a:lnTo>
                    <a:pt x="31247" y="372626"/>
                  </a:lnTo>
                  <a:lnTo>
                    <a:pt x="33529" y="364998"/>
                  </a:lnTo>
                  <a:lnTo>
                    <a:pt x="35055" y="345950"/>
                  </a:lnTo>
                  <a:lnTo>
                    <a:pt x="31247" y="306324"/>
                  </a:lnTo>
                  <a:lnTo>
                    <a:pt x="30483" y="278138"/>
                  </a:lnTo>
                  <a:lnTo>
                    <a:pt x="36574" y="343666"/>
                  </a:lnTo>
                  <a:lnTo>
                    <a:pt x="37337" y="361185"/>
                  </a:lnTo>
                  <a:lnTo>
                    <a:pt x="40390" y="368812"/>
                  </a:lnTo>
                  <a:lnTo>
                    <a:pt x="44962" y="374135"/>
                  </a:lnTo>
                  <a:lnTo>
                    <a:pt x="48771" y="378724"/>
                  </a:lnTo>
                  <a:lnTo>
                    <a:pt x="63249" y="383292"/>
                  </a:lnTo>
                  <a:lnTo>
                    <a:pt x="76201" y="383292"/>
                  </a:lnTo>
                  <a:lnTo>
                    <a:pt x="70103" y="368812"/>
                  </a:lnTo>
                  <a:lnTo>
                    <a:pt x="62486" y="343666"/>
                  </a:lnTo>
                  <a:lnTo>
                    <a:pt x="57151" y="317765"/>
                  </a:lnTo>
                  <a:lnTo>
                    <a:pt x="48771" y="272040"/>
                  </a:lnTo>
                  <a:lnTo>
                    <a:pt x="61723" y="323862"/>
                  </a:lnTo>
                  <a:lnTo>
                    <a:pt x="68584" y="345950"/>
                  </a:lnTo>
                  <a:lnTo>
                    <a:pt x="75438" y="362714"/>
                  </a:lnTo>
                  <a:lnTo>
                    <a:pt x="82300" y="376439"/>
                  </a:lnTo>
                  <a:lnTo>
                    <a:pt x="94488" y="390145"/>
                  </a:lnTo>
                  <a:lnTo>
                    <a:pt x="105158" y="391674"/>
                  </a:lnTo>
                  <a:lnTo>
                    <a:pt x="116592" y="393958"/>
                  </a:lnTo>
                  <a:lnTo>
                    <a:pt x="129544" y="390145"/>
                  </a:lnTo>
                  <a:lnTo>
                    <a:pt x="118874" y="383292"/>
                  </a:lnTo>
                  <a:lnTo>
                    <a:pt x="113539" y="377949"/>
                  </a:lnTo>
                  <a:lnTo>
                    <a:pt x="108967" y="368057"/>
                  </a:lnTo>
                  <a:lnTo>
                    <a:pt x="103632" y="355861"/>
                  </a:lnTo>
                  <a:lnTo>
                    <a:pt x="90680" y="347479"/>
                  </a:lnTo>
                  <a:lnTo>
                    <a:pt x="71629" y="328431"/>
                  </a:lnTo>
                  <a:lnTo>
                    <a:pt x="68584" y="323862"/>
                  </a:lnTo>
                  <a:lnTo>
                    <a:pt x="66294" y="318519"/>
                  </a:lnTo>
                  <a:lnTo>
                    <a:pt x="64012" y="313951"/>
                  </a:lnTo>
                  <a:lnTo>
                    <a:pt x="67821" y="319274"/>
                  </a:lnTo>
                  <a:lnTo>
                    <a:pt x="70866" y="323862"/>
                  </a:lnTo>
                  <a:lnTo>
                    <a:pt x="73919" y="326901"/>
                  </a:lnTo>
                  <a:lnTo>
                    <a:pt x="79246" y="330715"/>
                  </a:lnTo>
                  <a:lnTo>
                    <a:pt x="83826" y="334529"/>
                  </a:lnTo>
                  <a:lnTo>
                    <a:pt x="89916" y="338323"/>
                  </a:lnTo>
                  <a:lnTo>
                    <a:pt x="93725" y="339852"/>
                  </a:lnTo>
                  <a:lnTo>
                    <a:pt x="96778" y="340607"/>
                  </a:lnTo>
                  <a:lnTo>
                    <a:pt x="99060" y="341381"/>
                  </a:lnTo>
                  <a:lnTo>
                    <a:pt x="87635" y="298716"/>
                  </a:lnTo>
                  <a:lnTo>
                    <a:pt x="81536" y="267472"/>
                  </a:lnTo>
                  <a:lnTo>
                    <a:pt x="77728" y="256031"/>
                  </a:lnTo>
                  <a:lnTo>
                    <a:pt x="67058" y="238512"/>
                  </a:lnTo>
                  <a:lnTo>
                    <a:pt x="57914" y="227846"/>
                  </a:lnTo>
                  <a:lnTo>
                    <a:pt x="76201" y="243080"/>
                  </a:lnTo>
                  <a:lnTo>
                    <a:pt x="70866" y="204984"/>
                  </a:lnTo>
                  <a:lnTo>
                    <a:pt x="63249" y="163828"/>
                  </a:lnTo>
                  <a:lnTo>
                    <a:pt x="72393" y="205738"/>
                  </a:lnTo>
                  <a:lnTo>
                    <a:pt x="74675" y="219464"/>
                  </a:lnTo>
                  <a:lnTo>
                    <a:pt x="81536" y="244610"/>
                  </a:lnTo>
                  <a:lnTo>
                    <a:pt x="87635" y="267472"/>
                  </a:lnTo>
                  <a:lnTo>
                    <a:pt x="92970" y="288805"/>
                  </a:lnTo>
                  <a:lnTo>
                    <a:pt x="95252" y="300226"/>
                  </a:lnTo>
                  <a:lnTo>
                    <a:pt x="104395" y="328431"/>
                  </a:lnTo>
                  <a:lnTo>
                    <a:pt x="100587" y="254521"/>
                  </a:lnTo>
                  <a:lnTo>
                    <a:pt x="96778" y="225561"/>
                  </a:lnTo>
                  <a:lnTo>
                    <a:pt x="92206" y="204229"/>
                  </a:lnTo>
                  <a:lnTo>
                    <a:pt x="86108" y="177553"/>
                  </a:lnTo>
                  <a:lnTo>
                    <a:pt x="94488" y="199641"/>
                  </a:lnTo>
                  <a:lnTo>
                    <a:pt x="90680" y="96016"/>
                  </a:lnTo>
                  <a:lnTo>
                    <a:pt x="92206" y="65547"/>
                  </a:lnTo>
                  <a:lnTo>
                    <a:pt x="93725" y="109741"/>
                  </a:lnTo>
                  <a:lnTo>
                    <a:pt x="99060" y="86105"/>
                  </a:lnTo>
                  <a:lnTo>
                    <a:pt x="113539" y="59449"/>
                  </a:lnTo>
                  <a:lnTo>
                    <a:pt x="99823" y="90693"/>
                  </a:lnTo>
                  <a:lnTo>
                    <a:pt x="94488" y="115819"/>
                  </a:lnTo>
                  <a:lnTo>
                    <a:pt x="96778" y="177553"/>
                  </a:lnTo>
                  <a:lnTo>
                    <a:pt x="99823" y="210307"/>
                  </a:lnTo>
                  <a:lnTo>
                    <a:pt x="104395" y="245365"/>
                  </a:lnTo>
                  <a:lnTo>
                    <a:pt x="107448" y="297942"/>
                  </a:lnTo>
                  <a:lnTo>
                    <a:pt x="112020" y="341381"/>
                  </a:lnTo>
                  <a:lnTo>
                    <a:pt x="125735" y="358900"/>
                  </a:lnTo>
                  <a:lnTo>
                    <a:pt x="130307" y="356616"/>
                  </a:lnTo>
                  <a:lnTo>
                    <a:pt x="122682" y="313176"/>
                  </a:lnTo>
                  <a:lnTo>
                    <a:pt x="118110" y="290334"/>
                  </a:lnTo>
                  <a:lnTo>
                    <a:pt x="116592" y="273570"/>
                  </a:lnTo>
                  <a:lnTo>
                    <a:pt x="115065" y="259845"/>
                  </a:lnTo>
                  <a:lnTo>
                    <a:pt x="115065" y="243080"/>
                  </a:lnTo>
                  <a:lnTo>
                    <a:pt x="110494" y="217179"/>
                  </a:lnTo>
                  <a:lnTo>
                    <a:pt x="118110" y="243080"/>
                  </a:lnTo>
                  <a:lnTo>
                    <a:pt x="118874" y="232414"/>
                  </a:lnTo>
                  <a:lnTo>
                    <a:pt x="114302" y="175269"/>
                  </a:lnTo>
                  <a:lnTo>
                    <a:pt x="113539" y="156220"/>
                  </a:lnTo>
                  <a:lnTo>
                    <a:pt x="114302" y="140966"/>
                  </a:lnTo>
                  <a:lnTo>
                    <a:pt x="116592" y="118124"/>
                  </a:lnTo>
                  <a:lnTo>
                    <a:pt x="121927" y="82311"/>
                  </a:lnTo>
                  <a:lnTo>
                    <a:pt x="127254" y="45724"/>
                  </a:lnTo>
                  <a:lnTo>
                    <a:pt x="117355" y="124976"/>
                  </a:lnTo>
                  <a:lnTo>
                    <a:pt x="137161" y="48008"/>
                  </a:lnTo>
                  <a:lnTo>
                    <a:pt x="122682" y="115065"/>
                  </a:lnTo>
                  <a:lnTo>
                    <a:pt x="118874" y="140966"/>
                  </a:lnTo>
                  <a:lnTo>
                    <a:pt x="118110" y="158505"/>
                  </a:lnTo>
                  <a:lnTo>
                    <a:pt x="121927" y="214895"/>
                  </a:lnTo>
                  <a:lnTo>
                    <a:pt x="122682" y="247649"/>
                  </a:lnTo>
                  <a:lnTo>
                    <a:pt x="122682" y="267472"/>
                  </a:lnTo>
                  <a:lnTo>
                    <a:pt x="125735" y="288030"/>
                  </a:lnTo>
                  <a:lnTo>
                    <a:pt x="129544" y="304794"/>
                  </a:lnTo>
                  <a:lnTo>
                    <a:pt x="133352" y="323862"/>
                  </a:lnTo>
                  <a:lnTo>
                    <a:pt x="136406" y="340607"/>
                  </a:lnTo>
                  <a:lnTo>
                    <a:pt x="140214" y="362714"/>
                  </a:lnTo>
                  <a:lnTo>
                    <a:pt x="139451" y="348989"/>
                  </a:lnTo>
                  <a:lnTo>
                    <a:pt x="138687" y="334529"/>
                  </a:lnTo>
                  <a:lnTo>
                    <a:pt x="139451" y="262884"/>
                  </a:lnTo>
                  <a:lnTo>
                    <a:pt x="136406" y="252992"/>
                  </a:lnTo>
                  <a:lnTo>
                    <a:pt x="134879" y="243080"/>
                  </a:lnTo>
                  <a:lnTo>
                    <a:pt x="133352" y="227846"/>
                  </a:lnTo>
                  <a:lnTo>
                    <a:pt x="131071" y="202699"/>
                  </a:lnTo>
                  <a:lnTo>
                    <a:pt x="126499" y="176024"/>
                  </a:lnTo>
                  <a:lnTo>
                    <a:pt x="134116" y="213366"/>
                  </a:lnTo>
                  <a:lnTo>
                    <a:pt x="136406" y="230130"/>
                  </a:lnTo>
                  <a:lnTo>
                    <a:pt x="139451" y="240796"/>
                  </a:lnTo>
                  <a:lnTo>
                    <a:pt x="139451" y="120408"/>
                  </a:lnTo>
                  <a:lnTo>
                    <a:pt x="137161" y="78497"/>
                  </a:lnTo>
                  <a:lnTo>
                    <a:pt x="140977" y="107437"/>
                  </a:lnTo>
                  <a:lnTo>
                    <a:pt x="144786" y="76968"/>
                  </a:lnTo>
                  <a:lnTo>
                    <a:pt x="147068" y="57919"/>
                  </a:lnTo>
                  <a:lnTo>
                    <a:pt x="156975" y="7627"/>
                  </a:lnTo>
                  <a:lnTo>
                    <a:pt x="150884" y="47253"/>
                  </a:lnTo>
                  <a:lnTo>
                    <a:pt x="147068" y="72399"/>
                  </a:lnTo>
                  <a:lnTo>
                    <a:pt x="144786" y="92977"/>
                  </a:lnTo>
                  <a:lnTo>
                    <a:pt x="143259" y="110496"/>
                  </a:lnTo>
                  <a:lnTo>
                    <a:pt x="144023" y="150877"/>
                  </a:lnTo>
                  <a:lnTo>
                    <a:pt x="153166" y="102114"/>
                  </a:lnTo>
                  <a:lnTo>
                    <a:pt x="158501" y="57919"/>
                  </a:lnTo>
                  <a:lnTo>
                    <a:pt x="160028" y="35812"/>
                  </a:lnTo>
                  <a:lnTo>
                    <a:pt x="163836" y="0"/>
                  </a:lnTo>
                  <a:lnTo>
                    <a:pt x="161546" y="43439"/>
                  </a:lnTo>
                  <a:lnTo>
                    <a:pt x="157738" y="84595"/>
                  </a:lnTo>
                  <a:lnTo>
                    <a:pt x="151639" y="132584"/>
                  </a:lnTo>
                  <a:lnTo>
                    <a:pt x="147068" y="155446"/>
                  </a:lnTo>
                  <a:lnTo>
                    <a:pt x="146304" y="204229"/>
                  </a:lnTo>
                  <a:lnTo>
                    <a:pt x="148594" y="260599"/>
                  </a:lnTo>
                  <a:lnTo>
                    <a:pt x="148594" y="339852"/>
                  </a:lnTo>
                  <a:lnTo>
                    <a:pt x="151639" y="376439"/>
                  </a:lnTo>
                  <a:lnTo>
                    <a:pt x="153929" y="338323"/>
                  </a:lnTo>
                  <a:lnTo>
                    <a:pt x="154693" y="311667"/>
                  </a:lnTo>
                  <a:lnTo>
                    <a:pt x="156211" y="290334"/>
                  </a:lnTo>
                  <a:lnTo>
                    <a:pt x="158501" y="259090"/>
                  </a:lnTo>
                  <a:lnTo>
                    <a:pt x="161546" y="236983"/>
                  </a:lnTo>
                  <a:lnTo>
                    <a:pt x="165363" y="210307"/>
                  </a:lnTo>
                  <a:lnTo>
                    <a:pt x="158501" y="156220"/>
                  </a:lnTo>
                  <a:lnTo>
                    <a:pt x="164600" y="188219"/>
                  </a:lnTo>
                  <a:lnTo>
                    <a:pt x="166881" y="200415"/>
                  </a:lnTo>
                  <a:lnTo>
                    <a:pt x="176025" y="165357"/>
                  </a:lnTo>
                  <a:lnTo>
                    <a:pt x="179078" y="147064"/>
                  </a:lnTo>
                  <a:lnTo>
                    <a:pt x="177552" y="100585"/>
                  </a:lnTo>
                  <a:lnTo>
                    <a:pt x="182123" y="144779"/>
                  </a:lnTo>
                  <a:lnTo>
                    <a:pt x="205746" y="54861"/>
                  </a:lnTo>
                  <a:lnTo>
                    <a:pt x="213371" y="22107"/>
                  </a:lnTo>
                  <a:lnTo>
                    <a:pt x="204982" y="74684"/>
                  </a:lnTo>
                  <a:lnTo>
                    <a:pt x="185932" y="157730"/>
                  </a:lnTo>
                  <a:lnTo>
                    <a:pt x="230894" y="86105"/>
                  </a:lnTo>
                  <a:lnTo>
                    <a:pt x="185932" y="166112"/>
                  </a:lnTo>
                  <a:lnTo>
                    <a:pt x="171453" y="230130"/>
                  </a:lnTo>
                  <a:lnTo>
                    <a:pt x="164600" y="322333"/>
                  </a:lnTo>
                  <a:lnTo>
                    <a:pt x="162310" y="372626"/>
                  </a:lnTo>
                  <a:lnTo>
                    <a:pt x="166881" y="333754"/>
                  </a:lnTo>
                  <a:lnTo>
                    <a:pt x="169935" y="316990"/>
                  </a:lnTo>
                  <a:lnTo>
                    <a:pt x="175262" y="300226"/>
                  </a:lnTo>
                  <a:lnTo>
                    <a:pt x="182123" y="280423"/>
                  </a:lnTo>
                  <a:lnTo>
                    <a:pt x="185932" y="268227"/>
                  </a:lnTo>
                  <a:lnTo>
                    <a:pt x="189740" y="255276"/>
                  </a:lnTo>
                  <a:lnTo>
                    <a:pt x="189740" y="239267"/>
                  </a:lnTo>
                  <a:lnTo>
                    <a:pt x="190504" y="190504"/>
                  </a:lnTo>
                  <a:lnTo>
                    <a:pt x="192030" y="225561"/>
                  </a:lnTo>
                  <a:lnTo>
                    <a:pt x="193557" y="238512"/>
                  </a:lnTo>
                  <a:lnTo>
                    <a:pt x="195839" y="243080"/>
                  </a:lnTo>
                  <a:lnTo>
                    <a:pt x="201937" y="218689"/>
                  </a:lnTo>
                  <a:lnTo>
                    <a:pt x="207272" y="198131"/>
                  </a:lnTo>
                  <a:lnTo>
                    <a:pt x="211081" y="181367"/>
                  </a:lnTo>
                  <a:lnTo>
                    <a:pt x="216416" y="162318"/>
                  </a:lnTo>
                  <a:lnTo>
                    <a:pt x="225559" y="140211"/>
                  </a:lnTo>
                  <a:lnTo>
                    <a:pt x="234703" y="120408"/>
                  </a:lnTo>
                  <a:lnTo>
                    <a:pt x="234703" y="55635"/>
                  </a:lnTo>
                  <a:lnTo>
                    <a:pt x="236993" y="115819"/>
                  </a:lnTo>
                  <a:lnTo>
                    <a:pt x="253753" y="96016"/>
                  </a:lnTo>
                  <a:lnTo>
                    <a:pt x="271277" y="77723"/>
                  </a:lnTo>
                  <a:lnTo>
                    <a:pt x="248418" y="111251"/>
                  </a:lnTo>
                  <a:lnTo>
                    <a:pt x="262897" y="134113"/>
                  </a:lnTo>
                  <a:lnTo>
                    <a:pt x="245373" y="114310"/>
                  </a:lnTo>
                  <a:lnTo>
                    <a:pt x="224796" y="160789"/>
                  </a:lnTo>
                  <a:lnTo>
                    <a:pt x="212607" y="212611"/>
                  </a:lnTo>
                  <a:lnTo>
                    <a:pt x="211081" y="227071"/>
                  </a:lnTo>
                  <a:lnTo>
                    <a:pt x="217179" y="224032"/>
                  </a:lnTo>
                  <a:lnTo>
                    <a:pt x="224033" y="218689"/>
                  </a:lnTo>
                  <a:lnTo>
                    <a:pt x="232421" y="212611"/>
                  </a:lnTo>
                  <a:lnTo>
                    <a:pt x="241565" y="202699"/>
                  </a:lnTo>
                  <a:lnTo>
                    <a:pt x="249945" y="195072"/>
                  </a:lnTo>
                  <a:lnTo>
                    <a:pt x="256043" y="188974"/>
                  </a:lnTo>
                  <a:lnTo>
                    <a:pt x="262133" y="179837"/>
                  </a:lnTo>
                  <a:lnTo>
                    <a:pt x="265950" y="169171"/>
                  </a:lnTo>
                  <a:lnTo>
                    <a:pt x="268232" y="156975"/>
                  </a:lnTo>
                  <a:lnTo>
                    <a:pt x="267469" y="169171"/>
                  </a:lnTo>
                  <a:lnTo>
                    <a:pt x="242320" y="214120"/>
                  </a:lnTo>
                  <a:lnTo>
                    <a:pt x="227086" y="229375"/>
                  </a:lnTo>
                  <a:lnTo>
                    <a:pt x="220988" y="236983"/>
                  </a:lnTo>
                  <a:lnTo>
                    <a:pt x="191267" y="288805"/>
                  </a:lnTo>
                  <a:lnTo>
                    <a:pt x="179078" y="333754"/>
                  </a:lnTo>
                  <a:lnTo>
                    <a:pt x="176025" y="345950"/>
                  </a:lnTo>
                  <a:lnTo>
                    <a:pt x="174506" y="359675"/>
                  </a:lnTo>
                  <a:lnTo>
                    <a:pt x="172980" y="380233"/>
                  </a:lnTo>
                  <a:lnTo>
                    <a:pt x="182887" y="362714"/>
                  </a:lnTo>
                  <a:lnTo>
                    <a:pt x="195839" y="311667"/>
                  </a:lnTo>
                  <a:lnTo>
                    <a:pt x="197365" y="288805"/>
                  </a:lnTo>
                  <a:lnTo>
                    <a:pt x="201937" y="273570"/>
                  </a:lnTo>
                  <a:lnTo>
                    <a:pt x="199647" y="288030"/>
                  </a:lnTo>
                  <a:lnTo>
                    <a:pt x="197365" y="304039"/>
                  </a:lnTo>
                  <a:lnTo>
                    <a:pt x="195839" y="334529"/>
                  </a:lnTo>
                  <a:lnTo>
                    <a:pt x="195839" y="341381"/>
                  </a:lnTo>
                  <a:lnTo>
                    <a:pt x="196602" y="348234"/>
                  </a:lnTo>
                  <a:lnTo>
                    <a:pt x="201937" y="348989"/>
                  </a:lnTo>
                  <a:lnTo>
                    <a:pt x="226323" y="327656"/>
                  </a:lnTo>
                  <a:lnTo>
                    <a:pt x="246136" y="310892"/>
                  </a:lnTo>
                  <a:lnTo>
                    <a:pt x="251471" y="305569"/>
                  </a:lnTo>
                  <a:lnTo>
                    <a:pt x="256798" y="297187"/>
                  </a:lnTo>
                  <a:lnTo>
                    <a:pt x="259852" y="280423"/>
                  </a:lnTo>
                  <a:lnTo>
                    <a:pt x="265187" y="224787"/>
                  </a:lnTo>
                  <a:lnTo>
                    <a:pt x="261378" y="295657"/>
                  </a:lnTo>
                  <a:lnTo>
                    <a:pt x="263660" y="297187"/>
                  </a:lnTo>
                  <a:lnTo>
                    <a:pt x="267469" y="293373"/>
                  </a:lnTo>
                  <a:lnTo>
                    <a:pt x="273567" y="256031"/>
                  </a:lnTo>
                  <a:lnTo>
                    <a:pt x="272040" y="275854"/>
                  </a:lnTo>
                  <a:lnTo>
                    <a:pt x="270522" y="286520"/>
                  </a:lnTo>
                  <a:lnTo>
                    <a:pt x="273567" y="288805"/>
                  </a:lnTo>
                  <a:lnTo>
                    <a:pt x="277375" y="284236"/>
                  </a:lnTo>
                  <a:lnTo>
                    <a:pt x="280429" y="273570"/>
                  </a:lnTo>
                  <a:lnTo>
                    <a:pt x="290327" y="250708"/>
                  </a:lnTo>
                  <a:lnTo>
                    <a:pt x="283474" y="270511"/>
                  </a:lnTo>
                  <a:lnTo>
                    <a:pt x="281184" y="281177"/>
                  </a:lnTo>
                  <a:lnTo>
                    <a:pt x="280429" y="291089"/>
                  </a:lnTo>
                  <a:lnTo>
                    <a:pt x="285000" y="301000"/>
                  </a:lnTo>
                  <a:lnTo>
                    <a:pt x="278139" y="296412"/>
                  </a:lnTo>
                  <a:lnTo>
                    <a:pt x="274330" y="298716"/>
                  </a:lnTo>
                  <a:lnTo>
                    <a:pt x="267469" y="304039"/>
                  </a:lnTo>
                  <a:lnTo>
                    <a:pt x="268995" y="309382"/>
                  </a:lnTo>
                  <a:lnTo>
                    <a:pt x="272804" y="321558"/>
                  </a:lnTo>
                  <a:lnTo>
                    <a:pt x="276612" y="349764"/>
                  </a:lnTo>
                  <a:lnTo>
                    <a:pt x="270522" y="323862"/>
                  </a:lnTo>
                  <a:lnTo>
                    <a:pt x="267469" y="314706"/>
                  </a:lnTo>
                  <a:lnTo>
                    <a:pt x="263660" y="310892"/>
                  </a:lnTo>
                  <a:lnTo>
                    <a:pt x="259852" y="310892"/>
                  </a:lnTo>
                  <a:lnTo>
                    <a:pt x="246900" y="322333"/>
                  </a:lnTo>
                  <a:lnTo>
                    <a:pt x="234703" y="332999"/>
                  </a:lnTo>
                  <a:lnTo>
                    <a:pt x="206509" y="359675"/>
                  </a:lnTo>
                  <a:lnTo>
                    <a:pt x="184413" y="393958"/>
                  </a:lnTo>
                  <a:lnTo>
                    <a:pt x="179842" y="405379"/>
                  </a:lnTo>
                  <a:lnTo>
                    <a:pt x="199647" y="406909"/>
                  </a:lnTo>
                  <a:lnTo>
                    <a:pt x="240801" y="396242"/>
                  </a:lnTo>
                  <a:lnTo>
                    <a:pt x="278139" y="376439"/>
                  </a:lnTo>
                  <a:lnTo>
                    <a:pt x="303288" y="323862"/>
                  </a:lnTo>
                  <a:lnTo>
                    <a:pt x="293381" y="355861"/>
                  </a:lnTo>
                  <a:lnTo>
                    <a:pt x="287282" y="369567"/>
                  </a:lnTo>
                  <a:lnTo>
                    <a:pt x="281184" y="381008"/>
                  </a:lnTo>
                  <a:lnTo>
                    <a:pt x="292617" y="379478"/>
                  </a:lnTo>
                  <a:lnTo>
                    <a:pt x="300998" y="374135"/>
                  </a:lnTo>
                  <a:lnTo>
                    <a:pt x="307096" y="366528"/>
                  </a:lnTo>
                  <a:lnTo>
                    <a:pt x="313194" y="359675"/>
                  </a:lnTo>
                  <a:lnTo>
                    <a:pt x="321575" y="351293"/>
                  </a:lnTo>
                  <a:lnTo>
                    <a:pt x="329192" y="346705"/>
                  </a:lnTo>
                  <a:lnTo>
                    <a:pt x="321575" y="355861"/>
                  </a:lnTo>
                  <a:lnTo>
                    <a:pt x="315476" y="364244"/>
                  </a:lnTo>
                  <a:lnTo>
                    <a:pt x="308623" y="371851"/>
                  </a:lnTo>
                  <a:lnTo>
                    <a:pt x="304051" y="378724"/>
                  </a:lnTo>
                  <a:lnTo>
                    <a:pt x="297952" y="384047"/>
                  </a:lnTo>
                  <a:lnTo>
                    <a:pt x="306333" y="386331"/>
                  </a:lnTo>
                  <a:lnTo>
                    <a:pt x="312431" y="384047"/>
                  </a:lnTo>
                  <a:lnTo>
                    <a:pt x="318530" y="381008"/>
                  </a:lnTo>
                  <a:lnTo>
                    <a:pt x="324620" y="376439"/>
                  </a:lnTo>
                  <a:lnTo>
                    <a:pt x="317766" y="387860"/>
                  </a:lnTo>
                  <a:lnTo>
                    <a:pt x="310141" y="390145"/>
                  </a:lnTo>
                  <a:lnTo>
                    <a:pt x="300998" y="390145"/>
                  </a:lnTo>
                  <a:lnTo>
                    <a:pt x="287282" y="393184"/>
                  </a:lnTo>
                  <a:lnTo>
                    <a:pt x="318530" y="406154"/>
                  </a:lnTo>
                  <a:lnTo>
                    <a:pt x="301761" y="409193"/>
                  </a:lnTo>
                  <a:lnTo>
                    <a:pt x="294144" y="409193"/>
                  </a:lnTo>
                  <a:lnTo>
                    <a:pt x="287282" y="406909"/>
                  </a:lnTo>
                  <a:lnTo>
                    <a:pt x="282711" y="403870"/>
                  </a:lnTo>
                  <a:lnTo>
                    <a:pt x="275094" y="398527"/>
                  </a:lnTo>
                  <a:lnTo>
                    <a:pt x="257562" y="406909"/>
                  </a:lnTo>
                  <a:lnTo>
                    <a:pt x="230894" y="420634"/>
                  </a:lnTo>
                  <a:lnTo>
                    <a:pt x="234703" y="432055"/>
                  </a:lnTo>
                  <a:lnTo>
                    <a:pt x="242320" y="457956"/>
                  </a:lnTo>
                  <a:lnTo>
                    <a:pt x="227086" y="423673"/>
                  </a:lnTo>
                  <a:lnTo>
                    <a:pt x="228604" y="439682"/>
                  </a:lnTo>
                  <a:lnTo>
                    <a:pt x="227086" y="454917"/>
                  </a:lnTo>
                  <a:lnTo>
                    <a:pt x="226323" y="466338"/>
                  </a:lnTo>
                  <a:lnTo>
                    <a:pt x="224796" y="481593"/>
                  </a:lnTo>
                  <a:lnTo>
                    <a:pt x="220988" y="502926"/>
                  </a:lnTo>
                  <a:lnTo>
                    <a:pt x="210317" y="542552"/>
                  </a:lnTo>
                  <a:lnTo>
                    <a:pt x="217179" y="508249"/>
                  </a:lnTo>
                  <a:lnTo>
                    <a:pt x="220988" y="486916"/>
                  </a:lnTo>
                  <a:lnTo>
                    <a:pt x="223269" y="466338"/>
                  </a:lnTo>
                  <a:lnTo>
                    <a:pt x="223269" y="454917"/>
                  </a:lnTo>
                  <a:lnTo>
                    <a:pt x="222514" y="437398"/>
                  </a:lnTo>
                  <a:lnTo>
                    <a:pt x="220988" y="429771"/>
                  </a:lnTo>
                  <a:lnTo>
                    <a:pt x="218698" y="424428"/>
                  </a:lnTo>
                  <a:lnTo>
                    <a:pt x="206509" y="426712"/>
                  </a:lnTo>
                  <a:lnTo>
                    <a:pt x="181360" y="458731"/>
                  </a:lnTo>
                  <a:lnTo>
                    <a:pt x="179078" y="473211"/>
                  </a:lnTo>
                  <a:lnTo>
                    <a:pt x="179078" y="531886"/>
                  </a:lnTo>
                  <a:lnTo>
                    <a:pt x="177552" y="562355"/>
                  </a:lnTo>
                  <a:lnTo>
                    <a:pt x="177552" y="650745"/>
                  </a:lnTo>
                  <a:lnTo>
                    <a:pt x="180597" y="676646"/>
                  </a:lnTo>
                  <a:lnTo>
                    <a:pt x="190504" y="731527"/>
                  </a:lnTo>
                  <a:lnTo>
                    <a:pt x="214126" y="768849"/>
                  </a:lnTo>
                  <a:lnTo>
                    <a:pt x="199647" y="764280"/>
                  </a:lnTo>
                  <a:lnTo>
                    <a:pt x="185932" y="753614"/>
                  </a:lnTo>
                  <a:lnTo>
                    <a:pt x="177552" y="749046"/>
                  </a:lnTo>
                  <a:lnTo>
                    <a:pt x="171453" y="749046"/>
                  </a:lnTo>
                  <a:lnTo>
                    <a:pt x="166881" y="759712"/>
                  </a:lnTo>
                  <a:lnTo>
                    <a:pt x="163836" y="755143"/>
                  </a:lnTo>
                  <a:lnTo>
                    <a:pt x="156211" y="753614"/>
                  </a:lnTo>
                  <a:lnTo>
                    <a:pt x="150121" y="757428"/>
                  </a:lnTo>
                  <a:lnTo>
                    <a:pt x="144023" y="766565"/>
                  </a:lnTo>
                  <a:lnTo>
                    <a:pt x="139451" y="770378"/>
                  </a:lnTo>
                  <a:lnTo>
                    <a:pt x="139451" y="759712"/>
                  </a:lnTo>
                  <a:lnTo>
                    <a:pt x="136406" y="755143"/>
                  </a:lnTo>
                  <a:lnTo>
                    <a:pt x="130307" y="755143"/>
                  </a:lnTo>
                  <a:lnTo>
                    <a:pt x="124972" y="759712"/>
                  </a:lnTo>
                  <a:lnTo>
                    <a:pt x="122682" y="759712"/>
                  </a:lnTo>
                  <a:lnTo>
                    <a:pt x="106685" y="7642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2157" y="5435346"/>
              <a:ext cx="62865" cy="398780"/>
            </a:xfrm>
            <a:custGeom>
              <a:avLst/>
              <a:gdLst/>
              <a:ahLst/>
              <a:cxnLst/>
              <a:rect l="l" t="t" r="r" b="b"/>
              <a:pathLst>
                <a:path w="62864" h="398779">
                  <a:moveTo>
                    <a:pt x="62484" y="389381"/>
                  </a:moveTo>
                  <a:lnTo>
                    <a:pt x="51053" y="369569"/>
                  </a:lnTo>
                  <a:lnTo>
                    <a:pt x="45720" y="348233"/>
                  </a:lnTo>
                  <a:lnTo>
                    <a:pt x="41910" y="328421"/>
                  </a:lnTo>
                  <a:lnTo>
                    <a:pt x="41148" y="304038"/>
                  </a:lnTo>
                  <a:lnTo>
                    <a:pt x="38100" y="236219"/>
                  </a:lnTo>
                  <a:lnTo>
                    <a:pt x="37337" y="203453"/>
                  </a:lnTo>
                  <a:lnTo>
                    <a:pt x="39624" y="170687"/>
                  </a:lnTo>
                  <a:lnTo>
                    <a:pt x="39624" y="146303"/>
                  </a:lnTo>
                  <a:lnTo>
                    <a:pt x="41910" y="124205"/>
                  </a:lnTo>
                  <a:lnTo>
                    <a:pt x="45720" y="100583"/>
                  </a:lnTo>
                  <a:lnTo>
                    <a:pt x="48005" y="78486"/>
                  </a:lnTo>
                  <a:lnTo>
                    <a:pt x="56387" y="63245"/>
                  </a:lnTo>
                  <a:lnTo>
                    <a:pt x="44958" y="76200"/>
                  </a:lnTo>
                  <a:lnTo>
                    <a:pt x="51053" y="35051"/>
                  </a:lnTo>
                  <a:lnTo>
                    <a:pt x="41148" y="52577"/>
                  </a:lnTo>
                  <a:lnTo>
                    <a:pt x="35051" y="70103"/>
                  </a:lnTo>
                  <a:lnTo>
                    <a:pt x="31241" y="93725"/>
                  </a:lnTo>
                  <a:lnTo>
                    <a:pt x="28194" y="105155"/>
                  </a:lnTo>
                  <a:lnTo>
                    <a:pt x="26670" y="76200"/>
                  </a:lnTo>
                  <a:lnTo>
                    <a:pt x="30479" y="41148"/>
                  </a:lnTo>
                  <a:lnTo>
                    <a:pt x="30479" y="0"/>
                  </a:lnTo>
                  <a:lnTo>
                    <a:pt x="25146" y="65531"/>
                  </a:lnTo>
                  <a:lnTo>
                    <a:pt x="22098" y="76200"/>
                  </a:lnTo>
                  <a:lnTo>
                    <a:pt x="17525" y="85343"/>
                  </a:lnTo>
                  <a:lnTo>
                    <a:pt x="15239" y="70103"/>
                  </a:lnTo>
                  <a:lnTo>
                    <a:pt x="762" y="52577"/>
                  </a:lnTo>
                  <a:lnTo>
                    <a:pt x="6096" y="60959"/>
                  </a:lnTo>
                  <a:lnTo>
                    <a:pt x="10667" y="73913"/>
                  </a:lnTo>
                  <a:lnTo>
                    <a:pt x="12953" y="96012"/>
                  </a:lnTo>
                  <a:lnTo>
                    <a:pt x="16001" y="146303"/>
                  </a:lnTo>
                  <a:lnTo>
                    <a:pt x="15239" y="207263"/>
                  </a:lnTo>
                  <a:lnTo>
                    <a:pt x="15239" y="301751"/>
                  </a:lnTo>
                  <a:lnTo>
                    <a:pt x="12953" y="332993"/>
                  </a:lnTo>
                  <a:lnTo>
                    <a:pt x="8382" y="365759"/>
                  </a:lnTo>
                  <a:lnTo>
                    <a:pt x="0" y="393953"/>
                  </a:lnTo>
                  <a:lnTo>
                    <a:pt x="10667" y="363474"/>
                  </a:lnTo>
                  <a:lnTo>
                    <a:pt x="16001" y="332993"/>
                  </a:lnTo>
                  <a:lnTo>
                    <a:pt x="17525" y="328421"/>
                  </a:lnTo>
                  <a:lnTo>
                    <a:pt x="16763" y="363474"/>
                  </a:lnTo>
                  <a:lnTo>
                    <a:pt x="15239" y="391667"/>
                  </a:lnTo>
                  <a:lnTo>
                    <a:pt x="16763" y="376427"/>
                  </a:lnTo>
                  <a:lnTo>
                    <a:pt x="19812" y="336803"/>
                  </a:lnTo>
                  <a:lnTo>
                    <a:pt x="19812" y="293369"/>
                  </a:lnTo>
                  <a:lnTo>
                    <a:pt x="22098" y="258317"/>
                  </a:lnTo>
                  <a:lnTo>
                    <a:pt x="22098" y="227075"/>
                  </a:lnTo>
                  <a:lnTo>
                    <a:pt x="20574" y="170687"/>
                  </a:lnTo>
                  <a:lnTo>
                    <a:pt x="18287" y="139445"/>
                  </a:lnTo>
                  <a:lnTo>
                    <a:pt x="18287" y="113537"/>
                  </a:lnTo>
                  <a:lnTo>
                    <a:pt x="22860" y="80771"/>
                  </a:lnTo>
                  <a:lnTo>
                    <a:pt x="23622" y="126491"/>
                  </a:lnTo>
                  <a:lnTo>
                    <a:pt x="23622" y="146303"/>
                  </a:lnTo>
                  <a:lnTo>
                    <a:pt x="25908" y="192024"/>
                  </a:lnTo>
                  <a:lnTo>
                    <a:pt x="26670" y="223265"/>
                  </a:lnTo>
                  <a:lnTo>
                    <a:pt x="26670" y="291083"/>
                  </a:lnTo>
                  <a:lnTo>
                    <a:pt x="25908" y="316991"/>
                  </a:lnTo>
                  <a:lnTo>
                    <a:pt x="23622" y="345948"/>
                  </a:lnTo>
                  <a:lnTo>
                    <a:pt x="23622" y="367283"/>
                  </a:lnTo>
                  <a:lnTo>
                    <a:pt x="25146" y="384809"/>
                  </a:lnTo>
                  <a:lnTo>
                    <a:pt x="26670" y="358901"/>
                  </a:lnTo>
                  <a:lnTo>
                    <a:pt x="27432" y="376427"/>
                  </a:lnTo>
                  <a:lnTo>
                    <a:pt x="31241" y="391667"/>
                  </a:lnTo>
                  <a:lnTo>
                    <a:pt x="35051" y="398525"/>
                  </a:lnTo>
                  <a:lnTo>
                    <a:pt x="33527" y="378713"/>
                  </a:lnTo>
                  <a:lnTo>
                    <a:pt x="32003" y="343662"/>
                  </a:lnTo>
                  <a:lnTo>
                    <a:pt x="31241" y="295655"/>
                  </a:lnTo>
                  <a:lnTo>
                    <a:pt x="29717" y="258317"/>
                  </a:lnTo>
                  <a:lnTo>
                    <a:pt x="29717" y="231648"/>
                  </a:lnTo>
                  <a:lnTo>
                    <a:pt x="28194" y="201167"/>
                  </a:lnTo>
                  <a:lnTo>
                    <a:pt x="28194" y="141731"/>
                  </a:lnTo>
                  <a:lnTo>
                    <a:pt x="31241" y="113537"/>
                  </a:lnTo>
                  <a:lnTo>
                    <a:pt x="43434" y="54101"/>
                  </a:lnTo>
                  <a:lnTo>
                    <a:pt x="39624" y="91439"/>
                  </a:lnTo>
                  <a:lnTo>
                    <a:pt x="35813" y="111251"/>
                  </a:lnTo>
                  <a:lnTo>
                    <a:pt x="33527" y="131063"/>
                  </a:lnTo>
                  <a:lnTo>
                    <a:pt x="33527" y="218693"/>
                  </a:lnTo>
                  <a:lnTo>
                    <a:pt x="35051" y="251459"/>
                  </a:lnTo>
                  <a:lnTo>
                    <a:pt x="35813" y="275843"/>
                  </a:lnTo>
                  <a:lnTo>
                    <a:pt x="37337" y="299465"/>
                  </a:lnTo>
                  <a:lnTo>
                    <a:pt x="38100" y="323850"/>
                  </a:lnTo>
                  <a:lnTo>
                    <a:pt x="39624" y="345948"/>
                  </a:lnTo>
                  <a:lnTo>
                    <a:pt x="42672" y="361188"/>
                  </a:lnTo>
                  <a:lnTo>
                    <a:pt x="47244" y="374141"/>
                  </a:lnTo>
                  <a:lnTo>
                    <a:pt x="53339" y="383286"/>
                  </a:lnTo>
                  <a:lnTo>
                    <a:pt x="62484" y="389381"/>
                  </a:lnTo>
                  <a:close/>
                </a:path>
              </a:pathLst>
            </a:custGeom>
            <a:solidFill>
              <a:srgbClr val="5E3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08233" y="5067300"/>
              <a:ext cx="379730" cy="589280"/>
            </a:xfrm>
            <a:custGeom>
              <a:avLst/>
              <a:gdLst/>
              <a:ahLst/>
              <a:cxnLst/>
              <a:rect l="l" t="t" r="r" b="b"/>
              <a:pathLst>
                <a:path w="379729" h="589279">
                  <a:moveTo>
                    <a:pt x="72389" y="447838"/>
                  </a:moveTo>
                  <a:lnTo>
                    <a:pt x="72389" y="253746"/>
                  </a:lnTo>
                  <a:lnTo>
                    <a:pt x="64770" y="265175"/>
                  </a:lnTo>
                  <a:lnTo>
                    <a:pt x="58420" y="267462"/>
                  </a:lnTo>
                  <a:lnTo>
                    <a:pt x="52070" y="282701"/>
                  </a:lnTo>
                  <a:lnTo>
                    <a:pt x="50800" y="288798"/>
                  </a:lnTo>
                  <a:lnTo>
                    <a:pt x="45720" y="300227"/>
                  </a:lnTo>
                  <a:lnTo>
                    <a:pt x="44450" y="317753"/>
                  </a:lnTo>
                  <a:lnTo>
                    <a:pt x="44450" y="332994"/>
                  </a:lnTo>
                  <a:lnTo>
                    <a:pt x="39370" y="343662"/>
                  </a:lnTo>
                  <a:lnTo>
                    <a:pt x="38100" y="355091"/>
                  </a:lnTo>
                  <a:lnTo>
                    <a:pt x="26670" y="350520"/>
                  </a:lnTo>
                  <a:lnTo>
                    <a:pt x="17779" y="361188"/>
                  </a:lnTo>
                  <a:lnTo>
                    <a:pt x="10160" y="368046"/>
                  </a:lnTo>
                  <a:lnTo>
                    <a:pt x="6350" y="378713"/>
                  </a:lnTo>
                  <a:lnTo>
                    <a:pt x="1270" y="389382"/>
                  </a:lnTo>
                  <a:lnTo>
                    <a:pt x="0" y="405384"/>
                  </a:lnTo>
                  <a:lnTo>
                    <a:pt x="7620" y="420624"/>
                  </a:lnTo>
                  <a:lnTo>
                    <a:pt x="7620" y="433577"/>
                  </a:lnTo>
                  <a:lnTo>
                    <a:pt x="12700" y="441960"/>
                  </a:lnTo>
                  <a:lnTo>
                    <a:pt x="15239" y="461772"/>
                  </a:lnTo>
                  <a:lnTo>
                    <a:pt x="20320" y="481584"/>
                  </a:lnTo>
                  <a:lnTo>
                    <a:pt x="27939" y="474725"/>
                  </a:lnTo>
                  <a:lnTo>
                    <a:pt x="34289" y="459486"/>
                  </a:lnTo>
                  <a:lnTo>
                    <a:pt x="38100" y="459486"/>
                  </a:lnTo>
                  <a:lnTo>
                    <a:pt x="43179" y="464058"/>
                  </a:lnTo>
                  <a:lnTo>
                    <a:pt x="46989" y="479298"/>
                  </a:lnTo>
                  <a:lnTo>
                    <a:pt x="54610" y="466344"/>
                  </a:lnTo>
                  <a:lnTo>
                    <a:pt x="60960" y="448817"/>
                  </a:lnTo>
                  <a:lnTo>
                    <a:pt x="67310" y="446532"/>
                  </a:lnTo>
                  <a:lnTo>
                    <a:pt x="72389" y="447838"/>
                  </a:lnTo>
                  <a:close/>
                </a:path>
                <a:path w="379729" h="589279">
                  <a:moveTo>
                    <a:pt x="114300" y="586739"/>
                  </a:moveTo>
                  <a:lnTo>
                    <a:pt x="114300" y="420624"/>
                  </a:lnTo>
                  <a:lnTo>
                    <a:pt x="111760" y="441960"/>
                  </a:lnTo>
                  <a:lnTo>
                    <a:pt x="105410" y="446532"/>
                  </a:lnTo>
                  <a:lnTo>
                    <a:pt x="96520" y="446532"/>
                  </a:lnTo>
                  <a:lnTo>
                    <a:pt x="90170" y="455675"/>
                  </a:lnTo>
                  <a:lnTo>
                    <a:pt x="90170" y="466344"/>
                  </a:lnTo>
                  <a:lnTo>
                    <a:pt x="81279" y="488441"/>
                  </a:lnTo>
                  <a:lnTo>
                    <a:pt x="73660" y="488441"/>
                  </a:lnTo>
                  <a:lnTo>
                    <a:pt x="67310" y="501396"/>
                  </a:lnTo>
                  <a:lnTo>
                    <a:pt x="69850" y="518922"/>
                  </a:lnTo>
                  <a:lnTo>
                    <a:pt x="76200" y="536448"/>
                  </a:lnTo>
                  <a:lnTo>
                    <a:pt x="76200" y="557675"/>
                  </a:lnTo>
                  <a:lnTo>
                    <a:pt x="82550" y="566927"/>
                  </a:lnTo>
                  <a:lnTo>
                    <a:pt x="83820" y="582167"/>
                  </a:lnTo>
                  <a:lnTo>
                    <a:pt x="93979" y="589026"/>
                  </a:lnTo>
                  <a:lnTo>
                    <a:pt x="101600" y="577596"/>
                  </a:lnTo>
                  <a:lnTo>
                    <a:pt x="107950" y="577596"/>
                  </a:lnTo>
                  <a:lnTo>
                    <a:pt x="114300" y="586739"/>
                  </a:lnTo>
                  <a:close/>
                </a:path>
                <a:path w="379729" h="589279">
                  <a:moveTo>
                    <a:pt x="110489" y="336042"/>
                  </a:moveTo>
                  <a:lnTo>
                    <a:pt x="110489" y="208025"/>
                  </a:lnTo>
                  <a:lnTo>
                    <a:pt x="99060" y="217170"/>
                  </a:lnTo>
                  <a:lnTo>
                    <a:pt x="85089" y="194310"/>
                  </a:lnTo>
                  <a:lnTo>
                    <a:pt x="80010" y="213360"/>
                  </a:lnTo>
                  <a:lnTo>
                    <a:pt x="71120" y="219455"/>
                  </a:lnTo>
                  <a:lnTo>
                    <a:pt x="69850" y="234696"/>
                  </a:lnTo>
                  <a:lnTo>
                    <a:pt x="72389" y="253746"/>
                  </a:lnTo>
                  <a:lnTo>
                    <a:pt x="72389" y="447838"/>
                  </a:lnTo>
                  <a:lnTo>
                    <a:pt x="73660" y="448164"/>
                  </a:lnTo>
                  <a:lnTo>
                    <a:pt x="73660" y="358901"/>
                  </a:lnTo>
                  <a:lnTo>
                    <a:pt x="74929" y="354329"/>
                  </a:lnTo>
                  <a:lnTo>
                    <a:pt x="76200" y="348996"/>
                  </a:lnTo>
                  <a:lnTo>
                    <a:pt x="83820" y="354329"/>
                  </a:lnTo>
                  <a:lnTo>
                    <a:pt x="87629" y="368808"/>
                  </a:lnTo>
                  <a:lnTo>
                    <a:pt x="91439" y="355091"/>
                  </a:lnTo>
                  <a:lnTo>
                    <a:pt x="99060" y="352805"/>
                  </a:lnTo>
                  <a:lnTo>
                    <a:pt x="100329" y="350266"/>
                  </a:lnTo>
                  <a:lnTo>
                    <a:pt x="100329" y="332232"/>
                  </a:lnTo>
                  <a:lnTo>
                    <a:pt x="105410" y="339089"/>
                  </a:lnTo>
                  <a:lnTo>
                    <a:pt x="109220" y="339851"/>
                  </a:lnTo>
                  <a:lnTo>
                    <a:pt x="110489" y="336042"/>
                  </a:lnTo>
                  <a:close/>
                </a:path>
                <a:path w="379729" h="589279">
                  <a:moveTo>
                    <a:pt x="100329" y="405384"/>
                  </a:moveTo>
                  <a:lnTo>
                    <a:pt x="95250" y="381762"/>
                  </a:lnTo>
                  <a:lnTo>
                    <a:pt x="85089" y="381084"/>
                  </a:lnTo>
                  <a:lnTo>
                    <a:pt x="83820" y="381000"/>
                  </a:lnTo>
                  <a:lnTo>
                    <a:pt x="81279" y="376427"/>
                  </a:lnTo>
                  <a:lnTo>
                    <a:pt x="81279" y="370332"/>
                  </a:lnTo>
                  <a:lnTo>
                    <a:pt x="80010" y="363474"/>
                  </a:lnTo>
                  <a:lnTo>
                    <a:pt x="73660" y="358901"/>
                  </a:lnTo>
                  <a:lnTo>
                    <a:pt x="73660" y="448164"/>
                  </a:lnTo>
                  <a:lnTo>
                    <a:pt x="76200" y="448817"/>
                  </a:lnTo>
                  <a:lnTo>
                    <a:pt x="85089" y="438150"/>
                  </a:lnTo>
                  <a:lnTo>
                    <a:pt x="88900" y="422148"/>
                  </a:lnTo>
                  <a:lnTo>
                    <a:pt x="100329" y="405384"/>
                  </a:lnTo>
                  <a:close/>
                </a:path>
                <a:path w="379729" h="589279">
                  <a:moveTo>
                    <a:pt x="76200" y="557675"/>
                  </a:moveTo>
                  <a:lnTo>
                    <a:pt x="76200" y="536448"/>
                  </a:lnTo>
                  <a:lnTo>
                    <a:pt x="73660" y="544829"/>
                  </a:lnTo>
                  <a:lnTo>
                    <a:pt x="73660" y="553974"/>
                  </a:lnTo>
                  <a:lnTo>
                    <a:pt x="76200" y="557675"/>
                  </a:lnTo>
                  <a:close/>
                </a:path>
                <a:path w="379729" h="589279">
                  <a:moveTo>
                    <a:pt x="143510" y="355091"/>
                  </a:moveTo>
                  <a:lnTo>
                    <a:pt x="143510" y="39624"/>
                  </a:lnTo>
                  <a:lnTo>
                    <a:pt x="138429" y="45720"/>
                  </a:lnTo>
                  <a:lnTo>
                    <a:pt x="135889" y="54863"/>
                  </a:lnTo>
                  <a:lnTo>
                    <a:pt x="130810" y="58674"/>
                  </a:lnTo>
                  <a:lnTo>
                    <a:pt x="125729" y="52577"/>
                  </a:lnTo>
                  <a:lnTo>
                    <a:pt x="119379" y="52577"/>
                  </a:lnTo>
                  <a:lnTo>
                    <a:pt x="115570" y="63246"/>
                  </a:lnTo>
                  <a:lnTo>
                    <a:pt x="109220" y="60960"/>
                  </a:lnTo>
                  <a:lnTo>
                    <a:pt x="105410" y="65532"/>
                  </a:lnTo>
                  <a:lnTo>
                    <a:pt x="104139" y="76200"/>
                  </a:lnTo>
                  <a:lnTo>
                    <a:pt x="99060" y="78486"/>
                  </a:lnTo>
                  <a:lnTo>
                    <a:pt x="95250" y="87629"/>
                  </a:lnTo>
                  <a:lnTo>
                    <a:pt x="95250" y="102870"/>
                  </a:lnTo>
                  <a:lnTo>
                    <a:pt x="96520" y="120396"/>
                  </a:lnTo>
                  <a:lnTo>
                    <a:pt x="100329" y="128777"/>
                  </a:lnTo>
                  <a:lnTo>
                    <a:pt x="110489" y="160020"/>
                  </a:lnTo>
                  <a:lnTo>
                    <a:pt x="110489" y="336042"/>
                  </a:lnTo>
                  <a:lnTo>
                    <a:pt x="111760" y="332232"/>
                  </a:lnTo>
                  <a:lnTo>
                    <a:pt x="118110" y="326898"/>
                  </a:lnTo>
                  <a:lnTo>
                    <a:pt x="120650" y="321563"/>
                  </a:lnTo>
                  <a:lnTo>
                    <a:pt x="120650" y="332232"/>
                  </a:lnTo>
                  <a:lnTo>
                    <a:pt x="127000" y="322325"/>
                  </a:lnTo>
                  <a:lnTo>
                    <a:pt x="130810" y="326898"/>
                  </a:lnTo>
                  <a:lnTo>
                    <a:pt x="132079" y="338327"/>
                  </a:lnTo>
                  <a:lnTo>
                    <a:pt x="132079" y="351891"/>
                  </a:lnTo>
                  <a:lnTo>
                    <a:pt x="137160" y="354329"/>
                  </a:lnTo>
                  <a:lnTo>
                    <a:pt x="139700" y="352805"/>
                  </a:lnTo>
                  <a:lnTo>
                    <a:pt x="143510" y="355091"/>
                  </a:lnTo>
                  <a:close/>
                </a:path>
                <a:path w="379729" h="589279">
                  <a:moveTo>
                    <a:pt x="102870" y="345186"/>
                  </a:moveTo>
                  <a:lnTo>
                    <a:pt x="102870" y="338327"/>
                  </a:lnTo>
                  <a:lnTo>
                    <a:pt x="100329" y="332232"/>
                  </a:lnTo>
                  <a:lnTo>
                    <a:pt x="100329" y="350266"/>
                  </a:lnTo>
                  <a:lnTo>
                    <a:pt x="102870" y="345186"/>
                  </a:lnTo>
                  <a:close/>
                </a:path>
                <a:path w="379729" h="589279">
                  <a:moveTo>
                    <a:pt x="110489" y="208025"/>
                  </a:moveTo>
                  <a:lnTo>
                    <a:pt x="110489" y="160020"/>
                  </a:lnTo>
                  <a:lnTo>
                    <a:pt x="107950" y="177546"/>
                  </a:lnTo>
                  <a:lnTo>
                    <a:pt x="104139" y="192786"/>
                  </a:lnTo>
                  <a:lnTo>
                    <a:pt x="110489" y="208025"/>
                  </a:lnTo>
                  <a:close/>
                </a:path>
                <a:path w="379729" h="589279">
                  <a:moveTo>
                    <a:pt x="158750" y="468629"/>
                  </a:moveTo>
                  <a:lnTo>
                    <a:pt x="158750" y="373379"/>
                  </a:lnTo>
                  <a:lnTo>
                    <a:pt x="149860" y="386334"/>
                  </a:lnTo>
                  <a:lnTo>
                    <a:pt x="139700" y="381762"/>
                  </a:lnTo>
                  <a:lnTo>
                    <a:pt x="137160" y="375665"/>
                  </a:lnTo>
                  <a:lnTo>
                    <a:pt x="134620" y="368808"/>
                  </a:lnTo>
                  <a:lnTo>
                    <a:pt x="130810" y="371094"/>
                  </a:lnTo>
                  <a:lnTo>
                    <a:pt x="125729" y="370332"/>
                  </a:lnTo>
                  <a:lnTo>
                    <a:pt x="119379" y="368808"/>
                  </a:lnTo>
                  <a:lnTo>
                    <a:pt x="115570" y="369570"/>
                  </a:lnTo>
                  <a:lnTo>
                    <a:pt x="114300" y="376427"/>
                  </a:lnTo>
                  <a:lnTo>
                    <a:pt x="111760" y="374903"/>
                  </a:lnTo>
                  <a:lnTo>
                    <a:pt x="109220" y="380238"/>
                  </a:lnTo>
                  <a:lnTo>
                    <a:pt x="109220" y="387858"/>
                  </a:lnTo>
                  <a:lnTo>
                    <a:pt x="110489" y="409194"/>
                  </a:lnTo>
                  <a:lnTo>
                    <a:pt x="114300" y="420624"/>
                  </a:lnTo>
                  <a:lnTo>
                    <a:pt x="114300" y="586739"/>
                  </a:lnTo>
                  <a:lnTo>
                    <a:pt x="118110" y="583691"/>
                  </a:lnTo>
                  <a:lnTo>
                    <a:pt x="118110" y="521208"/>
                  </a:lnTo>
                  <a:lnTo>
                    <a:pt x="119379" y="501396"/>
                  </a:lnTo>
                  <a:lnTo>
                    <a:pt x="121920" y="483870"/>
                  </a:lnTo>
                  <a:lnTo>
                    <a:pt x="129539" y="486155"/>
                  </a:lnTo>
                  <a:lnTo>
                    <a:pt x="130810" y="509777"/>
                  </a:lnTo>
                  <a:lnTo>
                    <a:pt x="138429" y="529589"/>
                  </a:lnTo>
                  <a:lnTo>
                    <a:pt x="144779" y="523494"/>
                  </a:lnTo>
                  <a:lnTo>
                    <a:pt x="152400" y="527303"/>
                  </a:lnTo>
                  <a:lnTo>
                    <a:pt x="154939" y="519683"/>
                  </a:lnTo>
                  <a:lnTo>
                    <a:pt x="154939" y="468629"/>
                  </a:lnTo>
                  <a:lnTo>
                    <a:pt x="158750" y="468629"/>
                  </a:lnTo>
                  <a:close/>
                </a:path>
                <a:path w="379729" h="589279">
                  <a:moveTo>
                    <a:pt x="129539" y="560070"/>
                  </a:moveTo>
                  <a:lnTo>
                    <a:pt x="124460" y="541020"/>
                  </a:lnTo>
                  <a:lnTo>
                    <a:pt x="118110" y="521208"/>
                  </a:lnTo>
                  <a:lnTo>
                    <a:pt x="118110" y="583691"/>
                  </a:lnTo>
                  <a:lnTo>
                    <a:pt x="125729" y="577596"/>
                  </a:lnTo>
                  <a:lnTo>
                    <a:pt x="129539" y="560070"/>
                  </a:lnTo>
                  <a:close/>
                </a:path>
                <a:path w="379729" h="589279">
                  <a:moveTo>
                    <a:pt x="132079" y="351891"/>
                  </a:moveTo>
                  <a:lnTo>
                    <a:pt x="132079" y="338327"/>
                  </a:lnTo>
                  <a:lnTo>
                    <a:pt x="127000" y="348234"/>
                  </a:lnTo>
                  <a:lnTo>
                    <a:pt x="130810" y="351282"/>
                  </a:lnTo>
                  <a:lnTo>
                    <a:pt x="132079" y="351891"/>
                  </a:lnTo>
                  <a:close/>
                </a:path>
                <a:path w="379729" h="589279">
                  <a:moveTo>
                    <a:pt x="152400" y="363854"/>
                  </a:moveTo>
                  <a:lnTo>
                    <a:pt x="152400" y="8382"/>
                  </a:lnTo>
                  <a:lnTo>
                    <a:pt x="149860" y="10667"/>
                  </a:lnTo>
                  <a:lnTo>
                    <a:pt x="142239" y="22098"/>
                  </a:lnTo>
                  <a:lnTo>
                    <a:pt x="142239" y="30479"/>
                  </a:lnTo>
                  <a:lnTo>
                    <a:pt x="143510" y="39624"/>
                  </a:lnTo>
                  <a:lnTo>
                    <a:pt x="143510" y="355091"/>
                  </a:lnTo>
                  <a:lnTo>
                    <a:pt x="148589" y="358139"/>
                  </a:lnTo>
                  <a:lnTo>
                    <a:pt x="152400" y="363854"/>
                  </a:lnTo>
                  <a:close/>
                </a:path>
                <a:path w="379729" h="589279">
                  <a:moveTo>
                    <a:pt x="201821" y="34243"/>
                  </a:moveTo>
                  <a:lnTo>
                    <a:pt x="201821" y="30348"/>
                  </a:lnTo>
                  <a:lnTo>
                    <a:pt x="200660" y="4572"/>
                  </a:lnTo>
                  <a:lnTo>
                    <a:pt x="182879" y="0"/>
                  </a:lnTo>
                  <a:lnTo>
                    <a:pt x="179070" y="10667"/>
                  </a:lnTo>
                  <a:lnTo>
                    <a:pt x="168910" y="22098"/>
                  </a:lnTo>
                  <a:lnTo>
                    <a:pt x="162560" y="10667"/>
                  </a:lnTo>
                  <a:lnTo>
                    <a:pt x="156210" y="4572"/>
                  </a:lnTo>
                  <a:lnTo>
                    <a:pt x="149860" y="4572"/>
                  </a:lnTo>
                  <a:lnTo>
                    <a:pt x="152400" y="8382"/>
                  </a:lnTo>
                  <a:lnTo>
                    <a:pt x="152400" y="363854"/>
                  </a:lnTo>
                  <a:lnTo>
                    <a:pt x="156210" y="369570"/>
                  </a:lnTo>
                  <a:lnTo>
                    <a:pt x="156210" y="145541"/>
                  </a:lnTo>
                  <a:lnTo>
                    <a:pt x="157479" y="132587"/>
                  </a:lnTo>
                  <a:lnTo>
                    <a:pt x="161289" y="121158"/>
                  </a:lnTo>
                  <a:lnTo>
                    <a:pt x="165100" y="110489"/>
                  </a:lnTo>
                  <a:lnTo>
                    <a:pt x="172720" y="103632"/>
                  </a:lnTo>
                  <a:lnTo>
                    <a:pt x="179070" y="112775"/>
                  </a:lnTo>
                  <a:lnTo>
                    <a:pt x="185420" y="125729"/>
                  </a:lnTo>
                  <a:lnTo>
                    <a:pt x="199389" y="132587"/>
                  </a:lnTo>
                  <a:lnTo>
                    <a:pt x="201821" y="34243"/>
                  </a:lnTo>
                  <a:close/>
                </a:path>
                <a:path w="379729" h="589279">
                  <a:moveTo>
                    <a:pt x="157479" y="512063"/>
                  </a:moveTo>
                  <a:lnTo>
                    <a:pt x="154939" y="486155"/>
                  </a:lnTo>
                  <a:lnTo>
                    <a:pt x="154939" y="519683"/>
                  </a:lnTo>
                  <a:lnTo>
                    <a:pt x="157479" y="512063"/>
                  </a:lnTo>
                  <a:close/>
                </a:path>
                <a:path w="379729" h="589279">
                  <a:moveTo>
                    <a:pt x="187960" y="138684"/>
                  </a:moveTo>
                  <a:lnTo>
                    <a:pt x="180339" y="132587"/>
                  </a:lnTo>
                  <a:lnTo>
                    <a:pt x="172720" y="138684"/>
                  </a:lnTo>
                  <a:lnTo>
                    <a:pt x="165100" y="147827"/>
                  </a:lnTo>
                  <a:lnTo>
                    <a:pt x="158750" y="151637"/>
                  </a:lnTo>
                  <a:lnTo>
                    <a:pt x="156210" y="145541"/>
                  </a:lnTo>
                  <a:lnTo>
                    <a:pt x="156210" y="369570"/>
                  </a:lnTo>
                  <a:lnTo>
                    <a:pt x="158750" y="373379"/>
                  </a:lnTo>
                  <a:lnTo>
                    <a:pt x="158750" y="468629"/>
                  </a:lnTo>
                  <a:lnTo>
                    <a:pt x="161289" y="468629"/>
                  </a:lnTo>
                  <a:lnTo>
                    <a:pt x="168910" y="455675"/>
                  </a:lnTo>
                  <a:lnTo>
                    <a:pt x="168910" y="409194"/>
                  </a:lnTo>
                  <a:lnTo>
                    <a:pt x="172720" y="401421"/>
                  </a:lnTo>
                  <a:lnTo>
                    <a:pt x="172720" y="193548"/>
                  </a:lnTo>
                  <a:lnTo>
                    <a:pt x="175260" y="178308"/>
                  </a:lnTo>
                  <a:lnTo>
                    <a:pt x="182879" y="171450"/>
                  </a:lnTo>
                  <a:lnTo>
                    <a:pt x="186689" y="156210"/>
                  </a:lnTo>
                  <a:lnTo>
                    <a:pt x="187960" y="138684"/>
                  </a:lnTo>
                  <a:close/>
                </a:path>
                <a:path w="379729" h="589279">
                  <a:moveTo>
                    <a:pt x="214629" y="263651"/>
                  </a:moveTo>
                  <a:lnTo>
                    <a:pt x="210820" y="246125"/>
                  </a:lnTo>
                  <a:lnTo>
                    <a:pt x="205739" y="240029"/>
                  </a:lnTo>
                  <a:lnTo>
                    <a:pt x="196850" y="240029"/>
                  </a:lnTo>
                  <a:lnTo>
                    <a:pt x="187960" y="246125"/>
                  </a:lnTo>
                  <a:lnTo>
                    <a:pt x="187960" y="224789"/>
                  </a:lnTo>
                  <a:lnTo>
                    <a:pt x="186689" y="204977"/>
                  </a:lnTo>
                  <a:lnTo>
                    <a:pt x="180339" y="195834"/>
                  </a:lnTo>
                  <a:lnTo>
                    <a:pt x="176529" y="217932"/>
                  </a:lnTo>
                  <a:lnTo>
                    <a:pt x="172720" y="193548"/>
                  </a:lnTo>
                  <a:lnTo>
                    <a:pt x="172720" y="401421"/>
                  </a:lnTo>
                  <a:lnTo>
                    <a:pt x="175260" y="396239"/>
                  </a:lnTo>
                  <a:lnTo>
                    <a:pt x="176529" y="403098"/>
                  </a:lnTo>
                  <a:lnTo>
                    <a:pt x="176529" y="474725"/>
                  </a:lnTo>
                  <a:lnTo>
                    <a:pt x="179070" y="494538"/>
                  </a:lnTo>
                  <a:lnTo>
                    <a:pt x="184150" y="488441"/>
                  </a:lnTo>
                  <a:lnTo>
                    <a:pt x="186689" y="492251"/>
                  </a:lnTo>
                  <a:lnTo>
                    <a:pt x="190500" y="509777"/>
                  </a:lnTo>
                  <a:lnTo>
                    <a:pt x="195579" y="512063"/>
                  </a:lnTo>
                  <a:lnTo>
                    <a:pt x="196850" y="527303"/>
                  </a:lnTo>
                  <a:lnTo>
                    <a:pt x="200660" y="549401"/>
                  </a:lnTo>
                  <a:lnTo>
                    <a:pt x="208279" y="545973"/>
                  </a:lnTo>
                  <a:lnTo>
                    <a:pt x="208279" y="296417"/>
                  </a:lnTo>
                  <a:lnTo>
                    <a:pt x="212089" y="281177"/>
                  </a:lnTo>
                  <a:lnTo>
                    <a:pt x="214629" y="263651"/>
                  </a:lnTo>
                  <a:close/>
                </a:path>
                <a:path w="379729" h="589279">
                  <a:moveTo>
                    <a:pt x="176529" y="446532"/>
                  </a:moveTo>
                  <a:lnTo>
                    <a:pt x="176529" y="403098"/>
                  </a:lnTo>
                  <a:lnTo>
                    <a:pt x="175260" y="420624"/>
                  </a:lnTo>
                  <a:lnTo>
                    <a:pt x="176529" y="446532"/>
                  </a:lnTo>
                  <a:close/>
                </a:path>
                <a:path w="379729" h="589279">
                  <a:moveTo>
                    <a:pt x="213360" y="213868"/>
                  </a:moveTo>
                  <a:lnTo>
                    <a:pt x="213360" y="185165"/>
                  </a:lnTo>
                  <a:lnTo>
                    <a:pt x="207010" y="182879"/>
                  </a:lnTo>
                  <a:lnTo>
                    <a:pt x="194310" y="185165"/>
                  </a:lnTo>
                  <a:lnTo>
                    <a:pt x="191770" y="202691"/>
                  </a:lnTo>
                  <a:lnTo>
                    <a:pt x="199389" y="198120"/>
                  </a:lnTo>
                  <a:lnTo>
                    <a:pt x="201821" y="214894"/>
                  </a:lnTo>
                  <a:lnTo>
                    <a:pt x="201821" y="215735"/>
                  </a:lnTo>
                  <a:lnTo>
                    <a:pt x="212089" y="207263"/>
                  </a:lnTo>
                  <a:lnTo>
                    <a:pt x="213360" y="213868"/>
                  </a:lnTo>
                  <a:close/>
                </a:path>
                <a:path w="379729" h="589279">
                  <a:moveTo>
                    <a:pt x="317500" y="208025"/>
                  </a:moveTo>
                  <a:lnTo>
                    <a:pt x="314960" y="175260"/>
                  </a:lnTo>
                  <a:lnTo>
                    <a:pt x="308610" y="160020"/>
                  </a:lnTo>
                  <a:lnTo>
                    <a:pt x="299720" y="160020"/>
                  </a:lnTo>
                  <a:lnTo>
                    <a:pt x="299720" y="111251"/>
                  </a:lnTo>
                  <a:lnTo>
                    <a:pt x="294639" y="78486"/>
                  </a:lnTo>
                  <a:lnTo>
                    <a:pt x="289560" y="58674"/>
                  </a:lnTo>
                  <a:lnTo>
                    <a:pt x="274320" y="58674"/>
                  </a:lnTo>
                  <a:lnTo>
                    <a:pt x="264160" y="32765"/>
                  </a:lnTo>
                  <a:lnTo>
                    <a:pt x="252729" y="15239"/>
                  </a:lnTo>
                  <a:lnTo>
                    <a:pt x="245110" y="22098"/>
                  </a:lnTo>
                  <a:lnTo>
                    <a:pt x="236220" y="12953"/>
                  </a:lnTo>
                  <a:lnTo>
                    <a:pt x="232410" y="0"/>
                  </a:lnTo>
                  <a:lnTo>
                    <a:pt x="214629" y="0"/>
                  </a:lnTo>
                  <a:lnTo>
                    <a:pt x="201821" y="30741"/>
                  </a:lnTo>
                  <a:lnTo>
                    <a:pt x="201821" y="37045"/>
                  </a:lnTo>
                  <a:lnTo>
                    <a:pt x="199389" y="132587"/>
                  </a:lnTo>
                  <a:lnTo>
                    <a:pt x="208279" y="147827"/>
                  </a:lnTo>
                  <a:lnTo>
                    <a:pt x="212089" y="167639"/>
                  </a:lnTo>
                  <a:lnTo>
                    <a:pt x="213360" y="185165"/>
                  </a:lnTo>
                  <a:lnTo>
                    <a:pt x="213360" y="213868"/>
                  </a:lnTo>
                  <a:lnTo>
                    <a:pt x="215900" y="227075"/>
                  </a:lnTo>
                  <a:lnTo>
                    <a:pt x="219710" y="248412"/>
                  </a:lnTo>
                  <a:lnTo>
                    <a:pt x="220979" y="249021"/>
                  </a:lnTo>
                  <a:lnTo>
                    <a:pt x="220979" y="176022"/>
                  </a:lnTo>
                  <a:lnTo>
                    <a:pt x="228600" y="140970"/>
                  </a:lnTo>
                  <a:lnTo>
                    <a:pt x="232410" y="178308"/>
                  </a:lnTo>
                  <a:lnTo>
                    <a:pt x="240029" y="193330"/>
                  </a:lnTo>
                  <a:lnTo>
                    <a:pt x="240029" y="173736"/>
                  </a:lnTo>
                  <a:lnTo>
                    <a:pt x="254000" y="150113"/>
                  </a:lnTo>
                  <a:lnTo>
                    <a:pt x="256539" y="188975"/>
                  </a:lnTo>
                  <a:lnTo>
                    <a:pt x="269239" y="193548"/>
                  </a:lnTo>
                  <a:lnTo>
                    <a:pt x="269239" y="219791"/>
                  </a:lnTo>
                  <a:lnTo>
                    <a:pt x="285750" y="230886"/>
                  </a:lnTo>
                  <a:lnTo>
                    <a:pt x="285750" y="426512"/>
                  </a:lnTo>
                  <a:lnTo>
                    <a:pt x="292100" y="424434"/>
                  </a:lnTo>
                  <a:lnTo>
                    <a:pt x="298450" y="438150"/>
                  </a:lnTo>
                  <a:lnTo>
                    <a:pt x="309879" y="431291"/>
                  </a:lnTo>
                  <a:lnTo>
                    <a:pt x="309879" y="247650"/>
                  </a:lnTo>
                  <a:lnTo>
                    <a:pt x="312420" y="227837"/>
                  </a:lnTo>
                  <a:lnTo>
                    <a:pt x="317500" y="208025"/>
                  </a:lnTo>
                  <a:close/>
                </a:path>
                <a:path w="379729" h="589279">
                  <a:moveTo>
                    <a:pt x="219710" y="290322"/>
                  </a:moveTo>
                  <a:lnTo>
                    <a:pt x="208279" y="296417"/>
                  </a:lnTo>
                  <a:lnTo>
                    <a:pt x="208279" y="545973"/>
                  </a:lnTo>
                  <a:lnTo>
                    <a:pt x="210820" y="544829"/>
                  </a:lnTo>
                  <a:lnTo>
                    <a:pt x="213360" y="551840"/>
                  </a:lnTo>
                  <a:lnTo>
                    <a:pt x="213360" y="316229"/>
                  </a:lnTo>
                  <a:lnTo>
                    <a:pt x="219710" y="290322"/>
                  </a:lnTo>
                  <a:close/>
                </a:path>
                <a:path w="379729" h="589279">
                  <a:moveTo>
                    <a:pt x="220979" y="329184"/>
                  </a:moveTo>
                  <a:lnTo>
                    <a:pt x="213360" y="316229"/>
                  </a:lnTo>
                  <a:lnTo>
                    <a:pt x="213360" y="551840"/>
                  </a:lnTo>
                  <a:lnTo>
                    <a:pt x="217170" y="562355"/>
                  </a:lnTo>
                  <a:lnTo>
                    <a:pt x="219710" y="570483"/>
                  </a:lnTo>
                  <a:lnTo>
                    <a:pt x="219710" y="346710"/>
                  </a:lnTo>
                  <a:lnTo>
                    <a:pt x="220979" y="329184"/>
                  </a:lnTo>
                  <a:close/>
                </a:path>
                <a:path w="379729" h="589279">
                  <a:moveTo>
                    <a:pt x="226060" y="366522"/>
                  </a:moveTo>
                  <a:lnTo>
                    <a:pt x="222250" y="355853"/>
                  </a:lnTo>
                  <a:lnTo>
                    <a:pt x="219710" y="346710"/>
                  </a:lnTo>
                  <a:lnTo>
                    <a:pt x="219710" y="384048"/>
                  </a:lnTo>
                  <a:lnTo>
                    <a:pt x="226060" y="366522"/>
                  </a:lnTo>
                  <a:close/>
                </a:path>
                <a:path w="379729" h="589279">
                  <a:moveTo>
                    <a:pt x="280670" y="428174"/>
                  </a:moveTo>
                  <a:lnTo>
                    <a:pt x="280670" y="381762"/>
                  </a:lnTo>
                  <a:lnTo>
                    <a:pt x="278129" y="397001"/>
                  </a:lnTo>
                  <a:lnTo>
                    <a:pt x="266700" y="399288"/>
                  </a:lnTo>
                  <a:lnTo>
                    <a:pt x="266700" y="414527"/>
                  </a:lnTo>
                  <a:lnTo>
                    <a:pt x="254000" y="399288"/>
                  </a:lnTo>
                  <a:lnTo>
                    <a:pt x="251460" y="408432"/>
                  </a:lnTo>
                  <a:lnTo>
                    <a:pt x="246379" y="410717"/>
                  </a:lnTo>
                  <a:lnTo>
                    <a:pt x="243839" y="420624"/>
                  </a:lnTo>
                  <a:lnTo>
                    <a:pt x="241300" y="422148"/>
                  </a:lnTo>
                  <a:lnTo>
                    <a:pt x="237489" y="429005"/>
                  </a:lnTo>
                  <a:lnTo>
                    <a:pt x="237489" y="419100"/>
                  </a:lnTo>
                  <a:lnTo>
                    <a:pt x="232410" y="409194"/>
                  </a:lnTo>
                  <a:lnTo>
                    <a:pt x="227329" y="411479"/>
                  </a:lnTo>
                  <a:lnTo>
                    <a:pt x="227329" y="405384"/>
                  </a:lnTo>
                  <a:lnTo>
                    <a:pt x="223520" y="401574"/>
                  </a:lnTo>
                  <a:lnTo>
                    <a:pt x="219710" y="384048"/>
                  </a:lnTo>
                  <a:lnTo>
                    <a:pt x="219710" y="570483"/>
                  </a:lnTo>
                  <a:lnTo>
                    <a:pt x="224789" y="586739"/>
                  </a:lnTo>
                  <a:lnTo>
                    <a:pt x="229870" y="575310"/>
                  </a:lnTo>
                  <a:lnTo>
                    <a:pt x="236220" y="575310"/>
                  </a:lnTo>
                  <a:lnTo>
                    <a:pt x="243839" y="586739"/>
                  </a:lnTo>
                  <a:lnTo>
                    <a:pt x="254000" y="573786"/>
                  </a:lnTo>
                  <a:lnTo>
                    <a:pt x="255270" y="551688"/>
                  </a:lnTo>
                  <a:lnTo>
                    <a:pt x="255270" y="534162"/>
                  </a:lnTo>
                  <a:lnTo>
                    <a:pt x="265429" y="534162"/>
                  </a:lnTo>
                  <a:lnTo>
                    <a:pt x="274320" y="527303"/>
                  </a:lnTo>
                  <a:lnTo>
                    <a:pt x="278129" y="527303"/>
                  </a:lnTo>
                  <a:lnTo>
                    <a:pt x="278129" y="429005"/>
                  </a:lnTo>
                  <a:lnTo>
                    <a:pt x="280670" y="428174"/>
                  </a:lnTo>
                  <a:close/>
                </a:path>
                <a:path w="379729" h="589279">
                  <a:moveTo>
                    <a:pt x="240029" y="230886"/>
                  </a:moveTo>
                  <a:lnTo>
                    <a:pt x="236220" y="213360"/>
                  </a:lnTo>
                  <a:lnTo>
                    <a:pt x="232410" y="198120"/>
                  </a:lnTo>
                  <a:lnTo>
                    <a:pt x="223520" y="195834"/>
                  </a:lnTo>
                  <a:lnTo>
                    <a:pt x="220979" y="176022"/>
                  </a:lnTo>
                  <a:lnTo>
                    <a:pt x="220979" y="249021"/>
                  </a:lnTo>
                  <a:lnTo>
                    <a:pt x="226060" y="251460"/>
                  </a:lnTo>
                  <a:lnTo>
                    <a:pt x="226060" y="237744"/>
                  </a:lnTo>
                  <a:lnTo>
                    <a:pt x="231139" y="244601"/>
                  </a:lnTo>
                  <a:lnTo>
                    <a:pt x="240029" y="230886"/>
                  </a:lnTo>
                  <a:close/>
                </a:path>
                <a:path w="379729" h="589279">
                  <a:moveTo>
                    <a:pt x="245110" y="384048"/>
                  </a:moveTo>
                  <a:lnTo>
                    <a:pt x="245110" y="298703"/>
                  </a:lnTo>
                  <a:lnTo>
                    <a:pt x="238760" y="331470"/>
                  </a:lnTo>
                  <a:lnTo>
                    <a:pt x="231139" y="320801"/>
                  </a:lnTo>
                  <a:lnTo>
                    <a:pt x="226060" y="328422"/>
                  </a:lnTo>
                  <a:lnTo>
                    <a:pt x="226060" y="342138"/>
                  </a:lnTo>
                  <a:lnTo>
                    <a:pt x="227329" y="355853"/>
                  </a:lnTo>
                  <a:lnTo>
                    <a:pt x="234950" y="374903"/>
                  </a:lnTo>
                  <a:lnTo>
                    <a:pt x="234950" y="386334"/>
                  </a:lnTo>
                  <a:lnTo>
                    <a:pt x="238760" y="381762"/>
                  </a:lnTo>
                  <a:lnTo>
                    <a:pt x="242570" y="388620"/>
                  </a:lnTo>
                  <a:lnTo>
                    <a:pt x="245110" y="384048"/>
                  </a:lnTo>
                  <a:close/>
                </a:path>
                <a:path w="379729" h="589279">
                  <a:moveTo>
                    <a:pt x="247650" y="379475"/>
                  </a:moveTo>
                  <a:lnTo>
                    <a:pt x="247650" y="260603"/>
                  </a:lnTo>
                  <a:lnTo>
                    <a:pt x="241300" y="256032"/>
                  </a:lnTo>
                  <a:lnTo>
                    <a:pt x="233679" y="262127"/>
                  </a:lnTo>
                  <a:lnTo>
                    <a:pt x="228600" y="270510"/>
                  </a:lnTo>
                  <a:lnTo>
                    <a:pt x="228600" y="278129"/>
                  </a:lnTo>
                  <a:lnTo>
                    <a:pt x="237489" y="271272"/>
                  </a:lnTo>
                  <a:lnTo>
                    <a:pt x="241300" y="275082"/>
                  </a:lnTo>
                  <a:lnTo>
                    <a:pt x="241300" y="287274"/>
                  </a:lnTo>
                  <a:lnTo>
                    <a:pt x="245110" y="298703"/>
                  </a:lnTo>
                  <a:lnTo>
                    <a:pt x="245110" y="384048"/>
                  </a:lnTo>
                  <a:lnTo>
                    <a:pt x="247650" y="379475"/>
                  </a:lnTo>
                  <a:close/>
                </a:path>
                <a:path w="379729" h="589279">
                  <a:moveTo>
                    <a:pt x="234950" y="386334"/>
                  </a:moveTo>
                  <a:lnTo>
                    <a:pt x="234950" y="374903"/>
                  </a:lnTo>
                  <a:lnTo>
                    <a:pt x="232410" y="389382"/>
                  </a:lnTo>
                  <a:lnTo>
                    <a:pt x="234950" y="386334"/>
                  </a:lnTo>
                  <a:close/>
                </a:path>
                <a:path w="379729" h="589279">
                  <a:moveTo>
                    <a:pt x="241300" y="287274"/>
                  </a:moveTo>
                  <a:lnTo>
                    <a:pt x="241300" y="275082"/>
                  </a:lnTo>
                  <a:lnTo>
                    <a:pt x="233679" y="281177"/>
                  </a:lnTo>
                  <a:lnTo>
                    <a:pt x="236220" y="291084"/>
                  </a:lnTo>
                  <a:lnTo>
                    <a:pt x="241300" y="287274"/>
                  </a:lnTo>
                  <a:close/>
                </a:path>
                <a:path w="379729" h="589279">
                  <a:moveTo>
                    <a:pt x="241300" y="195834"/>
                  </a:moveTo>
                  <a:lnTo>
                    <a:pt x="240029" y="173736"/>
                  </a:lnTo>
                  <a:lnTo>
                    <a:pt x="240029" y="193330"/>
                  </a:lnTo>
                  <a:lnTo>
                    <a:pt x="241300" y="195834"/>
                  </a:lnTo>
                  <a:close/>
                </a:path>
                <a:path w="379729" h="589279">
                  <a:moveTo>
                    <a:pt x="285750" y="426512"/>
                  </a:moveTo>
                  <a:lnTo>
                    <a:pt x="285750" y="230886"/>
                  </a:lnTo>
                  <a:lnTo>
                    <a:pt x="265429" y="233172"/>
                  </a:lnTo>
                  <a:lnTo>
                    <a:pt x="248920" y="238505"/>
                  </a:lnTo>
                  <a:lnTo>
                    <a:pt x="246379" y="251460"/>
                  </a:lnTo>
                  <a:lnTo>
                    <a:pt x="247650" y="260603"/>
                  </a:lnTo>
                  <a:lnTo>
                    <a:pt x="247650" y="379475"/>
                  </a:lnTo>
                  <a:lnTo>
                    <a:pt x="252729" y="379984"/>
                  </a:lnTo>
                  <a:lnTo>
                    <a:pt x="254000" y="380111"/>
                  </a:lnTo>
                  <a:lnTo>
                    <a:pt x="255270" y="380238"/>
                  </a:lnTo>
                  <a:lnTo>
                    <a:pt x="266700" y="377951"/>
                  </a:lnTo>
                  <a:lnTo>
                    <a:pt x="275589" y="377951"/>
                  </a:lnTo>
                  <a:lnTo>
                    <a:pt x="280670" y="381762"/>
                  </a:lnTo>
                  <a:lnTo>
                    <a:pt x="280670" y="428174"/>
                  </a:lnTo>
                  <a:lnTo>
                    <a:pt x="285750" y="426512"/>
                  </a:lnTo>
                  <a:close/>
                </a:path>
                <a:path w="379729" h="589279">
                  <a:moveTo>
                    <a:pt x="269239" y="219791"/>
                  </a:moveTo>
                  <a:lnTo>
                    <a:pt x="269239" y="193548"/>
                  </a:lnTo>
                  <a:lnTo>
                    <a:pt x="254000" y="209550"/>
                  </a:lnTo>
                  <a:lnTo>
                    <a:pt x="269239" y="219791"/>
                  </a:lnTo>
                  <a:close/>
                </a:path>
                <a:path w="379729" h="589279">
                  <a:moveTo>
                    <a:pt x="294639" y="481584"/>
                  </a:moveTo>
                  <a:lnTo>
                    <a:pt x="290829" y="457200"/>
                  </a:lnTo>
                  <a:lnTo>
                    <a:pt x="284479" y="455675"/>
                  </a:lnTo>
                  <a:lnTo>
                    <a:pt x="284479" y="433577"/>
                  </a:lnTo>
                  <a:lnTo>
                    <a:pt x="278129" y="429005"/>
                  </a:lnTo>
                  <a:lnTo>
                    <a:pt x="278129" y="527303"/>
                  </a:lnTo>
                  <a:lnTo>
                    <a:pt x="280670" y="527303"/>
                  </a:lnTo>
                  <a:lnTo>
                    <a:pt x="287020" y="525017"/>
                  </a:lnTo>
                  <a:lnTo>
                    <a:pt x="289560" y="499110"/>
                  </a:lnTo>
                  <a:lnTo>
                    <a:pt x="294639" y="481584"/>
                  </a:lnTo>
                  <a:close/>
                </a:path>
                <a:path w="379729" h="589279">
                  <a:moveTo>
                    <a:pt x="334010" y="284988"/>
                  </a:moveTo>
                  <a:lnTo>
                    <a:pt x="331470" y="258317"/>
                  </a:lnTo>
                  <a:lnTo>
                    <a:pt x="318770" y="249936"/>
                  </a:lnTo>
                  <a:lnTo>
                    <a:pt x="309879" y="247650"/>
                  </a:lnTo>
                  <a:lnTo>
                    <a:pt x="309879" y="431291"/>
                  </a:lnTo>
                  <a:lnTo>
                    <a:pt x="314960" y="436626"/>
                  </a:lnTo>
                  <a:lnTo>
                    <a:pt x="314960" y="323850"/>
                  </a:lnTo>
                  <a:lnTo>
                    <a:pt x="321310" y="300227"/>
                  </a:lnTo>
                  <a:lnTo>
                    <a:pt x="334010" y="284988"/>
                  </a:lnTo>
                  <a:close/>
                </a:path>
                <a:path w="379729" h="589279">
                  <a:moveTo>
                    <a:pt x="369570" y="398525"/>
                  </a:moveTo>
                  <a:lnTo>
                    <a:pt x="364489" y="363474"/>
                  </a:lnTo>
                  <a:lnTo>
                    <a:pt x="363220" y="341375"/>
                  </a:lnTo>
                  <a:lnTo>
                    <a:pt x="355600" y="317753"/>
                  </a:lnTo>
                  <a:lnTo>
                    <a:pt x="342900" y="313182"/>
                  </a:lnTo>
                  <a:lnTo>
                    <a:pt x="328929" y="332994"/>
                  </a:lnTo>
                  <a:lnTo>
                    <a:pt x="314960" y="323850"/>
                  </a:lnTo>
                  <a:lnTo>
                    <a:pt x="314960" y="436626"/>
                  </a:lnTo>
                  <a:lnTo>
                    <a:pt x="320039" y="441960"/>
                  </a:lnTo>
                  <a:lnTo>
                    <a:pt x="331470" y="444246"/>
                  </a:lnTo>
                  <a:lnTo>
                    <a:pt x="334010" y="483870"/>
                  </a:lnTo>
                  <a:lnTo>
                    <a:pt x="342900" y="486155"/>
                  </a:lnTo>
                  <a:lnTo>
                    <a:pt x="351789" y="496824"/>
                  </a:lnTo>
                  <a:lnTo>
                    <a:pt x="361950" y="501396"/>
                  </a:lnTo>
                  <a:lnTo>
                    <a:pt x="367029" y="492687"/>
                  </a:lnTo>
                  <a:lnTo>
                    <a:pt x="367029" y="413765"/>
                  </a:lnTo>
                  <a:lnTo>
                    <a:pt x="369570" y="398525"/>
                  </a:lnTo>
                  <a:close/>
                </a:path>
                <a:path w="379729" h="589279">
                  <a:moveTo>
                    <a:pt x="379729" y="466344"/>
                  </a:moveTo>
                  <a:lnTo>
                    <a:pt x="374650" y="431291"/>
                  </a:lnTo>
                  <a:lnTo>
                    <a:pt x="367029" y="413765"/>
                  </a:lnTo>
                  <a:lnTo>
                    <a:pt x="367029" y="492687"/>
                  </a:lnTo>
                  <a:lnTo>
                    <a:pt x="370839" y="486155"/>
                  </a:lnTo>
                  <a:lnTo>
                    <a:pt x="379729" y="466344"/>
                  </a:lnTo>
                  <a:close/>
                </a:path>
              </a:pathLst>
            </a:custGeom>
            <a:solidFill>
              <a:srgbClr val="FF9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06709" y="5079491"/>
              <a:ext cx="381000" cy="577215"/>
            </a:xfrm>
            <a:custGeom>
              <a:avLst/>
              <a:gdLst/>
              <a:ahLst/>
              <a:cxnLst/>
              <a:rect l="l" t="t" r="r" b="b"/>
              <a:pathLst>
                <a:path w="381000" h="577214">
                  <a:moveTo>
                    <a:pt x="73660" y="328803"/>
                  </a:moveTo>
                  <a:lnTo>
                    <a:pt x="73660" y="241554"/>
                  </a:lnTo>
                  <a:lnTo>
                    <a:pt x="66039" y="252984"/>
                  </a:lnTo>
                  <a:lnTo>
                    <a:pt x="58420" y="255270"/>
                  </a:lnTo>
                  <a:lnTo>
                    <a:pt x="53339" y="270510"/>
                  </a:lnTo>
                  <a:lnTo>
                    <a:pt x="52070" y="276606"/>
                  </a:lnTo>
                  <a:lnTo>
                    <a:pt x="45720" y="288036"/>
                  </a:lnTo>
                  <a:lnTo>
                    <a:pt x="44450" y="305562"/>
                  </a:lnTo>
                  <a:lnTo>
                    <a:pt x="44450" y="320802"/>
                  </a:lnTo>
                  <a:lnTo>
                    <a:pt x="39370" y="331470"/>
                  </a:lnTo>
                  <a:lnTo>
                    <a:pt x="38100" y="342900"/>
                  </a:lnTo>
                  <a:lnTo>
                    <a:pt x="27939" y="338328"/>
                  </a:lnTo>
                  <a:lnTo>
                    <a:pt x="19050" y="348996"/>
                  </a:lnTo>
                  <a:lnTo>
                    <a:pt x="11429" y="355854"/>
                  </a:lnTo>
                  <a:lnTo>
                    <a:pt x="7620" y="366522"/>
                  </a:lnTo>
                  <a:lnTo>
                    <a:pt x="1270" y="377190"/>
                  </a:lnTo>
                  <a:lnTo>
                    <a:pt x="0" y="393192"/>
                  </a:lnTo>
                  <a:lnTo>
                    <a:pt x="3810" y="399288"/>
                  </a:lnTo>
                  <a:lnTo>
                    <a:pt x="7620" y="408432"/>
                  </a:lnTo>
                  <a:lnTo>
                    <a:pt x="7620" y="421386"/>
                  </a:lnTo>
                  <a:lnTo>
                    <a:pt x="12700" y="429768"/>
                  </a:lnTo>
                  <a:lnTo>
                    <a:pt x="16510" y="449580"/>
                  </a:lnTo>
                  <a:lnTo>
                    <a:pt x="21589" y="469392"/>
                  </a:lnTo>
                  <a:lnTo>
                    <a:pt x="27939" y="462534"/>
                  </a:lnTo>
                  <a:lnTo>
                    <a:pt x="34289" y="447294"/>
                  </a:lnTo>
                  <a:lnTo>
                    <a:pt x="39370" y="447294"/>
                  </a:lnTo>
                  <a:lnTo>
                    <a:pt x="43179" y="451866"/>
                  </a:lnTo>
                  <a:lnTo>
                    <a:pt x="48260" y="467106"/>
                  </a:lnTo>
                  <a:lnTo>
                    <a:pt x="54610" y="456311"/>
                  </a:lnTo>
                  <a:lnTo>
                    <a:pt x="54610" y="370332"/>
                  </a:lnTo>
                  <a:lnTo>
                    <a:pt x="55879" y="359663"/>
                  </a:lnTo>
                  <a:lnTo>
                    <a:pt x="57150" y="351282"/>
                  </a:lnTo>
                  <a:lnTo>
                    <a:pt x="60960" y="342138"/>
                  </a:lnTo>
                  <a:lnTo>
                    <a:pt x="66039" y="342900"/>
                  </a:lnTo>
                  <a:lnTo>
                    <a:pt x="71120" y="330708"/>
                  </a:lnTo>
                  <a:lnTo>
                    <a:pt x="73660" y="328803"/>
                  </a:lnTo>
                  <a:close/>
                </a:path>
                <a:path w="381000" h="577214">
                  <a:moveTo>
                    <a:pt x="105410" y="371856"/>
                  </a:moveTo>
                  <a:lnTo>
                    <a:pt x="102870" y="369570"/>
                  </a:lnTo>
                  <a:lnTo>
                    <a:pt x="100329" y="368046"/>
                  </a:lnTo>
                  <a:lnTo>
                    <a:pt x="95250" y="369570"/>
                  </a:lnTo>
                  <a:lnTo>
                    <a:pt x="83820" y="364236"/>
                  </a:lnTo>
                  <a:lnTo>
                    <a:pt x="80010" y="355854"/>
                  </a:lnTo>
                  <a:lnTo>
                    <a:pt x="77470" y="351282"/>
                  </a:lnTo>
                  <a:lnTo>
                    <a:pt x="73660" y="353568"/>
                  </a:lnTo>
                  <a:lnTo>
                    <a:pt x="68579" y="352044"/>
                  </a:lnTo>
                  <a:lnTo>
                    <a:pt x="66039" y="359663"/>
                  </a:lnTo>
                  <a:lnTo>
                    <a:pt x="60960" y="364236"/>
                  </a:lnTo>
                  <a:lnTo>
                    <a:pt x="58420" y="375666"/>
                  </a:lnTo>
                  <a:lnTo>
                    <a:pt x="54610" y="370332"/>
                  </a:lnTo>
                  <a:lnTo>
                    <a:pt x="54610" y="456311"/>
                  </a:lnTo>
                  <a:lnTo>
                    <a:pt x="55879" y="454152"/>
                  </a:lnTo>
                  <a:lnTo>
                    <a:pt x="62229" y="436625"/>
                  </a:lnTo>
                  <a:lnTo>
                    <a:pt x="68579" y="434340"/>
                  </a:lnTo>
                  <a:lnTo>
                    <a:pt x="77470" y="436625"/>
                  </a:lnTo>
                  <a:lnTo>
                    <a:pt x="85089" y="425958"/>
                  </a:lnTo>
                  <a:lnTo>
                    <a:pt x="88900" y="409956"/>
                  </a:lnTo>
                  <a:lnTo>
                    <a:pt x="101600" y="393192"/>
                  </a:lnTo>
                  <a:lnTo>
                    <a:pt x="104139" y="392430"/>
                  </a:lnTo>
                  <a:lnTo>
                    <a:pt x="104139" y="379475"/>
                  </a:lnTo>
                  <a:lnTo>
                    <a:pt x="105410" y="371856"/>
                  </a:lnTo>
                  <a:close/>
                </a:path>
                <a:path w="381000" h="577214">
                  <a:moveTo>
                    <a:pt x="115570" y="574548"/>
                  </a:moveTo>
                  <a:lnTo>
                    <a:pt x="115570" y="408432"/>
                  </a:lnTo>
                  <a:lnTo>
                    <a:pt x="113029" y="429768"/>
                  </a:lnTo>
                  <a:lnTo>
                    <a:pt x="106679" y="434340"/>
                  </a:lnTo>
                  <a:lnTo>
                    <a:pt x="96520" y="434340"/>
                  </a:lnTo>
                  <a:lnTo>
                    <a:pt x="91439" y="443484"/>
                  </a:lnTo>
                  <a:lnTo>
                    <a:pt x="90170" y="454152"/>
                  </a:lnTo>
                  <a:lnTo>
                    <a:pt x="82550" y="476250"/>
                  </a:lnTo>
                  <a:lnTo>
                    <a:pt x="73660" y="476250"/>
                  </a:lnTo>
                  <a:lnTo>
                    <a:pt x="68579" y="489204"/>
                  </a:lnTo>
                  <a:lnTo>
                    <a:pt x="71120" y="506730"/>
                  </a:lnTo>
                  <a:lnTo>
                    <a:pt x="77470" y="524256"/>
                  </a:lnTo>
                  <a:lnTo>
                    <a:pt x="77470" y="546639"/>
                  </a:lnTo>
                  <a:lnTo>
                    <a:pt x="83820" y="554736"/>
                  </a:lnTo>
                  <a:lnTo>
                    <a:pt x="83820" y="569976"/>
                  </a:lnTo>
                  <a:lnTo>
                    <a:pt x="93979" y="576834"/>
                  </a:lnTo>
                  <a:lnTo>
                    <a:pt x="102870" y="565404"/>
                  </a:lnTo>
                  <a:lnTo>
                    <a:pt x="107950" y="565404"/>
                  </a:lnTo>
                  <a:lnTo>
                    <a:pt x="115570" y="574548"/>
                  </a:lnTo>
                  <a:close/>
                </a:path>
                <a:path w="381000" h="577214">
                  <a:moveTo>
                    <a:pt x="127000" y="268224"/>
                  </a:moveTo>
                  <a:lnTo>
                    <a:pt x="127000" y="92963"/>
                  </a:lnTo>
                  <a:lnTo>
                    <a:pt x="121920" y="110490"/>
                  </a:lnTo>
                  <a:lnTo>
                    <a:pt x="118110" y="114300"/>
                  </a:lnTo>
                  <a:lnTo>
                    <a:pt x="115570" y="120396"/>
                  </a:lnTo>
                  <a:lnTo>
                    <a:pt x="111760" y="134112"/>
                  </a:lnTo>
                  <a:lnTo>
                    <a:pt x="111760" y="195834"/>
                  </a:lnTo>
                  <a:lnTo>
                    <a:pt x="100329" y="204978"/>
                  </a:lnTo>
                  <a:lnTo>
                    <a:pt x="85089" y="182118"/>
                  </a:lnTo>
                  <a:lnTo>
                    <a:pt x="81279" y="201168"/>
                  </a:lnTo>
                  <a:lnTo>
                    <a:pt x="71120" y="207263"/>
                  </a:lnTo>
                  <a:lnTo>
                    <a:pt x="71120" y="222504"/>
                  </a:lnTo>
                  <a:lnTo>
                    <a:pt x="73660" y="241554"/>
                  </a:lnTo>
                  <a:lnTo>
                    <a:pt x="73660" y="328803"/>
                  </a:lnTo>
                  <a:lnTo>
                    <a:pt x="76200" y="326898"/>
                  </a:lnTo>
                  <a:lnTo>
                    <a:pt x="81279" y="329184"/>
                  </a:lnTo>
                  <a:lnTo>
                    <a:pt x="87629" y="336042"/>
                  </a:lnTo>
                  <a:lnTo>
                    <a:pt x="90170" y="342900"/>
                  </a:lnTo>
                  <a:lnTo>
                    <a:pt x="90170" y="352615"/>
                  </a:lnTo>
                  <a:lnTo>
                    <a:pt x="93979" y="340613"/>
                  </a:lnTo>
                  <a:lnTo>
                    <a:pt x="99060" y="340613"/>
                  </a:lnTo>
                  <a:lnTo>
                    <a:pt x="99060" y="315468"/>
                  </a:lnTo>
                  <a:lnTo>
                    <a:pt x="110489" y="319278"/>
                  </a:lnTo>
                  <a:lnTo>
                    <a:pt x="116839" y="321183"/>
                  </a:lnTo>
                  <a:lnTo>
                    <a:pt x="116839" y="284225"/>
                  </a:lnTo>
                  <a:lnTo>
                    <a:pt x="123189" y="265938"/>
                  </a:lnTo>
                  <a:lnTo>
                    <a:pt x="127000" y="268224"/>
                  </a:lnTo>
                  <a:close/>
                </a:path>
                <a:path w="381000" h="577214">
                  <a:moveTo>
                    <a:pt x="77470" y="546639"/>
                  </a:moveTo>
                  <a:lnTo>
                    <a:pt x="77470" y="524256"/>
                  </a:lnTo>
                  <a:lnTo>
                    <a:pt x="73660" y="532638"/>
                  </a:lnTo>
                  <a:lnTo>
                    <a:pt x="73660" y="541782"/>
                  </a:lnTo>
                  <a:lnTo>
                    <a:pt x="77470" y="546639"/>
                  </a:lnTo>
                  <a:close/>
                </a:path>
                <a:path w="381000" h="577214">
                  <a:moveTo>
                    <a:pt x="90170" y="352615"/>
                  </a:moveTo>
                  <a:lnTo>
                    <a:pt x="90170" y="342900"/>
                  </a:lnTo>
                  <a:lnTo>
                    <a:pt x="88900" y="356616"/>
                  </a:lnTo>
                  <a:lnTo>
                    <a:pt x="90170" y="352615"/>
                  </a:lnTo>
                  <a:close/>
                </a:path>
                <a:path w="381000" h="577214">
                  <a:moveTo>
                    <a:pt x="100329" y="340613"/>
                  </a:moveTo>
                  <a:lnTo>
                    <a:pt x="99060" y="315468"/>
                  </a:lnTo>
                  <a:lnTo>
                    <a:pt x="99060" y="340613"/>
                  </a:lnTo>
                  <a:lnTo>
                    <a:pt x="100329" y="340613"/>
                  </a:lnTo>
                  <a:close/>
                </a:path>
                <a:path w="381000" h="577214">
                  <a:moveTo>
                    <a:pt x="109220" y="391668"/>
                  </a:moveTo>
                  <a:lnTo>
                    <a:pt x="106679" y="381762"/>
                  </a:lnTo>
                  <a:lnTo>
                    <a:pt x="105410" y="384048"/>
                  </a:lnTo>
                  <a:lnTo>
                    <a:pt x="104139" y="379475"/>
                  </a:lnTo>
                  <a:lnTo>
                    <a:pt x="104139" y="392430"/>
                  </a:lnTo>
                  <a:lnTo>
                    <a:pt x="106679" y="391668"/>
                  </a:lnTo>
                  <a:lnTo>
                    <a:pt x="109220" y="391668"/>
                  </a:lnTo>
                  <a:close/>
                </a:path>
                <a:path w="381000" h="577214">
                  <a:moveTo>
                    <a:pt x="158750" y="456438"/>
                  </a:moveTo>
                  <a:lnTo>
                    <a:pt x="158750" y="361188"/>
                  </a:lnTo>
                  <a:lnTo>
                    <a:pt x="151129" y="374142"/>
                  </a:lnTo>
                  <a:lnTo>
                    <a:pt x="140970" y="369570"/>
                  </a:lnTo>
                  <a:lnTo>
                    <a:pt x="125729" y="361188"/>
                  </a:lnTo>
                  <a:lnTo>
                    <a:pt x="118110" y="368046"/>
                  </a:lnTo>
                  <a:lnTo>
                    <a:pt x="111760" y="378713"/>
                  </a:lnTo>
                  <a:lnTo>
                    <a:pt x="107950" y="373380"/>
                  </a:lnTo>
                  <a:lnTo>
                    <a:pt x="107950" y="377190"/>
                  </a:lnTo>
                  <a:lnTo>
                    <a:pt x="109220" y="391668"/>
                  </a:lnTo>
                  <a:lnTo>
                    <a:pt x="115570" y="408432"/>
                  </a:lnTo>
                  <a:lnTo>
                    <a:pt x="115570" y="574548"/>
                  </a:lnTo>
                  <a:lnTo>
                    <a:pt x="118110" y="572516"/>
                  </a:lnTo>
                  <a:lnTo>
                    <a:pt x="118110" y="509016"/>
                  </a:lnTo>
                  <a:lnTo>
                    <a:pt x="119379" y="489204"/>
                  </a:lnTo>
                  <a:lnTo>
                    <a:pt x="123189" y="471678"/>
                  </a:lnTo>
                  <a:lnTo>
                    <a:pt x="130810" y="473963"/>
                  </a:lnTo>
                  <a:lnTo>
                    <a:pt x="132079" y="497586"/>
                  </a:lnTo>
                  <a:lnTo>
                    <a:pt x="138429" y="517398"/>
                  </a:lnTo>
                  <a:lnTo>
                    <a:pt x="146050" y="511302"/>
                  </a:lnTo>
                  <a:lnTo>
                    <a:pt x="152400" y="515112"/>
                  </a:lnTo>
                  <a:lnTo>
                    <a:pt x="156210" y="503681"/>
                  </a:lnTo>
                  <a:lnTo>
                    <a:pt x="156210" y="456438"/>
                  </a:lnTo>
                  <a:lnTo>
                    <a:pt x="158750" y="456438"/>
                  </a:lnTo>
                  <a:close/>
                </a:path>
                <a:path w="381000" h="577214">
                  <a:moveTo>
                    <a:pt x="111760" y="195834"/>
                  </a:moveTo>
                  <a:lnTo>
                    <a:pt x="111760" y="151637"/>
                  </a:lnTo>
                  <a:lnTo>
                    <a:pt x="110489" y="174498"/>
                  </a:lnTo>
                  <a:lnTo>
                    <a:pt x="111760" y="195834"/>
                  </a:lnTo>
                  <a:close/>
                </a:path>
                <a:path w="381000" h="577214">
                  <a:moveTo>
                    <a:pt x="118110" y="321563"/>
                  </a:moveTo>
                  <a:lnTo>
                    <a:pt x="116839" y="284225"/>
                  </a:lnTo>
                  <a:lnTo>
                    <a:pt x="116839" y="321183"/>
                  </a:lnTo>
                  <a:lnTo>
                    <a:pt x="118110" y="321563"/>
                  </a:lnTo>
                  <a:close/>
                </a:path>
                <a:path w="381000" h="577214">
                  <a:moveTo>
                    <a:pt x="205739" y="65532"/>
                  </a:moveTo>
                  <a:lnTo>
                    <a:pt x="204470" y="43434"/>
                  </a:lnTo>
                  <a:lnTo>
                    <a:pt x="200660" y="28194"/>
                  </a:lnTo>
                  <a:lnTo>
                    <a:pt x="194310" y="10668"/>
                  </a:lnTo>
                  <a:lnTo>
                    <a:pt x="186689" y="0"/>
                  </a:lnTo>
                  <a:lnTo>
                    <a:pt x="179070" y="12954"/>
                  </a:lnTo>
                  <a:lnTo>
                    <a:pt x="175260" y="15240"/>
                  </a:lnTo>
                  <a:lnTo>
                    <a:pt x="171450" y="30480"/>
                  </a:lnTo>
                  <a:lnTo>
                    <a:pt x="165100" y="17525"/>
                  </a:lnTo>
                  <a:lnTo>
                    <a:pt x="156210" y="16002"/>
                  </a:lnTo>
                  <a:lnTo>
                    <a:pt x="152400" y="25146"/>
                  </a:lnTo>
                  <a:lnTo>
                    <a:pt x="151129" y="38100"/>
                  </a:lnTo>
                  <a:lnTo>
                    <a:pt x="147320" y="38862"/>
                  </a:lnTo>
                  <a:lnTo>
                    <a:pt x="146050" y="53340"/>
                  </a:lnTo>
                  <a:lnTo>
                    <a:pt x="140970" y="48006"/>
                  </a:lnTo>
                  <a:lnTo>
                    <a:pt x="137160" y="50292"/>
                  </a:lnTo>
                  <a:lnTo>
                    <a:pt x="133350" y="53340"/>
                  </a:lnTo>
                  <a:lnTo>
                    <a:pt x="130810" y="62484"/>
                  </a:lnTo>
                  <a:lnTo>
                    <a:pt x="125729" y="66294"/>
                  </a:lnTo>
                  <a:lnTo>
                    <a:pt x="120650" y="75437"/>
                  </a:lnTo>
                  <a:lnTo>
                    <a:pt x="118110" y="83820"/>
                  </a:lnTo>
                  <a:lnTo>
                    <a:pt x="119379" y="90678"/>
                  </a:lnTo>
                  <a:lnTo>
                    <a:pt x="127000" y="92963"/>
                  </a:lnTo>
                  <a:lnTo>
                    <a:pt x="127000" y="268224"/>
                  </a:lnTo>
                  <a:lnTo>
                    <a:pt x="130810" y="270510"/>
                  </a:lnTo>
                  <a:lnTo>
                    <a:pt x="140970" y="263652"/>
                  </a:lnTo>
                  <a:lnTo>
                    <a:pt x="144779" y="278892"/>
                  </a:lnTo>
                  <a:lnTo>
                    <a:pt x="154939" y="278892"/>
                  </a:lnTo>
                  <a:lnTo>
                    <a:pt x="156210" y="282397"/>
                  </a:lnTo>
                  <a:lnTo>
                    <a:pt x="156210" y="133350"/>
                  </a:lnTo>
                  <a:lnTo>
                    <a:pt x="157479" y="120396"/>
                  </a:lnTo>
                  <a:lnTo>
                    <a:pt x="161289" y="108966"/>
                  </a:lnTo>
                  <a:lnTo>
                    <a:pt x="166370" y="98298"/>
                  </a:lnTo>
                  <a:lnTo>
                    <a:pt x="179070" y="100584"/>
                  </a:lnTo>
                  <a:lnTo>
                    <a:pt x="185420" y="113537"/>
                  </a:lnTo>
                  <a:lnTo>
                    <a:pt x="190500" y="96012"/>
                  </a:lnTo>
                  <a:lnTo>
                    <a:pt x="196850" y="83058"/>
                  </a:lnTo>
                  <a:lnTo>
                    <a:pt x="203200" y="80010"/>
                  </a:lnTo>
                  <a:lnTo>
                    <a:pt x="205739" y="65532"/>
                  </a:lnTo>
                  <a:close/>
                </a:path>
                <a:path w="381000" h="577214">
                  <a:moveTo>
                    <a:pt x="130810" y="547878"/>
                  </a:moveTo>
                  <a:lnTo>
                    <a:pt x="125729" y="528828"/>
                  </a:lnTo>
                  <a:lnTo>
                    <a:pt x="118110" y="509016"/>
                  </a:lnTo>
                  <a:lnTo>
                    <a:pt x="118110" y="572516"/>
                  </a:lnTo>
                  <a:lnTo>
                    <a:pt x="127000" y="565404"/>
                  </a:lnTo>
                  <a:lnTo>
                    <a:pt x="130810" y="547878"/>
                  </a:lnTo>
                  <a:close/>
                </a:path>
                <a:path w="381000" h="577214">
                  <a:moveTo>
                    <a:pt x="165100" y="449961"/>
                  </a:moveTo>
                  <a:lnTo>
                    <a:pt x="165100" y="329184"/>
                  </a:lnTo>
                  <a:lnTo>
                    <a:pt x="156210" y="309372"/>
                  </a:lnTo>
                  <a:lnTo>
                    <a:pt x="144779" y="300990"/>
                  </a:lnTo>
                  <a:lnTo>
                    <a:pt x="135889" y="305562"/>
                  </a:lnTo>
                  <a:lnTo>
                    <a:pt x="133350" y="326136"/>
                  </a:lnTo>
                  <a:lnTo>
                    <a:pt x="121920" y="350520"/>
                  </a:lnTo>
                  <a:lnTo>
                    <a:pt x="132079" y="339090"/>
                  </a:lnTo>
                  <a:lnTo>
                    <a:pt x="142239" y="336804"/>
                  </a:lnTo>
                  <a:lnTo>
                    <a:pt x="148589" y="345948"/>
                  </a:lnTo>
                  <a:lnTo>
                    <a:pt x="158750" y="361188"/>
                  </a:lnTo>
                  <a:lnTo>
                    <a:pt x="158750" y="456438"/>
                  </a:lnTo>
                  <a:lnTo>
                    <a:pt x="161289" y="456438"/>
                  </a:lnTo>
                  <a:lnTo>
                    <a:pt x="165100" y="449961"/>
                  </a:lnTo>
                  <a:close/>
                </a:path>
                <a:path w="381000" h="577214">
                  <a:moveTo>
                    <a:pt x="187960" y="144018"/>
                  </a:moveTo>
                  <a:lnTo>
                    <a:pt x="187960" y="126492"/>
                  </a:lnTo>
                  <a:lnTo>
                    <a:pt x="181610" y="120396"/>
                  </a:lnTo>
                  <a:lnTo>
                    <a:pt x="172720" y="126492"/>
                  </a:lnTo>
                  <a:lnTo>
                    <a:pt x="166370" y="135636"/>
                  </a:lnTo>
                  <a:lnTo>
                    <a:pt x="158750" y="139446"/>
                  </a:lnTo>
                  <a:lnTo>
                    <a:pt x="156210" y="133350"/>
                  </a:lnTo>
                  <a:lnTo>
                    <a:pt x="156210" y="282397"/>
                  </a:lnTo>
                  <a:lnTo>
                    <a:pt x="161289" y="296418"/>
                  </a:lnTo>
                  <a:lnTo>
                    <a:pt x="165100" y="316230"/>
                  </a:lnTo>
                  <a:lnTo>
                    <a:pt x="165100" y="449961"/>
                  </a:lnTo>
                  <a:lnTo>
                    <a:pt x="168910" y="443484"/>
                  </a:lnTo>
                  <a:lnTo>
                    <a:pt x="168910" y="397002"/>
                  </a:lnTo>
                  <a:lnTo>
                    <a:pt x="172720" y="389229"/>
                  </a:lnTo>
                  <a:lnTo>
                    <a:pt x="172720" y="181356"/>
                  </a:lnTo>
                  <a:lnTo>
                    <a:pt x="176529" y="166116"/>
                  </a:lnTo>
                  <a:lnTo>
                    <a:pt x="182879" y="159258"/>
                  </a:lnTo>
                  <a:lnTo>
                    <a:pt x="187960" y="144018"/>
                  </a:lnTo>
                  <a:close/>
                </a:path>
                <a:path w="381000" h="577214">
                  <a:moveTo>
                    <a:pt x="157479" y="499872"/>
                  </a:moveTo>
                  <a:lnTo>
                    <a:pt x="156210" y="473963"/>
                  </a:lnTo>
                  <a:lnTo>
                    <a:pt x="156210" y="503681"/>
                  </a:lnTo>
                  <a:lnTo>
                    <a:pt x="157479" y="499872"/>
                  </a:lnTo>
                  <a:close/>
                </a:path>
                <a:path w="381000" h="577214">
                  <a:moveTo>
                    <a:pt x="170179" y="414528"/>
                  </a:moveTo>
                  <a:lnTo>
                    <a:pt x="168910" y="397002"/>
                  </a:lnTo>
                  <a:lnTo>
                    <a:pt x="168910" y="443484"/>
                  </a:lnTo>
                  <a:lnTo>
                    <a:pt x="170179" y="414528"/>
                  </a:lnTo>
                  <a:close/>
                </a:path>
                <a:path w="381000" h="577214">
                  <a:moveTo>
                    <a:pt x="214629" y="251460"/>
                  </a:moveTo>
                  <a:lnTo>
                    <a:pt x="212089" y="233934"/>
                  </a:lnTo>
                  <a:lnTo>
                    <a:pt x="207010" y="227837"/>
                  </a:lnTo>
                  <a:lnTo>
                    <a:pt x="198120" y="227837"/>
                  </a:lnTo>
                  <a:lnTo>
                    <a:pt x="187960" y="233934"/>
                  </a:lnTo>
                  <a:lnTo>
                    <a:pt x="187960" y="192786"/>
                  </a:lnTo>
                  <a:lnTo>
                    <a:pt x="181610" y="183642"/>
                  </a:lnTo>
                  <a:lnTo>
                    <a:pt x="177800" y="205740"/>
                  </a:lnTo>
                  <a:lnTo>
                    <a:pt x="172720" y="181356"/>
                  </a:lnTo>
                  <a:lnTo>
                    <a:pt x="172720" y="389229"/>
                  </a:lnTo>
                  <a:lnTo>
                    <a:pt x="175260" y="384048"/>
                  </a:lnTo>
                  <a:lnTo>
                    <a:pt x="177800" y="390906"/>
                  </a:lnTo>
                  <a:lnTo>
                    <a:pt x="177800" y="472439"/>
                  </a:lnTo>
                  <a:lnTo>
                    <a:pt x="179070" y="482346"/>
                  </a:lnTo>
                  <a:lnTo>
                    <a:pt x="184150" y="476250"/>
                  </a:lnTo>
                  <a:lnTo>
                    <a:pt x="187960" y="480060"/>
                  </a:lnTo>
                  <a:lnTo>
                    <a:pt x="190500" y="497586"/>
                  </a:lnTo>
                  <a:lnTo>
                    <a:pt x="196850" y="499872"/>
                  </a:lnTo>
                  <a:lnTo>
                    <a:pt x="198120" y="515112"/>
                  </a:lnTo>
                  <a:lnTo>
                    <a:pt x="201929" y="537210"/>
                  </a:lnTo>
                  <a:lnTo>
                    <a:pt x="205739" y="535495"/>
                  </a:lnTo>
                  <a:lnTo>
                    <a:pt x="205739" y="391668"/>
                  </a:lnTo>
                  <a:lnTo>
                    <a:pt x="208279" y="390296"/>
                  </a:lnTo>
                  <a:lnTo>
                    <a:pt x="208279" y="284225"/>
                  </a:lnTo>
                  <a:lnTo>
                    <a:pt x="213360" y="268986"/>
                  </a:lnTo>
                  <a:lnTo>
                    <a:pt x="214629" y="251460"/>
                  </a:lnTo>
                  <a:close/>
                </a:path>
                <a:path w="381000" h="577214">
                  <a:moveTo>
                    <a:pt x="177800" y="434340"/>
                  </a:moveTo>
                  <a:lnTo>
                    <a:pt x="177800" y="390906"/>
                  </a:lnTo>
                  <a:lnTo>
                    <a:pt x="176529" y="408432"/>
                  </a:lnTo>
                  <a:lnTo>
                    <a:pt x="177800" y="434340"/>
                  </a:lnTo>
                  <a:close/>
                </a:path>
                <a:path w="381000" h="577214">
                  <a:moveTo>
                    <a:pt x="177800" y="472439"/>
                  </a:moveTo>
                  <a:lnTo>
                    <a:pt x="177800" y="434340"/>
                  </a:lnTo>
                  <a:lnTo>
                    <a:pt x="176529" y="462534"/>
                  </a:lnTo>
                  <a:lnTo>
                    <a:pt x="177800" y="472439"/>
                  </a:lnTo>
                  <a:close/>
                </a:path>
                <a:path w="381000" h="577214">
                  <a:moveTo>
                    <a:pt x="213360" y="195072"/>
                  </a:moveTo>
                  <a:lnTo>
                    <a:pt x="213360" y="172974"/>
                  </a:lnTo>
                  <a:lnTo>
                    <a:pt x="207010" y="170687"/>
                  </a:lnTo>
                  <a:lnTo>
                    <a:pt x="195579" y="172974"/>
                  </a:lnTo>
                  <a:lnTo>
                    <a:pt x="191770" y="190500"/>
                  </a:lnTo>
                  <a:lnTo>
                    <a:pt x="200660" y="185928"/>
                  </a:lnTo>
                  <a:lnTo>
                    <a:pt x="203200" y="203454"/>
                  </a:lnTo>
                  <a:lnTo>
                    <a:pt x="213360" y="195072"/>
                  </a:lnTo>
                  <a:close/>
                </a:path>
                <a:path w="381000" h="577214">
                  <a:moveTo>
                    <a:pt x="267970" y="520990"/>
                  </a:moveTo>
                  <a:lnTo>
                    <a:pt x="267970" y="402336"/>
                  </a:lnTo>
                  <a:lnTo>
                    <a:pt x="257810" y="400812"/>
                  </a:lnTo>
                  <a:lnTo>
                    <a:pt x="251460" y="406908"/>
                  </a:lnTo>
                  <a:lnTo>
                    <a:pt x="245110" y="419862"/>
                  </a:lnTo>
                  <a:lnTo>
                    <a:pt x="240029" y="431292"/>
                  </a:lnTo>
                  <a:lnTo>
                    <a:pt x="231139" y="419862"/>
                  </a:lnTo>
                  <a:lnTo>
                    <a:pt x="222250" y="404622"/>
                  </a:lnTo>
                  <a:lnTo>
                    <a:pt x="205739" y="391668"/>
                  </a:lnTo>
                  <a:lnTo>
                    <a:pt x="205739" y="535495"/>
                  </a:lnTo>
                  <a:lnTo>
                    <a:pt x="212089" y="532638"/>
                  </a:lnTo>
                  <a:lnTo>
                    <a:pt x="217170" y="550163"/>
                  </a:lnTo>
                  <a:lnTo>
                    <a:pt x="226060" y="574548"/>
                  </a:lnTo>
                  <a:lnTo>
                    <a:pt x="231139" y="563118"/>
                  </a:lnTo>
                  <a:lnTo>
                    <a:pt x="236220" y="563118"/>
                  </a:lnTo>
                  <a:lnTo>
                    <a:pt x="245110" y="574548"/>
                  </a:lnTo>
                  <a:lnTo>
                    <a:pt x="255270" y="561594"/>
                  </a:lnTo>
                  <a:lnTo>
                    <a:pt x="256539" y="539496"/>
                  </a:lnTo>
                  <a:lnTo>
                    <a:pt x="256539" y="521970"/>
                  </a:lnTo>
                  <a:lnTo>
                    <a:pt x="266700" y="521970"/>
                  </a:lnTo>
                  <a:lnTo>
                    <a:pt x="267970" y="520990"/>
                  </a:lnTo>
                  <a:close/>
                </a:path>
                <a:path w="381000" h="577214">
                  <a:moveTo>
                    <a:pt x="227329" y="140462"/>
                  </a:moveTo>
                  <a:lnTo>
                    <a:pt x="227329" y="98298"/>
                  </a:lnTo>
                  <a:lnTo>
                    <a:pt x="217170" y="105156"/>
                  </a:lnTo>
                  <a:lnTo>
                    <a:pt x="209550" y="118110"/>
                  </a:lnTo>
                  <a:lnTo>
                    <a:pt x="208279" y="135636"/>
                  </a:lnTo>
                  <a:lnTo>
                    <a:pt x="213360" y="155448"/>
                  </a:lnTo>
                  <a:lnTo>
                    <a:pt x="213360" y="195072"/>
                  </a:lnTo>
                  <a:lnTo>
                    <a:pt x="217170" y="214884"/>
                  </a:lnTo>
                  <a:lnTo>
                    <a:pt x="220979" y="236220"/>
                  </a:lnTo>
                  <a:lnTo>
                    <a:pt x="222250" y="234086"/>
                  </a:lnTo>
                  <a:lnTo>
                    <a:pt x="222250" y="163830"/>
                  </a:lnTo>
                  <a:lnTo>
                    <a:pt x="227329" y="140462"/>
                  </a:lnTo>
                  <a:close/>
                </a:path>
                <a:path w="381000" h="577214">
                  <a:moveTo>
                    <a:pt x="220979" y="278130"/>
                  </a:moveTo>
                  <a:lnTo>
                    <a:pt x="208279" y="284225"/>
                  </a:lnTo>
                  <a:lnTo>
                    <a:pt x="208279" y="390296"/>
                  </a:lnTo>
                  <a:lnTo>
                    <a:pt x="213360" y="387553"/>
                  </a:lnTo>
                  <a:lnTo>
                    <a:pt x="213360" y="304038"/>
                  </a:lnTo>
                  <a:lnTo>
                    <a:pt x="220979" y="278130"/>
                  </a:lnTo>
                  <a:close/>
                </a:path>
                <a:path w="381000" h="577214">
                  <a:moveTo>
                    <a:pt x="300989" y="99060"/>
                  </a:moveTo>
                  <a:lnTo>
                    <a:pt x="294639" y="66294"/>
                  </a:lnTo>
                  <a:lnTo>
                    <a:pt x="289560" y="46482"/>
                  </a:lnTo>
                  <a:lnTo>
                    <a:pt x="275589" y="46482"/>
                  </a:lnTo>
                  <a:lnTo>
                    <a:pt x="264160" y="20574"/>
                  </a:lnTo>
                  <a:lnTo>
                    <a:pt x="251460" y="22860"/>
                  </a:lnTo>
                  <a:lnTo>
                    <a:pt x="242570" y="18287"/>
                  </a:lnTo>
                  <a:lnTo>
                    <a:pt x="236220" y="12192"/>
                  </a:lnTo>
                  <a:lnTo>
                    <a:pt x="229870" y="18287"/>
                  </a:lnTo>
                  <a:lnTo>
                    <a:pt x="224789" y="22860"/>
                  </a:lnTo>
                  <a:lnTo>
                    <a:pt x="219710" y="37337"/>
                  </a:lnTo>
                  <a:lnTo>
                    <a:pt x="214629" y="50292"/>
                  </a:lnTo>
                  <a:lnTo>
                    <a:pt x="213360" y="65532"/>
                  </a:lnTo>
                  <a:lnTo>
                    <a:pt x="223520" y="76200"/>
                  </a:lnTo>
                  <a:lnTo>
                    <a:pt x="226060" y="85344"/>
                  </a:lnTo>
                  <a:lnTo>
                    <a:pt x="227329" y="98298"/>
                  </a:lnTo>
                  <a:lnTo>
                    <a:pt x="227329" y="140462"/>
                  </a:lnTo>
                  <a:lnTo>
                    <a:pt x="229870" y="128778"/>
                  </a:lnTo>
                  <a:lnTo>
                    <a:pt x="232410" y="166116"/>
                  </a:lnTo>
                  <a:lnTo>
                    <a:pt x="241300" y="183642"/>
                  </a:lnTo>
                  <a:lnTo>
                    <a:pt x="241300" y="161544"/>
                  </a:lnTo>
                  <a:lnTo>
                    <a:pt x="255270" y="137922"/>
                  </a:lnTo>
                  <a:lnTo>
                    <a:pt x="256539" y="176784"/>
                  </a:lnTo>
                  <a:lnTo>
                    <a:pt x="270510" y="181356"/>
                  </a:lnTo>
                  <a:lnTo>
                    <a:pt x="270510" y="365760"/>
                  </a:lnTo>
                  <a:lnTo>
                    <a:pt x="276860" y="365760"/>
                  </a:lnTo>
                  <a:lnTo>
                    <a:pt x="280670" y="369570"/>
                  </a:lnTo>
                  <a:lnTo>
                    <a:pt x="280670" y="415982"/>
                  </a:lnTo>
                  <a:lnTo>
                    <a:pt x="283210" y="415151"/>
                  </a:lnTo>
                  <a:lnTo>
                    <a:pt x="283210" y="255270"/>
                  </a:lnTo>
                  <a:lnTo>
                    <a:pt x="287020" y="230886"/>
                  </a:lnTo>
                  <a:lnTo>
                    <a:pt x="294639" y="222504"/>
                  </a:lnTo>
                  <a:lnTo>
                    <a:pt x="298450" y="212217"/>
                  </a:lnTo>
                  <a:lnTo>
                    <a:pt x="298450" y="173736"/>
                  </a:lnTo>
                  <a:lnTo>
                    <a:pt x="299720" y="170497"/>
                  </a:lnTo>
                  <a:lnTo>
                    <a:pt x="299720" y="121158"/>
                  </a:lnTo>
                  <a:lnTo>
                    <a:pt x="300989" y="99060"/>
                  </a:lnTo>
                  <a:close/>
                </a:path>
                <a:path w="381000" h="577214">
                  <a:moveTo>
                    <a:pt x="222250" y="316992"/>
                  </a:moveTo>
                  <a:lnTo>
                    <a:pt x="213360" y="304038"/>
                  </a:lnTo>
                  <a:lnTo>
                    <a:pt x="213360" y="387553"/>
                  </a:lnTo>
                  <a:lnTo>
                    <a:pt x="217170" y="385495"/>
                  </a:lnTo>
                  <a:lnTo>
                    <a:pt x="217170" y="334518"/>
                  </a:lnTo>
                  <a:lnTo>
                    <a:pt x="222250" y="316992"/>
                  </a:lnTo>
                  <a:close/>
                </a:path>
                <a:path w="381000" h="577214">
                  <a:moveTo>
                    <a:pt x="222250" y="369570"/>
                  </a:moveTo>
                  <a:lnTo>
                    <a:pt x="220979" y="350520"/>
                  </a:lnTo>
                  <a:lnTo>
                    <a:pt x="217170" y="334518"/>
                  </a:lnTo>
                  <a:lnTo>
                    <a:pt x="217170" y="385495"/>
                  </a:lnTo>
                  <a:lnTo>
                    <a:pt x="218439" y="384810"/>
                  </a:lnTo>
                  <a:lnTo>
                    <a:pt x="222250" y="369570"/>
                  </a:lnTo>
                  <a:close/>
                </a:path>
                <a:path w="381000" h="577214">
                  <a:moveTo>
                    <a:pt x="241300" y="218694"/>
                  </a:moveTo>
                  <a:lnTo>
                    <a:pt x="237489" y="201168"/>
                  </a:lnTo>
                  <a:lnTo>
                    <a:pt x="232410" y="185928"/>
                  </a:lnTo>
                  <a:lnTo>
                    <a:pt x="223520" y="183642"/>
                  </a:lnTo>
                  <a:lnTo>
                    <a:pt x="222250" y="163830"/>
                  </a:lnTo>
                  <a:lnTo>
                    <a:pt x="222250" y="234086"/>
                  </a:lnTo>
                  <a:lnTo>
                    <a:pt x="227329" y="225552"/>
                  </a:lnTo>
                  <a:lnTo>
                    <a:pt x="241300" y="218694"/>
                  </a:lnTo>
                  <a:close/>
                </a:path>
                <a:path w="381000" h="577214">
                  <a:moveTo>
                    <a:pt x="245110" y="358521"/>
                  </a:moveTo>
                  <a:lnTo>
                    <a:pt x="245110" y="286512"/>
                  </a:lnTo>
                  <a:lnTo>
                    <a:pt x="240029" y="319278"/>
                  </a:lnTo>
                  <a:lnTo>
                    <a:pt x="232410" y="308610"/>
                  </a:lnTo>
                  <a:lnTo>
                    <a:pt x="229870" y="332994"/>
                  </a:lnTo>
                  <a:lnTo>
                    <a:pt x="236220" y="361188"/>
                  </a:lnTo>
                  <a:lnTo>
                    <a:pt x="245110" y="358521"/>
                  </a:lnTo>
                  <a:close/>
                </a:path>
                <a:path w="381000" h="577214">
                  <a:moveTo>
                    <a:pt x="264160" y="366268"/>
                  </a:moveTo>
                  <a:lnTo>
                    <a:pt x="264160" y="210312"/>
                  </a:lnTo>
                  <a:lnTo>
                    <a:pt x="255270" y="227837"/>
                  </a:lnTo>
                  <a:lnTo>
                    <a:pt x="255270" y="256032"/>
                  </a:lnTo>
                  <a:lnTo>
                    <a:pt x="242570" y="262890"/>
                  </a:lnTo>
                  <a:lnTo>
                    <a:pt x="245110" y="286512"/>
                  </a:lnTo>
                  <a:lnTo>
                    <a:pt x="245110" y="358521"/>
                  </a:lnTo>
                  <a:lnTo>
                    <a:pt x="251460" y="356616"/>
                  </a:lnTo>
                  <a:lnTo>
                    <a:pt x="255270" y="368046"/>
                  </a:lnTo>
                  <a:lnTo>
                    <a:pt x="264160" y="366268"/>
                  </a:lnTo>
                  <a:close/>
                </a:path>
                <a:path w="381000" h="577214">
                  <a:moveTo>
                    <a:pt x="270510" y="365760"/>
                  </a:moveTo>
                  <a:lnTo>
                    <a:pt x="270510" y="181356"/>
                  </a:lnTo>
                  <a:lnTo>
                    <a:pt x="255270" y="197358"/>
                  </a:lnTo>
                  <a:lnTo>
                    <a:pt x="250189" y="212598"/>
                  </a:lnTo>
                  <a:lnTo>
                    <a:pt x="264160" y="210312"/>
                  </a:lnTo>
                  <a:lnTo>
                    <a:pt x="264160" y="366268"/>
                  </a:lnTo>
                  <a:lnTo>
                    <a:pt x="266700" y="365760"/>
                  </a:lnTo>
                  <a:lnTo>
                    <a:pt x="270510" y="365760"/>
                  </a:lnTo>
                  <a:close/>
                </a:path>
                <a:path w="381000" h="577214">
                  <a:moveTo>
                    <a:pt x="280670" y="415982"/>
                  </a:moveTo>
                  <a:lnTo>
                    <a:pt x="280670" y="369570"/>
                  </a:lnTo>
                  <a:lnTo>
                    <a:pt x="278129" y="384810"/>
                  </a:lnTo>
                  <a:lnTo>
                    <a:pt x="266700" y="387096"/>
                  </a:lnTo>
                  <a:lnTo>
                    <a:pt x="267970" y="402336"/>
                  </a:lnTo>
                  <a:lnTo>
                    <a:pt x="267970" y="520990"/>
                  </a:lnTo>
                  <a:lnTo>
                    <a:pt x="275589" y="515112"/>
                  </a:lnTo>
                  <a:lnTo>
                    <a:pt x="278129" y="515112"/>
                  </a:lnTo>
                  <a:lnTo>
                    <a:pt x="278129" y="416813"/>
                  </a:lnTo>
                  <a:lnTo>
                    <a:pt x="280670" y="415982"/>
                  </a:lnTo>
                  <a:close/>
                </a:path>
                <a:path w="381000" h="577214">
                  <a:moveTo>
                    <a:pt x="294639" y="469392"/>
                  </a:moveTo>
                  <a:lnTo>
                    <a:pt x="290829" y="445008"/>
                  </a:lnTo>
                  <a:lnTo>
                    <a:pt x="285750" y="443484"/>
                  </a:lnTo>
                  <a:lnTo>
                    <a:pt x="285750" y="421386"/>
                  </a:lnTo>
                  <a:lnTo>
                    <a:pt x="278129" y="416813"/>
                  </a:lnTo>
                  <a:lnTo>
                    <a:pt x="278129" y="515112"/>
                  </a:lnTo>
                  <a:lnTo>
                    <a:pt x="280670" y="515112"/>
                  </a:lnTo>
                  <a:lnTo>
                    <a:pt x="287020" y="512825"/>
                  </a:lnTo>
                  <a:lnTo>
                    <a:pt x="289560" y="486918"/>
                  </a:lnTo>
                  <a:lnTo>
                    <a:pt x="294639" y="469392"/>
                  </a:lnTo>
                  <a:close/>
                </a:path>
                <a:path w="381000" h="577214">
                  <a:moveTo>
                    <a:pt x="321310" y="259080"/>
                  </a:moveTo>
                  <a:lnTo>
                    <a:pt x="318770" y="246125"/>
                  </a:lnTo>
                  <a:lnTo>
                    <a:pt x="309879" y="240030"/>
                  </a:lnTo>
                  <a:lnTo>
                    <a:pt x="303529" y="248412"/>
                  </a:lnTo>
                  <a:lnTo>
                    <a:pt x="295910" y="263652"/>
                  </a:lnTo>
                  <a:lnTo>
                    <a:pt x="290829" y="261366"/>
                  </a:lnTo>
                  <a:lnTo>
                    <a:pt x="283210" y="255270"/>
                  </a:lnTo>
                  <a:lnTo>
                    <a:pt x="283210" y="415151"/>
                  </a:lnTo>
                  <a:lnTo>
                    <a:pt x="292100" y="412242"/>
                  </a:lnTo>
                  <a:lnTo>
                    <a:pt x="297179" y="421385"/>
                  </a:lnTo>
                  <a:lnTo>
                    <a:pt x="297179" y="290322"/>
                  </a:lnTo>
                  <a:lnTo>
                    <a:pt x="308610" y="285750"/>
                  </a:lnTo>
                  <a:lnTo>
                    <a:pt x="316229" y="272796"/>
                  </a:lnTo>
                  <a:lnTo>
                    <a:pt x="321310" y="259080"/>
                  </a:lnTo>
                  <a:close/>
                </a:path>
                <a:path w="381000" h="577214">
                  <a:moveTo>
                    <a:pt x="303529" y="305562"/>
                  </a:moveTo>
                  <a:lnTo>
                    <a:pt x="297179" y="290322"/>
                  </a:lnTo>
                  <a:lnTo>
                    <a:pt x="297179" y="421385"/>
                  </a:lnTo>
                  <a:lnTo>
                    <a:pt x="299720" y="425958"/>
                  </a:lnTo>
                  <a:lnTo>
                    <a:pt x="299720" y="316230"/>
                  </a:lnTo>
                  <a:lnTo>
                    <a:pt x="303529" y="305562"/>
                  </a:lnTo>
                  <a:close/>
                </a:path>
                <a:path w="381000" h="577214">
                  <a:moveTo>
                    <a:pt x="308610" y="178308"/>
                  </a:moveTo>
                  <a:lnTo>
                    <a:pt x="298450" y="173736"/>
                  </a:lnTo>
                  <a:lnTo>
                    <a:pt x="298450" y="212217"/>
                  </a:lnTo>
                  <a:lnTo>
                    <a:pt x="299720" y="208787"/>
                  </a:lnTo>
                  <a:lnTo>
                    <a:pt x="306070" y="195834"/>
                  </a:lnTo>
                  <a:lnTo>
                    <a:pt x="308610" y="178308"/>
                  </a:lnTo>
                  <a:close/>
                </a:path>
                <a:path w="381000" h="577214">
                  <a:moveTo>
                    <a:pt x="308610" y="147828"/>
                  </a:moveTo>
                  <a:lnTo>
                    <a:pt x="300989" y="147828"/>
                  </a:lnTo>
                  <a:lnTo>
                    <a:pt x="299720" y="121158"/>
                  </a:lnTo>
                  <a:lnTo>
                    <a:pt x="299720" y="170497"/>
                  </a:lnTo>
                  <a:lnTo>
                    <a:pt x="308610" y="147828"/>
                  </a:lnTo>
                  <a:close/>
                </a:path>
                <a:path w="381000" h="577214">
                  <a:moveTo>
                    <a:pt x="370839" y="386334"/>
                  </a:moveTo>
                  <a:lnTo>
                    <a:pt x="365760" y="351282"/>
                  </a:lnTo>
                  <a:lnTo>
                    <a:pt x="363220" y="329184"/>
                  </a:lnTo>
                  <a:lnTo>
                    <a:pt x="355600" y="305562"/>
                  </a:lnTo>
                  <a:lnTo>
                    <a:pt x="344170" y="300990"/>
                  </a:lnTo>
                  <a:lnTo>
                    <a:pt x="330200" y="320802"/>
                  </a:lnTo>
                  <a:lnTo>
                    <a:pt x="316229" y="311658"/>
                  </a:lnTo>
                  <a:lnTo>
                    <a:pt x="299720" y="316230"/>
                  </a:lnTo>
                  <a:lnTo>
                    <a:pt x="299720" y="425958"/>
                  </a:lnTo>
                  <a:lnTo>
                    <a:pt x="309879" y="419100"/>
                  </a:lnTo>
                  <a:lnTo>
                    <a:pt x="321310" y="429768"/>
                  </a:lnTo>
                  <a:lnTo>
                    <a:pt x="331470" y="432054"/>
                  </a:lnTo>
                  <a:lnTo>
                    <a:pt x="335279" y="471678"/>
                  </a:lnTo>
                  <a:lnTo>
                    <a:pt x="342900" y="473963"/>
                  </a:lnTo>
                  <a:lnTo>
                    <a:pt x="351789" y="484632"/>
                  </a:lnTo>
                  <a:lnTo>
                    <a:pt x="361950" y="489204"/>
                  </a:lnTo>
                  <a:lnTo>
                    <a:pt x="367029" y="480495"/>
                  </a:lnTo>
                  <a:lnTo>
                    <a:pt x="367029" y="401574"/>
                  </a:lnTo>
                  <a:lnTo>
                    <a:pt x="370839" y="386334"/>
                  </a:lnTo>
                  <a:close/>
                </a:path>
                <a:path w="381000" h="577214">
                  <a:moveTo>
                    <a:pt x="381000" y="454152"/>
                  </a:moveTo>
                  <a:lnTo>
                    <a:pt x="374650" y="419100"/>
                  </a:lnTo>
                  <a:lnTo>
                    <a:pt x="367029" y="401574"/>
                  </a:lnTo>
                  <a:lnTo>
                    <a:pt x="367029" y="480495"/>
                  </a:lnTo>
                  <a:lnTo>
                    <a:pt x="370839" y="473963"/>
                  </a:lnTo>
                  <a:lnTo>
                    <a:pt x="381000" y="454152"/>
                  </a:lnTo>
                  <a:close/>
                </a:path>
              </a:pathLst>
            </a:custGeom>
            <a:solidFill>
              <a:srgbClr val="DF3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1721" y="5818568"/>
              <a:ext cx="276860" cy="39370"/>
            </a:xfrm>
            <a:custGeom>
              <a:avLst/>
              <a:gdLst/>
              <a:ahLst/>
              <a:cxnLst/>
              <a:rect l="l" t="t" r="r" b="b"/>
              <a:pathLst>
                <a:path w="276860" h="39370">
                  <a:moveTo>
                    <a:pt x="49534" y="38851"/>
                  </a:moveTo>
                  <a:lnTo>
                    <a:pt x="45725" y="34283"/>
                  </a:lnTo>
                  <a:lnTo>
                    <a:pt x="36582" y="36567"/>
                  </a:lnTo>
                  <a:lnTo>
                    <a:pt x="34292" y="28185"/>
                  </a:lnTo>
                  <a:lnTo>
                    <a:pt x="20577" y="36567"/>
                  </a:lnTo>
                  <a:lnTo>
                    <a:pt x="0" y="30469"/>
                  </a:lnTo>
                  <a:lnTo>
                    <a:pt x="14478" y="28185"/>
                  </a:lnTo>
                  <a:lnTo>
                    <a:pt x="25148" y="15234"/>
                  </a:lnTo>
                  <a:lnTo>
                    <a:pt x="39627" y="15234"/>
                  </a:lnTo>
                  <a:lnTo>
                    <a:pt x="51816" y="10666"/>
                  </a:lnTo>
                  <a:lnTo>
                    <a:pt x="57151" y="3813"/>
                  </a:lnTo>
                  <a:lnTo>
                    <a:pt x="68584" y="10666"/>
                  </a:lnTo>
                  <a:lnTo>
                    <a:pt x="82300" y="21332"/>
                  </a:lnTo>
                  <a:lnTo>
                    <a:pt x="91443" y="25901"/>
                  </a:lnTo>
                  <a:lnTo>
                    <a:pt x="99060" y="15234"/>
                  </a:lnTo>
                  <a:lnTo>
                    <a:pt x="118874" y="19048"/>
                  </a:lnTo>
                  <a:lnTo>
                    <a:pt x="126499" y="15234"/>
                  </a:lnTo>
                  <a:lnTo>
                    <a:pt x="133352" y="25901"/>
                  </a:lnTo>
                  <a:lnTo>
                    <a:pt x="138687" y="15234"/>
                  </a:lnTo>
                  <a:lnTo>
                    <a:pt x="149358" y="3813"/>
                  </a:lnTo>
                  <a:lnTo>
                    <a:pt x="148594" y="21332"/>
                  </a:lnTo>
                  <a:lnTo>
                    <a:pt x="163836" y="25901"/>
                  </a:lnTo>
                  <a:lnTo>
                    <a:pt x="166118" y="12950"/>
                  </a:lnTo>
                  <a:lnTo>
                    <a:pt x="172980" y="10666"/>
                  </a:lnTo>
                  <a:lnTo>
                    <a:pt x="182887" y="8382"/>
                  </a:lnTo>
                  <a:lnTo>
                    <a:pt x="195075" y="3813"/>
                  </a:lnTo>
                  <a:lnTo>
                    <a:pt x="202700" y="15234"/>
                  </a:lnTo>
                  <a:lnTo>
                    <a:pt x="214126" y="8382"/>
                  </a:lnTo>
                  <a:lnTo>
                    <a:pt x="230894" y="10666"/>
                  </a:lnTo>
                  <a:lnTo>
                    <a:pt x="245373" y="0"/>
                  </a:lnTo>
                  <a:lnTo>
                    <a:pt x="256043" y="19048"/>
                  </a:lnTo>
                  <a:lnTo>
                    <a:pt x="276612" y="25901"/>
                  </a:lnTo>
                  <a:lnTo>
                    <a:pt x="266705" y="36567"/>
                  </a:lnTo>
                  <a:lnTo>
                    <a:pt x="246900" y="25901"/>
                  </a:lnTo>
                  <a:lnTo>
                    <a:pt x="217942" y="30469"/>
                  </a:lnTo>
                  <a:lnTo>
                    <a:pt x="198129" y="30469"/>
                  </a:lnTo>
                  <a:lnTo>
                    <a:pt x="182123" y="36567"/>
                  </a:lnTo>
                  <a:lnTo>
                    <a:pt x="172980" y="30469"/>
                  </a:lnTo>
                  <a:lnTo>
                    <a:pt x="163073" y="36567"/>
                  </a:lnTo>
                  <a:lnTo>
                    <a:pt x="142496" y="30469"/>
                  </a:lnTo>
                  <a:lnTo>
                    <a:pt x="121927" y="28185"/>
                  </a:lnTo>
                  <a:lnTo>
                    <a:pt x="118110" y="36567"/>
                  </a:lnTo>
                  <a:lnTo>
                    <a:pt x="108212" y="36567"/>
                  </a:lnTo>
                  <a:lnTo>
                    <a:pt x="99060" y="34283"/>
                  </a:lnTo>
                  <a:lnTo>
                    <a:pt x="86871" y="30469"/>
                  </a:lnTo>
                  <a:lnTo>
                    <a:pt x="73919" y="36567"/>
                  </a:lnTo>
                  <a:lnTo>
                    <a:pt x="58677" y="36567"/>
                  </a:lnTo>
                  <a:lnTo>
                    <a:pt x="53342" y="34283"/>
                  </a:lnTo>
                  <a:lnTo>
                    <a:pt x="49534" y="38851"/>
                  </a:lnTo>
                  <a:close/>
                </a:path>
              </a:pathLst>
            </a:custGeom>
            <a:solidFill>
              <a:srgbClr val="FF5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1721" y="5818568"/>
              <a:ext cx="276860" cy="39370"/>
            </a:xfrm>
            <a:custGeom>
              <a:avLst/>
              <a:gdLst/>
              <a:ahLst/>
              <a:cxnLst/>
              <a:rect l="l" t="t" r="r" b="b"/>
              <a:pathLst>
                <a:path w="276860" h="39370">
                  <a:moveTo>
                    <a:pt x="68584" y="10666"/>
                  </a:moveTo>
                  <a:lnTo>
                    <a:pt x="57151" y="3813"/>
                  </a:lnTo>
                  <a:lnTo>
                    <a:pt x="51816" y="10666"/>
                  </a:lnTo>
                  <a:lnTo>
                    <a:pt x="39627" y="15234"/>
                  </a:lnTo>
                  <a:lnTo>
                    <a:pt x="25148" y="15234"/>
                  </a:lnTo>
                  <a:lnTo>
                    <a:pt x="14478" y="28185"/>
                  </a:lnTo>
                  <a:lnTo>
                    <a:pt x="0" y="30469"/>
                  </a:lnTo>
                  <a:lnTo>
                    <a:pt x="20577" y="36567"/>
                  </a:lnTo>
                  <a:lnTo>
                    <a:pt x="34292" y="28185"/>
                  </a:lnTo>
                  <a:lnTo>
                    <a:pt x="36582" y="36567"/>
                  </a:lnTo>
                  <a:lnTo>
                    <a:pt x="45725" y="34283"/>
                  </a:lnTo>
                  <a:lnTo>
                    <a:pt x="49534" y="38851"/>
                  </a:lnTo>
                  <a:lnTo>
                    <a:pt x="53342" y="34283"/>
                  </a:lnTo>
                  <a:lnTo>
                    <a:pt x="58677" y="36567"/>
                  </a:lnTo>
                  <a:lnTo>
                    <a:pt x="73919" y="36567"/>
                  </a:lnTo>
                  <a:lnTo>
                    <a:pt x="86871" y="30469"/>
                  </a:lnTo>
                  <a:lnTo>
                    <a:pt x="99060" y="34283"/>
                  </a:lnTo>
                  <a:lnTo>
                    <a:pt x="108212" y="36567"/>
                  </a:lnTo>
                  <a:lnTo>
                    <a:pt x="118110" y="36567"/>
                  </a:lnTo>
                  <a:lnTo>
                    <a:pt x="121927" y="28185"/>
                  </a:lnTo>
                  <a:lnTo>
                    <a:pt x="142496" y="30469"/>
                  </a:lnTo>
                  <a:lnTo>
                    <a:pt x="163073" y="36567"/>
                  </a:lnTo>
                  <a:lnTo>
                    <a:pt x="172980" y="30469"/>
                  </a:lnTo>
                  <a:lnTo>
                    <a:pt x="182123" y="36567"/>
                  </a:lnTo>
                  <a:lnTo>
                    <a:pt x="198129" y="30469"/>
                  </a:lnTo>
                  <a:lnTo>
                    <a:pt x="217942" y="30469"/>
                  </a:lnTo>
                  <a:lnTo>
                    <a:pt x="246900" y="25901"/>
                  </a:lnTo>
                  <a:lnTo>
                    <a:pt x="266705" y="36567"/>
                  </a:lnTo>
                  <a:lnTo>
                    <a:pt x="276612" y="25901"/>
                  </a:lnTo>
                  <a:lnTo>
                    <a:pt x="256043" y="19048"/>
                  </a:lnTo>
                  <a:lnTo>
                    <a:pt x="245373" y="0"/>
                  </a:lnTo>
                  <a:lnTo>
                    <a:pt x="230894" y="10666"/>
                  </a:lnTo>
                  <a:lnTo>
                    <a:pt x="214126" y="8382"/>
                  </a:lnTo>
                  <a:lnTo>
                    <a:pt x="202700" y="15234"/>
                  </a:lnTo>
                  <a:lnTo>
                    <a:pt x="195075" y="3813"/>
                  </a:lnTo>
                  <a:lnTo>
                    <a:pt x="182887" y="8382"/>
                  </a:lnTo>
                  <a:lnTo>
                    <a:pt x="172980" y="10666"/>
                  </a:lnTo>
                  <a:lnTo>
                    <a:pt x="166118" y="12950"/>
                  </a:lnTo>
                  <a:lnTo>
                    <a:pt x="163836" y="25901"/>
                  </a:lnTo>
                  <a:lnTo>
                    <a:pt x="148594" y="21332"/>
                  </a:lnTo>
                  <a:lnTo>
                    <a:pt x="149358" y="3813"/>
                  </a:lnTo>
                  <a:lnTo>
                    <a:pt x="138687" y="15234"/>
                  </a:lnTo>
                  <a:lnTo>
                    <a:pt x="133352" y="25901"/>
                  </a:lnTo>
                  <a:lnTo>
                    <a:pt x="126499" y="15234"/>
                  </a:lnTo>
                  <a:lnTo>
                    <a:pt x="118874" y="19048"/>
                  </a:lnTo>
                  <a:lnTo>
                    <a:pt x="110494" y="17518"/>
                  </a:lnTo>
                  <a:lnTo>
                    <a:pt x="99060" y="15234"/>
                  </a:lnTo>
                  <a:lnTo>
                    <a:pt x="91443" y="25901"/>
                  </a:lnTo>
                  <a:lnTo>
                    <a:pt x="82300" y="21332"/>
                  </a:lnTo>
                  <a:lnTo>
                    <a:pt x="68584" y="106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60958" y="5826950"/>
              <a:ext cx="269875" cy="40005"/>
            </a:xfrm>
            <a:custGeom>
              <a:avLst/>
              <a:gdLst/>
              <a:ahLst/>
              <a:cxnLst/>
              <a:rect l="l" t="t" r="r" b="b"/>
              <a:pathLst>
                <a:path w="269875" h="40004">
                  <a:moveTo>
                    <a:pt x="54869" y="39626"/>
                  </a:moveTo>
                  <a:lnTo>
                    <a:pt x="44199" y="35037"/>
                  </a:lnTo>
                  <a:lnTo>
                    <a:pt x="30483" y="35037"/>
                  </a:lnTo>
                  <a:lnTo>
                    <a:pt x="23622" y="25901"/>
                  </a:lnTo>
                  <a:lnTo>
                    <a:pt x="0" y="28185"/>
                  </a:lnTo>
                  <a:lnTo>
                    <a:pt x="17531" y="15234"/>
                  </a:lnTo>
                  <a:lnTo>
                    <a:pt x="38100" y="22087"/>
                  </a:lnTo>
                  <a:lnTo>
                    <a:pt x="48771" y="19803"/>
                  </a:lnTo>
                  <a:lnTo>
                    <a:pt x="58677" y="22087"/>
                  </a:lnTo>
                  <a:lnTo>
                    <a:pt x="64012" y="15234"/>
                  </a:lnTo>
                  <a:lnTo>
                    <a:pt x="72393" y="15234"/>
                  </a:lnTo>
                  <a:lnTo>
                    <a:pt x="77728" y="10666"/>
                  </a:lnTo>
                  <a:lnTo>
                    <a:pt x="83826" y="2284"/>
                  </a:lnTo>
                  <a:lnTo>
                    <a:pt x="91443" y="9136"/>
                  </a:lnTo>
                  <a:lnTo>
                    <a:pt x="99068" y="4568"/>
                  </a:lnTo>
                  <a:lnTo>
                    <a:pt x="108212" y="10666"/>
                  </a:lnTo>
                  <a:lnTo>
                    <a:pt x="113547" y="9136"/>
                  </a:lnTo>
                  <a:lnTo>
                    <a:pt x="118874" y="17518"/>
                  </a:lnTo>
                  <a:lnTo>
                    <a:pt x="136406" y="0"/>
                  </a:lnTo>
                  <a:lnTo>
                    <a:pt x="144786" y="9136"/>
                  </a:lnTo>
                  <a:lnTo>
                    <a:pt x="156219" y="10666"/>
                  </a:lnTo>
                  <a:lnTo>
                    <a:pt x="160028" y="4568"/>
                  </a:lnTo>
                  <a:lnTo>
                    <a:pt x="169171" y="6852"/>
                  </a:lnTo>
                  <a:lnTo>
                    <a:pt x="174506" y="12950"/>
                  </a:lnTo>
                  <a:lnTo>
                    <a:pt x="181360" y="9136"/>
                  </a:lnTo>
                  <a:lnTo>
                    <a:pt x="191267" y="15234"/>
                  </a:lnTo>
                  <a:lnTo>
                    <a:pt x="204227" y="10666"/>
                  </a:lnTo>
                  <a:lnTo>
                    <a:pt x="223277" y="12950"/>
                  </a:lnTo>
                  <a:lnTo>
                    <a:pt x="233948" y="10666"/>
                  </a:lnTo>
                  <a:lnTo>
                    <a:pt x="240801" y="10666"/>
                  </a:lnTo>
                  <a:lnTo>
                    <a:pt x="248418" y="2284"/>
                  </a:lnTo>
                  <a:lnTo>
                    <a:pt x="253753" y="9136"/>
                  </a:lnTo>
                  <a:lnTo>
                    <a:pt x="260615" y="4568"/>
                  </a:lnTo>
                  <a:lnTo>
                    <a:pt x="269759" y="15234"/>
                  </a:lnTo>
                  <a:lnTo>
                    <a:pt x="258325" y="22087"/>
                  </a:lnTo>
                  <a:lnTo>
                    <a:pt x="245373" y="28185"/>
                  </a:lnTo>
                  <a:lnTo>
                    <a:pt x="240038" y="24371"/>
                  </a:lnTo>
                  <a:lnTo>
                    <a:pt x="230894" y="25901"/>
                  </a:lnTo>
                  <a:lnTo>
                    <a:pt x="214889" y="30469"/>
                  </a:lnTo>
                  <a:lnTo>
                    <a:pt x="204227" y="25901"/>
                  </a:lnTo>
                  <a:lnTo>
                    <a:pt x="192030" y="30469"/>
                  </a:lnTo>
                  <a:lnTo>
                    <a:pt x="176788" y="32753"/>
                  </a:lnTo>
                  <a:lnTo>
                    <a:pt x="153929" y="32753"/>
                  </a:lnTo>
                  <a:lnTo>
                    <a:pt x="147831" y="30469"/>
                  </a:lnTo>
                  <a:lnTo>
                    <a:pt x="131071" y="28185"/>
                  </a:lnTo>
                  <a:lnTo>
                    <a:pt x="118119" y="37342"/>
                  </a:lnTo>
                  <a:lnTo>
                    <a:pt x="107448" y="32753"/>
                  </a:lnTo>
                  <a:lnTo>
                    <a:pt x="94496" y="32753"/>
                  </a:lnTo>
                  <a:lnTo>
                    <a:pt x="89925" y="28185"/>
                  </a:lnTo>
                  <a:lnTo>
                    <a:pt x="64776" y="28185"/>
                  </a:lnTo>
                  <a:lnTo>
                    <a:pt x="54869" y="39626"/>
                  </a:lnTo>
                  <a:close/>
                </a:path>
              </a:pathLst>
            </a:custGeom>
            <a:solidFill>
              <a:srgbClr val="FF5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60958" y="5826950"/>
              <a:ext cx="269875" cy="40005"/>
            </a:xfrm>
            <a:custGeom>
              <a:avLst/>
              <a:gdLst/>
              <a:ahLst/>
              <a:cxnLst/>
              <a:rect l="l" t="t" r="r" b="b"/>
              <a:pathLst>
                <a:path w="269875" h="40004">
                  <a:moveTo>
                    <a:pt x="0" y="28185"/>
                  </a:moveTo>
                  <a:lnTo>
                    <a:pt x="17531" y="15234"/>
                  </a:lnTo>
                  <a:lnTo>
                    <a:pt x="38100" y="22087"/>
                  </a:lnTo>
                  <a:lnTo>
                    <a:pt x="48771" y="19803"/>
                  </a:lnTo>
                  <a:lnTo>
                    <a:pt x="58677" y="22087"/>
                  </a:lnTo>
                  <a:lnTo>
                    <a:pt x="64012" y="15234"/>
                  </a:lnTo>
                  <a:lnTo>
                    <a:pt x="72393" y="15234"/>
                  </a:lnTo>
                  <a:lnTo>
                    <a:pt x="77728" y="10666"/>
                  </a:lnTo>
                  <a:lnTo>
                    <a:pt x="83826" y="2284"/>
                  </a:lnTo>
                  <a:lnTo>
                    <a:pt x="91443" y="9136"/>
                  </a:lnTo>
                  <a:lnTo>
                    <a:pt x="99068" y="4568"/>
                  </a:lnTo>
                  <a:lnTo>
                    <a:pt x="108212" y="10666"/>
                  </a:lnTo>
                  <a:lnTo>
                    <a:pt x="113547" y="9136"/>
                  </a:lnTo>
                  <a:lnTo>
                    <a:pt x="118874" y="17518"/>
                  </a:lnTo>
                  <a:lnTo>
                    <a:pt x="136406" y="0"/>
                  </a:lnTo>
                  <a:lnTo>
                    <a:pt x="144786" y="9136"/>
                  </a:lnTo>
                  <a:lnTo>
                    <a:pt x="156219" y="10666"/>
                  </a:lnTo>
                  <a:lnTo>
                    <a:pt x="160028" y="4568"/>
                  </a:lnTo>
                  <a:lnTo>
                    <a:pt x="169171" y="6852"/>
                  </a:lnTo>
                  <a:lnTo>
                    <a:pt x="174506" y="12950"/>
                  </a:lnTo>
                  <a:lnTo>
                    <a:pt x="181360" y="9136"/>
                  </a:lnTo>
                  <a:lnTo>
                    <a:pt x="191267" y="15234"/>
                  </a:lnTo>
                  <a:lnTo>
                    <a:pt x="204227" y="10666"/>
                  </a:lnTo>
                  <a:lnTo>
                    <a:pt x="223277" y="12950"/>
                  </a:lnTo>
                  <a:lnTo>
                    <a:pt x="233948" y="10666"/>
                  </a:lnTo>
                  <a:lnTo>
                    <a:pt x="240801" y="10666"/>
                  </a:lnTo>
                  <a:lnTo>
                    <a:pt x="248418" y="2284"/>
                  </a:lnTo>
                  <a:lnTo>
                    <a:pt x="253753" y="9136"/>
                  </a:lnTo>
                  <a:lnTo>
                    <a:pt x="260615" y="4568"/>
                  </a:lnTo>
                  <a:lnTo>
                    <a:pt x="269759" y="15234"/>
                  </a:lnTo>
                  <a:lnTo>
                    <a:pt x="258325" y="22087"/>
                  </a:lnTo>
                  <a:lnTo>
                    <a:pt x="245373" y="28185"/>
                  </a:lnTo>
                  <a:lnTo>
                    <a:pt x="240038" y="24371"/>
                  </a:lnTo>
                  <a:lnTo>
                    <a:pt x="230894" y="25901"/>
                  </a:lnTo>
                  <a:lnTo>
                    <a:pt x="214889" y="30469"/>
                  </a:lnTo>
                  <a:lnTo>
                    <a:pt x="204227" y="25901"/>
                  </a:lnTo>
                  <a:lnTo>
                    <a:pt x="192030" y="30469"/>
                  </a:lnTo>
                  <a:lnTo>
                    <a:pt x="176788" y="32753"/>
                  </a:lnTo>
                  <a:lnTo>
                    <a:pt x="153929" y="32753"/>
                  </a:lnTo>
                  <a:lnTo>
                    <a:pt x="147831" y="30469"/>
                  </a:lnTo>
                  <a:lnTo>
                    <a:pt x="131071" y="28185"/>
                  </a:lnTo>
                  <a:lnTo>
                    <a:pt x="118119" y="37342"/>
                  </a:lnTo>
                  <a:lnTo>
                    <a:pt x="107448" y="32753"/>
                  </a:lnTo>
                  <a:lnTo>
                    <a:pt x="94496" y="32753"/>
                  </a:lnTo>
                  <a:lnTo>
                    <a:pt x="89925" y="28185"/>
                  </a:lnTo>
                  <a:lnTo>
                    <a:pt x="64776" y="28185"/>
                  </a:lnTo>
                  <a:lnTo>
                    <a:pt x="54869" y="39626"/>
                  </a:lnTo>
                  <a:lnTo>
                    <a:pt x="44199" y="35037"/>
                  </a:lnTo>
                  <a:lnTo>
                    <a:pt x="30483" y="35037"/>
                  </a:lnTo>
                  <a:lnTo>
                    <a:pt x="23622" y="25901"/>
                  </a:lnTo>
                  <a:lnTo>
                    <a:pt x="0" y="2818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3563" y="3741420"/>
              <a:ext cx="1008379" cy="172602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3649" y="2622041"/>
              <a:ext cx="1766315" cy="126568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13167" y="1837943"/>
              <a:ext cx="363855" cy="1390015"/>
            </a:xfrm>
            <a:custGeom>
              <a:avLst/>
              <a:gdLst/>
              <a:ahLst/>
              <a:cxnLst/>
              <a:rect l="l" t="t" r="r" b="b"/>
              <a:pathLst>
                <a:path w="363855" h="1390014">
                  <a:moveTo>
                    <a:pt x="363474" y="1253490"/>
                  </a:moveTo>
                  <a:lnTo>
                    <a:pt x="362712" y="1248918"/>
                  </a:lnTo>
                  <a:lnTo>
                    <a:pt x="348919" y="1171511"/>
                  </a:lnTo>
                  <a:lnTo>
                    <a:pt x="348919" y="1246568"/>
                  </a:lnTo>
                  <a:lnTo>
                    <a:pt x="142494" y="1364640"/>
                  </a:lnTo>
                  <a:lnTo>
                    <a:pt x="142494" y="1152906"/>
                  </a:lnTo>
                  <a:lnTo>
                    <a:pt x="142989" y="1152410"/>
                  </a:lnTo>
                  <a:lnTo>
                    <a:pt x="144780" y="1151382"/>
                  </a:lnTo>
                  <a:lnTo>
                    <a:pt x="315163" y="1057135"/>
                  </a:lnTo>
                  <a:lnTo>
                    <a:pt x="348919" y="1246568"/>
                  </a:lnTo>
                  <a:lnTo>
                    <a:pt x="348919" y="1171511"/>
                  </a:lnTo>
                  <a:lnTo>
                    <a:pt x="327329" y="1050340"/>
                  </a:lnTo>
                  <a:lnTo>
                    <a:pt x="329184" y="1049274"/>
                  </a:lnTo>
                  <a:lnTo>
                    <a:pt x="326110" y="1043533"/>
                  </a:lnTo>
                  <a:lnTo>
                    <a:pt x="312762" y="968616"/>
                  </a:lnTo>
                  <a:lnTo>
                    <a:pt x="312762" y="1043660"/>
                  </a:lnTo>
                  <a:lnTo>
                    <a:pt x="142494" y="1137856"/>
                  </a:lnTo>
                  <a:lnTo>
                    <a:pt x="142494" y="87845"/>
                  </a:lnTo>
                  <a:lnTo>
                    <a:pt x="312762" y="1043660"/>
                  </a:lnTo>
                  <a:lnTo>
                    <a:pt x="312762" y="968616"/>
                  </a:lnTo>
                  <a:lnTo>
                    <a:pt x="142494" y="12839"/>
                  </a:lnTo>
                  <a:lnTo>
                    <a:pt x="142494" y="6096"/>
                  </a:lnTo>
                  <a:lnTo>
                    <a:pt x="142494" y="5334"/>
                  </a:lnTo>
                  <a:lnTo>
                    <a:pt x="141135" y="5257"/>
                  </a:lnTo>
                  <a:lnTo>
                    <a:pt x="140208" y="0"/>
                  </a:lnTo>
                  <a:lnTo>
                    <a:pt x="127254" y="762"/>
                  </a:lnTo>
                  <a:lnTo>
                    <a:pt x="127254" y="1353299"/>
                  </a:lnTo>
                  <a:lnTo>
                    <a:pt x="13982" y="1227302"/>
                  </a:lnTo>
                  <a:lnTo>
                    <a:pt x="32600" y="1050315"/>
                  </a:lnTo>
                  <a:lnTo>
                    <a:pt x="127254" y="1151140"/>
                  </a:lnTo>
                  <a:lnTo>
                    <a:pt x="127254" y="1132255"/>
                  </a:lnTo>
                  <a:lnTo>
                    <a:pt x="35052" y="1034034"/>
                  </a:lnTo>
                  <a:lnTo>
                    <a:pt x="34378" y="1033373"/>
                  </a:lnTo>
                  <a:lnTo>
                    <a:pt x="127254" y="150926"/>
                  </a:lnTo>
                  <a:lnTo>
                    <a:pt x="127254" y="26225"/>
                  </a:lnTo>
                  <a:lnTo>
                    <a:pt x="762" y="1228344"/>
                  </a:lnTo>
                  <a:lnTo>
                    <a:pt x="0" y="1231392"/>
                  </a:lnTo>
                  <a:lnTo>
                    <a:pt x="2286" y="1233678"/>
                  </a:lnTo>
                  <a:lnTo>
                    <a:pt x="127254" y="1372704"/>
                  </a:lnTo>
                  <a:lnTo>
                    <a:pt x="127254" y="1388364"/>
                  </a:lnTo>
                  <a:lnTo>
                    <a:pt x="130302" y="1386586"/>
                  </a:lnTo>
                  <a:lnTo>
                    <a:pt x="136398" y="1383030"/>
                  </a:lnTo>
                  <a:lnTo>
                    <a:pt x="142494" y="1389888"/>
                  </a:lnTo>
                  <a:lnTo>
                    <a:pt x="142494" y="1379562"/>
                  </a:lnTo>
                  <a:lnTo>
                    <a:pt x="358902" y="1255776"/>
                  </a:lnTo>
                  <a:lnTo>
                    <a:pt x="363474" y="12534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3553" y="2655569"/>
              <a:ext cx="250697" cy="10744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7175" y="2451354"/>
              <a:ext cx="188975" cy="807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39837" y="2042159"/>
              <a:ext cx="296545" cy="1167765"/>
            </a:xfrm>
            <a:custGeom>
              <a:avLst/>
              <a:gdLst/>
              <a:ahLst/>
              <a:cxnLst/>
              <a:rect l="l" t="t" r="r" b="b"/>
              <a:pathLst>
                <a:path w="296544" h="1167764">
                  <a:moveTo>
                    <a:pt x="155448" y="11430"/>
                  </a:moveTo>
                  <a:lnTo>
                    <a:pt x="149352" y="0"/>
                  </a:lnTo>
                  <a:lnTo>
                    <a:pt x="144018" y="3048"/>
                  </a:lnTo>
                  <a:lnTo>
                    <a:pt x="111848" y="21234"/>
                  </a:lnTo>
                  <a:lnTo>
                    <a:pt x="90678" y="7620"/>
                  </a:lnTo>
                  <a:lnTo>
                    <a:pt x="85344" y="4572"/>
                  </a:lnTo>
                  <a:lnTo>
                    <a:pt x="78486" y="15240"/>
                  </a:lnTo>
                  <a:lnTo>
                    <a:pt x="83820" y="18288"/>
                  </a:lnTo>
                  <a:lnTo>
                    <a:pt x="105156" y="32004"/>
                  </a:lnTo>
                  <a:lnTo>
                    <a:pt x="106083" y="30543"/>
                  </a:lnTo>
                  <a:lnTo>
                    <a:pt x="105156" y="32004"/>
                  </a:lnTo>
                  <a:lnTo>
                    <a:pt x="107632" y="33426"/>
                  </a:lnTo>
                  <a:lnTo>
                    <a:pt x="109728" y="37338"/>
                  </a:lnTo>
                  <a:lnTo>
                    <a:pt x="115062" y="34290"/>
                  </a:lnTo>
                  <a:lnTo>
                    <a:pt x="150114" y="14478"/>
                  </a:lnTo>
                  <a:lnTo>
                    <a:pt x="155448" y="11430"/>
                  </a:lnTo>
                  <a:close/>
                </a:path>
                <a:path w="296544" h="1167764">
                  <a:moveTo>
                    <a:pt x="190500" y="216408"/>
                  </a:moveTo>
                  <a:lnTo>
                    <a:pt x="184404" y="204978"/>
                  </a:lnTo>
                  <a:lnTo>
                    <a:pt x="179070" y="208026"/>
                  </a:lnTo>
                  <a:lnTo>
                    <a:pt x="108851" y="246875"/>
                  </a:lnTo>
                  <a:lnTo>
                    <a:pt x="72390" y="211074"/>
                  </a:lnTo>
                  <a:lnTo>
                    <a:pt x="67818" y="206502"/>
                  </a:lnTo>
                  <a:lnTo>
                    <a:pt x="58674" y="215646"/>
                  </a:lnTo>
                  <a:lnTo>
                    <a:pt x="63246" y="220218"/>
                  </a:lnTo>
                  <a:lnTo>
                    <a:pt x="104394" y="260604"/>
                  </a:lnTo>
                  <a:lnTo>
                    <a:pt x="108966" y="265176"/>
                  </a:lnTo>
                  <a:lnTo>
                    <a:pt x="116941" y="257200"/>
                  </a:lnTo>
                  <a:lnTo>
                    <a:pt x="185166" y="219456"/>
                  </a:lnTo>
                  <a:lnTo>
                    <a:pt x="190500" y="216408"/>
                  </a:lnTo>
                  <a:close/>
                </a:path>
                <a:path w="296544" h="1167764">
                  <a:moveTo>
                    <a:pt x="296418" y="848106"/>
                  </a:moveTo>
                  <a:lnTo>
                    <a:pt x="291084" y="845058"/>
                  </a:lnTo>
                  <a:lnTo>
                    <a:pt x="289560" y="847344"/>
                  </a:lnTo>
                  <a:lnTo>
                    <a:pt x="108458" y="1158963"/>
                  </a:lnTo>
                  <a:lnTo>
                    <a:pt x="6858" y="841248"/>
                  </a:lnTo>
                  <a:lnTo>
                    <a:pt x="6096" y="838200"/>
                  </a:lnTo>
                  <a:lnTo>
                    <a:pt x="0" y="839724"/>
                  </a:lnTo>
                  <a:lnTo>
                    <a:pt x="762" y="842772"/>
                  </a:lnTo>
                  <a:lnTo>
                    <a:pt x="102870" y="1162050"/>
                  </a:lnTo>
                  <a:lnTo>
                    <a:pt x="103632" y="1165098"/>
                  </a:lnTo>
                  <a:lnTo>
                    <a:pt x="105613" y="1164602"/>
                  </a:lnTo>
                  <a:lnTo>
                    <a:pt x="110490" y="1167384"/>
                  </a:lnTo>
                  <a:lnTo>
                    <a:pt x="112014" y="1165098"/>
                  </a:lnTo>
                  <a:lnTo>
                    <a:pt x="294894" y="850392"/>
                  </a:lnTo>
                  <a:lnTo>
                    <a:pt x="296418" y="848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9837" y="2749296"/>
              <a:ext cx="296417" cy="14097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82509" y="2455925"/>
              <a:ext cx="177165" cy="299085"/>
            </a:xfrm>
            <a:custGeom>
              <a:avLst/>
              <a:gdLst/>
              <a:ahLst/>
              <a:cxnLst/>
              <a:rect l="l" t="t" r="r" b="b"/>
              <a:pathLst>
                <a:path w="177165" h="299085">
                  <a:moveTo>
                    <a:pt x="176784" y="2286"/>
                  </a:moveTo>
                  <a:lnTo>
                    <a:pt x="170688" y="0"/>
                  </a:lnTo>
                  <a:lnTo>
                    <a:pt x="169926" y="3048"/>
                  </a:lnTo>
                  <a:lnTo>
                    <a:pt x="67056" y="283718"/>
                  </a:lnTo>
                  <a:lnTo>
                    <a:pt x="6858" y="8382"/>
                  </a:lnTo>
                  <a:lnTo>
                    <a:pt x="6096" y="5334"/>
                  </a:lnTo>
                  <a:lnTo>
                    <a:pt x="0" y="6858"/>
                  </a:lnTo>
                  <a:lnTo>
                    <a:pt x="762" y="9906"/>
                  </a:lnTo>
                  <a:lnTo>
                    <a:pt x="63246" y="295656"/>
                  </a:lnTo>
                  <a:lnTo>
                    <a:pt x="64008" y="298704"/>
                  </a:lnTo>
                  <a:lnTo>
                    <a:pt x="70104" y="297180"/>
                  </a:lnTo>
                  <a:lnTo>
                    <a:pt x="69672" y="295503"/>
                  </a:lnTo>
                  <a:lnTo>
                    <a:pt x="176022" y="5334"/>
                  </a:lnTo>
                  <a:lnTo>
                    <a:pt x="176784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7937" y="2045208"/>
              <a:ext cx="184403" cy="4267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3929" y="2980944"/>
              <a:ext cx="359664" cy="10439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61173" y="2665475"/>
              <a:ext cx="236220" cy="325120"/>
            </a:xfrm>
            <a:custGeom>
              <a:avLst/>
              <a:gdLst/>
              <a:ahLst/>
              <a:cxnLst/>
              <a:rect l="l" t="t" r="r" b="b"/>
              <a:pathLst>
                <a:path w="236219" h="325119">
                  <a:moveTo>
                    <a:pt x="236220" y="8382"/>
                  </a:moveTo>
                  <a:lnTo>
                    <a:pt x="230886" y="6096"/>
                  </a:lnTo>
                  <a:lnTo>
                    <a:pt x="230124" y="8382"/>
                  </a:lnTo>
                  <a:lnTo>
                    <a:pt x="86918" y="305854"/>
                  </a:lnTo>
                  <a:lnTo>
                    <a:pt x="6858" y="3048"/>
                  </a:lnTo>
                  <a:lnTo>
                    <a:pt x="6096" y="0"/>
                  </a:lnTo>
                  <a:lnTo>
                    <a:pt x="0" y="1524"/>
                  </a:lnTo>
                  <a:lnTo>
                    <a:pt x="762" y="4572"/>
                  </a:lnTo>
                  <a:lnTo>
                    <a:pt x="82727" y="314566"/>
                  </a:lnTo>
                  <a:lnTo>
                    <a:pt x="82296" y="315468"/>
                  </a:lnTo>
                  <a:lnTo>
                    <a:pt x="83045" y="315798"/>
                  </a:lnTo>
                  <a:lnTo>
                    <a:pt x="84582" y="321564"/>
                  </a:lnTo>
                  <a:lnTo>
                    <a:pt x="85344" y="324612"/>
                  </a:lnTo>
                  <a:lnTo>
                    <a:pt x="91440" y="323088"/>
                  </a:lnTo>
                  <a:lnTo>
                    <a:pt x="90678" y="320040"/>
                  </a:lnTo>
                  <a:lnTo>
                    <a:pt x="89204" y="314490"/>
                  </a:lnTo>
                  <a:lnTo>
                    <a:pt x="235458" y="10668"/>
                  </a:lnTo>
                  <a:lnTo>
                    <a:pt x="236220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8887" y="2508504"/>
              <a:ext cx="240791" cy="17297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204607" y="1666493"/>
              <a:ext cx="119380" cy="854710"/>
            </a:xfrm>
            <a:custGeom>
              <a:avLst/>
              <a:gdLst/>
              <a:ahLst/>
              <a:cxnLst/>
              <a:rect l="l" t="t" r="r" b="b"/>
              <a:pathLst>
                <a:path w="119380" h="854710">
                  <a:moveTo>
                    <a:pt x="51816" y="9144"/>
                  </a:moveTo>
                  <a:lnTo>
                    <a:pt x="51054" y="6858"/>
                  </a:lnTo>
                  <a:lnTo>
                    <a:pt x="51054" y="6096"/>
                  </a:lnTo>
                  <a:lnTo>
                    <a:pt x="49530" y="3810"/>
                  </a:lnTo>
                  <a:lnTo>
                    <a:pt x="49377" y="3733"/>
                  </a:lnTo>
                  <a:lnTo>
                    <a:pt x="49377" y="10058"/>
                  </a:lnTo>
                  <a:lnTo>
                    <a:pt x="48653" y="10337"/>
                  </a:lnTo>
                  <a:lnTo>
                    <a:pt x="49377" y="10058"/>
                  </a:lnTo>
                  <a:lnTo>
                    <a:pt x="49377" y="3733"/>
                  </a:lnTo>
                  <a:lnTo>
                    <a:pt x="48006" y="3048"/>
                  </a:lnTo>
                  <a:lnTo>
                    <a:pt x="45720" y="1524"/>
                  </a:lnTo>
                  <a:lnTo>
                    <a:pt x="44958" y="762"/>
                  </a:lnTo>
                  <a:lnTo>
                    <a:pt x="41910" y="0"/>
                  </a:lnTo>
                  <a:lnTo>
                    <a:pt x="40386" y="0"/>
                  </a:lnTo>
                  <a:lnTo>
                    <a:pt x="38100" y="762"/>
                  </a:lnTo>
                  <a:lnTo>
                    <a:pt x="37338" y="1524"/>
                  </a:lnTo>
                  <a:lnTo>
                    <a:pt x="35052" y="3048"/>
                  </a:lnTo>
                  <a:lnTo>
                    <a:pt x="34290" y="3810"/>
                  </a:lnTo>
                  <a:lnTo>
                    <a:pt x="32766" y="6096"/>
                  </a:lnTo>
                  <a:lnTo>
                    <a:pt x="32004" y="6858"/>
                  </a:lnTo>
                  <a:lnTo>
                    <a:pt x="31242" y="9144"/>
                  </a:lnTo>
                  <a:lnTo>
                    <a:pt x="31242" y="10668"/>
                  </a:lnTo>
                  <a:lnTo>
                    <a:pt x="32004" y="13716"/>
                  </a:lnTo>
                  <a:lnTo>
                    <a:pt x="32766" y="14478"/>
                  </a:lnTo>
                  <a:lnTo>
                    <a:pt x="34290" y="16764"/>
                  </a:lnTo>
                  <a:lnTo>
                    <a:pt x="35052" y="18288"/>
                  </a:lnTo>
                  <a:lnTo>
                    <a:pt x="37338" y="19812"/>
                  </a:lnTo>
                  <a:lnTo>
                    <a:pt x="37338" y="198882"/>
                  </a:lnTo>
                  <a:lnTo>
                    <a:pt x="43434" y="198882"/>
                  </a:lnTo>
                  <a:lnTo>
                    <a:pt x="43434" y="20193"/>
                  </a:lnTo>
                  <a:lnTo>
                    <a:pt x="44196" y="20002"/>
                  </a:lnTo>
                  <a:lnTo>
                    <a:pt x="44500" y="19926"/>
                  </a:lnTo>
                  <a:lnTo>
                    <a:pt x="44958" y="19812"/>
                  </a:lnTo>
                  <a:lnTo>
                    <a:pt x="45720" y="19812"/>
                  </a:lnTo>
                  <a:lnTo>
                    <a:pt x="48006" y="18288"/>
                  </a:lnTo>
                  <a:lnTo>
                    <a:pt x="49530" y="16764"/>
                  </a:lnTo>
                  <a:lnTo>
                    <a:pt x="51054" y="14478"/>
                  </a:lnTo>
                  <a:lnTo>
                    <a:pt x="51054" y="13716"/>
                  </a:lnTo>
                  <a:lnTo>
                    <a:pt x="51816" y="10668"/>
                  </a:lnTo>
                  <a:lnTo>
                    <a:pt x="51054" y="10477"/>
                  </a:lnTo>
                  <a:lnTo>
                    <a:pt x="49644" y="10045"/>
                  </a:lnTo>
                  <a:lnTo>
                    <a:pt x="51054" y="9436"/>
                  </a:lnTo>
                  <a:lnTo>
                    <a:pt x="51816" y="9144"/>
                  </a:lnTo>
                  <a:close/>
                </a:path>
                <a:path w="119380" h="854710">
                  <a:moveTo>
                    <a:pt x="118872" y="584454"/>
                  </a:moveTo>
                  <a:lnTo>
                    <a:pt x="112776" y="582930"/>
                  </a:lnTo>
                  <a:lnTo>
                    <a:pt x="112014" y="585978"/>
                  </a:lnTo>
                  <a:lnTo>
                    <a:pt x="42710" y="835977"/>
                  </a:lnTo>
                  <a:lnTo>
                    <a:pt x="6096" y="591312"/>
                  </a:lnTo>
                  <a:lnTo>
                    <a:pt x="6096" y="588264"/>
                  </a:lnTo>
                  <a:lnTo>
                    <a:pt x="0" y="589026"/>
                  </a:lnTo>
                  <a:lnTo>
                    <a:pt x="0" y="592074"/>
                  </a:lnTo>
                  <a:lnTo>
                    <a:pt x="38100" y="846582"/>
                  </a:lnTo>
                  <a:lnTo>
                    <a:pt x="38100" y="849630"/>
                  </a:lnTo>
                  <a:lnTo>
                    <a:pt x="38963" y="849528"/>
                  </a:lnTo>
                  <a:lnTo>
                    <a:pt x="38100" y="852678"/>
                  </a:lnTo>
                  <a:lnTo>
                    <a:pt x="44196" y="854202"/>
                  </a:lnTo>
                  <a:lnTo>
                    <a:pt x="118110" y="587502"/>
                  </a:lnTo>
                  <a:lnTo>
                    <a:pt x="118872" y="584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37907" y="5024378"/>
              <a:ext cx="539219" cy="72338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24297" y="5227887"/>
              <a:ext cx="321378" cy="42953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30281" y="5814059"/>
              <a:ext cx="127253" cy="6400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865511" y="5298947"/>
              <a:ext cx="222885" cy="567690"/>
            </a:xfrm>
            <a:custGeom>
              <a:avLst/>
              <a:gdLst/>
              <a:ahLst/>
              <a:cxnLst/>
              <a:rect l="l" t="t" r="r" b="b"/>
              <a:pathLst>
                <a:path w="222885" h="567689">
                  <a:moveTo>
                    <a:pt x="222504" y="195834"/>
                  </a:moveTo>
                  <a:lnTo>
                    <a:pt x="210312" y="193548"/>
                  </a:lnTo>
                  <a:lnTo>
                    <a:pt x="204216" y="190500"/>
                  </a:lnTo>
                  <a:lnTo>
                    <a:pt x="208788" y="182118"/>
                  </a:lnTo>
                  <a:lnTo>
                    <a:pt x="215646" y="172974"/>
                  </a:lnTo>
                  <a:lnTo>
                    <a:pt x="218694" y="165354"/>
                  </a:lnTo>
                  <a:lnTo>
                    <a:pt x="208788" y="176784"/>
                  </a:lnTo>
                  <a:lnTo>
                    <a:pt x="201930" y="186690"/>
                  </a:lnTo>
                  <a:lnTo>
                    <a:pt x="189738" y="207264"/>
                  </a:lnTo>
                  <a:lnTo>
                    <a:pt x="185166" y="202692"/>
                  </a:lnTo>
                  <a:lnTo>
                    <a:pt x="180594" y="192024"/>
                  </a:lnTo>
                  <a:lnTo>
                    <a:pt x="171450" y="168402"/>
                  </a:lnTo>
                  <a:lnTo>
                    <a:pt x="177546" y="190500"/>
                  </a:lnTo>
                  <a:lnTo>
                    <a:pt x="167640" y="189738"/>
                  </a:lnTo>
                  <a:lnTo>
                    <a:pt x="178308" y="192024"/>
                  </a:lnTo>
                  <a:lnTo>
                    <a:pt x="184404" y="205740"/>
                  </a:lnTo>
                  <a:lnTo>
                    <a:pt x="188214" y="210312"/>
                  </a:lnTo>
                  <a:lnTo>
                    <a:pt x="178308" y="233934"/>
                  </a:lnTo>
                  <a:lnTo>
                    <a:pt x="172212" y="253746"/>
                  </a:lnTo>
                  <a:lnTo>
                    <a:pt x="168402" y="265176"/>
                  </a:lnTo>
                  <a:lnTo>
                    <a:pt x="160020" y="286512"/>
                  </a:lnTo>
                  <a:lnTo>
                    <a:pt x="155448" y="300228"/>
                  </a:lnTo>
                  <a:lnTo>
                    <a:pt x="151638" y="307086"/>
                  </a:lnTo>
                  <a:lnTo>
                    <a:pt x="147828" y="313182"/>
                  </a:lnTo>
                  <a:lnTo>
                    <a:pt x="144018" y="316992"/>
                  </a:lnTo>
                  <a:lnTo>
                    <a:pt x="140970" y="320802"/>
                  </a:lnTo>
                  <a:lnTo>
                    <a:pt x="140970" y="295656"/>
                  </a:lnTo>
                  <a:lnTo>
                    <a:pt x="142494" y="284988"/>
                  </a:lnTo>
                  <a:lnTo>
                    <a:pt x="143256" y="275844"/>
                  </a:lnTo>
                  <a:lnTo>
                    <a:pt x="145542" y="257556"/>
                  </a:lnTo>
                  <a:lnTo>
                    <a:pt x="147574" y="238506"/>
                  </a:lnTo>
                  <a:lnTo>
                    <a:pt x="148590" y="240030"/>
                  </a:lnTo>
                  <a:lnTo>
                    <a:pt x="152400" y="241554"/>
                  </a:lnTo>
                  <a:lnTo>
                    <a:pt x="156210" y="243840"/>
                  </a:lnTo>
                  <a:lnTo>
                    <a:pt x="160020" y="244602"/>
                  </a:lnTo>
                  <a:lnTo>
                    <a:pt x="156972" y="249174"/>
                  </a:lnTo>
                  <a:lnTo>
                    <a:pt x="154686" y="253746"/>
                  </a:lnTo>
                  <a:lnTo>
                    <a:pt x="153162" y="259842"/>
                  </a:lnTo>
                  <a:lnTo>
                    <a:pt x="154686" y="255270"/>
                  </a:lnTo>
                  <a:lnTo>
                    <a:pt x="156210" y="251460"/>
                  </a:lnTo>
                  <a:lnTo>
                    <a:pt x="158496" y="248412"/>
                  </a:lnTo>
                  <a:lnTo>
                    <a:pt x="161544" y="244602"/>
                  </a:lnTo>
                  <a:lnTo>
                    <a:pt x="163068" y="248412"/>
                  </a:lnTo>
                  <a:lnTo>
                    <a:pt x="166116" y="254508"/>
                  </a:lnTo>
                  <a:lnTo>
                    <a:pt x="166116" y="251460"/>
                  </a:lnTo>
                  <a:lnTo>
                    <a:pt x="164592" y="248412"/>
                  </a:lnTo>
                  <a:lnTo>
                    <a:pt x="162306" y="244602"/>
                  </a:lnTo>
                  <a:lnTo>
                    <a:pt x="165354" y="243078"/>
                  </a:lnTo>
                  <a:lnTo>
                    <a:pt x="168402" y="242316"/>
                  </a:lnTo>
                  <a:lnTo>
                    <a:pt x="172974" y="240792"/>
                  </a:lnTo>
                  <a:lnTo>
                    <a:pt x="166116" y="241554"/>
                  </a:lnTo>
                  <a:lnTo>
                    <a:pt x="161544" y="243840"/>
                  </a:lnTo>
                  <a:lnTo>
                    <a:pt x="157734" y="242316"/>
                  </a:lnTo>
                  <a:lnTo>
                    <a:pt x="153162" y="240030"/>
                  </a:lnTo>
                  <a:lnTo>
                    <a:pt x="149352" y="238506"/>
                  </a:lnTo>
                  <a:lnTo>
                    <a:pt x="147916" y="235191"/>
                  </a:lnTo>
                  <a:lnTo>
                    <a:pt x="151638" y="200406"/>
                  </a:lnTo>
                  <a:lnTo>
                    <a:pt x="153162" y="188214"/>
                  </a:lnTo>
                  <a:lnTo>
                    <a:pt x="154686" y="172974"/>
                  </a:lnTo>
                  <a:lnTo>
                    <a:pt x="161544" y="169164"/>
                  </a:lnTo>
                  <a:lnTo>
                    <a:pt x="168402" y="164592"/>
                  </a:lnTo>
                  <a:lnTo>
                    <a:pt x="175260" y="159258"/>
                  </a:lnTo>
                  <a:lnTo>
                    <a:pt x="185928" y="164592"/>
                  </a:lnTo>
                  <a:lnTo>
                    <a:pt x="176022" y="156972"/>
                  </a:lnTo>
                  <a:lnTo>
                    <a:pt x="186690" y="146304"/>
                  </a:lnTo>
                  <a:lnTo>
                    <a:pt x="166878" y="162306"/>
                  </a:lnTo>
                  <a:lnTo>
                    <a:pt x="161544" y="166116"/>
                  </a:lnTo>
                  <a:lnTo>
                    <a:pt x="154686" y="169164"/>
                  </a:lnTo>
                  <a:lnTo>
                    <a:pt x="157734" y="157734"/>
                  </a:lnTo>
                  <a:lnTo>
                    <a:pt x="162306" y="134874"/>
                  </a:lnTo>
                  <a:lnTo>
                    <a:pt x="166878" y="123444"/>
                  </a:lnTo>
                  <a:lnTo>
                    <a:pt x="170688" y="110490"/>
                  </a:lnTo>
                  <a:lnTo>
                    <a:pt x="178308" y="111252"/>
                  </a:lnTo>
                  <a:lnTo>
                    <a:pt x="185166" y="110490"/>
                  </a:lnTo>
                  <a:lnTo>
                    <a:pt x="190500" y="110490"/>
                  </a:lnTo>
                  <a:lnTo>
                    <a:pt x="192024" y="112776"/>
                  </a:lnTo>
                  <a:lnTo>
                    <a:pt x="202692" y="121158"/>
                  </a:lnTo>
                  <a:lnTo>
                    <a:pt x="195072" y="112776"/>
                  </a:lnTo>
                  <a:lnTo>
                    <a:pt x="192786" y="108966"/>
                  </a:lnTo>
                  <a:lnTo>
                    <a:pt x="201930" y="105156"/>
                  </a:lnTo>
                  <a:lnTo>
                    <a:pt x="187452" y="108204"/>
                  </a:lnTo>
                  <a:lnTo>
                    <a:pt x="175260" y="108204"/>
                  </a:lnTo>
                  <a:lnTo>
                    <a:pt x="171450" y="107442"/>
                  </a:lnTo>
                  <a:lnTo>
                    <a:pt x="175260" y="99822"/>
                  </a:lnTo>
                  <a:lnTo>
                    <a:pt x="179070" y="89154"/>
                  </a:lnTo>
                  <a:lnTo>
                    <a:pt x="183642" y="79248"/>
                  </a:lnTo>
                  <a:lnTo>
                    <a:pt x="185928" y="67056"/>
                  </a:lnTo>
                  <a:lnTo>
                    <a:pt x="179070" y="84582"/>
                  </a:lnTo>
                  <a:lnTo>
                    <a:pt x="172974" y="94488"/>
                  </a:lnTo>
                  <a:lnTo>
                    <a:pt x="168402" y="105918"/>
                  </a:lnTo>
                  <a:lnTo>
                    <a:pt x="164592" y="116586"/>
                  </a:lnTo>
                  <a:lnTo>
                    <a:pt x="158496" y="131064"/>
                  </a:lnTo>
                  <a:lnTo>
                    <a:pt x="155448" y="121920"/>
                  </a:lnTo>
                  <a:lnTo>
                    <a:pt x="152400" y="108204"/>
                  </a:lnTo>
                  <a:lnTo>
                    <a:pt x="150114" y="102108"/>
                  </a:lnTo>
                  <a:lnTo>
                    <a:pt x="147066" y="86106"/>
                  </a:lnTo>
                  <a:lnTo>
                    <a:pt x="150114" y="112014"/>
                  </a:lnTo>
                  <a:lnTo>
                    <a:pt x="144780" y="110490"/>
                  </a:lnTo>
                  <a:lnTo>
                    <a:pt x="137922" y="106680"/>
                  </a:lnTo>
                  <a:lnTo>
                    <a:pt x="147066" y="113538"/>
                  </a:lnTo>
                  <a:lnTo>
                    <a:pt x="150876" y="115062"/>
                  </a:lnTo>
                  <a:lnTo>
                    <a:pt x="153162" y="122682"/>
                  </a:lnTo>
                  <a:lnTo>
                    <a:pt x="154686" y="130302"/>
                  </a:lnTo>
                  <a:lnTo>
                    <a:pt x="156972" y="136398"/>
                  </a:lnTo>
                  <a:lnTo>
                    <a:pt x="153924" y="150114"/>
                  </a:lnTo>
                  <a:lnTo>
                    <a:pt x="150114" y="160782"/>
                  </a:lnTo>
                  <a:lnTo>
                    <a:pt x="147828" y="169926"/>
                  </a:lnTo>
                  <a:lnTo>
                    <a:pt x="145542" y="182118"/>
                  </a:lnTo>
                  <a:lnTo>
                    <a:pt x="144018" y="197358"/>
                  </a:lnTo>
                  <a:lnTo>
                    <a:pt x="140208" y="227076"/>
                  </a:lnTo>
                  <a:lnTo>
                    <a:pt x="138684" y="248412"/>
                  </a:lnTo>
                  <a:lnTo>
                    <a:pt x="136398" y="267462"/>
                  </a:lnTo>
                  <a:lnTo>
                    <a:pt x="134874" y="249174"/>
                  </a:lnTo>
                  <a:lnTo>
                    <a:pt x="134112" y="235458"/>
                  </a:lnTo>
                  <a:lnTo>
                    <a:pt x="134112" y="221742"/>
                  </a:lnTo>
                  <a:lnTo>
                    <a:pt x="134874" y="207264"/>
                  </a:lnTo>
                  <a:lnTo>
                    <a:pt x="134112" y="195072"/>
                  </a:lnTo>
                  <a:lnTo>
                    <a:pt x="134874" y="185166"/>
                  </a:lnTo>
                  <a:lnTo>
                    <a:pt x="134112" y="169164"/>
                  </a:lnTo>
                  <a:lnTo>
                    <a:pt x="134874" y="145542"/>
                  </a:lnTo>
                  <a:lnTo>
                    <a:pt x="134874" y="108204"/>
                  </a:lnTo>
                  <a:lnTo>
                    <a:pt x="135636" y="96774"/>
                  </a:lnTo>
                  <a:lnTo>
                    <a:pt x="135636" y="82296"/>
                  </a:lnTo>
                  <a:lnTo>
                    <a:pt x="136398" y="76200"/>
                  </a:lnTo>
                  <a:lnTo>
                    <a:pt x="141732" y="71628"/>
                  </a:lnTo>
                  <a:lnTo>
                    <a:pt x="145542" y="67056"/>
                  </a:lnTo>
                  <a:lnTo>
                    <a:pt x="150114" y="63246"/>
                  </a:lnTo>
                  <a:lnTo>
                    <a:pt x="153924" y="62484"/>
                  </a:lnTo>
                  <a:lnTo>
                    <a:pt x="163068" y="63246"/>
                  </a:lnTo>
                  <a:lnTo>
                    <a:pt x="156972" y="60960"/>
                  </a:lnTo>
                  <a:lnTo>
                    <a:pt x="150876" y="60960"/>
                  </a:lnTo>
                  <a:lnTo>
                    <a:pt x="157734" y="56388"/>
                  </a:lnTo>
                  <a:lnTo>
                    <a:pt x="162306" y="49530"/>
                  </a:lnTo>
                  <a:lnTo>
                    <a:pt x="138684" y="70104"/>
                  </a:lnTo>
                  <a:lnTo>
                    <a:pt x="136398" y="69342"/>
                  </a:lnTo>
                  <a:lnTo>
                    <a:pt x="137160" y="56388"/>
                  </a:lnTo>
                  <a:lnTo>
                    <a:pt x="138684" y="41910"/>
                  </a:lnTo>
                  <a:lnTo>
                    <a:pt x="140208" y="31242"/>
                  </a:lnTo>
                  <a:lnTo>
                    <a:pt x="144018" y="28956"/>
                  </a:lnTo>
                  <a:lnTo>
                    <a:pt x="148590" y="26670"/>
                  </a:lnTo>
                  <a:lnTo>
                    <a:pt x="155448" y="22098"/>
                  </a:lnTo>
                  <a:lnTo>
                    <a:pt x="145542" y="25908"/>
                  </a:lnTo>
                  <a:lnTo>
                    <a:pt x="140208" y="27432"/>
                  </a:lnTo>
                  <a:lnTo>
                    <a:pt x="140970" y="22860"/>
                  </a:lnTo>
                  <a:lnTo>
                    <a:pt x="141732" y="15240"/>
                  </a:lnTo>
                  <a:lnTo>
                    <a:pt x="142494" y="0"/>
                  </a:lnTo>
                  <a:lnTo>
                    <a:pt x="138684" y="21336"/>
                  </a:lnTo>
                  <a:lnTo>
                    <a:pt x="134112" y="49530"/>
                  </a:lnTo>
                  <a:lnTo>
                    <a:pt x="127254" y="42672"/>
                  </a:lnTo>
                  <a:lnTo>
                    <a:pt x="121920" y="33528"/>
                  </a:lnTo>
                  <a:lnTo>
                    <a:pt x="115824" y="26670"/>
                  </a:lnTo>
                  <a:lnTo>
                    <a:pt x="108966" y="15240"/>
                  </a:lnTo>
                  <a:lnTo>
                    <a:pt x="112776" y="25146"/>
                  </a:lnTo>
                  <a:lnTo>
                    <a:pt x="115824" y="30480"/>
                  </a:lnTo>
                  <a:lnTo>
                    <a:pt x="105918" y="28956"/>
                  </a:lnTo>
                  <a:lnTo>
                    <a:pt x="117348" y="32004"/>
                  </a:lnTo>
                  <a:lnTo>
                    <a:pt x="122682" y="38862"/>
                  </a:lnTo>
                  <a:lnTo>
                    <a:pt x="127254" y="45720"/>
                  </a:lnTo>
                  <a:lnTo>
                    <a:pt x="133350" y="53340"/>
                  </a:lnTo>
                  <a:lnTo>
                    <a:pt x="131064" y="64008"/>
                  </a:lnTo>
                  <a:lnTo>
                    <a:pt x="128778" y="101346"/>
                  </a:lnTo>
                  <a:lnTo>
                    <a:pt x="128778" y="112776"/>
                  </a:lnTo>
                  <a:lnTo>
                    <a:pt x="103632" y="81534"/>
                  </a:lnTo>
                  <a:lnTo>
                    <a:pt x="112014" y="96012"/>
                  </a:lnTo>
                  <a:lnTo>
                    <a:pt x="101346" y="99060"/>
                  </a:lnTo>
                  <a:lnTo>
                    <a:pt x="113538" y="97536"/>
                  </a:lnTo>
                  <a:lnTo>
                    <a:pt x="116586" y="102870"/>
                  </a:lnTo>
                  <a:lnTo>
                    <a:pt x="120396" y="107442"/>
                  </a:lnTo>
                  <a:lnTo>
                    <a:pt x="124206" y="112776"/>
                  </a:lnTo>
                  <a:lnTo>
                    <a:pt x="128778" y="117348"/>
                  </a:lnTo>
                  <a:lnTo>
                    <a:pt x="128016" y="130302"/>
                  </a:lnTo>
                  <a:lnTo>
                    <a:pt x="128778" y="147066"/>
                  </a:lnTo>
                  <a:lnTo>
                    <a:pt x="128778" y="276606"/>
                  </a:lnTo>
                  <a:lnTo>
                    <a:pt x="128016" y="284988"/>
                  </a:lnTo>
                  <a:lnTo>
                    <a:pt x="128016" y="297180"/>
                  </a:lnTo>
                  <a:lnTo>
                    <a:pt x="125730" y="324612"/>
                  </a:lnTo>
                  <a:lnTo>
                    <a:pt x="123444" y="310896"/>
                  </a:lnTo>
                  <a:lnTo>
                    <a:pt x="123444" y="303276"/>
                  </a:lnTo>
                  <a:lnTo>
                    <a:pt x="121920" y="293370"/>
                  </a:lnTo>
                  <a:lnTo>
                    <a:pt x="120396" y="277368"/>
                  </a:lnTo>
                  <a:lnTo>
                    <a:pt x="118872" y="258318"/>
                  </a:lnTo>
                  <a:lnTo>
                    <a:pt x="118872" y="254508"/>
                  </a:lnTo>
                  <a:lnTo>
                    <a:pt x="124206" y="249174"/>
                  </a:lnTo>
                  <a:lnTo>
                    <a:pt x="127965" y="243903"/>
                  </a:lnTo>
                  <a:lnTo>
                    <a:pt x="128016" y="244602"/>
                  </a:lnTo>
                  <a:lnTo>
                    <a:pt x="128016" y="266700"/>
                  </a:lnTo>
                  <a:lnTo>
                    <a:pt x="128778" y="276606"/>
                  </a:lnTo>
                  <a:lnTo>
                    <a:pt x="128778" y="147066"/>
                  </a:lnTo>
                  <a:lnTo>
                    <a:pt x="128016" y="163830"/>
                  </a:lnTo>
                  <a:lnTo>
                    <a:pt x="128016" y="192024"/>
                  </a:lnTo>
                  <a:lnTo>
                    <a:pt x="127254" y="206502"/>
                  </a:lnTo>
                  <a:lnTo>
                    <a:pt x="127254" y="230886"/>
                  </a:lnTo>
                  <a:lnTo>
                    <a:pt x="127711" y="239115"/>
                  </a:lnTo>
                  <a:lnTo>
                    <a:pt x="124968" y="244602"/>
                  </a:lnTo>
                  <a:lnTo>
                    <a:pt x="122682" y="246888"/>
                  </a:lnTo>
                  <a:lnTo>
                    <a:pt x="120396" y="249936"/>
                  </a:lnTo>
                  <a:lnTo>
                    <a:pt x="118872" y="251206"/>
                  </a:lnTo>
                  <a:lnTo>
                    <a:pt x="118872" y="249174"/>
                  </a:lnTo>
                  <a:lnTo>
                    <a:pt x="118110" y="234696"/>
                  </a:lnTo>
                  <a:lnTo>
                    <a:pt x="115062" y="214122"/>
                  </a:lnTo>
                  <a:lnTo>
                    <a:pt x="113538" y="201930"/>
                  </a:lnTo>
                  <a:lnTo>
                    <a:pt x="104394" y="147828"/>
                  </a:lnTo>
                  <a:lnTo>
                    <a:pt x="94488" y="122682"/>
                  </a:lnTo>
                  <a:lnTo>
                    <a:pt x="90678" y="112776"/>
                  </a:lnTo>
                  <a:lnTo>
                    <a:pt x="84582" y="99060"/>
                  </a:lnTo>
                  <a:lnTo>
                    <a:pt x="90678" y="92202"/>
                  </a:lnTo>
                  <a:lnTo>
                    <a:pt x="94488" y="86106"/>
                  </a:lnTo>
                  <a:lnTo>
                    <a:pt x="101346" y="71628"/>
                  </a:lnTo>
                  <a:lnTo>
                    <a:pt x="92964" y="83820"/>
                  </a:lnTo>
                  <a:lnTo>
                    <a:pt x="89916" y="68580"/>
                  </a:lnTo>
                  <a:lnTo>
                    <a:pt x="91440" y="86868"/>
                  </a:lnTo>
                  <a:lnTo>
                    <a:pt x="83820" y="95250"/>
                  </a:lnTo>
                  <a:lnTo>
                    <a:pt x="78486" y="83820"/>
                  </a:lnTo>
                  <a:lnTo>
                    <a:pt x="73914" y="70104"/>
                  </a:lnTo>
                  <a:lnTo>
                    <a:pt x="68580" y="61722"/>
                  </a:lnTo>
                  <a:lnTo>
                    <a:pt x="73152" y="79248"/>
                  </a:lnTo>
                  <a:lnTo>
                    <a:pt x="77724" y="92964"/>
                  </a:lnTo>
                  <a:lnTo>
                    <a:pt x="84582" y="109728"/>
                  </a:lnTo>
                  <a:lnTo>
                    <a:pt x="88392" y="121158"/>
                  </a:lnTo>
                  <a:lnTo>
                    <a:pt x="89916" y="127254"/>
                  </a:lnTo>
                  <a:lnTo>
                    <a:pt x="87630" y="128016"/>
                  </a:lnTo>
                  <a:lnTo>
                    <a:pt x="82296" y="126492"/>
                  </a:lnTo>
                  <a:lnTo>
                    <a:pt x="76200" y="112776"/>
                  </a:lnTo>
                  <a:lnTo>
                    <a:pt x="80010" y="124968"/>
                  </a:lnTo>
                  <a:lnTo>
                    <a:pt x="77724" y="125730"/>
                  </a:lnTo>
                  <a:lnTo>
                    <a:pt x="59436" y="118872"/>
                  </a:lnTo>
                  <a:lnTo>
                    <a:pt x="70866" y="124968"/>
                  </a:lnTo>
                  <a:lnTo>
                    <a:pt x="63246" y="132588"/>
                  </a:lnTo>
                  <a:lnTo>
                    <a:pt x="72390" y="126492"/>
                  </a:lnTo>
                  <a:lnTo>
                    <a:pt x="78486" y="128778"/>
                  </a:lnTo>
                  <a:lnTo>
                    <a:pt x="104394" y="179832"/>
                  </a:lnTo>
                  <a:lnTo>
                    <a:pt x="90678" y="176784"/>
                  </a:lnTo>
                  <a:lnTo>
                    <a:pt x="67056" y="167640"/>
                  </a:lnTo>
                  <a:lnTo>
                    <a:pt x="82296" y="175260"/>
                  </a:lnTo>
                  <a:lnTo>
                    <a:pt x="67818" y="182880"/>
                  </a:lnTo>
                  <a:lnTo>
                    <a:pt x="83820" y="177546"/>
                  </a:lnTo>
                  <a:lnTo>
                    <a:pt x="91440" y="180594"/>
                  </a:lnTo>
                  <a:lnTo>
                    <a:pt x="105156" y="183642"/>
                  </a:lnTo>
                  <a:lnTo>
                    <a:pt x="107442" y="195834"/>
                  </a:lnTo>
                  <a:lnTo>
                    <a:pt x="108966" y="211836"/>
                  </a:lnTo>
                  <a:lnTo>
                    <a:pt x="109728" y="223266"/>
                  </a:lnTo>
                  <a:lnTo>
                    <a:pt x="111252" y="233934"/>
                  </a:lnTo>
                  <a:lnTo>
                    <a:pt x="112712" y="254990"/>
                  </a:lnTo>
                  <a:lnTo>
                    <a:pt x="112014" y="255270"/>
                  </a:lnTo>
                  <a:lnTo>
                    <a:pt x="110490" y="254508"/>
                  </a:lnTo>
                  <a:lnTo>
                    <a:pt x="110490" y="252222"/>
                  </a:lnTo>
                  <a:lnTo>
                    <a:pt x="109728" y="249174"/>
                  </a:lnTo>
                  <a:lnTo>
                    <a:pt x="106680" y="244602"/>
                  </a:lnTo>
                  <a:lnTo>
                    <a:pt x="103632" y="243078"/>
                  </a:lnTo>
                  <a:lnTo>
                    <a:pt x="101346" y="243078"/>
                  </a:lnTo>
                  <a:lnTo>
                    <a:pt x="103632" y="244602"/>
                  </a:lnTo>
                  <a:lnTo>
                    <a:pt x="106680" y="246888"/>
                  </a:lnTo>
                  <a:lnTo>
                    <a:pt x="108966" y="250698"/>
                  </a:lnTo>
                  <a:lnTo>
                    <a:pt x="109728" y="256032"/>
                  </a:lnTo>
                  <a:lnTo>
                    <a:pt x="105918" y="255270"/>
                  </a:lnTo>
                  <a:lnTo>
                    <a:pt x="101346" y="254508"/>
                  </a:lnTo>
                  <a:lnTo>
                    <a:pt x="98298" y="254508"/>
                  </a:lnTo>
                  <a:lnTo>
                    <a:pt x="95250" y="256032"/>
                  </a:lnTo>
                  <a:lnTo>
                    <a:pt x="89916" y="257556"/>
                  </a:lnTo>
                  <a:lnTo>
                    <a:pt x="96012" y="256794"/>
                  </a:lnTo>
                  <a:lnTo>
                    <a:pt x="98298" y="256032"/>
                  </a:lnTo>
                  <a:lnTo>
                    <a:pt x="104394" y="256032"/>
                  </a:lnTo>
                  <a:lnTo>
                    <a:pt x="108204" y="256794"/>
                  </a:lnTo>
                  <a:lnTo>
                    <a:pt x="110490" y="257556"/>
                  </a:lnTo>
                  <a:lnTo>
                    <a:pt x="107442" y="263652"/>
                  </a:lnTo>
                  <a:lnTo>
                    <a:pt x="107442" y="270510"/>
                  </a:lnTo>
                  <a:lnTo>
                    <a:pt x="108204" y="278130"/>
                  </a:lnTo>
                  <a:lnTo>
                    <a:pt x="108204" y="271272"/>
                  </a:lnTo>
                  <a:lnTo>
                    <a:pt x="108966" y="263652"/>
                  </a:lnTo>
                  <a:lnTo>
                    <a:pt x="110490" y="259080"/>
                  </a:lnTo>
                  <a:lnTo>
                    <a:pt x="112928" y="258000"/>
                  </a:lnTo>
                  <a:lnTo>
                    <a:pt x="113538" y="266700"/>
                  </a:lnTo>
                  <a:lnTo>
                    <a:pt x="113538" y="284988"/>
                  </a:lnTo>
                  <a:lnTo>
                    <a:pt x="115062" y="304800"/>
                  </a:lnTo>
                  <a:lnTo>
                    <a:pt x="115062" y="315468"/>
                  </a:lnTo>
                  <a:lnTo>
                    <a:pt x="114300" y="322326"/>
                  </a:lnTo>
                  <a:lnTo>
                    <a:pt x="114300" y="329184"/>
                  </a:lnTo>
                  <a:lnTo>
                    <a:pt x="112014" y="334518"/>
                  </a:lnTo>
                  <a:lnTo>
                    <a:pt x="106680" y="325374"/>
                  </a:lnTo>
                  <a:lnTo>
                    <a:pt x="102870" y="317754"/>
                  </a:lnTo>
                  <a:lnTo>
                    <a:pt x="99060" y="312420"/>
                  </a:lnTo>
                  <a:lnTo>
                    <a:pt x="93726" y="303276"/>
                  </a:lnTo>
                  <a:lnTo>
                    <a:pt x="83058" y="285750"/>
                  </a:lnTo>
                  <a:lnTo>
                    <a:pt x="75438" y="275844"/>
                  </a:lnTo>
                  <a:lnTo>
                    <a:pt x="70104" y="265176"/>
                  </a:lnTo>
                  <a:lnTo>
                    <a:pt x="64770" y="256794"/>
                  </a:lnTo>
                  <a:lnTo>
                    <a:pt x="57150" y="243840"/>
                  </a:lnTo>
                  <a:lnTo>
                    <a:pt x="53340" y="234696"/>
                  </a:lnTo>
                  <a:lnTo>
                    <a:pt x="46482" y="224028"/>
                  </a:lnTo>
                  <a:lnTo>
                    <a:pt x="39624" y="211836"/>
                  </a:lnTo>
                  <a:lnTo>
                    <a:pt x="40386" y="206502"/>
                  </a:lnTo>
                  <a:lnTo>
                    <a:pt x="41910" y="200406"/>
                  </a:lnTo>
                  <a:lnTo>
                    <a:pt x="43434" y="188214"/>
                  </a:lnTo>
                  <a:lnTo>
                    <a:pt x="45720" y="186690"/>
                  </a:lnTo>
                  <a:lnTo>
                    <a:pt x="48006" y="185928"/>
                  </a:lnTo>
                  <a:lnTo>
                    <a:pt x="51054" y="180594"/>
                  </a:lnTo>
                  <a:lnTo>
                    <a:pt x="46482" y="185166"/>
                  </a:lnTo>
                  <a:lnTo>
                    <a:pt x="43434" y="186690"/>
                  </a:lnTo>
                  <a:lnTo>
                    <a:pt x="44196" y="174498"/>
                  </a:lnTo>
                  <a:lnTo>
                    <a:pt x="41148" y="192786"/>
                  </a:lnTo>
                  <a:lnTo>
                    <a:pt x="39624" y="204216"/>
                  </a:lnTo>
                  <a:lnTo>
                    <a:pt x="38100" y="209550"/>
                  </a:lnTo>
                  <a:lnTo>
                    <a:pt x="32766" y="198120"/>
                  </a:lnTo>
                  <a:lnTo>
                    <a:pt x="28194" y="188976"/>
                  </a:lnTo>
                  <a:lnTo>
                    <a:pt x="20574" y="166878"/>
                  </a:lnTo>
                  <a:lnTo>
                    <a:pt x="25146" y="187452"/>
                  </a:lnTo>
                  <a:lnTo>
                    <a:pt x="28956" y="198882"/>
                  </a:lnTo>
                  <a:lnTo>
                    <a:pt x="42672" y="230886"/>
                  </a:lnTo>
                  <a:lnTo>
                    <a:pt x="46482" y="237744"/>
                  </a:lnTo>
                  <a:lnTo>
                    <a:pt x="39624" y="238506"/>
                  </a:lnTo>
                  <a:lnTo>
                    <a:pt x="30480" y="238506"/>
                  </a:lnTo>
                  <a:lnTo>
                    <a:pt x="24384" y="236982"/>
                  </a:lnTo>
                  <a:lnTo>
                    <a:pt x="12192" y="236982"/>
                  </a:lnTo>
                  <a:lnTo>
                    <a:pt x="0" y="233172"/>
                  </a:lnTo>
                  <a:lnTo>
                    <a:pt x="7620" y="237744"/>
                  </a:lnTo>
                  <a:lnTo>
                    <a:pt x="13716" y="239268"/>
                  </a:lnTo>
                  <a:lnTo>
                    <a:pt x="20574" y="238506"/>
                  </a:lnTo>
                  <a:lnTo>
                    <a:pt x="16764" y="244602"/>
                  </a:lnTo>
                  <a:lnTo>
                    <a:pt x="5334" y="254508"/>
                  </a:lnTo>
                  <a:lnTo>
                    <a:pt x="17526" y="247650"/>
                  </a:lnTo>
                  <a:lnTo>
                    <a:pt x="23622" y="240030"/>
                  </a:lnTo>
                  <a:lnTo>
                    <a:pt x="30480" y="241554"/>
                  </a:lnTo>
                  <a:lnTo>
                    <a:pt x="38100" y="242316"/>
                  </a:lnTo>
                  <a:lnTo>
                    <a:pt x="48006" y="240792"/>
                  </a:lnTo>
                  <a:lnTo>
                    <a:pt x="53340" y="250698"/>
                  </a:lnTo>
                  <a:lnTo>
                    <a:pt x="57912" y="261366"/>
                  </a:lnTo>
                  <a:lnTo>
                    <a:pt x="68580" y="281178"/>
                  </a:lnTo>
                  <a:lnTo>
                    <a:pt x="76200" y="292608"/>
                  </a:lnTo>
                  <a:lnTo>
                    <a:pt x="80772" y="302514"/>
                  </a:lnTo>
                  <a:lnTo>
                    <a:pt x="82346" y="305460"/>
                  </a:lnTo>
                  <a:lnTo>
                    <a:pt x="80772" y="308610"/>
                  </a:lnTo>
                  <a:lnTo>
                    <a:pt x="73152" y="313182"/>
                  </a:lnTo>
                  <a:lnTo>
                    <a:pt x="69342" y="313944"/>
                  </a:lnTo>
                  <a:lnTo>
                    <a:pt x="64008" y="311658"/>
                  </a:lnTo>
                  <a:lnTo>
                    <a:pt x="57912" y="311658"/>
                  </a:lnTo>
                  <a:lnTo>
                    <a:pt x="62484" y="312420"/>
                  </a:lnTo>
                  <a:lnTo>
                    <a:pt x="68580" y="315468"/>
                  </a:lnTo>
                  <a:lnTo>
                    <a:pt x="66294" y="318516"/>
                  </a:lnTo>
                  <a:lnTo>
                    <a:pt x="64770" y="322326"/>
                  </a:lnTo>
                  <a:lnTo>
                    <a:pt x="64770" y="324612"/>
                  </a:lnTo>
                  <a:lnTo>
                    <a:pt x="67056" y="319278"/>
                  </a:lnTo>
                  <a:lnTo>
                    <a:pt x="69342" y="315468"/>
                  </a:lnTo>
                  <a:lnTo>
                    <a:pt x="72390" y="318516"/>
                  </a:lnTo>
                  <a:lnTo>
                    <a:pt x="74676" y="322326"/>
                  </a:lnTo>
                  <a:lnTo>
                    <a:pt x="76200" y="326136"/>
                  </a:lnTo>
                  <a:lnTo>
                    <a:pt x="76962" y="329946"/>
                  </a:lnTo>
                  <a:lnTo>
                    <a:pt x="76200" y="323850"/>
                  </a:lnTo>
                  <a:lnTo>
                    <a:pt x="73914" y="319278"/>
                  </a:lnTo>
                  <a:lnTo>
                    <a:pt x="70866" y="315468"/>
                  </a:lnTo>
                  <a:lnTo>
                    <a:pt x="74676" y="314706"/>
                  </a:lnTo>
                  <a:lnTo>
                    <a:pt x="78486" y="312420"/>
                  </a:lnTo>
                  <a:lnTo>
                    <a:pt x="81534" y="310896"/>
                  </a:lnTo>
                  <a:lnTo>
                    <a:pt x="83820" y="308610"/>
                  </a:lnTo>
                  <a:lnTo>
                    <a:pt x="83705" y="307987"/>
                  </a:lnTo>
                  <a:lnTo>
                    <a:pt x="86106" y="312420"/>
                  </a:lnTo>
                  <a:lnTo>
                    <a:pt x="90678" y="322326"/>
                  </a:lnTo>
                  <a:lnTo>
                    <a:pt x="96012" y="332232"/>
                  </a:lnTo>
                  <a:lnTo>
                    <a:pt x="99060" y="338328"/>
                  </a:lnTo>
                  <a:lnTo>
                    <a:pt x="105918" y="349758"/>
                  </a:lnTo>
                  <a:lnTo>
                    <a:pt x="111252" y="367284"/>
                  </a:lnTo>
                  <a:lnTo>
                    <a:pt x="113538" y="381000"/>
                  </a:lnTo>
                  <a:lnTo>
                    <a:pt x="113538" y="391668"/>
                  </a:lnTo>
                  <a:lnTo>
                    <a:pt x="112014" y="409194"/>
                  </a:lnTo>
                  <a:lnTo>
                    <a:pt x="112014" y="451104"/>
                  </a:lnTo>
                  <a:lnTo>
                    <a:pt x="111252" y="465582"/>
                  </a:lnTo>
                  <a:lnTo>
                    <a:pt x="111252" y="485394"/>
                  </a:lnTo>
                  <a:lnTo>
                    <a:pt x="109728" y="532638"/>
                  </a:lnTo>
                  <a:lnTo>
                    <a:pt x="102108" y="540258"/>
                  </a:lnTo>
                  <a:lnTo>
                    <a:pt x="94488" y="544830"/>
                  </a:lnTo>
                  <a:lnTo>
                    <a:pt x="87630" y="550164"/>
                  </a:lnTo>
                  <a:lnTo>
                    <a:pt x="90678" y="550926"/>
                  </a:lnTo>
                  <a:lnTo>
                    <a:pt x="99060" y="547878"/>
                  </a:lnTo>
                  <a:lnTo>
                    <a:pt x="103632" y="547116"/>
                  </a:lnTo>
                  <a:lnTo>
                    <a:pt x="112776" y="544068"/>
                  </a:lnTo>
                  <a:lnTo>
                    <a:pt x="116586" y="540258"/>
                  </a:lnTo>
                  <a:lnTo>
                    <a:pt x="119634" y="544830"/>
                  </a:lnTo>
                  <a:lnTo>
                    <a:pt x="121920" y="550164"/>
                  </a:lnTo>
                  <a:lnTo>
                    <a:pt x="125730" y="556260"/>
                  </a:lnTo>
                  <a:lnTo>
                    <a:pt x="129540" y="558546"/>
                  </a:lnTo>
                  <a:lnTo>
                    <a:pt x="132588" y="563118"/>
                  </a:lnTo>
                  <a:lnTo>
                    <a:pt x="133350" y="565404"/>
                  </a:lnTo>
                  <a:lnTo>
                    <a:pt x="135636" y="567690"/>
                  </a:lnTo>
                  <a:lnTo>
                    <a:pt x="135636" y="560832"/>
                  </a:lnTo>
                  <a:lnTo>
                    <a:pt x="134874" y="557784"/>
                  </a:lnTo>
                  <a:lnTo>
                    <a:pt x="134112" y="553212"/>
                  </a:lnTo>
                  <a:lnTo>
                    <a:pt x="131826" y="549402"/>
                  </a:lnTo>
                  <a:lnTo>
                    <a:pt x="131064" y="544830"/>
                  </a:lnTo>
                  <a:lnTo>
                    <a:pt x="133350" y="541782"/>
                  </a:lnTo>
                  <a:lnTo>
                    <a:pt x="136398" y="544068"/>
                  </a:lnTo>
                  <a:lnTo>
                    <a:pt x="144018" y="546354"/>
                  </a:lnTo>
                  <a:lnTo>
                    <a:pt x="152400" y="547878"/>
                  </a:lnTo>
                  <a:lnTo>
                    <a:pt x="158496" y="547878"/>
                  </a:lnTo>
                  <a:lnTo>
                    <a:pt x="163068" y="549402"/>
                  </a:lnTo>
                  <a:lnTo>
                    <a:pt x="169164" y="550926"/>
                  </a:lnTo>
                  <a:lnTo>
                    <a:pt x="176784" y="552450"/>
                  </a:lnTo>
                  <a:lnTo>
                    <a:pt x="173736" y="548640"/>
                  </a:lnTo>
                  <a:lnTo>
                    <a:pt x="163068" y="544830"/>
                  </a:lnTo>
                  <a:lnTo>
                    <a:pt x="156972" y="541020"/>
                  </a:lnTo>
                  <a:lnTo>
                    <a:pt x="152400" y="536448"/>
                  </a:lnTo>
                  <a:lnTo>
                    <a:pt x="146304" y="532638"/>
                  </a:lnTo>
                  <a:lnTo>
                    <a:pt x="145542" y="513588"/>
                  </a:lnTo>
                  <a:lnTo>
                    <a:pt x="143256" y="481584"/>
                  </a:lnTo>
                  <a:lnTo>
                    <a:pt x="143256" y="448818"/>
                  </a:lnTo>
                  <a:lnTo>
                    <a:pt x="142494" y="431292"/>
                  </a:lnTo>
                  <a:lnTo>
                    <a:pt x="143256" y="422148"/>
                  </a:lnTo>
                  <a:lnTo>
                    <a:pt x="143256" y="415290"/>
                  </a:lnTo>
                  <a:lnTo>
                    <a:pt x="142494" y="406146"/>
                  </a:lnTo>
                  <a:lnTo>
                    <a:pt x="140208" y="387858"/>
                  </a:lnTo>
                  <a:lnTo>
                    <a:pt x="140208" y="380238"/>
                  </a:lnTo>
                  <a:lnTo>
                    <a:pt x="140970" y="372618"/>
                  </a:lnTo>
                  <a:lnTo>
                    <a:pt x="140970" y="361188"/>
                  </a:lnTo>
                  <a:lnTo>
                    <a:pt x="144018" y="352044"/>
                  </a:lnTo>
                  <a:lnTo>
                    <a:pt x="147828" y="339090"/>
                  </a:lnTo>
                  <a:lnTo>
                    <a:pt x="151638" y="332232"/>
                  </a:lnTo>
                  <a:lnTo>
                    <a:pt x="155448" y="323850"/>
                  </a:lnTo>
                  <a:lnTo>
                    <a:pt x="160020" y="312420"/>
                  </a:lnTo>
                  <a:lnTo>
                    <a:pt x="164592" y="303276"/>
                  </a:lnTo>
                  <a:lnTo>
                    <a:pt x="165887" y="297840"/>
                  </a:lnTo>
                  <a:lnTo>
                    <a:pt x="167640" y="298704"/>
                  </a:lnTo>
                  <a:lnTo>
                    <a:pt x="170688" y="300990"/>
                  </a:lnTo>
                  <a:lnTo>
                    <a:pt x="175260" y="302514"/>
                  </a:lnTo>
                  <a:lnTo>
                    <a:pt x="179832" y="303276"/>
                  </a:lnTo>
                  <a:lnTo>
                    <a:pt x="176022" y="307086"/>
                  </a:lnTo>
                  <a:lnTo>
                    <a:pt x="173736" y="310896"/>
                  </a:lnTo>
                  <a:lnTo>
                    <a:pt x="172212" y="316992"/>
                  </a:lnTo>
                  <a:lnTo>
                    <a:pt x="175260" y="309372"/>
                  </a:lnTo>
                  <a:lnTo>
                    <a:pt x="177546" y="306324"/>
                  </a:lnTo>
                  <a:lnTo>
                    <a:pt x="180594" y="303276"/>
                  </a:lnTo>
                  <a:lnTo>
                    <a:pt x="182880" y="306324"/>
                  </a:lnTo>
                  <a:lnTo>
                    <a:pt x="185928" y="311658"/>
                  </a:lnTo>
                  <a:lnTo>
                    <a:pt x="185928" y="309372"/>
                  </a:lnTo>
                  <a:lnTo>
                    <a:pt x="184404" y="306324"/>
                  </a:lnTo>
                  <a:lnTo>
                    <a:pt x="182118" y="303276"/>
                  </a:lnTo>
                  <a:lnTo>
                    <a:pt x="185166" y="301752"/>
                  </a:lnTo>
                  <a:lnTo>
                    <a:pt x="188214" y="300990"/>
                  </a:lnTo>
                  <a:lnTo>
                    <a:pt x="193548" y="300228"/>
                  </a:lnTo>
                  <a:lnTo>
                    <a:pt x="186690" y="300228"/>
                  </a:lnTo>
                  <a:lnTo>
                    <a:pt x="180594" y="302514"/>
                  </a:lnTo>
                  <a:lnTo>
                    <a:pt x="176784" y="301752"/>
                  </a:lnTo>
                  <a:lnTo>
                    <a:pt x="172212" y="299466"/>
                  </a:lnTo>
                  <a:lnTo>
                    <a:pt x="168402" y="297180"/>
                  </a:lnTo>
                  <a:lnTo>
                    <a:pt x="166573" y="294919"/>
                  </a:lnTo>
                  <a:lnTo>
                    <a:pt x="168402" y="287274"/>
                  </a:lnTo>
                  <a:lnTo>
                    <a:pt x="172974" y="274320"/>
                  </a:lnTo>
                  <a:lnTo>
                    <a:pt x="185166" y="269748"/>
                  </a:lnTo>
                  <a:lnTo>
                    <a:pt x="199644" y="258318"/>
                  </a:lnTo>
                  <a:lnTo>
                    <a:pt x="210312" y="245364"/>
                  </a:lnTo>
                  <a:lnTo>
                    <a:pt x="197358" y="258318"/>
                  </a:lnTo>
                  <a:lnTo>
                    <a:pt x="197358" y="238506"/>
                  </a:lnTo>
                  <a:lnTo>
                    <a:pt x="177546" y="268224"/>
                  </a:lnTo>
                  <a:lnTo>
                    <a:pt x="173736" y="266700"/>
                  </a:lnTo>
                  <a:lnTo>
                    <a:pt x="178308" y="252222"/>
                  </a:lnTo>
                  <a:lnTo>
                    <a:pt x="185166" y="231648"/>
                  </a:lnTo>
                  <a:lnTo>
                    <a:pt x="188976" y="217932"/>
                  </a:lnTo>
                  <a:lnTo>
                    <a:pt x="192024" y="211074"/>
                  </a:lnTo>
                  <a:lnTo>
                    <a:pt x="195834" y="203454"/>
                  </a:lnTo>
                  <a:lnTo>
                    <a:pt x="202692" y="192024"/>
                  </a:lnTo>
                  <a:lnTo>
                    <a:pt x="211074" y="196596"/>
                  </a:lnTo>
                  <a:lnTo>
                    <a:pt x="219456" y="202692"/>
                  </a:lnTo>
                  <a:lnTo>
                    <a:pt x="213360" y="195834"/>
                  </a:lnTo>
                  <a:lnTo>
                    <a:pt x="222504" y="195834"/>
                  </a:lnTo>
                  <a:close/>
                </a:path>
              </a:pathLst>
            </a:custGeom>
            <a:solidFill>
              <a:srgbClr val="3F1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58475" y="5641085"/>
              <a:ext cx="74930" cy="216535"/>
            </a:xfrm>
            <a:custGeom>
              <a:avLst/>
              <a:gdLst/>
              <a:ahLst/>
              <a:cxnLst/>
              <a:rect l="l" t="t" r="r" b="b"/>
              <a:pathLst>
                <a:path w="74929" h="216535">
                  <a:moveTo>
                    <a:pt x="16002" y="192786"/>
                  </a:moveTo>
                  <a:lnTo>
                    <a:pt x="12954" y="195072"/>
                  </a:lnTo>
                  <a:lnTo>
                    <a:pt x="12192" y="197358"/>
                  </a:lnTo>
                  <a:lnTo>
                    <a:pt x="15240" y="194310"/>
                  </a:lnTo>
                  <a:lnTo>
                    <a:pt x="16002" y="192786"/>
                  </a:lnTo>
                  <a:close/>
                </a:path>
                <a:path w="74929" h="216535">
                  <a:moveTo>
                    <a:pt x="17526" y="190500"/>
                  </a:moveTo>
                  <a:lnTo>
                    <a:pt x="16002" y="194310"/>
                  </a:lnTo>
                  <a:lnTo>
                    <a:pt x="15240" y="196596"/>
                  </a:lnTo>
                  <a:lnTo>
                    <a:pt x="12192" y="198120"/>
                  </a:lnTo>
                  <a:lnTo>
                    <a:pt x="9906" y="199644"/>
                  </a:lnTo>
                  <a:lnTo>
                    <a:pt x="6858" y="201168"/>
                  </a:lnTo>
                  <a:lnTo>
                    <a:pt x="2286" y="204216"/>
                  </a:lnTo>
                  <a:lnTo>
                    <a:pt x="0" y="206502"/>
                  </a:lnTo>
                  <a:lnTo>
                    <a:pt x="3810" y="204978"/>
                  </a:lnTo>
                  <a:lnTo>
                    <a:pt x="6858" y="201930"/>
                  </a:lnTo>
                  <a:lnTo>
                    <a:pt x="11430" y="200406"/>
                  </a:lnTo>
                  <a:lnTo>
                    <a:pt x="14478" y="198882"/>
                  </a:lnTo>
                  <a:lnTo>
                    <a:pt x="16002" y="197358"/>
                  </a:lnTo>
                  <a:lnTo>
                    <a:pt x="17526" y="195072"/>
                  </a:lnTo>
                  <a:lnTo>
                    <a:pt x="17526" y="191262"/>
                  </a:lnTo>
                  <a:lnTo>
                    <a:pt x="17526" y="190500"/>
                  </a:lnTo>
                  <a:close/>
                </a:path>
                <a:path w="74929" h="216535">
                  <a:moveTo>
                    <a:pt x="19812" y="197358"/>
                  </a:moveTo>
                  <a:lnTo>
                    <a:pt x="19050" y="194310"/>
                  </a:lnTo>
                  <a:lnTo>
                    <a:pt x="17526" y="191262"/>
                  </a:lnTo>
                  <a:lnTo>
                    <a:pt x="18288" y="195072"/>
                  </a:lnTo>
                  <a:lnTo>
                    <a:pt x="18288" y="196596"/>
                  </a:lnTo>
                  <a:lnTo>
                    <a:pt x="17526" y="198882"/>
                  </a:lnTo>
                  <a:lnTo>
                    <a:pt x="15240" y="200406"/>
                  </a:lnTo>
                  <a:lnTo>
                    <a:pt x="10668" y="202692"/>
                  </a:lnTo>
                  <a:lnTo>
                    <a:pt x="13716" y="201930"/>
                  </a:lnTo>
                  <a:lnTo>
                    <a:pt x="16002" y="201168"/>
                  </a:lnTo>
                  <a:lnTo>
                    <a:pt x="19050" y="198882"/>
                  </a:lnTo>
                  <a:lnTo>
                    <a:pt x="19812" y="197358"/>
                  </a:lnTo>
                  <a:close/>
                </a:path>
                <a:path w="74929" h="216535">
                  <a:moveTo>
                    <a:pt x="19812" y="160020"/>
                  </a:moveTo>
                  <a:lnTo>
                    <a:pt x="19050" y="153924"/>
                  </a:lnTo>
                  <a:lnTo>
                    <a:pt x="19050" y="146304"/>
                  </a:lnTo>
                  <a:lnTo>
                    <a:pt x="18288" y="152400"/>
                  </a:lnTo>
                  <a:lnTo>
                    <a:pt x="18288" y="168402"/>
                  </a:lnTo>
                  <a:lnTo>
                    <a:pt x="17526" y="176022"/>
                  </a:lnTo>
                  <a:lnTo>
                    <a:pt x="19050" y="170688"/>
                  </a:lnTo>
                  <a:lnTo>
                    <a:pt x="19050" y="164592"/>
                  </a:lnTo>
                  <a:lnTo>
                    <a:pt x="19812" y="160020"/>
                  </a:lnTo>
                  <a:close/>
                </a:path>
                <a:path w="74929" h="216535">
                  <a:moveTo>
                    <a:pt x="22098" y="192786"/>
                  </a:moveTo>
                  <a:lnTo>
                    <a:pt x="20574" y="192024"/>
                  </a:lnTo>
                  <a:lnTo>
                    <a:pt x="18288" y="190500"/>
                  </a:lnTo>
                  <a:lnTo>
                    <a:pt x="20574" y="193548"/>
                  </a:lnTo>
                  <a:lnTo>
                    <a:pt x="21336" y="195834"/>
                  </a:lnTo>
                  <a:lnTo>
                    <a:pt x="20574" y="198882"/>
                  </a:lnTo>
                  <a:lnTo>
                    <a:pt x="22098" y="197358"/>
                  </a:lnTo>
                  <a:lnTo>
                    <a:pt x="22098" y="192786"/>
                  </a:lnTo>
                  <a:close/>
                </a:path>
                <a:path w="74929" h="216535">
                  <a:moveTo>
                    <a:pt x="22098" y="152400"/>
                  </a:moveTo>
                  <a:lnTo>
                    <a:pt x="21336" y="148590"/>
                  </a:lnTo>
                  <a:lnTo>
                    <a:pt x="21336" y="167640"/>
                  </a:lnTo>
                  <a:lnTo>
                    <a:pt x="19050" y="175260"/>
                  </a:lnTo>
                  <a:lnTo>
                    <a:pt x="18288" y="179070"/>
                  </a:lnTo>
                  <a:lnTo>
                    <a:pt x="17526" y="182118"/>
                  </a:lnTo>
                  <a:lnTo>
                    <a:pt x="17526" y="185166"/>
                  </a:lnTo>
                  <a:lnTo>
                    <a:pt x="19050" y="188976"/>
                  </a:lnTo>
                  <a:lnTo>
                    <a:pt x="18288" y="185166"/>
                  </a:lnTo>
                  <a:lnTo>
                    <a:pt x="19050" y="181356"/>
                  </a:lnTo>
                  <a:lnTo>
                    <a:pt x="20574" y="176784"/>
                  </a:lnTo>
                  <a:lnTo>
                    <a:pt x="21336" y="172212"/>
                  </a:lnTo>
                  <a:lnTo>
                    <a:pt x="22098" y="166878"/>
                  </a:lnTo>
                  <a:lnTo>
                    <a:pt x="22098" y="159258"/>
                  </a:lnTo>
                  <a:lnTo>
                    <a:pt x="22098" y="152400"/>
                  </a:lnTo>
                  <a:close/>
                </a:path>
                <a:path w="74929" h="216535">
                  <a:moveTo>
                    <a:pt x="22860" y="110490"/>
                  </a:moveTo>
                  <a:lnTo>
                    <a:pt x="21336" y="116586"/>
                  </a:lnTo>
                  <a:lnTo>
                    <a:pt x="20574" y="121920"/>
                  </a:lnTo>
                  <a:lnTo>
                    <a:pt x="20574" y="126492"/>
                  </a:lnTo>
                  <a:lnTo>
                    <a:pt x="19050" y="131826"/>
                  </a:lnTo>
                  <a:lnTo>
                    <a:pt x="19050" y="143256"/>
                  </a:lnTo>
                  <a:lnTo>
                    <a:pt x="20574" y="147066"/>
                  </a:lnTo>
                  <a:lnTo>
                    <a:pt x="20574" y="134112"/>
                  </a:lnTo>
                  <a:lnTo>
                    <a:pt x="21336" y="128016"/>
                  </a:lnTo>
                  <a:lnTo>
                    <a:pt x="22098" y="122682"/>
                  </a:lnTo>
                  <a:lnTo>
                    <a:pt x="22860" y="118110"/>
                  </a:lnTo>
                  <a:lnTo>
                    <a:pt x="22860" y="110490"/>
                  </a:lnTo>
                  <a:close/>
                </a:path>
                <a:path w="74929" h="216535">
                  <a:moveTo>
                    <a:pt x="23622" y="166878"/>
                  </a:moveTo>
                  <a:lnTo>
                    <a:pt x="22098" y="172974"/>
                  </a:lnTo>
                  <a:lnTo>
                    <a:pt x="21336" y="178308"/>
                  </a:lnTo>
                  <a:lnTo>
                    <a:pt x="20574" y="179832"/>
                  </a:lnTo>
                  <a:lnTo>
                    <a:pt x="20574" y="188976"/>
                  </a:lnTo>
                  <a:lnTo>
                    <a:pt x="21336" y="190119"/>
                  </a:lnTo>
                  <a:lnTo>
                    <a:pt x="22098" y="191262"/>
                  </a:lnTo>
                  <a:lnTo>
                    <a:pt x="23622" y="195072"/>
                  </a:lnTo>
                  <a:lnTo>
                    <a:pt x="21336" y="185928"/>
                  </a:lnTo>
                  <a:lnTo>
                    <a:pt x="21336" y="182880"/>
                  </a:lnTo>
                  <a:lnTo>
                    <a:pt x="22098" y="181356"/>
                  </a:lnTo>
                  <a:lnTo>
                    <a:pt x="22098" y="179070"/>
                  </a:lnTo>
                  <a:lnTo>
                    <a:pt x="22860" y="174498"/>
                  </a:lnTo>
                  <a:lnTo>
                    <a:pt x="23622" y="169164"/>
                  </a:lnTo>
                  <a:lnTo>
                    <a:pt x="23622" y="166878"/>
                  </a:lnTo>
                  <a:close/>
                </a:path>
                <a:path w="74929" h="216535">
                  <a:moveTo>
                    <a:pt x="23622" y="76200"/>
                  </a:moveTo>
                  <a:lnTo>
                    <a:pt x="21336" y="71628"/>
                  </a:lnTo>
                  <a:lnTo>
                    <a:pt x="22860" y="76962"/>
                  </a:lnTo>
                  <a:lnTo>
                    <a:pt x="22098" y="82296"/>
                  </a:lnTo>
                  <a:lnTo>
                    <a:pt x="20574" y="89154"/>
                  </a:lnTo>
                  <a:lnTo>
                    <a:pt x="19812" y="95250"/>
                  </a:lnTo>
                  <a:lnTo>
                    <a:pt x="20574" y="101346"/>
                  </a:lnTo>
                  <a:lnTo>
                    <a:pt x="20574" y="105918"/>
                  </a:lnTo>
                  <a:lnTo>
                    <a:pt x="19812" y="117348"/>
                  </a:lnTo>
                  <a:lnTo>
                    <a:pt x="21336" y="103632"/>
                  </a:lnTo>
                  <a:lnTo>
                    <a:pt x="21336" y="92202"/>
                  </a:lnTo>
                  <a:lnTo>
                    <a:pt x="22098" y="87630"/>
                  </a:lnTo>
                  <a:lnTo>
                    <a:pt x="22860" y="83820"/>
                  </a:lnTo>
                  <a:lnTo>
                    <a:pt x="23622" y="80772"/>
                  </a:lnTo>
                  <a:lnTo>
                    <a:pt x="23622" y="76200"/>
                  </a:lnTo>
                  <a:close/>
                </a:path>
                <a:path w="74929" h="216535">
                  <a:moveTo>
                    <a:pt x="23622" y="57150"/>
                  </a:moveTo>
                  <a:lnTo>
                    <a:pt x="22098" y="60960"/>
                  </a:lnTo>
                  <a:lnTo>
                    <a:pt x="22098" y="68580"/>
                  </a:lnTo>
                  <a:lnTo>
                    <a:pt x="23622" y="73152"/>
                  </a:lnTo>
                  <a:lnTo>
                    <a:pt x="23622" y="57150"/>
                  </a:lnTo>
                  <a:close/>
                </a:path>
                <a:path w="74929" h="216535">
                  <a:moveTo>
                    <a:pt x="24384" y="31242"/>
                  </a:moveTo>
                  <a:lnTo>
                    <a:pt x="22098" y="26670"/>
                  </a:lnTo>
                  <a:lnTo>
                    <a:pt x="22860" y="32004"/>
                  </a:lnTo>
                  <a:lnTo>
                    <a:pt x="22098" y="36576"/>
                  </a:lnTo>
                  <a:lnTo>
                    <a:pt x="21336" y="39624"/>
                  </a:lnTo>
                  <a:lnTo>
                    <a:pt x="21336" y="44196"/>
                  </a:lnTo>
                  <a:lnTo>
                    <a:pt x="22098" y="47244"/>
                  </a:lnTo>
                  <a:lnTo>
                    <a:pt x="21336" y="51054"/>
                  </a:lnTo>
                  <a:lnTo>
                    <a:pt x="20574" y="56388"/>
                  </a:lnTo>
                  <a:lnTo>
                    <a:pt x="20574" y="60960"/>
                  </a:lnTo>
                  <a:lnTo>
                    <a:pt x="19812" y="66294"/>
                  </a:lnTo>
                  <a:lnTo>
                    <a:pt x="19812" y="72390"/>
                  </a:lnTo>
                  <a:lnTo>
                    <a:pt x="20574" y="76962"/>
                  </a:lnTo>
                  <a:lnTo>
                    <a:pt x="19812" y="83058"/>
                  </a:lnTo>
                  <a:lnTo>
                    <a:pt x="21336" y="79248"/>
                  </a:lnTo>
                  <a:lnTo>
                    <a:pt x="21336" y="71628"/>
                  </a:lnTo>
                  <a:lnTo>
                    <a:pt x="21336" y="60960"/>
                  </a:lnTo>
                  <a:lnTo>
                    <a:pt x="23622" y="54102"/>
                  </a:lnTo>
                  <a:lnTo>
                    <a:pt x="23622" y="48006"/>
                  </a:lnTo>
                  <a:lnTo>
                    <a:pt x="22860" y="45720"/>
                  </a:lnTo>
                  <a:lnTo>
                    <a:pt x="22860" y="40386"/>
                  </a:lnTo>
                  <a:lnTo>
                    <a:pt x="24384" y="36576"/>
                  </a:lnTo>
                  <a:lnTo>
                    <a:pt x="24384" y="31242"/>
                  </a:lnTo>
                  <a:close/>
                </a:path>
                <a:path w="74929" h="216535">
                  <a:moveTo>
                    <a:pt x="25908" y="161544"/>
                  </a:moveTo>
                  <a:lnTo>
                    <a:pt x="25146" y="156210"/>
                  </a:lnTo>
                  <a:lnTo>
                    <a:pt x="25146" y="169164"/>
                  </a:lnTo>
                  <a:lnTo>
                    <a:pt x="24384" y="174498"/>
                  </a:lnTo>
                  <a:lnTo>
                    <a:pt x="22860" y="179832"/>
                  </a:lnTo>
                  <a:lnTo>
                    <a:pt x="22098" y="183642"/>
                  </a:lnTo>
                  <a:lnTo>
                    <a:pt x="22098" y="186690"/>
                  </a:lnTo>
                  <a:lnTo>
                    <a:pt x="23622" y="191262"/>
                  </a:lnTo>
                  <a:lnTo>
                    <a:pt x="23622" y="182118"/>
                  </a:lnTo>
                  <a:lnTo>
                    <a:pt x="25146" y="176022"/>
                  </a:lnTo>
                  <a:lnTo>
                    <a:pt x="25908" y="168402"/>
                  </a:lnTo>
                  <a:lnTo>
                    <a:pt x="25908" y="161544"/>
                  </a:lnTo>
                  <a:close/>
                </a:path>
                <a:path w="74929" h="216535">
                  <a:moveTo>
                    <a:pt x="25908" y="114300"/>
                  </a:moveTo>
                  <a:lnTo>
                    <a:pt x="25146" y="118110"/>
                  </a:lnTo>
                  <a:lnTo>
                    <a:pt x="23622" y="124206"/>
                  </a:lnTo>
                  <a:lnTo>
                    <a:pt x="22098" y="129540"/>
                  </a:lnTo>
                  <a:lnTo>
                    <a:pt x="22098" y="147828"/>
                  </a:lnTo>
                  <a:lnTo>
                    <a:pt x="22860" y="152400"/>
                  </a:lnTo>
                  <a:lnTo>
                    <a:pt x="22098" y="159258"/>
                  </a:lnTo>
                  <a:lnTo>
                    <a:pt x="23622" y="151638"/>
                  </a:lnTo>
                  <a:lnTo>
                    <a:pt x="22860" y="145542"/>
                  </a:lnTo>
                  <a:lnTo>
                    <a:pt x="22860" y="134874"/>
                  </a:lnTo>
                  <a:lnTo>
                    <a:pt x="24384" y="128778"/>
                  </a:lnTo>
                  <a:lnTo>
                    <a:pt x="25908" y="119634"/>
                  </a:lnTo>
                  <a:lnTo>
                    <a:pt x="25908" y="114300"/>
                  </a:lnTo>
                  <a:close/>
                </a:path>
                <a:path w="74929" h="216535">
                  <a:moveTo>
                    <a:pt x="25908" y="70104"/>
                  </a:moveTo>
                  <a:lnTo>
                    <a:pt x="25146" y="64770"/>
                  </a:lnTo>
                  <a:lnTo>
                    <a:pt x="25146" y="77724"/>
                  </a:lnTo>
                  <a:lnTo>
                    <a:pt x="23622" y="84582"/>
                  </a:lnTo>
                  <a:lnTo>
                    <a:pt x="22098" y="89916"/>
                  </a:lnTo>
                  <a:lnTo>
                    <a:pt x="22098" y="108204"/>
                  </a:lnTo>
                  <a:lnTo>
                    <a:pt x="23622" y="102870"/>
                  </a:lnTo>
                  <a:lnTo>
                    <a:pt x="22860" y="97536"/>
                  </a:lnTo>
                  <a:lnTo>
                    <a:pt x="23622" y="91440"/>
                  </a:lnTo>
                  <a:lnTo>
                    <a:pt x="25146" y="85344"/>
                  </a:lnTo>
                  <a:lnTo>
                    <a:pt x="25908" y="80010"/>
                  </a:lnTo>
                  <a:lnTo>
                    <a:pt x="25908" y="70104"/>
                  </a:lnTo>
                  <a:close/>
                </a:path>
                <a:path w="74929" h="216535">
                  <a:moveTo>
                    <a:pt x="26670" y="27432"/>
                  </a:moveTo>
                  <a:lnTo>
                    <a:pt x="25908" y="25908"/>
                  </a:lnTo>
                  <a:lnTo>
                    <a:pt x="23622" y="22860"/>
                  </a:lnTo>
                  <a:lnTo>
                    <a:pt x="22098" y="18288"/>
                  </a:lnTo>
                  <a:lnTo>
                    <a:pt x="20574" y="12954"/>
                  </a:lnTo>
                  <a:lnTo>
                    <a:pt x="21336" y="17526"/>
                  </a:lnTo>
                  <a:lnTo>
                    <a:pt x="24384" y="26670"/>
                  </a:lnTo>
                  <a:lnTo>
                    <a:pt x="25146" y="29718"/>
                  </a:lnTo>
                  <a:lnTo>
                    <a:pt x="25146" y="37338"/>
                  </a:lnTo>
                  <a:lnTo>
                    <a:pt x="23622" y="39624"/>
                  </a:lnTo>
                  <a:lnTo>
                    <a:pt x="23622" y="41910"/>
                  </a:lnTo>
                  <a:lnTo>
                    <a:pt x="24384" y="45720"/>
                  </a:lnTo>
                  <a:lnTo>
                    <a:pt x="26670" y="41910"/>
                  </a:lnTo>
                  <a:lnTo>
                    <a:pt x="26670" y="37338"/>
                  </a:lnTo>
                  <a:lnTo>
                    <a:pt x="25908" y="31242"/>
                  </a:lnTo>
                  <a:lnTo>
                    <a:pt x="26670" y="27432"/>
                  </a:lnTo>
                  <a:close/>
                </a:path>
                <a:path w="74929" h="216535">
                  <a:moveTo>
                    <a:pt x="28194" y="137922"/>
                  </a:moveTo>
                  <a:lnTo>
                    <a:pt x="27432" y="134874"/>
                  </a:lnTo>
                  <a:lnTo>
                    <a:pt x="27432" y="148590"/>
                  </a:lnTo>
                  <a:lnTo>
                    <a:pt x="28194" y="142494"/>
                  </a:lnTo>
                  <a:lnTo>
                    <a:pt x="28194" y="137922"/>
                  </a:lnTo>
                  <a:close/>
                </a:path>
                <a:path w="74929" h="216535">
                  <a:moveTo>
                    <a:pt x="28194" y="130302"/>
                  </a:moveTo>
                  <a:lnTo>
                    <a:pt x="27432" y="134112"/>
                  </a:lnTo>
                  <a:lnTo>
                    <a:pt x="27432" y="134874"/>
                  </a:lnTo>
                  <a:lnTo>
                    <a:pt x="28194" y="130302"/>
                  </a:lnTo>
                  <a:close/>
                </a:path>
                <a:path w="74929" h="216535">
                  <a:moveTo>
                    <a:pt x="28194" y="101346"/>
                  </a:moveTo>
                  <a:lnTo>
                    <a:pt x="27432" y="93726"/>
                  </a:lnTo>
                  <a:lnTo>
                    <a:pt x="27432" y="98298"/>
                  </a:lnTo>
                  <a:lnTo>
                    <a:pt x="26670" y="102870"/>
                  </a:lnTo>
                  <a:lnTo>
                    <a:pt x="25908" y="105918"/>
                  </a:lnTo>
                  <a:lnTo>
                    <a:pt x="25908" y="112014"/>
                  </a:lnTo>
                  <a:lnTo>
                    <a:pt x="26670" y="116586"/>
                  </a:lnTo>
                  <a:lnTo>
                    <a:pt x="27432" y="109728"/>
                  </a:lnTo>
                  <a:lnTo>
                    <a:pt x="27432" y="107442"/>
                  </a:lnTo>
                  <a:lnTo>
                    <a:pt x="28194" y="101346"/>
                  </a:lnTo>
                  <a:close/>
                </a:path>
                <a:path w="74929" h="216535">
                  <a:moveTo>
                    <a:pt x="28194" y="38862"/>
                  </a:moveTo>
                  <a:lnTo>
                    <a:pt x="27432" y="31242"/>
                  </a:lnTo>
                  <a:lnTo>
                    <a:pt x="27432" y="41910"/>
                  </a:lnTo>
                  <a:lnTo>
                    <a:pt x="25908" y="47244"/>
                  </a:lnTo>
                  <a:lnTo>
                    <a:pt x="25146" y="49530"/>
                  </a:lnTo>
                  <a:lnTo>
                    <a:pt x="24384" y="54102"/>
                  </a:lnTo>
                  <a:lnTo>
                    <a:pt x="25146" y="57150"/>
                  </a:lnTo>
                  <a:lnTo>
                    <a:pt x="25908" y="63246"/>
                  </a:lnTo>
                  <a:lnTo>
                    <a:pt x="27432" y="69342"/>
                  </a:lnTo>
                  <a:lnTo>
                    <a:pt x="25908" y="59436"/>
                  </a:lnTo>
                  <a:lnTo>
                    <a:pt x="26670" y="54102"/>
                  </a:lnTo>
                  <a:lnTo>
                    <a:pt x="27432" y="47244"/>
                  </a:lnTo>
                  <a:lnTo>
                    <a:pt x="28194" y="44196"/>
                  </a:lnTo>
                  <a:lnTo>
                    <a:pt x="28194" y="38862"/>
                  </a:lnTo>
                  <a:close/>
                </a:path>
                <a:path w="74929" h="216535">
                  <a:moveTo>
                    <a:pt x="28956" y="116586"/>
                  </a:moveTo>
                  <a:lnTo>
                    <a:pt x="28194" y="111252"/>
                  </a:lnTo>
                  <a:lnTo>
                    <a:pt x="28194" y="114300"/>
                  </a:lnTo>
                  <a:lnTo>
                    <a:pt x="27432" y="120396"/>
                  </a:lnTo>
                  <a:lnTo>
                    <a:pt x="27432" y="123444"/>
                  </a:lnTo>
                  <a:lnTo>
                    <a:pt x="25908" y="126492"/>
                  </a:lnTo>
                  <a:lnTo>
                    <a:pt x="24384" y="139446"/>
                  </a:lnTo>
                  <a:lnTo>
                    <a:pt x="24384" y="155448"/>
                  </a:lnTo>
                  <a:lnTo>
                    <a:pt x="23622" y="160782"/>
                  </a:lnTo>
                  <a:lnTo>
                    <a:pt x="25146" y="150876"/>
                  </a:lnTo>
                  <a:lnTo>
                    <a:pt x="25146" y="147066"/>
                  </a:lnTo>
                  <a:lnTo>
                    <a:pt x="25908" y="142494"/>
                  </a:lnTo>
                  <a:lnTo>
                    <a:pt x="25908" y="137922"/>
                  </a:lnTo>
                  <a:lnTo>
                    <a:pt x="26670" y="131826"/>
                  </a:lnTo>
                  <a:lnTo>
                    <a:pt x="28194" y="127254"/>
                  </a:lnTo>
                  <a:lnTo>
                    <a:pt x="28956" y="121920"/>
                  </a:lnTo>
                  <a:lnTo>
                    <a:pt x="28956" y="116586"/>
                  </a:lnTo>
                  <a:close/>
                </a:path>
                <a:path w="74929" h="216535">
                  <a:moveTo>
                    <a:pt x="28956" y="71628"/>
                  </a:moveTo>
                  <a:lnTo>
                    <a:pt x="28194" y="66294"/>
                  </a:lnTo>
                  <a:lnTo>
                    <a:pt x="28194" y="69342"/>
                  </a:lnTo>
                  <a:lnTo>
                    <a:pt x="27432" y="73914"/>
                  </a:lnTo>
                  <a:lnTo>
                    <a:pt x="27432" y="78486"/>
                  </a:lnTo>
                  <a:lnTo>
                    <a:pt x="26670" y="82296"/>
                  </a:lnTo>
                  <a:lnTo>
                    <a:pt x="26670" y="85344"/>
                  </a:lnTo>
                  <a:lnTo>
                    <a:pt x="25146" y="92202"/>
                  </a:lnTo>
                  <a:lnTo>
                    <a:pt x="24384" y="97536"/>
                  </a:lnTo>
                  <a:lnTo>
                    <a:pt x="24384" y="102870"/>
                  </a:lnTo>
                  <a:lnTo>
                    <a:pt x="23622" y="106680"/>
                  </a:lnTo>
                  <a:lnTo>
                    <a:pt x="23622" y="109728"/>
                  </a:lnTo>
                  <a:lnTo>
                    <a:pt x="24384" y="115824"/>
                  </a:lnTo>
                  <a:lnTo>
                    <a:pt x="24384" y="111252"/>
                  </a:lnTo>
                  <a:lnTo>
                    <a:pt x="25146" y="105918"/>
                  </a:lnTo>
                  <a:lnTo>
                    <a:pt x="25908" y="103632"/>
                  </a:lnTo>
                  <a:lnTo>
                    <a:pt x="25908" y="99060"/>
                  </a:lnTo>
                  <a:lnTo>
                    <a:pt x="26670" y="93726"/>
                  </a:lnTo>
                  <a:lnTo>
                    <a:pt x="27432" y="89154"/>
                  </a:lnTo>
                  <a:lnTo>
                    <a:pt x="27432" y="83058"/>
                  </a:lnTo>
                  <a:lnTo>
                    <a:pt x="28194" y="75438"/>
                  </a:lnTo>
                  <a:lnTo>
                    <a:pt x="28956" y="71628"/>
                  </a:lnTo>
                  <a:close/>
                </a:path>
                <a:path w="74929" h="216535">
                  <a:moveTo>
                    <a:pt x="29718" y="67818"/>
                  </a:moveTo>
                  <a:lnTo>
                    <a:pt x="28956" y="61722"/>
                  </a:lnTo>
                  <a:lnTo>
                    <a:pt x="28956" y="47244"/>
                  </a:lnTo>
                  <a:lnTo>
                    <a:pt x="27432" y="51054"/>
                  </a:lnTo>
                  <a:lnTo>
                    <a:pt x="27432" y="64008"/>
                  </a:lnTo>
                  <a:lnTo>
                    <a:pt x="28194" y="66294"/>
                  </a:lnTo>
                  <a:lnTo>
                    <a:pt x="28956" y="68580"/>
                  </a:lnTo>
                  <a:lnTo>
                    <a:pt x="28956" y="71628"/>
                  </a:lnTo>
                  <a:lnTo>
                    <a:pt x="28956" y="74676"/>
                  </a:lnTo>
                  <a:lnTo>
                    <a:pt x="29718" y="67818"/>
                  </a:lnTo>
                  <a:close/>
                </a:path>
                <a:path w="74929" h="216535">
                  <a:moveTo>
                    <a:pt x="30480" y="141732"/>
                  </a:moveTo>
                  <a:lnTo>
                    <a:pt x="29718" y="144780"/>
                  </a:lnTo>
                  <a:lnTo>
                    <a:pt x="28956" y="151638"/>
                  </a:lnTo>
                  <a:lnTo>
                    <a:pt x="28956" y="162306"/>
                  </a:lnTo>
                  <a:lnTo>
                    <a:pt x="30480" y="153924"/>
                  </a:lnTo>
                  <a:lnTo>
                    <a:pt x="30480" y="141732"/>
                  </a:lnTo>
                  <a:close/>
                </a:path>
                <a:path w="74929" h="216535">
                  <a:moveTo>
                    <a:pt x="30480" y="99822"/>
                  </a:moveTo>
                  <a:lnTo>
                    <a:pt x="29718" y="94488"/>
                  </a:lnTo>
                  <a:lnTo>
                    <a:pt x="29718" y="76200"/>
                  </a:lnTo>
                  <a:lnTo>
                    <a:pt x="28956" y="80010"/>
                  </a:lnTo>
                  <a:lnTo>
                    <a:pt x="28956" y="85344"/>
                  </a:lnTo>
                  <a:lnTo>
                    <a:pt x="28194" y="92202"/>
                  </a:lnTo>
                  <a:lnTo>
                    <a:pt x="28194" y="96012"/>
                  </a:lnTo>
                  <a:lnTo>
                    <a:pt x="28956" y="100584"/>
                  </a:lnTo>
                  <a:lnTo>
                    <a:pt x="28194" y="105918"/>
                  </a:lnTo>
                  <a:lnTo>
                    <a:pt x="28194" y="108204"/>
                  </a:lnTo>
                  <a:lnTo>
                    <a:pt x="28956" y="111252"/>
                  </a:lnTo>
                  <a:lnTo>
                    <a:pt x="30480" y="116586"/>
                  </a:lnTo>
                  <a:lnTo>
                    <a:pt x="28956" y="109728"/>
                  </a:lnTo>
                  <a:lnTo>
                    <a:pt x="28956" y="107442"/>
                  </a:lnTo>
                  <a:lnTo>
                    <a:pt x="29718" y="104394"/>
                  </a:lnTo>
                  <a:lnTo>
                    <a:pt x="30480" y="99822"/>
                  </a:lnTo>
                  <a:close/>
                </a:path>
                <a:path w="74929" h="216535">
                  <a:moveTo>
                    <a:pt x="30480" y="34290"/>
                  </a:moveTo>
                  <a:lnTo>
                    <a:pt x="29718" y="29718"/>
                  </a:lnTo>
                  <a:lnTo>
                    <a:pt x="28194" y="25146"/>
                  </a:lnTo>
                  <a:lnTo>
                    <a:pt x="25908" y="19812"/>
                  </a:lnTo>
                  <a:lnTo>
                    <a:pt x="23622" y="12954"/>
                  </a:lnTo>
                  <a:lnTo>
                    <a:pt x="22860" y="9144"/>
                  </a:lnTo>
                  <a:lnTo>
                    <a:pt x="17526" y="6858"/>
                  </a:lnTo>
                  <a:lnTo>
                    <a:pt x="22098" y="9906"/>
                  </a:lnTo>
                  <a:lnTo>
                    <a:pt x="22098" y="14478"/>
                  </a:lnTo>
                  <a:lnTo>
                    <a:pt x="23622" y="16764"/>
                  </a:lnTo>
                  <a:lnTo>
                    <a:pt x="25146" y="19812"/>
                  </a:lnTo>
                  <a:lnTo>
                    <a:pt x="25908" y="23622"/>
                  </a:lnTo>
                  <a:lnTo>
                    <a:pt x="27432" y="25908"/>
                  </a:lnTo>
                  <a:lnTo>
                    <a:pt x="28194" y="28956"/>
                  </a:lnTo>
                  <a:lnTo>
                    <a:pt x="28956" y="34290"/>
                  </a:lnTo>
                  <a:lnTo>
                    <a:pt x="29718" y="38862"/>
                  </a:lnTo>
                  <a:lnTo>
                    <a:pt x="29718" y="42672"/>
                  </a:lnTo>
                  <a:lnTo>
                    <a:pt x="30480" y="37338"/>
                  </a:lnTo>
                  <a:lnTo>
                    <a:pt x="30480" y="34290"/>
                  </a:lnTo>
                  <a:close/>
                </a:path>
                <a:path w="74929" h="216535">
                  <a:moveTo>
                    <a:pt x="31242" y="49530"/>
                  </a:moveTo>
                  <a:lnTo>
                    <a:pt x="30480" y="40386"/>
                  </a:lnTo>
                  <a:lnTo>
                    <a:pt x="30480" y="49530"/>
                  </a:lnTo>
                  <a:lnTo>
                    <a:pt x="29718" y="56388"/>
                  </a:lnTo>
                  <a:lnTo>
                    <a:pt x="29718" y="60960"/>
                  </a:lnTo>
                  <a:lnTo>
                    <a:pt x="30480" y="67818"/>
                  </a:lnTo>
                  <a:lnTo>
                    <a:pt x="30480" y="73152"/>
                  </a:lnTo>
                  <a:lnTo>
                    <a:pt x="31242" y="68580"/>
                  </a:lnTo>
                  <a:lnTo>
                    <a:pt x="30480" y="62484"/>
                  </a:lnTo>
                  <a:lnTo>
                    <a:pt x="31242" y="56388"/>
                  </a:lnTo>
                  <a:lnTo>
                    <a:pt x="31242" y="49530"/>
                  </a:lnTo>
                  <a:close/>
                </a:path>
                <a:path w="74929" h="216535">
                  <a:moveTo>
                    <a:pt x="31242" y="30480"/>
                  </a:moveTo>
                  <a:lnTo>
                    <a:pt x="30480" y="24384"/>
                  </a:lnTo>
                  <a:lnTo>
                    <a:pt x="29718" y="20574"/>
                  </a:lnTo>
                  <a:lnTo>
                    <a:pt x="26670" y="14478"/>
                  </a:lnTo>
                  <a:lnTo>
                    <a:pt x="26670" y="11430"/>
                  </a:lnTo>
                  <a:lnTo>
                    <a:pt x="25908" y="8382"/>
                  </a:lnTo>
                  <a:lnTo>
                    <a:pt x="22860" y="5334"/>
                  </a:lnTo>
                  <a:lnTo>
                    <a:pt x="18288" y="1524"/>
                  </a:lnTo>
                  <a:lnTo>
                    <a:pt x="21336" y="6096"/>
                  </a:lnTo>
                  <a:lnTo>
                    <a:pt x="24384" y="7620"/>
                  </a:lnTo>
                  <a:lnTo>
                    <a:pt x="25146" y="11430"/>
                  </a:lnTo>
                  <a:lnTo>
                    <a:pt x="25908" y="16002"/>
                  </a:lnTo>
                  <a:lnTo>
                    <a:pt x="27432" y="19812"/>
                  </a:lnTo>
                  <a:lnTo>
                    <a:pt x="29718" y="25146"/>
                  </a:lnTo>
                  <a:lnTo>
                    <a:pt x="30480" y="32004"/>
                  </a:lnTo>
                  <a:lnTo>
                    <a:pt x="31242" y="37338"/>
                  </a:lnTo>
                  <a:lnTo>
                    <a:pt x="31242" y="30480"/>
                  </a:lnTo>
                  <a:close/>
                </a:path>
                <a:path w="74929" h="216535">
                  <a:moveTo>
                    <a:pt x="32004" y="116586"/>
                  </a:moveTo>
                  <a:lnTo>
                    <a:pt x="29718" y="121158"/>
                  </a:lnTo>
                  <a:lnTo>
                    <a:pt x="28956" y="128016"/>
                  </a:lnTo>
                  <a:lnTo>
                    <a:pt x="28956" y="133350"/>
                  </a:lnTo>
                  <a:lnTo>
                    <a:pt x="29718" y="137922"/>
                  </a:lnTo>
                  <a:lnTo>
                    <a:pt x="32004" y="141732"/>
                  </a:lnTo>
                  <a:lnTo>
                    <a:pt x="31242" y="137922"/>
                  </a:lnTo>
                  <a:lnTo>
                    <a:pt x="31242" y="133350"/>
                  </a:lnTo>
                  <a:lnTo>
                    <a:pt x="30480" y="129540"/>
                  </a:lnTo>
                  <a:lnTo>
                    <a:pt x="29718" y="124206"/>
                  </a:lnTo>
                  <a:lnTo>
                    <a:pt x="31242" y="119634"/>
                  </a:lnTo>
                  <a:lnTo>
                    <a:pt x="32004" y="116586"/>
                  </a:lnTo>
                  <a:close/>
                </a:path>
                <a:path w="74929" h="216535">
                  <a:moveTo>
                    <a:pt x="33528" y="70104"/>
                  </a:moveTo>
                  <a:lnTo>
                    <a:pt x="32766" y="64008"/>
                  </a:lnTo>
                  <a:lnTo>
                    <a:pt x="32766" y="68580"/>
                  </a:lnTo>
                  <a:lnTo>
                    <a:pt x="32004" y="72390"/>
                  </a:lnTo>
                  <a:lnTo>
                    <a:pt x="30480" y="78486"/>
                  </a:lnTo>
                  <a:lnTo>
                    <a:pt x="30480" y="89154"/>
                  </a:lnTo>
                  <a:lnTo>
                    <a:pt x="31242" y="94488"/>
                  </a:lnTo>
                  <a:lnTo>
                    <a:pt x="31242" y="102870"/>
                  </a:lnTo>
                  <a:lnTo>
                    <a:pt x="30480" y="107442"/>
                  </a:lnTo>
                  <a:lnTo>
                    <a:pt x="30480" y="112014"/>
                  </a:lnTo>
                  <a:lnTo>
                    <a:pt x="32004" y="115062"/>
                  </a:lnTo>
                  <a:lnTo>
                    <a:pt x="32004" y="91440"/>
                  </a:lnTo>
                  <a:lnTo>
                    <a:pt x="31242" y="87630"/>
                  </a:lnTo>
                  <a:lnTo>
                    <a:pt x="31242" y="83820"/>
                  </a:lnTo>
                  <a:lnTo>
                    <a:pt x="32766" y="72390"/>
                  </a:lnTo>
                  <a:lnTo>
                    <a:pt x="33528" y="70104"/>
                  </a:lnTo>
                  <a:close/>
                </a:path>
                <a:path w="74929" h="216535">
                  <a:moveTo>
                    <a:pt x="33528" y="27432"/>
                  </a:moveTo>
                  <a:lnTo>
                    <a:pt x="32004" y="20574"/>
                  </a:lnTo>
                  <a:lnTo>
                    <a:pt x="30480" y="15240"/>
                  </a:lnTo>
                  <a:lnTo>
                    <a:pt x="30480" y="8382"/>
                  </a:lnTo>
                  <a:lnTo>
                    <a:pt x="28956" y="3810"/>
                  </a:lnTo>
                  <a:lnTo>
                    <a:pt x="25146" y="0"/>
                  </a:lnTo>
                  <a:lnTo>
                    <a:pt x="27432" y="4572"/>
                  </a:lnTo>
                  <a:lnTo>
                    <a:pt x="28956" y="9906"/>
                  </a:lnTo>
                  <a:lnTo>
                    <a:pt x="28956" y="13716"/>
                  </a:lnTo>
                  <a:lnTo>
                    <a:pt x="32004" y="22860"/>
                  </a:lnTo>
                  <a:lnTo>
                    <a:pt x="32004" y="33528"/>
                  </a:lnTo>
                  <a:lnTo>
                    <a:pt x="31242" y="38862"/>
                  </a:lnTo>
                  <a:lnTo>
                    <a:pt x="32766" y="34290"/>
                  </a:lnTo>
                  <a:lnTo>
                    <a:pt x="33528" y="27432"/>
                  </a:lnTo>
                  <a:close/>
                </a:path>
                <a:path w="74929" h="216535">
                  <a:moveTo>
                    <a:pt x="34290" y="169164"/>
                  </a:moveTo>
                  <a:lnTo>
                    <a:pt x="32766" y="163830"/>
                  </a:lnTo>
                  <a:lnTo>
                    <a:pt x="32004" y="160782"/>
                  </a:lnTo>
                  <a:lnTo>
                    <a:pt x="32004" y="153924"/>
                  </a:lnTo>
                  <a:lnTo>
                    <a:pt x="33528" y="148590"/>
                  </a:lnTo>
                  <a:lnTo>
                    <a:pt x="32766" y="142494"/>
                  </a:lnTo>
                  <a:lnTo>
                    <a:pt x="32766" y="147828"/>
                  </a:lnTo>
                  <a:lnTo>
                    <a:pt x="32004" y="150114"/>
                  </a:lnTo>
                  <a:lnTo>
                    <a:pt x="31242" y="153162"/>
                  </a:lnTo>
                  <a:lnTo>
                    <a:pt x="31242" y="161544"/>
                  </a:lnTo>
                  <a:lnTo>
                    <a:pt x="32004" y="165354"/>
                  </a:lnTo>
                  <a:lnTo>
                    <a:pt x="33528" y="172212"/>
                  </a:lnTo>
                  <a:lnTo>
                    <a:pt x="33528" y="176022"/>
                  </a:lnTo>
                  <a:lnTo>
                    <a:pt x="34290" y="169164"/>
                  </a:lnTo>
                  <a:close/>
                </a:path>
                <a:path w="74929" h="216535">
                  <a:moveTo>
                    <a:pt x="35052" y="204216"/>
                  </a:moveTo>
                  <a:lnTo>
                    <a:pt x="32766" y="199644"/>
                  </a:lnTo>
                  <a:lnTo>
                    <a:pt x="32766" y="201168"/>
                  </a:lnTo>
                  <a:lnTo>
                    <a:pt x="33528" y="202692"/>
                  </a:lnTo>
                  <a:lnTo>
                    <a:pt x="34290" y="205740"/>
                  </a:lnTo>
                  <a:lnTo>
                    <a:pt x="35052" y="207264"/>
                  </a:lnTo>
                  <a:lnTo>
                    <a:pt x="35052" y="204216"/>
                  </a:lnTo>
                  <a:close/>
                </a:path>
                <a:path w="74929" h="216535">
                  <a:moveTo>
                    <a:pt x="35052" y="159258"/>
                  </a:moveTo>
                  <a:lnTo>
                    <a:pt x="34290" y="156972"/>
                  </a:lnTo>
                  <a:lnTo>
                    <a:pt x="34290" y="150876"/>
                  </a:lnTo>
                  <a:lnTo>
                    <a:pt x="32766" y="153162"/>
                  </a:lnTo>
                  <a:lnTo>
                    <a:pt x="32766" y="157734"/>
                  </a:lnTo>
                  <a:lnTo>
                    <a:pt x="33528" y="162306"/>
                  </a:lnTo>
                  <a:lnTo>
                    <a:pt x="34290" y="164592"/>
                  </a:lnTo>
                  <a:lnTo>
                    <a:pt x="35052" y="169926"/>
                  </a:lnTo>
                  <a:lnTo>
                    <a:pt x="35052" y="159258"/>
                  </a:lnTo>
                  <a:close/>
                </a:path>
                <a:path w="74929" h="216535">
                  <a:moveTo>
                    <a:pt x="35052" y="101346"/>
                  </a:moveTo>
                  <a:lnTo>
                    <a:pt x="33528" y="97536"/>
                  </a:lnTo>
                  <a:lnTo>
                    <a:pt x="33528" y="101346"/>
                  </a:lnTo>
                  <a:lnTo>
                    <a:pt x="32766" y="105918"/>
                  </a:lnTo>
                  <a:lnTo>
                    <a:pt x="32766" y="111252"/>
                  </a:lnTo>
                  <a:lnTo>
                    <a:pt x="34290" y="105918"/>
                  </a:lnTo>
                  <a:lnTo>
                    <a:pt x="35052" y="101346"/>
                  </a:lnTo>
                  <a:close/>
                </a:path>
                <a:path w="74929" h="216535">
                  <a:moveTo>
                    <a:pt x="35052" y="44196"/>
                  </a:moveTo>
                  <a:lnTo>
                    <a:pt x="34290" y="37338"/>
                  </a:lnTo>
                  <a:lnTo>
                    <a:pt x="34290" y="41910"/>
                  </a:lnTo>
                  <a:lnTo>
                    <a:pt x="33528" y="45720"/>
                  </a:lnTo>
                  <a:lnTo>
                    <a:pt x="33528" y="51054"/>
                  </a:lnTo>
                  <a:lnTo>
                    <a:pt x="34290" y="57150"/>
                  </a:lnTo>
                  <a:lnTo>
                    <a:pt x="33528" y="62484"/>
                  </a:lnTo>
                  <a:lnTo>
                    <a:pt x="34290" y="66294"/>
                  </a:lnTo>
                  <a:lnTo>
                    <a:pt x="35052" y="62484"/>
                  </a:lnTo>
                  <a:lnTo>
                    <a:pt x="35052" y="44196"/>
                  </a:lnTo>
                  <a:close/>
                </a:path>
                <a:path w="74929" h="216535">
                  <a:moveTo>
                    <a:pt x="35814" y="64770"/>
                  </a:moveTo>
                  <a:lnTo>
                    <a:pt x="34290" y="70866"/>
                  </a:lnTo>
                  <a:lnTo>
                    <a:pt x="32766" y="75438"/>
                  </a:lnTo>
                  <a:lnTo>
                    <a:pt x="32004" y="83820"/>
                  </a:lnTo>
                  <a:lnTo>
                    <a:pt x="32004" y="89154"/>
                  </a:lnTo>
                  <a:lnTo>
                    <a:pt x="33528" y="95250"/>
                  </a:lnTo>
                  <a:lnTo>
                    <a:pt x="35052" y="99060"/>
                  </a:lnTo>
                  <a:lnTo>
                    <a:pt x="35052" y="76962"/>
                  </a:lnTo>
                  <a:lnTo>
                    <a:pt x="35814" y="71628"/>
                  </a:lnTo>
                  <a:lnTo>
                    <a:pt x="35814" y="64770"/>
                  </a:lnTo>
                  <a:close/>
                </a:path>
                <a:path w="74929" h="216535">
                  <a:moveTo>
                    <a:pt x="36576" y="214122"/>
                  </a:moveTo>
                  <a:lnTo>
                    <a:pt x="30480" y="204216"/>
                  </a:lnTo>
                  <a:lnTo>
                    <a:pt x="27432" y="192024"/>
                  </a:lnTo>
                  <a:lnTo>
                    <a:pt x="27432" y="148590"/>
                  </a:lnTo>
                  <a:lnTo>
                    <a:pt x="26670" y="160782"/>
                  </a:lnTo>
                  <a:lnTo>
                    <a:pt x="26670" y="173736"/>
                  </a:lnTo>
                  <a:lnTo>
                    <a:pt x="25908" y="179832"/>
                  </a:lnTo>
                  <a:lnTo>
                    <a:pt x="25146" y="189738"/>
                  </a:lnTo>
                  <a:lnTo>
                    <a:pt x="27432" y="200406"/>
                  </a:lnTo>
                  <a:lnTo>
                    <a:pt x="30480" y="206502"/>
                  </a:lnTo>
                  <a:lnTo>
                    <a:pt x="32004" y="210312"/>
                  </a:lnTo>
                  <a:lnTo>
                    <a:pt x="36576" y="214122"/>
                  </a:lnTo>
                  <a:close/>
                </a:path>
                <a:path w="74929" h="216535">
                  <a:moveTo>
                    <a:pt x="36576" y="134874"/>
                  </a:moveTo>
                  <a:lnTo>
                    <a:pt x="35052" y="129540"/>
                  </a:lnTo>
                  <a:lnTo>
                    <a:pt x="35052" y="123444"/>
                  </a:lnTo>
                  <a:lnTo>
                    <a:pt x="35814" y="120396"/>
                  </a:lnTo>
                  <a:lnTo>
                    <a:pt x="36322" y="119138"/>
                  </a:lnTo>
                  <a:lnTo>
                    <a:pt x="33528" y="121920"/>
                  </a:lnTo>
                  <a:lnTo>
                    <a:pt x="33528" y="127254"/>
                  </a:lnTo>
                  <a:lnTo>
                    <a:pt x="34290" y="131826"/>
                  </a:lnTo>
                  <a:lnTo>
                    <a:pt x="35052" y="133350"/>
                  </a:lnTo>
                  <a:lnTo>
                    <a:pt x="35814" y="134874"/>
                  </a:lnTo>
                  <a:lnTo>
                    <a:pt x="35814" y="145542"/>
                  </a:lnTo>
                  <a:lnTo>
                    <a:pt x="35052" y="150114"/>
                  </a:lnTo>
                  <a:lnTo>
                    <a:pt x="35814" y="152400"/>
                  </a:lnTo>
                  <a:lnTo>
                    <a:pt x="36576" y="154686"/>
                  </a:lnTo>
                  <a:lnTo>
                    <a:pt x="36576" y="134874"/>
                  </a:lnTo>
                  <a:close/>
                </a:path>
                <a:path w="74929" h="216535">
                  <a:moveTo>
                    <a:pt x="36576" y="111252"/>
                  </a:moveTo>
                  <a:lnTo>
                    <a:pt x="35814" y="114300"/>
                  </a:lnTo>
                  <a:lnTo>
                    <a:pt x="34290" y="116586"/>
                  </a:lnTo>
                  <a:lnTo>
                    <a:pt x="33528" y="118110"/>
                  </a:lnTo>
                  <a:lnTo>
                    <a:pt x="32004" y="120396"/>
                  </a:lnTo>
                  <a:lnTo>
                    <a:pt x="31242" y="123444"/>
                  </a:lnTo>
                  <a:lnTo>
                    <a:pt x="31242" y="128016"/>
                  </a:lnTo>
                  <a:lnTo>
                    <a:pt x="32004" y="133350"/>
                  </a:lnTo>
                  <a:lnTo>
                    <a:pt x="32766" y="139446"/>
                  </a:lnTo>
                  <a:lnTo>
                    <a:pt x="34290" y="146304"/>
                  </a:lnTo>
                  <a:lnTo>
                    <a:pt x="34290" y="141732"/>
                  </a:lnTo>
                  <a:lnTo>
                    <a:pt x="33528" y="137160"/>
                  </a:lnTo>
                  <a:lnTo>
                    <a:pt x="32766" y="131826"/>
                  </a:lnTo>
                  <a:lnTo>
                    <a:pt x="32004" y="128778"/>
                  </a:lnTo>
                  <a:lnTo>
                    <a:pt x="32004" y="123444"/>
                  </a:lnTo>
                  <a:lnTo>
                    <a:pt x="32766" y="120396"/>
                  </a:lnTo>
                  <a:lnTo>
                    <a:pt x="34290" y="118110"/>
                  </a:lnTo>
                  <a:lnTo>
                    <a:pt x="36576" y="115062"/>
                  </a:lnTo>
                  <a:lnTo>
                    <a:pt x="36576" y="111252"/>
                  </a:lnTo>
                  <a:close/>
                </a:path>
                <a:path w="74929" h="216535">
                  <a:moveTo>
                    <a:pt x="36728" y="118110"/>
                  </a:moveTo>
                  <a:lnTo>
                    <a:pt x="36322" y="119138"/>
                  </a:lnTo>
                  <a:lnTo>
                    <a:pt x="36576" y="118872"/>
                  </a:lnTo>
                  <a:lnTo>
                    <a:pt x="36728" y="118110"/>
                  </a:lnTo>
                  <a:close/>
                </a:path>
                <a:path w="74929" h="216535">
                  <a:moveTo>
                    <a:pt x="37338" y="28956"/>
                  </a:moveTo>
                  <a:lnTo>
                    <a:pt x="35814" y="34290"/>
                  </a:lnTo>
                  <a:lnTo>
                    <a:pt x="35814" y="40386"/>
                  </a:lnTo>
                  <a:lnTo>
                    <a:pt x="36576" y="44958"/>
                  </a:lnTo>
                  <a:lnTo>
                    <a:pt x="35814" y="49530"/>
                  </a:lnTo>
                  <a:lnTo>
                    <a:pt x="35814" y="63246"/>
                  </a:lnTo>
                  <a:lnTo>
                    <a:pt x="36576" y="67818"/>
                  </a:lnTo>
                  <a:lnTo>
                    <a:pt x="36576" y="73914"/>
                  </a:lnTo>
                  <a:lnTo>
                    <a:pt x="35814" y="78486"/>
                  </a:lnTo>
                  <a:lnTo>
                    <a:pt x="37338" y="71628"/>
                  </a:lnTo>
                  <a:lnTo>
                    <a:pt x="37338" y="65532"/>
                  </a:lnTo>
                  <a:lnTo>
                    <a:pt x="36576" y="61722"/>
                  </a:lnTo>
                  <a:lnTo>
                    <a:pt x="36576" y="53340"/>
                  </a:lnTo>
                  <a:lnTo>
                    <a:pt x="37338" y="48006"/>
                  </a:lnTo>
                  <a:lnTo>
                    <a:pt x="36576" y="42672"/>
                  </a:lnTo>
                  <a:lnTo>
                    <a:pt x="36576" y="38862"/>
                  </a:lnTo>
                  <a:lnTo>
                    <a:pt x="37338" y="28956"/>
                  </a:lnTo>
                  <a:close/>
                </a:path>
                <a:path w="74929" h="216535">
                  <a:moveTo>
                    <a:pt x="37338" y="8382"/>
                  </a:moveTo>
                  <a:lnTo>
                    <a:pt x="35814" y="12954"/>
                  </a:lnTo>
                  <a:lnTo>
                    <a:pt x="35052" y="19050"/>
                  </a:lnTo>
                  <a:lnTo>
                    <a:pt x="35052" y="26670"/>
                  </a:lnTo>
                  <a:lnTo>
                    <a:pt x="34290" y="32004"/>
                  </a:lnTo>
                  <a:lnTo>
                    <a:pt x="32004" y="38862"/>
                  </a:lnTo>
                  <a:lnTo>
                    <a:pt x="32004" y="64008"/>
                  </a:lnTo>
                  <a:lnTo>
                    <a:pt x="32766" y="57912"/>
                  </a:lnTo>
                  <a:lnTo>
                    <a:pt x="32766" y="44958"/>
                  </a:lnTo>
                  <a:lnTo>
                    <a:pt x="33528" y="40386"/>
                  </a:lnTo>
                  <a:lnTo>
                    <a:pt x="35052" y="33528"/>
                  </a:lnTo>
                  <a:lnTo>
                    <a:pt x="36576" y="30480"/>
                  </a:lnTo>
                  <a:lnTo>
                    <a:pt x="36576" y="27432"/>
                  </a:lnTo>
                  <a:lnTo>
                    <a:pt x="36576" y="25146"/>
                  </a:lnTo>
                  <a:lnTo>
                    <a:pt x="35814" y="19812"/>
                  </a:lnTo>
                  <a:lnTo>
                    <a:pt x="35814" y="16002"/>
                  </a:lnTo>
                  <a:lnTo>
                    <a:pt x="37338" y="8382"/>
                  </a:lnTo>
                  <a:close/>
                </a:path>
                <a:path w="74929" h="216535">
                  <a:moveTo>
                    <a:pt x="38100" y="200406"/>
                  </a:moveTo>
                  <a:lnTo>
                    <a:pt x="35814" y="195834"/>
                  </a:lnTo>
                  <a:lnTo>
                    <a:pt x="34290" y="195072"/>
                  </a:lnTo>
                  <a:lnTo>
                    <a:pt x="33528" y="193548"/>
                  </a:lnTo>
                  <a:lnTo>
                    <a:pt x="33528" y="188976"/>
                  </a:lnTo>
                  <a:lnTo>
                    <a:pt x="34290" y="185928"/>
                  </a:lnTo>
                  <a:lnTo>
                    <a:pt x="34290" y="179832"/>
                  </a:lnTo>
                  <a:lnTo>
                    <a:pt x="33528" y="176784"/>
                  </a:lnTo>
                  <a:lnTo>
                    <a:pt x="33528" y="182118"/>
                  </a:lnTo>
                  <a:lnTo>
                    <a:pt x="32766" y="185166"/>
                  </a:lnTo>
                  <a:lnTo>
                    <a:pt x="32004" y="190500"/>
                  </a:lnTo>
                  <a:lnTo>
                    <a:pt x="32004" y="195072"/>
                  </a:lnTo>
                  <a:lnTo>
                    <a:pt x="34290" y="196596"/>
                  </a:lnTo>
                  <a:lnTo>
                    <a:pt x="38100" y="200406"/>
                  </a:lnTo>
                  <a:close/>
                </a:path>
                <a:path w="74929" h="216535">
                  <a:moveTo>
                    <a:pt x="38100" y="197358"/>
                  </a:moveTo>
                  <a:lnTo>
                    <a:pt x="35814" y="190500"/>
                  </a:lnTo>
                  <a:lnTo>
                    <a:pt x="35814" y="188214"/>
                  </a:lnTo>
                  <a:lnTo>
                    <a:pt x="36576" y="183642"/>
                  </a:lnTo>
                  <a:lnTo>
                    <a:pt x="37338" y="178308"/>
                  </a:lnTo>
                  <a:lnTo>
                    <a:pt x="37338" y="161544"/>
                  </a:lnTo>
                  <a:lnTo>
                    <a:pt x="35814" y="156210"/>
                  </a:lnTo>
                  <a:lnTo>
                    <a:pt x="36576" y="161544"/>
                  </a:lnTo>
                  <a:lnTo>
                    <a:pt x="36576" y="175260"/>
                  </a:lnTo>
                  <a:lnTo>
                    <a:pt x="35052" y="182118"/>
                  </a:lnTo>
                  <a:lnTo>
                    <a:pt x="35052" y="193548"/>
                  </a:lnTo>
                  <a:lnTo>
                    <a:pt x="36576" y="194310"/>
                  </a:lnTo>
                  <a:lnTo>
                    <a:pt x="38100" y="197358"/>
                  </a:lnTo>
                  <a:close/>
                </a:path>
                <a:path w="74929" h="216535">
                  <a:moveTo>
                    <a:pt x="38100" y="112776"/>
                  </a:moveTo>
                  <a:lnTo>
                    <a:pt x="37338" y="115062"/>
                  </a:lnTo>
                  <a:lnTo>
                    <a:pt x="36728" y="118110"/>
                  </a:lnTo>
                  <a:lnTo>
                    <a:pt x="37338" y="116586"/>
                  </a:lnTo>
                  <a:lnTo>
                    <a:pt x="38100" y="114300"/>
                  </a:lnTo>
                  <a:lnTo>
                    <a:pt x="38100" y="112776"/>
                  </a:lnTo>
                  <a:close/>
                </a:path>
                <a:path w="74929" h="216535">
                  <a:moveTo>
                    <a:pt x="38100" y="76962"/>
                  </a:moveTo>
                  <a:lnTo>
                    <a:pt x="37338" y="80010"/>
                  </a:lnTo>
                  <a:lnTo>
                    <a:pt x="36576" y="83820"/>
                  </a:lnTo>
                  <a:lnTo>
                    <a:pt x="36576" y="104394"/>
                  </a:lnTo>
                  <a:lnTo>
                    <a:pt x="35052" y="108204"/>
                  </a:lnTo>
                  <a:lnTo>
                    <a:pt x="32766" y="116586"/>
                  </a:lnTo>
                  <a:lnTo>
                    <a:pt x="34290" y="112776"/>
                  </a:lnTo>
                  <a:lnTo>
                    <a:pt x="36576" y="108966"/>
                  </a:lnTo>
                  <a:lnTo>
                    <a:pt x="36576" y="105918"/>
                  </a:lnTo>
                  <a:lnTo>
                    <a:pt x="37338" y="99822"/>
                  </a:lnTo>
                  <a:lnTo>
                    <a:pt x="38100" y="95250"/>
                  </a:lnTo>
                  <a:lnTo>
                    <a:pt x="38100" y="89154"/>
                  </a:lnTo>
                  <a:lnTo>
                    <a:pt x="37338" y="86106"/>
                  </a:lnTo>
                  <a:lnTo>
                    <a:pt x="37338" y="80772"/>
                  </a:lnTo>
                  <a:lnTo>
                    <a:pt x="38100" y="76962"/>
                  </a:lnTo>
                  <a:close/>
                </a:path>
                <a:path w="74929" h="216535">
                  <a:moveTo>
                    <a:pt x="38862" y="216408"/>
                  </a:moveTo>
                  <a:lnTo>
                    <a:pt x="37338" y="209550"/>
                  </a:lnTo>
                  <a:lnTo>
                    <a:pt x="34290" y="207264"/>
                  </a:lnTo>
                  <a:lnTo>
                    <a:pt x="32766" y="201930"/>
                  </a:lnTo>
                  <a:lnTo>
                    <a:pt x="30480" y="197358"/>
                  </a:lnTo>
                  <a:lnTo>
                    <a:pt x="31242" y="188976"/>
                  </a:lnTo>
                  <a:lnTo>
                    <a:pt x="32004" y="183642"/>
                  </a:lnTo>
                  <a:lnTo>
                    <a:pt x="32004" y="178308"/>
                  </a:lnTo>
                  <a:lnTo>
                    <a:pt x="31242" y="166878"/>
                  </a:lnTo>
                  <a:lnTo>
                    <a:pt x="29718" y="164592"/>
                  </a:lnTo>
                  <a:lnTo>
                    <a:pt x="30480" y="173736"/>
                  </a:lnTo>
                  <a:lnTo>
                    <a:pt x="30480" y="182880"/>
                  </a:lnTo>
                  <a:lnTo>
                    <a:pt x="28956" y="187452"/>
                  </a:lnTo>
                  <a:lnTo>
                    <a:pt x="28956" y="194310"/>
                  </a:lnTo>
                  <a:lnTo>
                    <a:pt x="29718" y="198882"/>
                  </a:lnTo>
                  <a:lnTo>
                    <a:pt x="30480" y="201930"/>
                  </a:lnTo>
                  <a:lnTo>
                    <a:pt x="33528" y="205740"/>
                  </a:lnTo>
                  <a:lnTo>
                    <a:pt x="35052" y="209550"/>
                  </a:lnTo>
                  <a:lnTo>
                    <a:pt x="36576" y="212598"/>
                  </a:lnTo>
                  <a:lnTo>
                    <a:pt x="38862" y="216408"/>
                  </a:lnTo>
                  <a:close/>
                </a:path>
                <a:path w="74929" h="216535">
                  <a:moveTo>
                    <a:pt x="39624" y="171450"/>
                  </a:moveTo>
                  <a:lnTo>
                    <a:pt x="38100" y="166116"/>
                  </a:lnTo>
                  <a:lnTo>
                    <a:pt x="38100" y="168402"/>
                  </a:lnTo>
                  <a:lnTo>
                    <a:pt x="38862" y="175260"/>
                  </a:lnTo>
                  <a:lnTo>
                    <a:pt x="38100" y="179832"/>
                  </a:lnTo>
                  <a:lnTo>
                    <a:pt x="38100" y="184404"/>
                  </a:lnTo>
                  <a:lnTo>
                    <a:pt x="37338" y="187452"/>
                  </a:lnTo>
                  <a:lnTo>
                    <a:pt x="36576" y="189738"/>
                  </a:lnTo>
                  <a:lnTo>
                    <a:pt x="37338" y="192024"/>
                  </a:lnTo>
                  <a:lnTo>
                    <a:pt x="38100" y="192786"/>
                  </a:lnTo>
                  <a:lnTo>
                    <a:pt x="38862" y="195834"/>
                  </a:lnTo>
                  <a:lnTo>
                    <a:pt x="38862" y="190500"/>
                  </a:lnTo>
                  <a:lnTo>
                    <a:pt x="38100" y="189738"/>
                  </a:lnTo>
                  <a:lnTo>
                    <a:pt x="38100" y="187452"/>
                  </a:lnTo>
                  <a:lnTo>
                    <a:pt x="38862" y="184404"/>
                  </a:lnTo>
                  <a:lnTo>
                    <a:pt x="39624" y="178308"/>
                  </a:lnTo>
                  <a:lnTo>
                    <a:pt x="39624" y="171450"/>
                  </a:lnTo>
                  <a:close/>
                </a:path>
                <a:path w="74929" h="216535">
                  <a:moveTo>
                    <a:pt x="39624" y="91440"/>
                  </a:moveTo>
                  <a:lnTo>
                    <a:pt x="38862" y="97536"/>
                  </a:lnTo>
                  <a:lnTo>
                    <a:pt x="38100" y="104394"/>
                  </a:lnTo>
                  <a:lnTo>
                    <a:pt x="37338" y="108204"/>
                  </a:lnTo>
                  <a:lnTo>
                    <a:pt x="37338" y="110490"/>
                  </a:lnTo>
                  <a:lnTo>
                    <a:pt x="39624" y="105156"/>
                  </a:lnTo>
                  <a:lnTo>
                    <a:pt x="39624" y="91440"/>
                  </a:lnTo>
                  <a:close/>
                </a:path>
                <a:path w="74929" h="216535">
                  <a:moveTo>
                    <a:pt x="40386" y="215646"/>
                  </a:moveTo>
                  <a:lnTo>
                    <a:pt x="39624" y="211074"/>
                  </a:lnTo>
                  <a:lnTo>
                    <a:pt x="38862" y="208788"/>
                  </a:lnTo>
                  <a:lnTo>
                    <a:pt x="36576" y="205740"/>
                  </a:lnTo>
                  <a:lnTo>
                    <a:pt x="36576" y="201168"/>
                  </a:lnTo>
                  <a:lnTo>
                    <a:pt x="35052" y="198882"/>
                  </a:lnTo>
                  <a:lnTo>
                    <a:pt x="32004" y="197358"/>
                  </a:lnTo>
                  <a:lnTo>
                    <a:pt x="35052" y="200406"/>
                  </a:lnTo>
                  <a:lnTo>
                    <a:pt x="35814" y="201930"/>
                  </a:lnTo>
                  <a:lnTo>
                    <a:pt x="35814" y="204978"/>
                  </a:lnTo>
                  <a:lnTo>
                    <a:pt x="36576" y="208788"/>
                  </a:lnTo>
                  <a:lnTo>
                    <a:pt x="37338" y="209550"/>
                  </a:lnTo>
                  <a:lnTo>
                    <a:pt x="38862" y="211074"/>
                  </a:lnTo>
                  <a:lnTo>
                    <a:pt x="40386" y="215646"/>
                  </a:lnTo>
                  <a:close/>
                </a:path>
                <a:path w="74929" h="216535">
                  <a:moveTo>
                    <a:pt x="40386" y="114300"/>
                  </a:moveTo>
                  <a:lnTo>
                    <a:pt x="39624" y="114300"/>
                  </a:lnTo>
                  <a:lnTo>
                    <a:pt x="38100" y="120396"/>
                  </a:lnTo>
                  <a:lnTo>
                    <a:pt x="36576" y="122682"/>
                  </a:lnTo>
                  <a:lnTo>
                    <a:pt x="35814" y="124968"/>
                  </a:lnTo>
                  <a:lnTo>
                    <a:pt x="36576" y="130302"/>
                  </a:lnTo>
                  <a:lnTo>
                    <a:pt x="38100" y="134874"/>
                  </a:lnTo>
                  <a:lnTo>
                    <a:pt x="38862" y="139446"/>
                  </a:lnTo>
                  <a:lnTo>
                    <a:pt x="38862" y="147066"/>
                  </a:lnTo>
                  <a:lnTo>
                    <a:pt x="38100" y="153162"/>
                  </a:lnTo>
                  <a:lnTo>
                    <a:pt x="37338" y="157734"/>
                  </a:lnTo>
                  <a:lnTo>
                    <a:pt x="37338" y="160782"/>
                  </a:lnTo>
                  <a:lnTo>
                    <a:pt x="38100" y="163068"/>
                  </a:lnTo>
                  <a:lnTo>
                    <a:pt x="38862" y="166116"/>
                  </a:lnTo>
                  <a:lnTo>
                    <a:pt x="40386" y="161544"/>
                  </a:lnTo>
                  <a:lnTo>
                    <a:pt x="40386" y="158496"/>
                  </a:lnTo>
                  <a:lnTo>
                    <a:pt x="39624" y="155448"/>
                  </a:lnTo>
                  <a:lnTo>
                    <a:pt x="39624" y="137922"/>
                  </a:lnTo>
                  <a:lnTo>
                    <a:pt x="38862" y="133350"/>
                  </a:lnTo>
                  <a:lnTo>
                    <a:pt x="39624" y="131064"/>
                  </a:lnTo>
                  <a:lnTo>
                    <a:pt x="38862" y="128016"/>
                  </a:lnTo>
                  <a:lnTo>
                    <a:pt x="38862" y="124968"/>
                  </a:lnTo>
                  <a:lnTo>
                    <a:pt x="38862" y="121920"/>
                  </a:lnTo>
                  <a:lnTo>
                    <a:pt x="40386" y="114300"/>
                  </a:lnTo>
                  <a:close/>
                </a:path>
                <a:path w="74929" h="216535">
                  <a:moveTo>
                    <a:pt x="41148" y="79248"/>
                  </a:moveTo>
                  <a:lnTo>
                    <a:pt x="40386" y="68580"/>
                  </a:lnTo>
                  <a:lnTo>
                    <a:pt x="38862" y="63246"/>
                  </a:lnTo>
                  <a:lnTo>
                    <a:pt x="38862" y="68580"/>
                  </a:lnTo>
                  <a:lnTo>
                    <a:pt x="39624" y="73914"/>
                  </a:lnTo>
                  <a:lnTo>
                    <a:pt x="39624" y="80010"/>
                  </a:lnTo>
                  <a:lnTo>
                    <a:pt x="38862" y="85344"/>
                  </a:lnTo>
                  <a:lnTo>
                    <a:pt x="38862" y="89916"/>
                  </a:lnTo>
                  <a:lnTo>
                    <a:pt x="40386" y="85344"/>
                  </a:lnTo>
                  <a:lnTo>
                    <a:pt x="41148" y="79248"/>
                  </a:lnTo>
                  <a:close/>
                </a:path>
                <a:path w="74929" h="216535">
                  <a:moveTo>
                    <a:pt x="41910" y="157734"/>
                  </a:moveTo>
                  <a:lnTo>
                    <a:pt x="41148" y="153924"/>
                  </a:lnTo>
                  <a:lnTo>
                    <a:pt x="41910" y="158496"/>
                  </a:lnTo>
                  <a:lnTo>
                    <a:pt x="41910" y="157734"/>
                  </a:lnTo>
                  <a:close/>
                </a:path>
                <a:path w="74929" h="216535">
                  <a:moveTo>
                    <a:pt x="41910" y="125730"/>
                  </a:moveTo>
                  <a:lnTo>
                    <a:pt x="41148" y="123444"/>
                  </a:lnTo>
                  <a:lnTo>
                    <a:pt x="40386" y="120396"/>
                  </a:lnTo>
                  <a:lnTo>
                    <a:pt x="38862" y="124968"/>
                  </a:lnTo>
                  <a:lnTo>
                    <a:pt x="39624" y="126492"/>
                  </a:lnTo>
                  <a:lnTo>
                    <a:pt x="40386" y="127254"/>
                  </a:lnTo>
                  <a:lnTo>
                    <a:pt x="40386" y="130302"/>
                  </a:lnTo>
                  <a:lnTo>
                    <a:pt x="39624" y="133350"/>
                  </a:lnTo>
                  <a:lnTo>
                    <a:pt x="41910" y="131826"/>
                  </a:lnTo>
                  <a:lnTo>
                    <a:pt x="41910" y="125730"/>
                  </a:lnTo>
                  <a:close/>
                </a:path>
                <a:path w="74929" h="216535">
                  <a:moveTo>
                    <a:pt x="42672" y="74676"/>
                  </a:moveTo>
                  <a:lnTo>
                    <a:pt x="41910" y="67056"/>
                  </a:lnTo>
                  <a:lnTo>
                    <a:pt x="41910" y="91440"/>
                  </a:lnTo>
                  <a:lnTo>
                    <a:pt x="41148" y="100584"/>
                  </a:lnTo>
                  <a:lnTo>
                    <a:pt x="38100" y="112776"/>
                  </a:lnTo>
                  <a:lnTo>
                    <a:pt x="41148" y="108204"/>
                  </a:lnTo>
                  <a:lnTo>
                    <a:pt x="42672" y="93726"/>
                  </a:lnTo>
                  <a:lnTo>
                    <a:pt x="42672" y="74676"/>
                  </a:lnTo>
                  <a:close/>
                </a:path>
                <a:path w="74929" h="216535">
                  <a:moveTo>
                    <a:pt x="43434" y="184404"/>
                  </a:moveTo>
                  <a:lnTo>
                    <a:pt x="41910" y="182880"/>
                  </a:lnTo>
                  <a:lnTo>
                    <a:pt x="41910" y="168402"/>
                  </a:lnTo>
                  <a:lnTo>
                    <a:pt x="42672" y="166878"/>
                  </a:lnTo>
                  <a:lnTo>
                    <a:pt x="42672" y="163068"/>
                  </a:lnTo>
                  <a:lnTo>
                    <a:pt x="41910" y="158496"/>
                  </a:lnTo>
                  <a:lnTo>
                    <a:pt x="41910" y="163068"/>
                  </a:lnTo>
                  <a:lnTo>
                    <a:pt x="40386" y="167640"/>
                  </a:lnTo>
                  <a:lnTo>
                    <a:pt x="40386" y="184404"/>
                  </a:lnTo>
                  <a:lnTo>
                    <a:pt x="39624" y="185928"/>
                  </a:lnTo>
                  <a:lnTo>
                    <a:pt x="39624" y="188214"/>
                  </a:lnTo>
                  <a:lnTo>
                    <a:pt x="40386" y="190500"/>
                  </a:lnTo>
                  <a:lnTo>
                    <a:pt x="41148" y="194310"/>
                  </a:lnTo>
                  <a:lnTo>
                    <a:pt x="41910" y="191262"/>
                  </a:lnTo>
                  <a:lnTo>
                    <a:pt x="43434" y="186690"/>
                  </a:lnTo>
                  <a:lnTo>
                    <a:pt x="43434" y="184404"/>
                  </a:lnTo>
                  <a:close/>
                </a:path>
                <a:path w="74929" h="216535">
                  <a:moveTo>
                    <a:pt x="43434" y="70104"/>
                  </a:moveTo>
                  <a:lnTo>
                    <a:pt x="41910" y="62484"/>
                  </a:lnTo>
                  <a:lnTo>
                    <a:pt x="41148" y="57150"/>
                  </a:lnTo>
                  <a:lnTo>
                    <a:pt x="41910" y="51054"/>
                  </a:lnTo>
                  <a:lnTo>
                    <a:pt x="41910" y="44196"/>
                  </a:lnTo>
                  <a:lnTo>
                    <a:pt x="41148" y="32004"/>
                  </a:lnTo>
                  <a:lnTo>
                    <a:pt x="41148" y="37338"/>
                  </a:lnTo>
                  <a:lnTo>
                    <a:pt x="40386" y="42672"/>
                  </a:lnTo>
                  <a:lnTo>
                    <a:pt x="41148" y="44196"/>
                  </a:lnTo>
                  <a:lnTo>
                    <a:pt x="40386" y="48768"/>
                  </a:lnTo>
                  <a:lnTo>
                    <a:pt x="39624" y="54102"/>
                  </a:lnTo>
                  <a:lnTo>
                    <a:pt x="39624" y="58674"/>
                  </a:lnTo>
                  <a:lnTo>
                    <a:pt x="40386" y="61722"/>
                  </a:lnTo>
                  <a:lnTo>
                    <a:pt x="41910" y="64008"/>
                  </a:lnTo>
                  <a:lnTo>
                    <a:pt x="43434" y="70104"/>
                  </a:lnTo>
                  <a:close/>
                </a:path>
                <a:path w="74929" h="216535">
                  <a:moveTo>
                    <a:pt x="44958" y="156210"/>
                  </a:moveTo>
                  <a:lnTo>
                    <a:pt x="42672" y="153924"/>
                  </a:lnTo>
                  <a:lnTo>
                    <a:pt x="41910" y="151638"/>
                  </a:lnTo>
                  <a:lnTo>
                    <a:pt x="41910" y="135636"/>
                  </a:lnTo>
                  <a:lnTo>
                    <a:pt x="43434" y="131826"/>
                  </a:lnTo>
                  <a:lnTo>
                    <a:pt x="44196" y="128016"/>
                  </a:lnTo>
                  <a:lnTo>
                    <a:pt x="44196" y="124968"/>
                  </a:lnTo>
                  <a:lnTo>
                    <a:pt x="42672" y="121158"/>
                  </a:lnTo>
                  <a:lnTo>
                    <a:pt x="41148" y="118110"/>
                  </a:lnTo>
                  <a:lnTo>
                    <a:pt x="41910" y="121158"/>
                  </a:lnTo>
                  <a:lnTo>
                    <a:pt x="41910" y="122682"/>
                  </a:lnTo>
                  <a:lnTo>
                    <a:pt x="42672" y="125730"/>
                  </a:lnTo>
                  <a:lnTo>
                    <a:pt x="42672" y="128778"/>
                  </a:lnTo>
                  <a:lnTo>
                    <a:pt x="41910" y="132588"/>
                  </a:lnTo>
                  <a:lnTo>
                    <a:pt x="40386" y="135636"/>
                  </a:lnTo>
                  <a:lnTo>
                    <a:pt x="41148" y="141732"/>
                  </a:lnTo>
                  <a:lnTo>
                    <a:pt x="41148" y="153924"/>
                  </a:lnTo>
                  <a:lnTo>
                    <a:pt x="42672" y="156210"/>
                  </a:lnTo>
                  <a:lnTo>
                    <a:pt x="44196" y="161544"/>
                  </a:lnTo>
                  <a:lnTo>
                    <a:pt x="44958" y="156972"/>
                  </a:lnTo>
                  <a:lnTo>
                    <a:pt x="44958" y="156210"/>
                  </a:lnTo>
                  <a:close/>
                </a:path>
                <a:path w="74929" h="216535">
                  <a:moveTo>
                    <a:pt x="44958" y="149352"/>
                  </a:moveTo>
                  <a:lnTo>
                    <a:pt x="43434" y="142494"/>
                  </a:lnTo>
                  <a:lnTo>
                    <a:pt x="43434" y="152400"/>
                  </a:lnTo>
                  <a:lnTo>
                    <a:pt x="44958" y="153924"/>
                  </a:lnTo>
                  <a:lnTo>
                    <a:pt x="44958" y="149352"/>
                  </a:lnTo>
                  <a:close/>
                </a:path>
                <a:path w="74929" h="216535">
                  <a:moveTo>
                    <a:pt x="45720" y="125730"/>
                  </a:moveTo>
                  <a:lnTo>
                    <a:pt x="44958" y="121158"/>
                  </a:lnTo>
                  <a:lnTo>
                    <a:pt x="43434" y="117348"/>
                  </a:lnTo>
                  <a:lnTo>
                    <a:pt x="41148" y="115062"/>
                  </a:lnTo>
                  <a:lnTo>
                    <a:pt x="40386" y="110490"/>
                  </a:lnTo>
                  <a:lnTo>
                    <a:pt x="40386" y="114300"/>
                  </a:lnTo>
                  <a:lnTo>
                    <a:pt x="40386" y="117348"/>
                  </a:lnTo>
                  <a:lnTo>
                    <a:pt x="41910" y="117348"/>
                  </a:lnTo>
                  <a:lnTo>
                    <a:pt x="43434" y="121158"/>
                  </a:lnTo>
                  <a:lnTo>
                    <a:pt x="44958" y="123444"/>
                  </a:lnTo>
                  <a:lnTo>
                    <a:pt x="44958" y="127254"/>
                  </a:lnTo>
                  <a:lnTo>
                    <a:pt x="44196" y="131064"/>
                  </a:lnTo>
                  <a:lnTo>
                    <a:pt x="43434" y="135636"/>
                  </a:lnTo>
                  <a:lnTo>
                    <a:pt x="43434" y="137922"/>
                  </a:lnTo>
                  <a:lnTo>
                    <a:pt x="44958" y="134874"/>
                  </a:lnTo>
                  <a:lnTo>
                    <a:pt x="45720" y="130302"/>
                  </a:lnTo>
                  <a:lnTo>
                    <a:pt x="45720" y="125730"/>
                  </a:lnTo>
                  <a:close/>
                </a:path>
                <a:path w="74929" h="216535">
                  <a:moveTo>
                    <a:pt x="45720" y="31242"/>
                  </a:moveTo>
                  <a:lnTo>
                    <a:pt x="44196" y="36576"/>
                  </a:lnTo>
                  <a:lnTo>
                    <a:pt x="43434" y="40386"/>
                  </a:lnTo>
                  <a:lnTo>
                    <a:pt x="44196" y="44196"/>
                  </a:lnTo>
                  <a:lnTo>
                    <a:pt x="44196" y="48006"/>
                  </a:lnTo>
                  <a:lnTo>
                    <a:pt x="43434" y="53340"/>
                  </a:lnTo>
                  <a:lnTo>
                    <a:pt x="45720" y="45720"/>
                  </a:lnTo>
                  <a:lnTo>
                    <a:pt x="45720" y="42672"/>
                  </a:lnTo>
                  <a:lnTo>
                    <a:pt x="44958" y="38100"/>
                  </a:lnTo>
                  <a:lnTo>
                    <a:pt x="45720" y="31242"/>
                  </a:lnTo>
                  <a:close/>
                </a:path>
                <a:path w="74929" h="216535">
                  <a:moveTo>
                    <a:pt x="46482" y="166116"/>
                  </a:moveTo>
                  <a:lnTo>
                    <a:pt x="45720" y="158496"/>
                  </a:lnTo>
                  <a:lnTo>
                    <a:pt x="45720" y="165354"/>
                  </a:lnTo>
                  <a:lnTo>
                    <a:pt x="44196" y="172974"/>
                  </a:lnTo>
                  <a:lnTo>
                    <a:pt x="44196" y="180594"/>
                  </a:lnTo>
                  <a:lnTo>
                    <a:pt x="44958" y="186690"/>
                  </a:lnTo>
                  <a:lnTo>
                    <a:pt x="44958" y="188976"/>
                  </a:lnTo>
                  <a:lnTo>
                    <a:pt x="43434" y="191262"/>
                  </a:lnTo>
                  <a:lnTo>
                    <a:pt x="42672" y="195072"/>
                  </a:lnTo>
                  <a:lnTo>
                    <a:pt x="43434" y="195834"/>
                  </a:lnTo>
                  <a:lnTo>
                    <a:pt x="44958" y="199644"/>
                  </a:lnTo>
                  <a:lnTo>
                    <a:pt x="44196" y="195834"/>
                  </a:lnTo>
                  <a:lnTo>
                    <a:pt x="44958" y="192024"/>
                  </a:lnTo>
                  <a:lnTo>
                    <a:pt x="46482" y="189738"/>
                  </a:lnTo>
                  <a:lnTo>
                    <a:pt x="46482" y="186690"/>
                  </a:lnTo>
                  <a:lnTo>
                    <a:pt x="45720" y="182118"/>
                  </a:lnTo>
                  <a:lnTo>
                    <a:pt x="44958" y="179832"/>
                  </a:lnTo>
                  <a:lnTo>
                    <a:pt x="44958" y="173736"/>
                  </a:lnTo>
                  <a:lnTo>
                    <a:pt x="46482" y="166116"/>
                  </a:lnTo>
                  <a:close/>
                </a:path>
                <a:path w="74929" h="216535">
                  <a:moveTo>
                    <a:pt x="46482" y="96012"/>
                  </a:moveTo>
                  <a:lnTo>
                    <a:pt x="45720" y="87630"/>
                  </a:lnTo>
                  <a:lnTo>
                    <a:pt x="45720" y="92964"/>
                  </a:lnTo>
                  <a:lnTo>
                    <a:pt x="44958" y="99060"/>
                  </a:lnTo>
                  <a:lnTo>
                    <a:pt x="44196" y="107442"/>
                  </a:lnTo>
                  <a:lnTo>
                    <a:pt x="46482" y="96012"/>
                  </a:lnTo>
                  <a:close/>
                </a:path>
                <a:path w="74929" h="216535">
                  <a:moveTo>
                    <a:pt x="46482" y="80010"/>
                  </a:moveTo>
                  <a:lnTo>
                    <a:pt x="44958" y="71628"/>
                  </a:lnTo>
                  <a:lnTo>
                    <a:pt x="44958" y="86868"/>
                  </a:lnTo>
                  <a:lnTo>
                    <a:pt x="46482" y="82296"/>
                  </a:lnTo>
                  <a:lnTo>
                    <a:pt x="46482" y="80010"/>
                  </a:lnTo>
                  <a:close/>
                </a:path>
                <a:path w="74929" h="216535">
                  <a:moveTo>
                    <a:pt x="46482" y="7620"/>
                  </a:moveTo>
                  <a:lnTo>
                    <a:pt x="42672" y="10668"/>
                  </a:lnTo>
                  <a:lnTo>
                    <a:pt x="40386" y="16002"/>
                  </a:lnTo>
                  <a:lnTo>
                    <a:pt x="39624" y="20574"/>
                  </a:lnTo>
                  <a:lnTo>
                    <a:pt x="39624" y="23622"/>
                  </a:lnTo>
                  <a:lnTo>
                    <a:pt x="38862" y="28194"/>
                  </a:lnTo>
                  <a:lnTo>
                    <a:pt x="38100" y="32004"/>
                  </a:lnTo>
                  <a:lnTo>
                    <a:pt x="37338" y="37338"/>
                  </a:lnTo>
                  <a:lnTo>
                    <a:pt x="38100" y="42672"/>
                  </a:lnTo>
                  <a:lnTo>
                    <a:pt x="38862" y="45720"/>
                  </a:lnTo>
                  <a:lnTo>
                    <a:pt x="37338" y="56388"/>
                  </a:lnTo>
                  <a:lnTo>
                    <a:pt x="38100" y="61722"/>
                  </a:lnTo>
                  <a:lnTo>
                    <a:pt x="41148" y="65532"/>
                  </a:lnTo>
                  <a:lnTo>
                    <a:pt x="38862" y="59436"/>
                  </a:lnTo>
                  <a:lnTo>
                    <a:pt x="38862" y="54102"/>
                  </a:lnTo>
                  <a:lnTo>
                    <a:pt x="39624" y="49530"/>
                  </a:lnTo>
                  <a:lnTo>
                    <a:pt x="39624" y="42672"/>
                  </a:lnTo>
                  <a:lnTo>
                    <a:pt x="38862" y="41148"/>
                  </a:lnTo>
                  <a:lnTo>
                    <a:pt x="38862" y="33528"/>
                  </a:lnTo>
                  <a:lnTo>
                    <a:pt x="39624" y="32004"/>
                  </a:lnTo>
                  <a:lnTo>
                    <a:pt x="41148" y="25908"/>
                  </a:lnTo>
                  <a:lnTo>
                    <a:pt x="41148" y="20574"/>
                  </a:lnTo>
                  <a:lnTo>
                    <a:pt x="41910" y="16764"/>
                  </a:lnTo>
                  <a:lnTo>
                    <a:pt x="43434" y="11430"/>
                  </a:lnTo>
                  <a:lnTo>
                    <a:pt x="46482" y="7620"/>
                  </a:lnTo>
                  <a:close/>
                </a:path>
                <a:path w="74929" h="216535">
                  <a:moveTo>
                    <a:pt x="47244" y="131064"/>
                  </a:moveTo>
                  <a:lnTo>
                    <a:pt x="44958" y="136398"/>
                  </a:lnTo>
                  <a:lnTo>
                    <a:pt x="44958" y="140208"/>
                  </a:lnTo>
                  <a:lnTo>
                    <a:pt x="45720" y="146304"/>
                  </a:lnTo>
                  <a:lnTo>
                    <a:pt x="45720" y="141732"/>
                  </a:lnTo>
                  <a:lnTo>
                    <a:pt x="46482" y="135636"/>
                  </a:lnTo>
                  <a:lnTo>
                    <a:pt x="47244" y="131064"/>
                  </a:lnTo>
                  <a:close/>
                </a:path>
                <a:path w="74929" h="216535">
                  <a:moveTo>
                    <a:pt x="47244" y="121158"/>
                  </a:moveTo>
                  <a:lnTo>
                    <a:pt x="46482" y="116586"/>
                  </a:lnTo>
                  <a:lnTo>
                    <a:pt x="44196" y="114300"/>
                  </a:lnTo>
                  <a:lnTo>
                    <a:pt x="43434" y="110490"/>
                  </a:lnTo>
                  <a:lnTo>
                    <a:pt x="43434" y="108204"/>
                  </a:lnTo>
                  <a:lnTo>
                    <a:pt x="44196" y="100584"/>
                  </a:lnTo>
                  <a:lnTo>
                    <a:pt x="42672" y="106680"/>
                  </a:lnTo>
                  <a:lnTo>
                    <a:pt x="41910" y="110490"/>
                  </a:lnTo>
                  <a:lnTo>
                    <a:pt x="41910" y="113538"/>
                  </a:lnTo>
                  <a:lnTo>
                    <a:pt x="43434" y="115824"/>
                  </a:lnTo>
                  <a:lnTo>
                    <a:pt x="45720" y="118872"/>
                  </a:lnTo>
                  <a:lnTo>
                    <a:pt x="47244" y="123444"/>
                  </a:lnTo>
                  <a:lnTo>
                    <a:pt x="47244" y="121158"/>
                  </a:lnTo>
                  <a:close/>
                </a:path>
                <a:path w="74929" h="216535">
                  <a:moveTo>
                    <a:pt x="47244" y="73152"/>
                  </a:moveTo>
                  <a:lnTo>
                    <a:pt x="46482" y="64770"/>
                  </a:lnTo>
                  <a:lnTo>
                    <a:pt x="43434" y="56388"/>
                  </a:lnTo>
                  <a:lnTo>
                    <a:pt x="43434" y="60960"/>
                  </a:lnTo>
                  <a:lnTo>
                    <a:pt x="44958" y="66294"/>
                  </a:lnTo>
                  <a:lnTo>
                    <a:pt x="47244" y="73152"/>
                  </a:lnTo>
                  <a:close/>
                </a:path>
                <a:path w="74929" h="216535">
                  <a:moveTo>
                    <a:pt x="48006" y="117348"/>
                  </a:moveTo>
                  <a:lnTo>
                    <a:pt x="46482" y="109728"/>
                  </a:lnTo>
                  <a:lnTo>
                    <a:pt x="46482" y="100584"/>
                  </a:lnTo>
                  <a:lnTo>
                    <a:pt x="45720" y="104394"/>
                  </a:lnTo>
                  <a:lnTo>
                    <a:pt x="44958" y="108966"/>
                  </a:lnTo>
                  <a:lnTo>
                    <a:pt x="46482" y="113538"/>
                  </a:lnTo>
                  <a:lnTo>
                    <a:pt x="48006" y="117348"/>
                  </a:lnTo>
                  <a:close/>
                </a:path>
                <a:path w="74929" h="216535">
                  <a:moveTo>
                    <a:pt x="48768" y="181356"/>
                  </a:moveTo>
                  <a:lnTo>
                    <a:pt x="48006" y="176784"/>
                  </a:lnTo>
                  <a:lnTo>
                    <a:pt x="48006" y="160782"/>
                  </a:lnTo>
                  <a:lnTo>
                    <a:pt x="47244" y="155448"/>
                  </a:lnTo>
                  <a:lnTo>
                    <a:pt x="45720" y="148590"/>
                  </a:lnTo>
                  <a:lnTo>
                    <a:pt x="46482" y="153162"/>
                  </a:lnTo>
                  <a:lnTo>
                    <a:pt x="47244" y="156210"/>
                  </a:lnTo>
                  <a:lnTo>
                    <a:pt x="47244" y="167640"/>
                  </a:lnTo>
                  <a:lnTo>
                    <a:pt x="46482" y="172974"/>
                  </a:lnTo>
                  <a:lnTo>
                    <a:pt x="46482" y="182880"/>
                  </a:lnTo>
                  <a:lnTo>
                    <a:pt x="48006" y="185928"/>
                  </a:lnTo>
                  <a:lnTo>
                    <a:pt x="48768" y="181356"/>
                  </a:lnTo>
                  <a:close/>
                </a:path>
                <a:path w="74929" h="216535">
                  <a:moveTo>
                    <a:pt x="48768" y="0"/>
                  </a:moveTo>
                  <a:lnTo>
                    <a:pt x="45720" y="1524"/>
                  </a:lnTo>
                  <a:lnTo>
                    <a:pt x="43434" y="3048"/>
                  </a:lnTo>
                  <a:lnTo>
                    <a:pt x="41910" y="5334"/>
                  </a:lnTo>
                  <a:lnTo>
                    <a:pt x="39624" y="8382"/>
                  </a:lnTo>
                  <a:lnTo>
                    <a:pt x="37338" y="12954"/>
                  </a:lnTo>
                  <a:lnTo>
                    <a:pt x="37338" y="16764"/>
                  </a:lnTo>
                  <a:lnTo>
                    <a:pt x="36576" y="19050"/>
                  </a:lnTo>
                  <a:lnTo>
                    <a:pt x="37338" y="22860"/>
                  </a:lnTo>
                  <a:lnTo>
                    <a:pt x="36576" y="27432"/>
                  </a:lnTo>
                  <a:lnTo>
                    <a:pt x="38100" y="21336"/>
                  </a:lnTo>
                  <a:lnTo>
                    <a:pt x="38862" y="16002"/>
                  </a:lnTo>
                  <a:lnTo>
                    <a:pt x="39624" y="12954"/>
                  </a:lnTo>
                  <a:lnTo>
                    <a:pt x="41910" y="7620"/>
                  </a:lnTo>
                  <a:lnTo>
                    <a:pt x="44958" y="3048"/>
                  </a:lnTo>
                  <a:lnTo>
                    <a:pt x="48768" y="0"/>
                  </a:lnTo>
                  <a:close/>
                </a:path>
                <a:path w="74929" h="216535">
                  <a:moveTo>
                    <a:pt x="50292" y="163068"/>
                  </a:moveTo>
                  <a:lnTo>
                    <a:pt x="48768" y="144780"/>
                  </a:lnTo>
                  <a:lnTo>
                    <a:pt x="48768" y="135636"/>
                  </a:lnTo>
                  <a:lnTo>
                    <a:pt x="48006" y="140970"/>
                  </a:lnTo>
                  <a:lnTo>
                    <a:pt x="48006" y="147066"/>
                  </a:lnTo>
                  <a:lnTo>
                    <a:pt x="48768" y="156210"/>
                  </a:lnTo>
                  <a:lnTo>
                    <a:pt x="50292" y="163068"/>
                  </a:lnTo>
                  <a:close/>
                </a:path>
                <a:path w="74929" h="216535">
                  <a:moveTo>
                    <a:pt x="51054" y="182880"/>
                  </a:moveTo>
                  <a:lnTo>
                    <a:pt x="50292" y="178308"/>
                  </a:lnTo>
                  <a:lnTo>
                    <a:pt x="49530" y="174498"/>
                  </a:lnTo>
                  <a:lnTo>
                    <a:pt x="49530" y="166116"/>
                  </a:lnTo>
                  <a:lnTo>
                    <a:pt x="48768" y="171450"/>
                  </a:lnTo>
                  <a:lnTo>
                    <a:pt x="48768" y="176784"/>
                  </a:lnTo>
                  <a:lnTo>
                    <a:pt x="49530" y="180594"/>
                  </a:lnTo>
                  <a:lnTo>
                    <a:pt x="49530" y="185166"/>
                  </a:lnTo>
                  <a:lnTo>
                    <a:pt x="48768" y="188976"/>
                  </a:lnTo>
                  <a:lnTo>
                    <a:pt x="46482" y="192024"/>
                  </a:lnTo>
                  <a:lnTo>
                    <a:pt x="45720" y="195072"/>
                  </a:lnTo>
                  <a:lnTo>
                    <a:pt x="45720" y="197358"/>
                  </a:lnTo>
                  <a:lnTo>
                    <a:pt x="47244" y="200406"/>
                  </a:lnTo>
                  <a:lnTo>
                    <a:pt x="46482" y="197358"/>
                  </a:lnTo>
                  <a:lnTo>
                    <a:pt x="46482" y="193548"/>
                  </a:lnTo>
                  <a:lnTo>
                    <a:pt x="48006" y="191262"/>
                  </a:lnTo>
                  <a:lnTo>
                    <a:pt x="49530" y="189738"/>
                  </a:lnTo>
                  <a:lnTo>
                    <a:pt x="51054" y="188976"/>
                  </a:lnTo>
                  <a:lnTo>
                    <a:pt x="51054" y="182880"/>
                  </a:lnTo>
                  <a:close/>
                </a:path>
                <a:path w="74929" h="216535">
                  <a:moveTo>
                    <a:pt x="55626" y="202692"/>
                  </a:moveTo>
                  <a:lnTo>
                    <a:pt x="52578" y="201930"/>
                  </a:lnTo>
                  <a:lnTo>
                    <a:pt x="51054" y="200406"/>
                  </a:lnTo>
                  <a:lnTo>
                    <a:pt x="49530" y="199644"/>
                  </a:lnTo>
                  <a:lnTo>
                    <a:pt x="49530" y="194310"/>
                  </a:lnTo>
                  <a:lnTo>
                    <a:pt x="51054" y="192024"/>
                  </a:lnTo>
                  <a:lnTo>
                    <a:pt x="53340" y="191262"/>
                  </a:lnTo>
                  <a:lnTo>
                    <a:pt x="51054" y="190500"/>
                  </a:lnTo>
                  <a:lnTo>
                    <a:pt x="48006" y="193548"/>
                  </a:lnTo>
                  <a:lnTo>
                    <a:pt x="48006" y="195834"/>
                  </a:lnTo>
                  <a:lnTo>
                    <a:pt x="48768" y="200406"/>
                  </a:lnTo>
                  <a:lnTo>
                    <a:pt x="51054" y="202692"/>
                  </a:lnTo>
                  <a:lnTo>
                    <a:pt x="55626" y="202692"/>
                  </a:lnTo>
                  <a:close/>
                </a:path>
                <a:path w="74929" h="216535">
                  <a:moveTo>
                    <a:pt x="62484" y="202692"/>
                  </a:moveTo>
                  <a:lnTo>
                    <a:pt x="57912" y="200406"/>
                  </a:lnTo>
                  <a:lnTo>
                    <a:pt x="53340" y="198882"/>
                  </a:lnTo>
                  <a:lnTo>
                    <a:pt x="52578" y="195834"/>
                  </a:lnTo>
                  <a:lnTo>
                    <a:pt x="54102" y="192024"/>
                  </a:lnTo>
                  <a:lnTo>
                    <a:pt x="51816" y="192786"/>
                  </a:lnTo>
                  <a:lnTo>
                    <a:pt x="51054" y="193548"/>
                  </a:lnTo>
                  <a:lnTo>
                    <a:pt x="51054" y="198120"/>
                  </a:lnTo>
                  <a:lnTo>
                    <a:pt x="52578" y="200406"/>
                  </a:lnTo>
                  <a:lnTo>
                    <a:pt x="56388" y="201168"/>
                  </a:lnTo>
                  <a:lnTo>
                    <a:pt x="59436" y="202692"/>
                  </a:lnTo>
                  <a:lnTo>
                    <a:pt x="62484" y="202692"/>
                  </a:lnTo>
                  <a:close/>
                </a:path>
                <a:path w="74929" h="216535">
                  <a:moveTo>
                    <a:pt x="74676" y="205740"/>
                  </a:moveTo>
                  <a:lnTo>
                    <a:pt x="69342" y="203454"/>
                  </a:lnTo>
                  <a:lnTo>
                    <a:pt x="65532" y="201930"/>
                  </a:lnTo>
                  <a:lnTo>
                    <a:pt x="63246" y="198882"/>
                  </a:lnTo>
                  <a:lnTo>
                    <a:pt x="58674" y="195834"/>
                  </a:lnTo>
                  <a:lnTo>
                    <a:pt x="54102" y="193548"/>
                  </a:lnTo>
                  <a:lnTo>
                    <a:pt x="53340" y="195834"/>
                  </a:lnTo>
                  <a:lnTo>
                    <a:pt x="54102" y="197358"/>
                  </a:lnTo>
                  <a:lnTo>
                    <a:pt x="55626" y="198120"/>
                  </a:lnTo>
                  <a:lnTo>
                    <a:pt x="60198" y="199644"/>
                  </a:lnTo>
                  <a:lnTo>
                    <a:pt x="61722" y="200406"/>
                  </a:lnTo>
                  <a:lnTo>
                    <a:pt x="64008" y="201930"/>
                  </a:lnTo>
                  <a:lnTo>
                    <a:pt x="67056" y="203454"/>
                  </a:lnTo>
                  <a:lnTo>
                    <a:pt x="70866" y="204978"/>
                  </a:lnTo>
                  <a:lnTo>
                    <a:pt x="74676" y="205740"/>
                  </a:lnTo>
                  <a:close/>
                </a:path>
              </a:pathLst>
            </a:custGeom>
            <a:solidFill>
              <a:srgbClr val="5F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48569" y="5526023"/>
              <a:ext cx="83185" cy="148590"/>
            </a:xfrm>
            <a:custGeom>
              <a:avLst/>
              <a:gdLst/>
              <a:ahLst/>
              <a:cxnLst/>
              <a:rect l="l" t="t" r="r" b="b"/>
              <a:pathLst>
                <a:path w="83185" h="148589">
                  <a:moveTo>
                    <a:pt x="11430" y="93726"/>
                  </a:moveTo>
                  <a:lnTo>
                    <a:pt x="9906" y="90678"/>
                  </a:lnTo>
                  <a:lnTo>
                    <a:pt x="6858" y="86868"/>
                  </a:lnTo>
                  <a:lnTo>
                    <a:pt x="4572" y="83820"/>
                  </a:lnTo>
                  <a:lnTo>
                    <a:pt x="1524" y="76962"/>
                  </a:lnTo>
                  <a:lnTo>
                    <a:pt x="1524" y="80010"/>
                  </a:lnTo>
                  <a:lnTo>
                    <a:pt x="3810" y="83058"/>
                  </a:lnTo>
                  <a:lnTo>
                    <a:pt x="5334" y="86868"/>
                  </a:lnTo>
                  <a:lnTo>
                    <a:pt x="8382" y="90678"/>
                  </a:lnTo>
                  <a:lnTo>
                    <a:pt x="11430" y="93726"/>
                  </a:lnTo>
                  <a:close/>
                </a:path>
                <a:path w="83185" h="148589">
                  <a:moveTo>
                    <a:pt x="12954" y="83058"/>
                  </a:moveTo>
                  <a:lnTo>
                    <a:pt x="9906" y="79248"/>
                  </a:lnTo>
                  <a:lnTo>
                    <a:pt x="5334" y="71628"/>
                  </a:lnTo>
                  <a:lnTo>
                    <a:pt x="4572" y="67818"/>
                  </a:lnTo>
                  <a:lnTo>
                    <a:pt x="0" y="64008"/>
                  </a:lnTo>
                  <a:lnTo>
                    <a:pt x="3048" y="67056"/>
                  </a:lnTo>
                  <a:lnTo>
                    <a:pt x="3810" y="71628"/>
                  </a:lnTo>
                  <a:lnTo>
                    <a:pt x="5334" y="75438"/>
                  </a:lnTo>
                  <a:lnTo>
                    <a:pt x="8382" y="80010"/>
                  </a:lnTo>
                  <a:lnTo>
                    <a:pt x="9906" y="81534"/>
                  </a:lnTo>
                  <a:lnTo>
                    <a:pt x="12954" y="83058"/>
                  </a:lnTo>
                  <a:close/>
                </a:path>
                <a:path w="83185" h="148589">
                  <a:moveTo>
                    <a:pt x="17526" y="95250"/>
                  </a:moveTo>
                  <a:lnTo>
                    <a:pt x="15240" y="90678"/>
                  </a:lnTo>
                  <a:lnTo>
                    <a:pt x="14478" y="88392"/>
                  </a:lnTo>
                  <a:lnTo>
                    <a:pt x="13716" y="85344"/>
                  </a:lnTo>
                  <a:lnTo>
                    <a:pt x="10668" y="83058"/>
                  </a:lnTo>
                  <a:lnTo>
                    <a:pt x="8382" y="82296"/>
                  </a:lnTo>
                  <a:lnTo>
                    <a:pt x="5334" y="78486"/>
                  </a:lnTo>
                  <a:lnTo>
                    <a:pt x="6858" y="82296"/>
                  </a:lnTo>
                  <a:lnTo>
                    <a:pt x="8382" y="83820"/>
                  </a:lnTo>
                  <a:lnTo>
                    <a:pt x="11430" y="85344"/>
                  </a:lnTo>
                  <a:lnTo>
                    <a:pt x="12954" y="88392"/>
                  </a:lnTo>
                  <a:lnTo>
                    <a:pt x="13716" y="90678"/>
                  </a:lnTo>
                  <a:lnTo>
                    <a:pt x="14478" y="92202"/>
                  </a:lnTo>
                  <a:lnTo>
                    <a:pt x="17526" y="95250"/>
                  </a:lnTo>
                  <a:close/>
                </a:path>
                <a:path w="83185" h="148589">
                  <a:moveTo>
                    <a:pt x="25146" y="105918"/>
                  </a:moveTo>
                  <a:lnTo>
                    <a:pt x="23622" y="104394"/>
                  </a:lnTo>
                  <a:lnTo>
                    <a:pt x="22860" y="102870"/>
                  </a:lnTo>
                  <a:lnTo>
                    <a:pt x="20574" y="100584"/>
                  </a:lnTo>
                  <a:lnTo>
                    <a:pt x="18288" y="99060"/>
                  </a:lnTo>
                  <a:lnTo>
                    <a:pt x="17526" y="97536"/>
                  </a:lnTo>
                  <a:lnTo>
                    <a:pt x="16002" y="95250"/>
                  </a:lnTo>
                  <a:lnTo>
                    <a:pt x="13716" y="92202"/>
                  </a:lnTo>
                  <a:lnTo>
                    <a:pt x="12954" y="90678"/>
                  </a:lnTo>
                  <a:lnTo>
                    <a:pt x="12192" y="88392"/>
                  </a:lnTo>
                  <a:lnTo>
                    <a:pt x="7620" y="84582"/>
                  </a:lnTo>
                  <a:lnTo>
                    <a:pt x="12192" y="89916"/>
                  </a:lnTo>
                  <a:lnTo>
                    <a:pt x="12954" y="93726"/>
                  </a:lnTo>
                  <a:lnTo>
                    <a:pt x="15240" y="96012"/>
                  </a:lnTo>
                  <a:lnTo>
                    <a:pt x="16002" y="99060"/>
                  </a:lnTo>
                  <a:lnTo>
                    <a:pt x="18288" y="100584"/>
                  </a:lnTo>
                  <a:lnTo>
                    <a:pt x="23622" y="105918"/>
                  </a:lnTo>
                  <a:lnTo>
                    <a:pt x="22860" y="107442"/>
                  </a:lnTo>
                  <a:lnTo>
                    <a:pt x="24384" y="108204"/>
                  </a:lnTo>
                  <a:lnTo>
                    <a:pt x="25146" y="108204"/>
                  </a:lnTo>
                  <a:lnTo>
                    <a:pt x="25146" y="105918"/>
                  </a:lnTo>
                  <a:close/>
                </a:path>
                <a:path w="83185" h="148589">
                  <a:moveTo>
                    <a:pt x="28194" y="121158"/>
                  </a:moveTo>
                  <a:lnTo>
                    <a:pt x="27432" y="116586"/>
                  </a:lnTo>
                  <a:lnTo>
                    <a:pt x="25146" y="113538"/>
                  </a:lnTo>
                  <a:lnTo>
                    <a:pt x="21336" y="111252"/>
                  </a:lnTo>
                  <a:lnTo>
                    <a:pt x="19812" y="109728"/>
                  </a:lnTo>
                  <a:lnTo>
                    <a:pt x="19050" y="105918"/>
                  </a:lnTo>
                  <a:lnTo>
                    <a:pt x="16764" y="102108"/>
                  </a:lnTo>
                  <a:lnTo>
                    <a:pt x="15240" y="98298"/>
                  </a:lnTo>
                  <a:lnTo>
                    <a:pt x="11430" y="95250"/>
                  </a:lnTo>
                  <a:lnTo>
                    <a:pt x="14478" y="98298"/>
                  </a:lnTo>
                  <a:lnTo>
                    <a:pt x="15240" y="101346"/>
                  </a:lnTo>
                  <a:lnTo>
                    <a:pt x="16764" y="104394"/>
                  </a:lnTo>
                  <a:lnTo>
                    <a:pt x="17526" y="108204"/>
                  </a:lnTo>
                  <a:lnTo>
                    <a:pt x="19812" y="111252"/>
                  </a:lnTo>
                  <a:lnTo>
                    <a:pt x="23622" y="113538"/>
                  </a:lnTo>
                  <a:lnTo>
                    <a:pt x="26670" y="116586"/>
                  </a:lnTo>
                  <a:lnTo>
                    <a:pt x="28194" y="121158"/>
                  </a:lnTo>
                  <a:close/>
                </a:path>
                <a:path w="83185" h="148589">
                  <a:moveTo>
                    <a:pt x="28194" y="107442"/>
                  </a:moveTo>
                  <a:lnTo>
                    <a:pt x="26670" y="104394"/>
                  </a:lnTo>
                  <a:lnTo>
                    <a:pt x="25146" y="102870"/>
                  </a:lnTo>
                  <a:lnTo>
                    <a:pt x="23622" y="100584"/>
                  </a:lnTo>
                  <a:lnTo>
                    <a:pt x="22098" y="97536"/>
                  </a:lnTo>
                  <a:lnTo>
                    <a:pt x="18288" y="91440"/>
                  </a:lnTo>
                  <a:lnTo>
                    <a:pt x="16002" y="88392"/>
                  </a:lnTo>
                  <a:lnTo>
                    <a:pt x="17526" y="90678"/>
                  </a:lnTo>
                  <a:lnTo>
                    <a:pt x="19050" y="93726"/>
                  </a:lnTo>
                  <a:lnTo>
                    <a:pt x="19812" y="96774"/>
                  </a:lnTo>
                  <a:lnTo>
                    <a:pt x="22860" y="100584"/>
                  </a:lnTo>
                  <a:lnTo>
                    <a:pt x="25146" y="104394"/>
                  </a:lnTo>
                  <a:lnTo>
                    <a:pt x="28194" y="107442"/>
                  </a:lnTo>
                  <a:close/>
                </a:path>
                <a:path w="83185" h="148589">
                  <a:moveTo>
                    <a:pt x="31242" y="142494"/>
                  </a:moveTo>
                  <a:lnTo>
                    <a:pt x="28956" y="135636"/>
                  </a:lnTo>
                  <a:lnTo>
                    <a:pt x="28194" y="131064"/>
                  </a:lnTo>
                  <a:lnTo>
                    <a:pt x="26670" y="127254"/>
                  </a:lnTo>
                  <a:lnTo>
                    <a:pt x="25908" y="123444"/>
                  </a:lnTo>
                  <a:lnTo>
                    <a:pt x="24384" y="119634"/>
                  </a:lnTo>
                  <a:lnTo>
                    <a:pt x="21336" y="115062"/>
                  </a:lnTo>
                  <a:lnTo>
                    <a:pt x="19050" y="112014"/>
                  </a:lnTo>
                  <a:lnTo>
                    <a:pt x="15240" y="105918"/>
                  </a:lnTo>
                  <a:lnTo>
                    <a:pt x="14909" y="105384"/>
                  </a:lnTo>
                  <a:lnTo>
                    <a:pt x="16002" y="105918"/>
                  </a:lnTo>
                  <a:lnTo>
                    <a:pt x="15240" y="102108"/>
                  </a:lnTo>
                  <a:lnTo>
                    <a:pt x="13716" y="99060"/>
                  </a:lnTo>
                  <a:lnTo>
                    <a:pt x="11430" y="96774"/>
                  </a:lnTo>
                  <a:lnTo>
                    <a:pt x="8382" y="92202"/>
                  </a:lnTo>
                  <a:lnTo>
                    <a:pt x="6096" y="88392"/>
                  </a:lnTo>
                  <a:lnTo>
                    <a:pt x="7620" y="93726"/>
                  </a:lnTo>
                  <a:lnTo>
                    <a:pt x="9906" y="97536"/>
                  </a:lnTo>
                  <a:lnTo>
                    <a:pt x="11430" y="100584"/>
                  </a:lnTo>
                  <a:lnTo>
                    <a:pt x="12192" y="101346"/>
                  </a:lnTo>
                  <a:lnTo>
                    <a:pt x="14478" y="102108"/>
                  </a:lnTo>
                  <a:lnTo>
                    <a:pt x="14478" y="104648"/>
                  </a:lnTo>
                  <a:lnTo>
                    <a:pt x="12954" y="102108"/>
                  </a:lnTo>
                  <a:lnTo>
                    <a:pt x="14478" y="106680"/>
                  </a:lnTo>
                  <a:lnTo>
                    <a:pt x="18288" y="112776"/>
                  </a:lnTo>
                  <a:lnTo>
                    <a:pt x="19812" y="115824"/>
                  </a:lnTo>
                  <a:lnTo>
                    <a:pt x="20574" y="118110"/>
                  </a:lnTo>
                  <a:lnTo>
                    <a:pt x="22098" y="121158"/>
                  </a:lnTo>
                  <a:lnTo>
                    <a:pt x="25146" y="124968"/>
                  </a:lnTo>
                  <a:lnTo>
                    <a:pt x="25908" y="129540"/>
                  </a:lnTo>
                  <a:lnTo>
                    <a:pt x="28194" y="135636"/>
                  </a:lnTo>
                  <a:lnTo>
                    <a:pt x="29718" y="143256"/>
                  </a:lnTo>
                  <a:lnTo>
                    <a:pt x="31242" y="148590"/>
                  </a:lnTo>
                  <a:lnTo>
                    <a:pt x="31242" y="142494"/>
                  </a:lnTo>
                  <a:close/>
                </a:path>
                <a:path w="83185" h="148589">
                  <a:moveTo>
                    <a:pt x="31242" y="139446"/>
                  </a:moveTo>
                  <a:lnTo>
                    <a:pt x="29718" y="128778"/>
                  </a:lnTo>
                  <a:lnTo>
                    <a:pt x="28956" y="126492"/>
                  </a:lnTo>
                  <a:lnTo>
                    <a:pt x="26670" y="122682"/>
                  </a:lnTo>
                  <a:lnTo>
                    <a:pt x="26670" y="119634"/>
                  </a:lnTo>
                  <a:lnTo>
                    <a:pt x="25146" y="116586"/>
                  </a:lnTo>
                  <a:lnTo>
                    <a:pt x="21336" y="113538"/>
                  </a:lnTo>
                  <a:lnTo>
                    <a:pt x="24384" y="117348"/>
                  </a:lnTo>
                  <a:lnTo>
                    <a:pt x="25908" y="121158"/>
                  </a:lnTo>
                  <a:lnTo>
                    <a:pt x="26670" y="124968"/>
                  </a:lnTo>
                  <a:lnTo>
                    <a:pt x="27432" y="127254"/>
                  </a:lnTo>
                  <a:lnTo>
                    <a:pt x="28956" y="129540"/>
                  </a:lnTo>
                  <a:lnTo>
                    <a:pt x="29718" y="132588"/>
                  </a:lnTo>
                  <a:lnTo>
                    <a:pt x="29718" y="134874"/>
                  </a:lnTo>
                  <a:lnTo>
                    <a:pt x="31242" y="139446"/>
                  </a:lnTo>
                  <a:close/>
                </a:path>
                <a:path w="83185" h="148589">
                  <a:moveTo>
                    <a:pt x="31242" y="19050"/>
                  </a:moveTo>
                  <a:lnTo>
                    <a:pt x="30480" y="15240"/>
                  </a:lnTo>
                  <a:lnTo>
                    <a:pt x="30480" y="12192"/>
                  </a:lnTo>
                  <a:lnTo>
                    <a:pt x="29718" y="19812"/>
                  </a:lnTo>
                  <a:lnTo>
                    <a:pt x="29718" y="22098"/>
                  </a:lnTo>
                  <a:lnTo>
                    <a:pt x="30480" y="26670"/>
                  </a:lnTo>
                  <a:lnTo>
                    <a:pt x="31242" y="32766"/>
                  </a:lnTo>
                  <a:lnTo>
                    <a:pt x="31242" y="19050"/>
                  </a:lnTo>
                  <a:close/>
                </a:path>
                <a:path w="83185" h="148589">
                  <a:moveTo>
                    <a:pt x="32766" y="27432"/>
                  </a:moveTo>
                  <a:lnTo>
                    <a:pt x="32004" y="21336"/>
                  </a:lnTo>
                  <a:lnTo>
                    <a:pt x="32004" y="35052"/>
                  </a:lnTo>
                  <a:lnTo>
                    <a:pt x="31242" y="39624"/>
                  </a:lnTo>
                  <a:lnTo>
                    <a:pt x="31242" y="44196"/>
                  </a:lnTo>
                  <a:lnTo>
                    <a:pt x="32004" y="41148"/>
                  </a:lnTo>
                  <a:lnTo>
                    <a:pt x="32766" y="36576"/>
                  </a:lnTo>
                  <a:lnTo>
                    <a:pt x="32766" y="27432"/>
                  </a:lnTo>
                  <a:close/>
                </a:path>
                <a:path w="83185" h="148589">
                  <a:moveTo>
                    <a:pt x="33528" y="62484"/>
                  </a:moveTo>
                  <a:lnTo>
                    <a:pt x="32004" y="56388"/>
                  </a:lnTo>
                  <a:lnTo>
                    <a:pt x="32766" y="64770"/>
                  </a:lnTo>
                  <a:lnTo>
                    <a:pt x="32766" y="84582"/>
                  </a:lnTo>
                  <a:lnTo>
                    <a:pt x="33528" y="77724"/>
                  </a:lnTo>
                  <a:lnTo>
                    <a:pt x="33528" y="62484"/>
                  </a:lnTo>
                  <a:close/>
                </a:path>
                <a:path w="83185" h="148589">
                  <a:moveTo>
                    <a:pt x="34290" y="34290"/>
                  </a:moveTo>
                  <a:lnTo>
                    <a:pt x="33528" y="29718"/>
                  </a:lnTo>
                  <a:lnTo>
                    <a:pt x="33528" y="38100"/>
                  </a:lnTo>
                  <a:lnTo>
                    <a:pt x="32004" y="44196"/>
                  </a:lnTo>
                  <a:lnTo>
                    <a:pt x="32004" y="47244"/>
                  </a:lnTo>
                  <a:lnTo>
                    <a:pt x="32219" y="49720"/>
                  </a:lnTo>
                  <a:lnTo>
                    <a:pt x="32766" y="46482"/>
                  </a:lnTo>
                  <a:lnTo>
                    <a:pt x="33528" y="43434"/>
                  </a:lnTo>
                  <a:lnTo>
                    <a:pt x="34290" y="39624"/>
                  </a:lnTo>
                  <a:lnTo>
                    <a:pt x="34290" y="34290"/>
                  </a:lnTo>
                  <a:close/>
                </a:path>
                <a:path w="83185" h="148589">
                  <a:moveTo>
                    <a:pt x="35052" y="28194"/>
                  </a:moveTo>
                  <a:lnTo>
                    <a:pt x="33528" y="22860"/>
                  </a:lnTo>
                  <a:lnTo>
                    <a:pt x="32766" y="16002"/>
                  </a:lnTo>
                  <a:lnTo>
                    <a:pt x="32766" y="23622"/>
                  </a:lnTo>
                  <a:lnTo>
                    <a:pt x="33528" y="26670"/>
                  </a:lnTo>
                  <a:lnTo>
                    <a:pt x="34290" y="30480"/>
                  </a:lnTo>
                  <a:lnTo>
                    <a:pt x="35052" y="32766"/>
                  </a:lnTo>
                  <a:lnTo>
                    <a:pt x="35052" y="28194"/>
                  </a:lnTo>
                  <a:close/>
                </a:path>
                <a:path w="83185" h="148589">
                  <a:moveTo>
                    <a:pt x="35814" y="114300"/>
                  </a:moveTo>
                  <a:lnTo>
                    <a:pt x="32766" y="112014"/>
                  </a:lnTo>
                  <a:lnTo>
                    <a:pt x="30480" y="111252"/>
                  </a:lnTo>
                  <a:lnTo>
                    <a:pt x="28194" y="108204"/>
                  </a:lnTo>
                  <a:lnTo>
                    <a:pt x="29718" y="111252"/>
                  </a:lnTo>
                  <a:lnTo>
                    <a:pt x="35814" y="114300"/>
                  </a:lnTo>
                  <a:close/>
                </a:path>
                <a:path w="83185" h="148589">
                  <a:moveTo>
                    <a:pt x="36576" y="120396"/>
                  </a:moveTo>
                  <a:lnTo>
                    <a:pt x="34290" y="115062"/>
                  </a:lnTo>
                  <a:lnTo>
                    <a:pt x="30480" y="112776"/>
                  </a:lnTo>
                  <a:lnTo>
                    <a:pt x="25908" y="105918"/>
                  </a:lnTo>
                  <a:lnTo>
                    <a:pt x="34290" y="116586"/>
                  </a:lnTo>
                  <a:lnTo>
                    <a:pt x="36576" y="120396"/>
                  </a:lnTo>
                  <a:close/>
                </a:path>
                <a:path w="83185" h="148589">
                  <a:moveTo>
                    <a:pt x="36576" y="73152"/>
                  </a:moveTo>
                  <a:lnTo>
                    <a:pt x="35814" y="70104"/>
                  </a:lnTo>
                  <a:lnTo>
                    <a:pt x="35814" y="64770"/>
                  </a:lnTo>
                  <a:lnTo>
                    <a:pt x="35052" y="60198"/>
                  </a:lnTo>
                  <a:lnTo>
                    <a:pt x="34290" y="54864"/>
                  </a:lnTo>
                  <a:lnTo>
                    <a:pt x="33528" y="45720"/>
                  </a:lnTo>
                  <a:lnTo>
                    <a:pt x="33528" y="57150"/>
                  </a:lnTo>
                  <a:lnTo>
                    <a:pt x="34290" y="62484"/>
                  </a:lnTo>
                  <a:lnTo>
                    <a:pt x="35052" y="66294"/>
                  </a:lnTo>
                  <a:lnTo>
                    <a:pt x="35052" y="68580"/>
                  </a:lnTo>
                  <a:lnTo>
                    <a:pt x="34290" y="74676"/>
                  </a:lnTo>
                  <a:lnTo>
                    <a:pt x="34290" y="83820"/>
                  </a:lnTo>
                  <a:lnTo>
                    <a:pt x="32766" y="90678"/>
                  </a:lnTo>
                  <a:lnTo>
                    <a:pt x="32004" y="95250"/>
                  </a:lnTo>
                  <a:lnTo>
                    <a:pt x="32004" y="99822"/>
                  </a:lnTo>
                  <a:lnTo>
                    <a:pt x="30480" y="105918"/>
                  </a:lnTo>
                  <a:lnTo>
                    <a:pt x="32004" y="103632"/>
                  </a:lnTo>
                  <a:lnTo>
                    <a:pt x="32766" y="100584"/>
                  </a:lnTo>
                  <a:lnTo>
                    <a:pt x="33528" y="96774"/>
                  </a:lnTo>
                  <a:lnTo>
                    <a:pt x="33528" y="92202"/>
                  </a:lnTo>
                  <a:lnTo>
                    <a:pt x="35052" y="86106"/>
                  </a:lnTo>
                  <a:lnTo>
                    <a:pt x="35052" y="69342"/>
                  </a:lnTo>
                  <a:lnTo>
                    <a:pt x="35814" y="71628"/>
                  </a:lnTo>
                  <a:lnTo>
                    <a:pt x="35814" y="80772"/>
                  </a:lnTo>
                  <a:lnTo>
                    <a:pt x="36576" y="75438"/>
                  </a:lnTo>
                  <a:lnTo>
                    <a:pt x="36576" y="73152"/>
                  </a:lnTo>
                  <a:close/>
                </a:path>
                <a:path w="83185" h="148589">
                  <a:moveTo>
                    <a:pt x="37338" y="124968"/>
                  </a:moveTo>
                  <a:lnTo>
                    <a:pt x="36576" y="122682"/>
                  </a:lnTo>
                  <a:lnTo>
                    <a:pt x="32004" y="116586"/>
                  </a:lnTo>
                  <a:lnTo>
                    <a:pt x="28194" y="115062"/>
                  </a:lnTo>
                  <a:lnTo>
                    <a:pt x="27432" y="112776"/>
                  </a:lnTo>
                  <a:lnTo>
                    <a:pt x="25908" y="109728"/>
                  </a:lnTo>
                  <a:lnTo>
                    <a:pt x="22860" y="108966"/>
                  </a:lnTo>
                  <a:lnTo>
                    <a:pt x="22098" y="106680"/>
                  </a:lnTo>
                  <a:lnTo>
                    <a:pt x="18288" y="102108"/>
                  </a:lnTo>
                  <a:lnTo>
                    <a:pt x="20574" y="105918"/>
                  </a:lnTo>
                  <a:lnTo>
                    <a:pt x="20574" y="108966"/>
                  </a:lnTo>
                  <a:lnTo>
                    <a:pt x="21336" y="109728"/>
                  </a:lnTo>
                  <a:lnTo>
                    <a:pt x="25146" y="111252"/>
                  </a:lnTo>
                  <a:lnTo>
                    <a:pt x="26670" y="114300"/>
                  </a:lnTo>
                  <a:lnTo>
                    <a:pt x="30480" y="116586"/>
                  </a:lnTo>
                  <a:lnTo>
                    <a:pt x="32766" y="119634"/>
                  </a:lnTo>
                  <a:lnTo>
                    <a:pt x="35814" y="121920"/>
                  </a:lnTo>
                  <a:lnTo>
                    <a:pt x="36576" y="124206"/>
                  </a:lnTo>
                  <a:lnTo>
                    <a:pt x="37338" y="128778"/>
                  </a:lnTo>
                  <a:lnTo>
                    <a:pt x="37338" y="124968"/>
                  </a:lnTo>
                  <a:close/>
                </a:path>
                <a:path w="83185" h="148589">
                  <a:moveTo>
                    <a:pt x="37338" y="99060"/>
                  </a:moveTo>
                  <a:lnTo>
                    <a:pt x="36576" y="96012"/>
                  </a:lnTo>
                  <a:lnTo>
                    <a:pt x="36576" y="89916"/>
                  </a:lnTo>
                  <a:lnTo>
                    <a:pt x="35814" y="96774"/>
                  </a:lnTo>
                  <a:lnTo>
                    <a:pt x="35814" y="100584"/>
                  </a:lnTo>
                  <a:lnTo>
                    <a:pt x="33528" y="105918"/>
                  </a:lnTo>
                  <a:lnTo>
                    <a:pt x="36576" y="102108"/>
                  </a:lnTo>
                  <a:lnTo>
                    <a:pt x="37338" y="99060"/>
                  </a:lnTo>
                  <a:close/>
                </a:path>
                <a:path w="83185" h="148589">
                  <a:moveTo>
                    <a:pt x="37338" y="83820"/>
                  </a:moveTo>
                  <a:lnTo>
                    <a:pt x="36576" y="81534"/>
                  </a:lnTo>
                  <a:lnTo>
                    <a:pt x="35814" y="87630"/>
                  </a:lnTo>
                  <a:lnTo>
                    <a:pt x="35052" y="91440"/>
                  </a:lnTo>
                  <a:lnTo>
                    <a:pt x="34290" y="93726"/>
                  </a:lnTo>
                  <a:lnTo>
                    <a:pt x="34290" y="98298"/>
                  </a:lnTo>
                  <a:lnTo>
                    <a:pt x="33528" y="102108"/>
                  </a:lnTo>
                  <a:lnTo>
                    <a:pt x="31242" y="105918"/>
                  </a:lnTo>
                  <a:lnTo>
                    <a:pt x="33528" y="102870"/>
                  </a:lnTo>
                  <a:lnTo>
                    <a:pt x="34290" y="100584"/>
                  </a:lnTo>
                  <a:lnTo>
                    <a:pt x="35052" y="97536"/>
                  </a:lnTo>
                  <a:lnTo>
                    <a:pt x="35052" y="95250"/>
                  </a:lnTo>
                  <a:lnTo>
                    <a:pt x="35814" y="91440"/>
                  </a:lnTo>
                  <a:lnTo>
                    <a:pt x="36576" y="89916"/>
                  </a:lnTo>
                  <a:lnTo>
                    <a:pt x="37338" y="88392"/>
                  </a:lnTo>
                  <a:lnTo>
                    <a:pt x="37338" y="83820"/>
                  </a:lnTo>
                  <a:close/>
                </a:path>
                <a:path w="83185" h="148589">
                  <a:moveTo>
                    <a:pt x="38862" y="109728"/>
                  </a:moveTo>
                  <a:lnTo>
                    <a:pt x="35814" y="110490"/>
                  </a:lnTo>
                  <a:lnTo>
                    <a:pt x="36576" y="112014"/>
                  </a:lnTo>
                  <a:lnTo>
                    <a:pt x="38862" y="112776"/>
                  </a:lnTo>
                  <a:lnTo>
                    <a:pt x="38862" y="109728"/>
                  </a:lnTo>
                  <a:close/>
                </a:path>
                <a:path w="83185" h="148589">
                  <a:moveTo>
                    <a:pt x="39624" y="97536"/>
                  </a:moveTo>
                  <a:lnTo>
                    <a:pt x="38862" y="90678"/>
                  </a:lnTo>
                  <a:lnTo>
                    <a:pt x="38862" y="86106"/>
                  </a:lnTo>
                  <a:lnTo>
                    <a:pt x="38100" y="81534"/>
                  </a:lnTo>
                  <a:lnTo>
                    <a:pt x="38100" y="76200"/>
                  </a:lnTo>
                  <a:lnTo>
                    <a:pt x="38862" y="80010"/>
                  </a:lnTo>
                  <a:lnTo>
                    <a:pt x="38100" y="74676"/>
                  </a:lnTo>
                  <a:lnTo>
                    <a:pt x="38100" y="67818"/>
                  </a:lnTo>
                  <a:lnTo>
                    <a:pt x="37338" y="64770"/>
                  </a:lnTo>
                  <a:lnTo>
                    <a:pt x="36576" y="63246"/>
                  </a:lnTo>
                  <a:lnTo>
                    <a:pt x="36576" y="51816"/>
                  </a:lnTo>
                  <a:lnTo>
                    <a:pt x="35814" y="48006"/>
                  </a:lnTo>
                  <a:lnTo>
                    <a:pt x="35052" y="39624"/>
                  </a:lnTo>
                  <a:lnTo>
                    <a:pt x="35052" y="57150"/>
                  </a:lnTo>
                  <a:lnTo>
                    <a:pt x="35814" y="62484"/>
                  </a:lnTo>
                  <a:lnTo>
                    <a:pt x="37338" y="65532"/>
                  </a:lnTo>
                  <a:lnTo>
                    <a:pt x="37338" y="74676"/>
                  </a:lnTo>
                  <a:lnTo>
                    <a:pt x="38023" y="76047"/>
                  </a:lnTo>
                  <a:lnTo>
                    <a:pt x="37338" y="81534"/>
                  </a:lnTo>
                  <a:lnTo>
                    <a:pt x="38100" y="87630"/>
                  </a:lnTo>
                  <a:lnTo>
                    <a:pt x="38100" y="96774"/>
                  </a:lnTo>
                  <a:lnTo>
                    <a:pt x="37338" y="100584"/>
                  </a:lnTo>
                  <a:lnTo>
                    <a:pt x="35814" y="104394"/>
                  </a:lnTo>
                  <a:lnTo>
                    <a:pt x="34290" y="106680"/>
                  </a:lnTo>
                  <a:lnTo>
                    <a:pt x="29718" y="107442"/>
                  </a:lnTo>
                  <a:lnTo>
                    <a:pt x="32004" y="108204"/>
                  </a:lnTo>
                  <a:lnTo>
                    <a:pt x="35814" y="106680"/>
                  </a:lnTo>
                  <a:lnTo>
                    <a:pt x="38100" y="104394"/>
                  </a:lnTo>
                  <a:lnTo>
                    <a:pt x="38862" y="102108"/>
                  </a:lnTo>
                  <a:lnTo>
                    <a:pt x="39624" y="97536"/>
                  </a:lnTo>
                  <a:close/>
                </a:path>
                <a:path w="83185" h="148589">
                  <a:moveTo>
                    <a:pt x="41148" y="94488"/>
                  </a:moveTo>
                  <a:lnTo>
                    <a:pt x="40386" y="88392"/>
                  </a:lnTo>
                  <a:lnTo>
                    <a:pt x="39624" y="85344"/>
                  </a:lnTo>
                  <a:lnTo>
                    <a:pt x="39624" y="89154"/>
                  </a:lnTo>
                  <a:lnTo>
                    <a:pt x="40386" y="96012"/>
                  </a:lnTo>
                  <a:lnTo>
                    <a:pt x="40386" y="99060"/>
                  </a:lnTo>
                  <a:lnTo>
                    <a:pt x="38862" y="104394"/>
                  </a:lnTo>
                  <a:lnTo>
                    <a:pt x="40386" y="101346"/>
                  </a:lnTo>
                  <a:lnTo>
                    <a:pt x="41148" y="97536"/>
                  </a:lnTo>
                  <a:lnTo>
                    <a:pt x="41148" y="94488"/>
                  </a:lnTo>
                  <a:close/>
                </a:path>
                <a:path w="83185" h="148589">
                  <a:moveTo>
                    <a:pt x="42672" y="104394"/>
                  </a:moveTo>
                  <a:lnTo>
                    <a:pt x="40386" y="107442"/>
                  </a:lnTo>
                  <a:lnTo>
                    <a:pt x="39624" y="109728"/>
                  </a:lnTo>
                  <a:lnTo>
                    <a:pt x="39624" y="112776"/>
                  </a:lnTo>
                  <a:lnTo>
                    <a:pt x="38862" y="114300"/>
                  </a:lnTo>
                  <a:lnTo>
                    <a:pt x="37338" y="112776"/>
                  </a:lnTo>
                  <a:lnTo>
                    <a:pt x="34290" y="111252"/>
                  </a:lnTo>
                  <a:lnTo>
                    <a:pt x="36576" y="113538"/>
                  </a:lnTo>
                  <a:lnTo>
                    <a:pt x="38100" y="116586"/>
                  </a:lnTo>
                  <a:lnTo>
                    <a:pt x="38862" y="116586"/>
                  </a:lnTo>
                  <a:lnTo>
                    <a:pt x="41148" y="115062"/>
                  </a:lnTo>
                  <a:lnTo>
                    <a:pt x="40386" y="112014"/>
                  </a:lnTo>
                  <a:lnTo>
                    <a:pt x="40386" y="108966"/>
                  </a:lnTo>
                  <a:lnTo>
                    <a:pt x="42672" y="104394"/>
                  </a:lnTo>
                  <a:close/>
                </a:path>
                <a:path w="83185" h="148589">
                  <a:moveTo>
                    <a:pt x="43434" y="96774"/>
                  </a:moveTo>
                  <a:lnTo>
                    <a:pt x="41910" y="101346"/>
                  </a:lnTo>
                  <a:lnTo>
                    <a:pt x="40386" y="104394"/>
                  </a:lnTo>
                  <a:lnTo>
                    <a:pt x="37338" y="107442"/>
                  </a:lnTo>
                  <a:lnTo>
                    <a:pt x="31242" y="108966"/>
                  </a:lnTo>
                  <a:lnTo>
                    <a:pt x="28956" y="108204"/>
                  </a:lnTo>
                  <a:lnTo>
                    <a:pt x="32004" y="111252"/>
                  </a:lnTo>
                  <a:lnTo>
                    <a:pt x="33528" y="110490"/>
                  </a:lnTo>
                  <a:lnTo>
                    <a:pt x="38100" y="108966"/>
                  </a:lnTo>
                  <a:lnTo>
                    <a:pt x="40386" y="106680"/>
                  </a:lnTo>
                  <a:lnTo>
                    <a:pt x="42672" y="102870"/>
                  </a:lnTo>
                  <a:lnTo>
                    <a:pt x="43434" y="96774"/>
                  </a:lnTo>
                  <a:close/>
                </a:path>
                <a:path w="83185" h="148589">
                  <a:moveTo>
                    <a:pt x="44196" y="101346"/>
                  </a:moveTo>
                  <a:lnTo>
                    <a:pt x="43434" y="96012"/>
                  </a:lnTo>
                  <a:lnTo>
                    <a:pt x="43434" y="96774"/>
                  </a:lnTo>
                  <a:lnTo>
                    <a:pt x="43434" y="104394"/>
                  </a:lnTo>
                  <a:lnTo>
                    <a:pt x="41910" y="107442"/>
                  </a:lnTo>
                  <a:lnTo>
                    <a:pt x="41910" y="123444"/>
                  </a:lnTo>
                  <a:lnTo>
                    <a:pt x="41148" y="125730"/>
                  </a:lnTo>
                  <a:lnTo>
                    <a:pt x="41148" y="128016"/>
                  </a:lnTo>
                  <a:lnTo>
                    <a:pt x="41910" y="131064"/>
                  </a:lnTo>
                  <a:lnTo>
                    <a:pt x="41910" y="133350"/>
                  </a:lnTo>
                  <a:lnTo>
                    <a:pt x="43434" y="135636"/>
                  </a:lnTo>
                  <a:lnTo>
                    <a:pt x="42672" y="131826"/>
                  </a:lnTo>
                  <a:lnTo>
                    <a:pt x="42672" y="111252"/>
                  </a:lnTo>
                  <a:lnTo>
                    <a:pt x="43434" y="108204"/>
                  </a:lnTo>
                  <a:lnTo>
                    <a:pt x="43434" y="105918"/>
                  </a:lnTo>
                  <a:lnTo>
                    <a:pt x="44196" y="101346"/>
                  </a:lnTo>
                  <a:close/>
                </a:path>
                <a:path w="83185" h="148589">
                  <a:moveTo>
                    <a:pt x="47244" y="42672"/>
                  </a:moveTo>
                  <a:lnTo>
                    <a:pt x="46482" y="51054"/>
                  </a:lnTo>
                  <a:lnTo>
                    <a:pt x="46482" y="60960"/>
                  </a:lnTo>
                  <a:lnTo>
                    <a:pt x="45720" y="64008"/>
                  </a:lnTo>
                  <a:lnTo>
                    <a:pt x="46482" y="68580"/>
                  </a:lnTo>
                  <a:lnTo>
                    <a:pt x="47244" y="63246"/>
                  </a:lnTo>
                  <a:lnTo>
                    <a:pt x="47244" y="42672"/>
                  </a:lnTo>
                  <a:close/>
                </a:path>
                <a:path w="83185" h="148589">
                  <a:moveTo>
                    <a:pt x="48006" y="36576"/>
                  </a:moveTo>
                  <a:lnTo>
                    <a:pt x="47244" y="31242"/>
                  </a:lnTo>
                  <a:lnTo>
                    <a:pt x="46482" y="28194"/>
                  </a:lnTo>
                  <a:lnTo>
                    <a:pt x="45720" y="23622"/>
                  </a:lnTo>
                  <a:lnTo>
                    <a:pt x="46482" y="18288"/>
                  </a:lnTo>
                  <a:lnTo>
                    <a:pt x="44958" y="21336"/>
                  </a:lnTo>
                  <a:lnTo>
                    <a:pt x="45720" y="26670"/>
                  </a:lnTo>
                  <a:lnTo>
                    <a:pt x="45720" y="30480"/>
                  </a:lnTo>
                  <a:lnTo>
                    <a:pt x="46482" y="34290"/>
                  </a:lnTo>
                  <a:lnTo>
                    <a:pt x="46482" y="41910"/>
                  </a:lnTo>
                  <a:lnTo>
                    <a:pt x="48006" y="36576"/>
                  </a:lnTo>
                  <a:close/>
                </a:path>
                <a:path w="83185" h="148589">
                  <a:moveTo>
                    <a:pt x="48006" y="8382"/>
                  </a:moveTo>
                  <a:lnTo>
                    <a:pt x="47244" y="12954"/>
                  </a:lnTo>
                  <a:lnTo>
                    <a:pt x="46482" y="16764"/>
                  </a:lnTo>
                  <a:lnTo>
                    <a:pt x="47244" y="22098"/>
                  </a:lnTo>
                  <a:lnTo>
                    <a:pt x="48006" y="18288"/>
                  </a:lnTo>
                  <a:lnTo>
                    <a:pt x="48006" y="8382"/>
                  </a:lnTo>
                  <a:close/>
                </a:path>
                <a:path w="83185" h="148589">
                  <a:moveTo>
                    <a:pt x="49530" y="119634"/>
                  </a:moveTo>
                  <a:lnTo>
                    <a:pt x="47244" y="124206"/>
                  </a:lnTo>
                  <a:lnTo>
                    <a:pt x="49530" y="122682"/>
                  </a:lnTo>
                  <a:lnTo>
                    <a:pt x="49530" y="119634"/>
                  </a:lnTo>
                  <a:close/>
                </a:path>
                <a:path w="83185" h="148589">
                  <a:moveTo>
                    <a:pt x="49530" y="57912"/>
                  </a:moveTo>
                  <a:lnTo>
                    <a:pt x="48006" y="61722"/>
                  </a:lnTo>
                  <a:lnTo>
                    <a:pt x="48006" y="65786"/>
                  </a:lnTo>
                  <a:lnTo>
                    <a:pt x="46482" y="68580"/>
                  </a:lnTo>
                  <a:lnTo>
                    <a:pt x="45720" y="73152"/>
                  </a:lnTo>
                  <a:lnTo>
                    <a:pt x="44958" y="76962"/>
                  </a:lnTo>
                  <a:lnTo>
                    <a:pt x="44196" y="81534"/>
                  </a:lnTo>
                  <a:lnTo>
                    <a:pt x="44196" y="86868"/>
                  </a:lnTo>
                  <a:lnTo>
                    <a:pt x="43434" y="90678"/>
                  </a:lnTo>
                  <a:lnTo>
                    <a:pt x="44196" y="95250"/>
                  </a:lnTo>
                  <a:lnTo>
                    <a:pt x="44958" y="92202"/>
                  </a:lnTo>
                  <a:lnTo>
                    <a:pt x="44958" y="86868"/>
                  </a:lnTo>
                  <a:lnTo>
                    <a:pt x="44958" y="81534"/>
                  </a:lnTo>
                  <a:lnTo>
                    <a:pt x="46482" y="77724"/>
                  </a:lnTo>
                  <a:lnTo>
                    <a:pt x="48006" y="74676"/>
                  </a:lnTo>
                  <a:lnTo>
                    <a:pt x="48006" y="66306"/>
                  </a:lnTo>
                  <a:lnTo>
                    <a:pt x="48768" y="61722"/>
                  </a:lnTo>
                  <a:lnTo>
                    <a:pt x="49530" y="57912"/>
                  </a:lnTo>
                  <a:close/>
                </a:path>
                <a:path w="83185" h="148589">
                  <a:moveTo>
                    <a:pt x="49530" y="31242"/>
                  </a:moveTo>
                  <a:lnTo>
                    <a:pt x="48006" y="25908"/>
                  </a:lnTo>
                  <a:lnTo>
                    <a:pt x="47244" y="22098"/>
                  </a:lnTo>
                  <a:lnTo>
                    <a:pt x="48006" y="28194"/>
                  </a:lnTo>
                  <a:lnTo>
                    <a:pt x="48768" y="32766"/>
                  </a:lnTo>
                  <a:lnTo>
                    <a:pt x="48768" y="37338"/>
                  </a:lnTo>
                  <a:lnTo>
                    <a:pt x="48006" y="43434"/>
                  </a:lnTo>
                  <a:lnTo>
                    <a:pt x="48006" y="50292"/>
                  </a:lnTo>
                  <a:lnTo>
                    <a:pt x="48768" y="54864"/>
                  </a:lnTo>
                  <a:lnTo>
                    <a:pt x="48006" y="57150"/>
                  </a:lnTo>
                  <a:lnTo>
                    <a:pt x="49530" y="54102"/>
                  </a:lnTo>
                  <a:lnTo>
                    <a:pt x="49530" y="31242"/>
                  </a:lnTo>
                  <a:close/>
                </a:path>
                <a:path w="83185" h="148589">
                  <a:moveTo>
                    <a:pt x="50292" y="29718"/>
                  </a:moveTo>
                  <a:lnTo>
                    <a:pt x="49530" y="24384"/>
                  </a:lnTo>
                  <a:lnTo>
                    <a:pt x="49530" y="3810"/>
                  </a:lnTo>
                  <a:lnTo>
                    <a:pt x="48768" y="10668"/>
                  </a:lnTo>
                  <a:lnTo>
                    <a:pt x="48768" y="22098"/>
                  </a:lnTo>
                  <a:lnTo>
                    <a:pt x="49530" y="28194"/>
                  </a:lnTo>
                  <a:lnTo>
                    <a:pt x="50292" y="33528"/>
                  </a:lnTo>
                  <a:lnTo>
                    <a:pt x="50292" y="29718"/>
                  </a:lnTo>
                  <a:close/>
                </a:path>
                <a:path w="83185" h="148589">
                  <a:moveTo>
                    <a:pt x="51054" y="95250"/>
                  </a:moveTo>
                  <a:lnTo>
                    <a:pt x="50292" y="99822"/>
                  </a:lnTo>
                  <a:lnTo>
                    <a:pt x="50292" y="105156"/>
                  </a:lnTo>
                  <a:lnTo>
                    <a:pt x="49530" y="108966"/>
                  </a:lnTo>
                  <a:lnTo>
                    <a:pt x="48768" y="115824"/>
                  </a:lnTo>
                  <a:lnTo>
                    <a:pt x="45720" y="123444"/>
                  </a:lnTo>
                  <a:lnTo>
                    <a:pt x="49530" y="116586"/>
                  </a:lnTo>
                  <a:lnTo>
                    <a:pt x="50292" y="111252"/>
                  </a:lnTo>
                  <a:lnTo>
                    <a:pt x="50292" y="106680"/>
                  </a:lnTo>
                  <a:lnTo>
                    <a:pt x="51054" y="95250"/>
                  </a:lnTo>
                  <a:close/>
                </a:path>
                <a:path w="83185" h="148589">
                  <a:moveTo>
                    <a:pt x="51054" y="80772"/>
                  </a:moveTo>
                  <a:lnTo>
                    <a:pt x="50292" y="86106"/>
                  </a:lnTo>
                  <a:lnTo>
                    <a:pt x="48768" y="99060"/>
                  </a:lnTo>
                  <a:lnTo>
                    <a:pt x="47244" y="103632"/>
                  </a:lnTo>
                  <a:lnTo>
                    <a:pt x="46482" y="109728"/>
                  </a:lnTo>
                  <a:lnTo>
                    <a:pt x="46482" y="114300"/>
                  </a:lnTo>
                  <a:lnTo>
                    <a:pt x="44958" y="121158"/>
                  </a:lnTo>
                  <a:lnTo>
                    <a:pt x="44196" y="127254"/>
                  </a:lnTo>
                  <a:lnTo>
                    <a:pt x="47244" y="117348"/>
                  </a:lnTo>
                  <a:lnTo>
                    <a:pt x="48006" y="112776"/>
                  </a:lnTo>
                  <a:lnTo>
                    <a:pt x="48006" y="106680"/>
                  </a:lnTo>
                  <a:lnTo>
                    <a:pt x="49530" y="102108"/>
                  </a:lnTo>
                  <a:lnTo>
                    <a:pt x="51054" y="89154"/>
                  </a:lnTo>
                  <a:lnTo>
                    <a:pt x="51054" y="80772"/>
                  </a:lnTo>
                  <a:close/>
                </a:path>
                <a:path w="83185" h="148589">
                  <a:moveTo>
                    <a:pt x="51054" y="67818"/>
                  </a:moveTo>
                  <a:lnTo>
                    <a:pt x="49530" y="79248"/>
                  </a:lnTo>
                  <a:lnTo>
                    <a:pt x="48006" y="83820"/>
                  </a:lnTo>
                  <a:lnTo>
                    <a:pt x="47244" y="89916"/>
                  </a:lnTo>
                  <a:lnTo>
                    <a:pt x="47244" y="96012"/>
                  </a:lnTo>
                  <a:lnTo>
                    <a:pt x="45720" y="102108"/>
                  </a:lnTo>
                  <a:lnTo>
                    <a:pt x="44196" y="106680"/>
                  </a:lnTo>
                  <a:lnTo>
                    <a:pt x="43434" y="111252"/>
                  </a:lnTo>
                  <a:lnTo>
                    <a:pt x="43434" y="133350"/>
                  </a:lnTo>
                  <a:lnTo>
                    <a:pt x="44196" y="123444"/>
                  </a:lnTo>
                  <a:lnTo>
                    <a:pt x="44196" y="118110"/>
                  </a:lnTo>
                  <a:lnTo>
                    <a:pt x="44958" y="112776"/>
                  </a:lnTo>
                  <a:lnTo>
                    <a:pt x="46482" y="99822"/>
                  </a:lnTo>
                  <a:lnTo>
                    <a:pt x="48768" y="93726"/>
                  </a:lnTo>
                  <a:lnTo>
                    <a:pt x="48768" y="86106"/>
                  </a:lnTo>
                  <a:lnTo>
                    <a:pt x="50292" y="80010"/>
                  </a:lnTo>
                  <a:lnTo>
                    <a:pt x="51054" y="75438"/>
                  </a:lnTo>
                  <a:lnTo>
                    <a:pt x="51054" y="67818"/>
                  </a:lnTo>
                  <a:close/>
                </a:path>
                <a:path w="83185" h="148589">
                  <a:moveTo>
                    <a:pt x="51054" y="61722"/>
                  </a:moveTo>
                  <a:lnTo>
                    <a:pt x="49530" y="64770"/>
                  </a:lnTo>
                  <a:lnTo>
                    <a:pt x="48768" y="68580"/>
                  </a:lnTo>
                  <a:lnTo>
                    <a:pt x="48768" y="70866"/>
                  </a:lnTo>
                  <a:lnTo>
                    <a:pt x="48006" y="74676"/>
                  </a:lnTo>
                  <a:lnTo>
                    <a:pt x="47244" y="79248"/>
                  </a:lnTo>
                  <a:lnTo>
                    <a:pt x="45720" y="83058"/>
                  </a:lnTo>
                  <a:lnTo>
                    <a:pt x="44958" y="86868"/>
                  </a:lnTo>
                  <a:lnTo>
                    <a:pt x="45720" y="90678"/>
                  </a:lnTo>
                  <a:lnTo>
                    <a:pt x="44958" y="95250"/>
                  </a:lnTo>
                  <a:lnTo>
                    <a:pt x="44958" y="98298"/>
                  </a:lnTo>
                  <a:lnTo>
                    <a:pt x="46482" y="95250"/>
                  </a:lnTo>
                  <a:lnTo>
                    <a:pt x="46482" y="84582"/>
                  </a:lnTo>
                  <a:lnTo>
                    <a:pt x="47244" y="80772"/>
                  </a:lnTo>
                  <a:lnTo>
                    <a:pt x="48768" y="76200"/>
                  </a:lnTo>
                  <a:lnTo>
                    <a:pt x="49530" y="72390"/>
                  </a:lnTo>
                  <a:lnTo>
                    <a:pt x="49530" y="67056"/>
                  </a:lnTo>
                  <a:lnTo>
                    <a:pt x="50292" y="64770"/>
                  </a:lnTo>
                  <a:lnTo>
                    <a:pt x="51054" y="61722"/>
                  </a:lnTo>
                  <a:close/>
                </a:path>
                <a:path w="83185" h="148589">
                  <a:moveTo>
                    <a:pt x="51816" y="46482"/>
                  </a:moveTo>
                  <a:lnTo>
                    <a:pt x="51054" y="42672"/>
                  </a:lnTo>
                  <a:lnTo>
                    <a:pt x="50292" y="38100"/>
                  </a:lnTo>
                  <a:lnTo>
                    <a:pt x="50292" y="51816"/>
                  </a:lnTo>
                  <a:lnTo>
                    <a:pt x="51054" y="54864"/>
                  </a:lnTo>
                  <a:lnTo>
                    <a:pt x="51054" y="59436"/>
                  </a:lnTo>
                  <a:lnTo>
                    <a:pt x="51816" y="57150"/>
                  </a:lnTo>
                  <a:lnTo>
                    <a:pt x="51816" y="46482"/>
                  </a:lnTo>
                  <a:close/>
                </a:path>
                <a:path w="83185" h="148589">
                  <a:moveTo>
                    <a:pt x="53340" y="108966"/>
                  </a:moveTo>
                  <a:lnTo>
                    <a:pt x="52578" y="114300"/>
                  </a:lnTo>
                  <a:lnTo>
                    <a:pt x="53340" y="109728"/>
                  </a:lnTo>
                  <a:lnTo>
                    <a:pt x="53340" y="108966"/>
                  </a:lnTo>
                  <a:close/>
                </a:path>
                <a:path w="83185" h="148589">
                  <a:moveTo>
                    <a:pt x="53340" y="99060"/>
                  </a:moveTo>
                  <a:lnTo>
                    <a:pt x="52578" y="93726"/>
                  </a:lnTo>
                  <a:lnTo>
                    <a:pt x="51816" y="85344"/>
                  </a:lnTo>
                  <a:lnTo>
                    <a:pt x="51816" y="92202"/>
                  </a:lnTo>
                  <a:lnTo>
                    <a:pt x="52578" y="98298"/>
                  </a:lnTo>
                  <a:lnTo>
                    <a:pt x="51816" y="102108"/>
                  </a:lnTo>
                  <a:lnTo>
                    <a:pt x="51816" y="108204"/>
                  </a:lnTo>
                  <a:lnTo>
                    <a:pt x="51054" y="111252"/>
                  </a:lnTo>
                  <a:lnTo>
                    <a:pt x="51054" y="115824"/>
                  </a:lnTo>
                  <a:lnTo>
                    <a:pt x="51816" y="114300"/>
                  </a:lnTo>
                  <a:lnTo>
                    <a:pt x="52578" y="109728"/>
                  </a:lnTo>
                  <a:lnTo>
                    <a:pt x="52578" y="105156"/>
                  </a:lnTo>
                  <a:lnTo>
                    <a:pt x="53340" y="99060"/>
                  </a:lnTo>
                  <a:close/>
                </a:path>
                <a:path w="83185" h="148589">
                  <a:moveTo>
                    <a:pt x="55626" y="128778"/>
                  </a:moveTo>
                  <a:lnTo>
                    <a:pt x="53340" y="132588"/>
                  </a:lnTo>
                  <a:lnTo>
                    <a:pt x="52578" y="135636"/>
                  </a:lnTo>
                  <a:lnTo>
                    <a:pt x="52578" y="137922"/>
                  </a:lnTo>
                  <a:lnTo>
                    <a:pt x="53340" y="142494"/>
                  </a:lnTo>
                  <a:lnTo>
                    <a:pt x="52578" y="147066"/>
                  </a:lnTo>
                  <a:lnTo>
                    <a:pt x="54102" y="141732"/>
                  </a:lnTo>
                  <a:lnTo>
                    <a:pt x="54102" y="134874"/>
                  </a:lnTo>
                  <a:lnTo>
                    <a:pt x="55626" y="128778"/>
                  </a:lnTo>
                  <a:close/>
                </a:path>
                <a:path w="83185" h="148589">
                  <a:moveTo>
                    <a:pt x="56388" y="100584"/>
                  </a:moveTo>
                  <a:lnTo>
                    <a:pt x="54864" y="95250"/>
                  </a:lnTo>
                  <a:lnTo>
                    <a:pt x="55626" y="99822"/>
                  </a:lnTo>
                  <a:lnTo>
                    <a:pt x="55626" y="103632"/>
                  </a:lnTo>
                  <a:lnTo>
                    <a:pt x="54864" y="108966"/>
                  </a:lnTo>
                  <a:lnTo>
                    <a:pt x="53340" y="112776"/>
                  </a:lnTo>
                  <a:lnTo>
                    <a:pt x="55626" y="109728"/>
                  </a:lnTo>
                  <a:lnTo>
                    <a:pt x="56388" y="104394"/>
                  </a:lnTo>
                  <a:lnTo>
                    <a:pt x="56388" y="100584"/>
                  </a:lnTo>
                  <a:close/>
                </a:path>
                <a:path w="83185" h="148589">
                  <a:moveTo>
                    <a:pt x="56388" y="63246"/>
                  </a:moveTo>
                  <a:lnTo>
                    <a:pt x="54864" y="57912"/>
                  </a:lnTo>
                  <a:lnTo>
                    <a:pt x="54864" y="80010"/>
                  </a:lnTo>
                  <a:lnTo>
                    <a:pt x="54102" y="83820"/>
                  </a:lnTo>
                  <a:lnTo>
                    <a:pt x="54864" y="88392"/>
                  </a:lnTo>
                  <a:lnTo>
                    <a:pt x="54864" y="92202"/>
                  </a:lnTo>
                  <a:lnTo>
                    <a:pt x="54102" y="88392"/>
                  </a:lnTo>
                  <a:lnTo>
                    <a:pt x="53340" y="85344"/>
                  </a:lnTo>
                  <a:lnTo>
                    <a:pt x="53340" y="77724"/>
                  </a:lnTo>
                  <a:lnTo>
                    <a:pt x="54102" y="74676"/>
                  </a:lnTo>
                  <a:lnTo>
                    <a:pt x="54102" y="68580"/>
                  </a:lnTo>
                  <a:lnTo>
                    <a:pt x="53340" y="63246"/>
                  </a:lnTo>
                  <a:lnTo>
                    <a:pt x="52578" y="59436"/>
                  </a:lnTo>
                  <a:lnTo>
                    <a:pt x="52578" y="62484"/>
                  </a:lnTo>
                  <a:lnTo>
                    <a:pt x="53340" y="67818"/>
                  </a:lnTo>
                  <a:lnTo>
                    <a:pt x="53340" y="70866"/>
                  </a:lnTo>
                  <a:lnTo>
                    <a:pt x="52578" y="75438"/>
                  </a:lnTo>
                  <a:lnTo>
                    <a:pt x="51816" y="77724"/>
                  </a:lnTo>
                  <a:lnTo>
                    <a:pt x="51816" y="83820"/>
                  </a:lnTo>
                  <a:lnTo>
                    <a:pt x="52578" y="86868"/>
                  </a:lnTo>
                  <a:lnTo>
                    <a:pt x="53340" y="90678"/>
                  </a:lnTo>
                  <a:lnTo>
                    <a:pt x="54102" y="93726"/>
                  </a:lnTo>
                  <a:lnTo>
                    <a:pt x="54102" y="99060"/>
                  </a:lnTo>
                  <a:lnTo>
                    <a:pt x="53340" y="104394"/>
                  </a:lnTo>
                  <a:lnTo>
                    <a:pt x="53340" y="108966"/>
                  </a:lnTo>
                  <a:lnTo>
                    <a:pt x="54102" y="107442"/>
                  </a:lnTo>
                  <a:lnTo>
                    <a:pt x="54864" y="105918"/>
                  </a:lnTo>
                  <a:lnTo>
                    <a:pt x="54864" y="95250"/>
                  </a:lnTo>
                  <a:lnTo>
                    <a:pt x="54864" y="93726"/>
                  </a:lnTo>
                  <a:lnTo>
                    <a:pt x="56388" y="96774"/>
                  </a:lnTo>
                  <a:lnTo>
                    <a:pt x="55626" y="89154"/>
                  </a:lnTo>
                  <a:lnTo>
                    <a:pt x="55626" y="70104"/>
                  </a:lnTo>
                  <a:lnTo>
                    <a:pt x="56388" y="63246"/>
                  </a:lnTo>
                  <a:close/>
                </a:path>
                <a:path w="83185" h="148589">
                  <a:moveTo>
                    <a:pt x="56388" y="51054"/>
                  </a:moveTo>
                  <a:lnTo>
                    <a:pt x="55626" y="47244"/>
                  </a:lnTo>
                  <a:lnTo>
                    <a:pt x="54864" y="44958"/>
                  </a:lnTo>
                  <a:lnTo>
                    <a:pt x="53340" y="41910"/>
                  </a:lnTo>
                  <a:lnTo>
                    <a:pt x="54102" y="45720"/>
                  </a:lnTo>
                  <a:lnTo>
                    <a:pt x="54102" y="46482"/>
                  </a:lnTo>
                  <a:lnTo>
                    <a:pt x="54864" y="48768"/>
                  </a:lnTo>
                  <a:lnTo>
                    <a:pt x="56388" y="51054"/>
                  </a:lnTo>
                  <a:close/>
                </a:path>
                <a:path w="83185" h="148589">
                  <a:moveTo>
                    <a:pt x="56388" y="36576"/>
                  </a:moveTo>
                  <a:lnTo>
                    <a:pt x="54864" y="33528"/>
                  </a:lnTo>
                  <a:lnTo>
                    <a:pt x="54864" y="39624"/>
                  </a:lnTo>
                  <a:lnTo>
                    <a:pt x="55626" y="41148"/>
                  </a:lnTo>
                  <a:lnTo>
                    <a:pt x="56388" y="44196"/>
                  </a:lnTo>
                  <a:lnTo>
                    <a:pt x="56388" y="36576"/>
                  </a:lnTo>
                  <a:close/>
                </a:path>
                <a:path w="83185" h="148589">
                  <a:moveTo>
                    <a:pt x="57150" y="92964"/>
                  </a:moveTo>
                  <a:lnTo>
                    <a:pt x="56388" y="86868"/>
                  </a:lnTo>
                  <a:lnTo>
                    <a:pt x="56388" y="89154"/>
                  </a:lnTo>
                  <a:lnTo>
                    <a:pt x="57150" y="92964"/>
                  </a:lnTo>
                  <a:close/>
                </a:path>
                <a:path w="83185" h="148589">
                  <a:moveTo>
                    <a:pt x="57150" y="61722"/>
                  </a:moveTo>
                  <a:lnTo>
                    <a:pt x="56388" y="57912"/>
                  </a:lnTo>
                  <a:lnTo>
                    <a:pt x="53340" y="51816"/>
                  </a:lnTo>
                  <a:lnTo>
                    <a:pt x="53340" y="51054"/>
                  </a:lnTo>
                  <a:lnTo>
                    <a:pt x="53340" y="46482"/>
                  </a:lnTo>
                  <a:lnTo>
                    <a:pt x="52578" y="41910"/>
                  </a:lnTo>
                  <a:lnTo>
                    <a:pt x="51816" y="32766"/>
                  </a:lnTo>
                  <a:lnTo>
                    <a:pt x="51816" y="41910"/>
                  </a:lnTo>
                  <a:lnTo>
                    <a:pt x="52578" y="46482"/>
                  </a:lnTo>
                  <a:lnTo>
                    <a:pt x="52578" y="57912"/>
                  </a:lnTo>
                  <a:lnTo>
                    <a:pt x="54102" y="64770"/>
                  </a:lnTo>
                  <a:lnTo>
                    <a:pt x="53340" y="57912"/>
                  </a:lnTo>
                  <a:lnTo>
                    <a:pt x="53340" y="54864"/>
                  </a:lnTo>
                  <a:lnTo>
                    <a:pt x="54864" y="57150"/>
                  </a:lnTo>
                  <a:lnTo>
                    <a:pt x="56388" y="60960"/>
                  </a:lnTo>
                  <a:lnTo>
                    <a:pt x="56388" y="63246"/>
                  </a:lnTo>
                  <a:lnTo>
                    <a:pt x="56388" y="83058"/>
                  </a:lnTo>
                  <a:lnTo>
                    <a:pt x="57150" y="76962"/>
                  </a:lnTo>
                  <a:lnTo>
                    <a:pt x="57150" y="61722"/>
                  </a:lnTo>
                  <a:close/>
                </a:path>
                <a:path w="83185" h="148589">
                  <a:moveTo>
                    <a:pt x="57150" y="54864"/>
                  </a:moveTo>
                  <a:lnTo>
                    <a:pt x="56388" y="51054"/>
                  </a:lnTo>
                  <a:lnTo>
                    <a:pt x="56388" y="52578"/>
                  </a:lnTo>
                  <a:lnTo>
                    <a:pt x="57150" y="54864"/>
                  </a:lnTo>
                  <a:close/>
                </a:path>
                <a:path w="83185" h="148589">
                  <a:moveTo>
                    <a:pt x="57912" y="101346"/>
                  </a:moveTo>
                  <a:lnTo>
                    <a:pt x="57150" y="94488"/>
                  </a:lnTo>
                  <a:lnTo>
                    <a:pt x="57150" y="105918"/>
                  </a:lnTo>
                  <a:lnTo>
                    <a:pt x="56388" y="109728"/>
                  </a:lnTo>
                  <a:lnTo>
                    <a:pt x="56388" y="112014"/>
                  </a:lnTo>
                  <a:lnTo>
                    <a:pt x="54864" y="114300"/>
                  </a:lnTo>
                  <a:lnTo>
                    <a:pt x="50292" y="117348"/>
                  </a:lnTo>
                  <a:lnTo>
                    <a:pt x="49530" y="119634"/>
                  </a:lnTo>
                  <a:lnTo>
                    <a:pt x="51816" y="118110"/>
                  </a:lnTo>
                  <a:lnTo>
                    <a:pt x="53340" y="116586"/>
                  </a:lnTo>
                  <a:lnTo>
                    <a:pt x="55626" y="115062"/>
                  </a:lnTo>
                  <a:lnTo>
                    <a:pt x="57912" y="111252"/>
                  </a:lnTo>
                  <a:lnTo>
                    <a:pt x="57912" y="101346"/>
                  </a:lnTo>
                  <a:close/>
                </a:path>
                <a:path w="83185" h="148589">
                  <a:moveTo>
                    <a:pt x="57912" y="56388"/>
                  </a:moveTo>
                  <a:lnTo>
                    <a:pt x="56388" y="54864"/>
                  </a:lnTo>
                  <a:lnTo>
                    <a:pt x="55626" y="51816"/>
                  </a:lnTo>
                  <a:lnTo>
                    <a:pt x="54102" y="47244"/>
                  </a:lnTo>
                  <a:lnTo>
                    <a:pt x="53340" y="51054"/>
                  </a:lnTo>
                  <a:lnTo>
                    <a:pt x="54864" y="51816"/>
                  </a:lnTo>
                  <a:lnTo>
                    <a:pt x="54864" y="54102"/>
                  </a:lnTo>
                  <a:lnTo>
                    <a:pt x="57150" y="57150"/>
                  </a:lnTo>
                  <a:lnTo>
                    <a:pt x="57150" y="61722"/>
                  </a:lnTo>
                  <a:lnTo>
                    <a:pt x="57912" y="66294"/>
                  </a:lnTo>
                  <a:lnTo>
                    <a:pt x="57912" y="56388"/>
                  </a:lnTo>
                  <a:close/>
                </a:path>
                <a:path w="83185" h="148589">
                  <a:moveTo>
                    <a:pt x="57912" y="28956"/>
                  </a:moveTo>
                  <a:lnTo>
                    <a:pt x="57150" y="24384"/>
                  </a:lnTo>
                  <a:lnTo>
                    <a:pt x="57150" y="11430"/>
                  </a:lnTo>
                  <a:lnTo>
                    <a:pt x="56388" y="17526"/>
                  </a:lnTo>
                  <a:lnTo>
                    <a:pt x="56388" y="32766"/>
                  </a:lnTo>
                  <a:lnTo>
                    <a:pt x="57912" y="28956"/>
                  </a:lnTo>
                  <a:close/>
                </a:path>
                <a:path w="83185" h="148589">
                  <a:moveTo>
                    <a:pt x="58674" y="115062"/>
                  </a:moveTo>
                  <a:lnTo>
                    <a:pt x="55626" y="116586"/>
                  </a:lnTo>
                  <a:lnTo>
                    <a:pt x="53340" y="118110"/>
                  </a:lnTo>
                  <a:lnTo>
                    <a:pt x="51816" y="120396"/>
                  </a:lnTo>
                  <a:lnTo>
                    <a:pt x="49530" y="123444"/>
                  </a:lnTo>
                  <a:lnTo>
                    <a:pt x="47244" y="128016"/>
                  </a:lnTo>
                  <a:lnTo>
                    <a:pt x="47244" y="131826"/>
                  </a:lnTo>
                  <a:lnTo>
                    <a:pt x="46482" y="134112"/>
                  </a:lnTo>
                  <a:lnTo>
                    <a:pt x="47244" y="137922"/>
                  </a:lnTo>
                  <a:lnTo>
                    <a:pt x="46482" y="142494"/>
                  </a:lnTo>
                  <a:lnTo>
                    <a:pt x="48006" y="136398"/>
                  </a:lnTo>
                  <a:lnTo>
                    <a:pt x="48768" y="131064"/>
                  </a:lnTo>
                  <a:lnTo>
                    <a:pt x="49530" y="128016"/>
                  </a:lnTo>
                  <a:lnTo>
                    <a:pt x="51816" y="122682"/>
                  </a:lnTo>
                  <a:lnTo>
                    <a:pt x="54864" y="118110"/>
                  </a:lnTo>
                  <a:lnTo>
                    <a:pt x="58674" y="115062"/>
                  </a:lnTo>
                  <a:close/>
                </a:path>
                <a:path w="83185" h="148589">
                  <a:moveTo>
                    <a:pt x="58674" y="56388"/>
                  </a:moveTo>
                  <a:lnTo>
                    <a:pt x="57912" y="52578"/>
                  </a:lnTo>
                  <a:lnTo>
                    <a:pt x="57912" y="49530"/>
                  </a:lnTo>
                  <a:lnTo>
                    <a:pt x="56388" y="44958"/>
                  </a:lnTo>
                  <a:lnTo>
                    <a:pt x="54864" y="42672"/>
                  </a:lnTo>
                  <a:lnTo>
                    <a:pt x="54864" y="41148"/>
                  </a:lnTo>
                  <a:lnTo>
                    <a:pt x="54102" y="37338"/>
                  </a:lnTo>
                  <a:lnTo>
                    <a:pt x="54102" y="41910"/>
                  </a:lnTo>
                  <a:lnTo>
                    <a:pt x="54864" y="44196"/>
                  </a:lnTo>
                  <a:lnTo>
                    <a:pt x="56388" y="45720"/>
                  </a:lnTo>
                  <a:lnTo>
                    <a:pt x="56388" y="48768"/>
                  </a:lnTo>
                  <a:lnTo>
                    <a:pt x="57150" y="52578"/>
                  </a:lnTo>
                  <a:lnTo>
                    <a:pt x="57912" y="54864"/>
                  </a:lnTo>
                  <a:lnTo>
                    <a:pt x="58674" y="56388"/>
                  </a:lnTo>
                  <a:close/>
                </a:path>
                <a:path w="83185" h="148589">
                  <a:moveTo>
                    <a:pt x="59436" y="27432"/>
                  </a:moveTo>
                  <a:lnTo>
                    <a:pt x="58674" y="29718"/>
                  </a:lnTo>
                  <a:lnTo>
                    <a:pt x="57912" y="33528"/>
                  </a:lnTo>
                  <a:lnTo>
                    <a:pt x="57912" y="42672"/>
                  </a:lnTo>
                  <a:lnTo>
                    <a:pt x="57150" y="38862"/>
                  </a:lnTo>
                  <a:lnTo>
                    <a:pt x="55626" y="29718"/>
                  </a:lnTo>
                  <a:lnTo>
                    <a:pt x="55626" y="32004"/>
                  </a:lnTo>
                  <a:lnTo>
                    <a:pt x="56388" y="36576"/>
                  </a:lnTo>
                  <a:lnTo>
                    <a:pt x="57150" y="40386"/>
                  </a:lnTo>
                  <a:lnTo>
                    <a:pt x="57150" y="44958"/>
                  </a:lnTo>
                  <a:lnTo>
                    <a:pt x="57912" y="46482"/>
                  </a:lnTo>
                  <a:lnTo>
                    <a:pt x="58674" y="51816"/>
                  </a:lnTo>
                  <a:lnTo>
                    <a:pt x="59436" y="44958"/>
                  </a:lnTo>
                  <a:lnTo>
                    <a:pt x="59436" y="37338"/>
                  </a:lnTo>
                  <a:lnTo>
                    <a:pt x="59436" y="27432"/>
                  </a:lnTo>
                  <a:close/>
                </a:path>
                <a:path w="83185" h="148589">
                  <a:moveTo>
                    <a:pt x="60198" y="92202"/>
                  </a:moveTo>
                  <a:lnTo>
                    <a:pt x="57912" y="93726"/>
                  </a:lnTo>
                  <a:lnTo>
                    <a:pt x="58674" y="97536"/>
                  </a:lnTo>
                  <a:lnTo>
                    <a:pt x="58674" y="109728"/>
                  </a:lnTo>
                  <a:lnTo>
                    <a:pt x="57912" y="113538"/>
                  </a:lnTo>
                  <a:lnTo>
                    <a:pt x="60198" y="108204"/>
                  </a:lnTo>
                  <a:lnTo>
                    <a:pt x="60198" y="92202"/>
                  </a:lnTo>
                  <a:close/>
                </a:path>
                <a:path w="83185" h="148589">
                  <a:moveTo>
                    <a:pt x="60960" y="118110"/>
                  </a:moveTo>
                  <a:lnTo>
                    <a:pt x="59436" y="120396"/>
                  </a:lnTo>
                  <a:lnTo>
                    <a:pt x="57912" y="129540"/>
                  </a:lnTo>
                  <a:lnTo>
                    <a:pt x="59436" y="124968"/>
                  </a:lnTo>
                  <a:lnTo>
                    <a:pt x="60960" y="118110"/>
                  </a:lnTo>
                  <a:close/>
                </a:path>
                <a:path w="83185" h="148589">
                  <a:moveTo>
                    <a:pt x="61722" y="8382"/>
                  </a:moveTo>
                  <a:lnTo>
                    <a:pt x="60960" y="14478"/>
                  </a:lnTo>
                  <a:lnTo>
                    <a:pt x="60198" y="18288"/>
                  </a:lnTo>
                  <a:lnTo>
                    <a:pt x="59436" y="21336"/>
                  </a:lnTo>
                  <a:lnTo>
                    <a:pt x="59436" y="25146"/>
                  </a:lnTo>
                  <a:lnTo>
                    <a:pt x="60198" y="28194"/>
                  </a:lnTo>
                  <a:lnTo>
                    <a:pt x="60198" y="32004"/>
                  </a:lnTo>
                  <a:lnTo>
                    <a:pt x="59436" y="37338"/>
                  </a:lnTo>
                  <a:lnTo>
                    <a:pt x="60960" y="28194"/>
                  </a:lnTo>
                  <a:lnTo>
                    <a:pt x="60960" y="18288"/>
                  </a:lnTo>
                  <a:lnTo>
                    <a:pt x="61722" y="8382"/>
                  </a:lnTo>
                  <a:close/>
                </a:path>
                <a:path w="83185" h="148589">
                  <a:moveTo>
                    <a:pt x="62484" y="0"/>
                  </a:moveTo>
                  <a:lnTo>
                    <a:pt x="60960" y="3810"/>
                  </a:lnTo>
                  <a:lnTo>
                    <a:pt x="59436" y="9144"/>
                  </a:lnTo>
                  <a:lnTo>
                    <a:pt x="58674" y="16002"/>
                  </a:lnTo>
                  <a:lnTo>
                    <a:pt x="57912" y="21336"/>
                  </a:lnTo>
                  <a:lnTo>
                    <a:pt x="57912" y="28956"/>
                  </a:lnTo>
                  <a:lnTo>
                    <a:pt x="57150" y="32766"/>
                  </a:lnTo>
                  <a:lnTo>
                    <a:pt x="57150" y="35052"/>
                  </a:lnTo>
                  <a:lnTo>
                    <a:pt x="57912" y="31242"/>
                  </a:lnTo>
                  <a:lnTo>
                    <a:pt x="58674" y="28194"/>
                  </a:lnTo>
                  <a:lnTo>
                    <a:pt x="58674" y="21336"/>
                  </a:lnTo>
                  <a:lnTo>
                    <a:pt x="59436" y="19050"/>
                  </a:lnTo>
                  <a:lnTo>
                    <a:pt x="60198" y="12954"/>
                  </a:lnTo>
                  <a:lnTo>
                    <a:pt x="60198" y="8382"/>
                  </a:lnTo>
                  <a:lnTo>
                    <a:pt x="62484" y="0"/>
                  </a:lnTo>
                  <a:close/>
                </a:path>
                <a:path w="83185" h="148589">
                  <a:moveTo>
                    <a:pt x="64770" y="91440"/>
                  </a:moveTo>
                  <a:lnTo>
                    <a:pt x="64008" y="88392"/>
                  </a:lnTo>
                  <a:lnTo>
                    <a:pt x="62484" y="90678"/>
                  </a:lnTo>
                  <a:lnTo>
                    <a:pt x="63246" y="92964"/>
                  </a:lnTo>
                  <a:lnTo>
                    <a:pt x="63246" y="94488"/>
                  </a:lnTo>
                  <a:lnTo>
                    <a:pt x="63246" y="97536"/>
                  </a:lnTo>
                  <a:lnTo>
                    <a:pt x="63246" y="99822"/>
                  </a:lnTo>
                  <a:lnTo>
                    <a:pt x="62788" y="101193"/>
                  </a:lnTo>
                  <a:lnTo>
                    <a:pt x="63246" y="97536"/>
                  </a:lnTo>
                  <a:lnTo>
                    <a:pt x="63246" y="94488"/>
                  </a:lnTo>
                  <a:lnTo>
                    <a:pt x="61722" y="90678"/>
                  </a:lnTo>
                  <a:lnTo>
                    <a:pt x="60960" y="92202"/>
                  </a:lnTo>
                  <a:lnTo>
                    <a:pt x="60960" y="107442"/>
                  </a:lnTo>
                  <a:lnTo>
                    <a:pt x="57912" y="115062"/>
                  </a:lnTo>
                  <a:lnTo>
                    <a:pt x="61722" y="108966"/>
                  </a:lnTo>
                  <a:lnTo>
                    <a:pt x="62484" y="103632"/>
                  </a:lnTo>
                  <a:lnTo>
                    <a:pt x="62484" y="105156"/>
                  </a:lnTo>
                  <a:lnTo>
                    <a:pt x="64008" y="99060"/>
                  </a:lnTo>
                  <a:lnTo>
                    <a:pt x="64770" y="94488"/>
                  </a:lnTo>
                  <a:lnTo>
                    <a:pt x="64770" y="91440"/>
                  </a:lnTo>
                  <a:close/>
                </a:path>
                <a:path w="83185" h="148589">
                  <a:moveTo>
                    <a:pt x="67056" y="100584"/>
                  </a:moveTo>
                  <a:lnTo>
                    <a:pt x="64008" y="106680"/>
                  </a:lnTo>
                  <a:lnTo>
                    <a:pt x="60198" y="112776"/>
                  </a:lnTo>
                  <a:lnTo>
                    <a:pt x="57150" y="118110"/>
                  </a:lnTo>
                  <a:lnTo>
                    <a:pt x="56388" y="122682"/>
                  </a:lnTo>
                  <a:lnTo>
                    <a:pt x="56388" y="128016"/>
                  </a:lnTo>
                  <a:lnTo>
                    <a:pt x="57150" y="122682"/>
                  </a:lnTo>
                  <a:lnTo>
                    <a:pt x="58674" y="118110"/>
                  </a:lnTo>
                  <a:lnTo>
                    <a:pt x="63246" y="111252"/>
                  </a:lnTo>
                  <a:lnTo>
                    <a:pt x="65532" y="104394"/>
                  </a:lnTo>
                  <a:lnTo>
                    <a:pt x="67056" y="100584"/>
                  </a:lnTo>
                  <a:close/>
                </a:path>
                <a:path w="83185" h="148589">
                  <a:moveTo>
                    <a:pt x="67056" y="96012"/>
                  </a:moveTo>
                  <a:lnTo>
                    <a:pt x="66294" y="90678"/>
                  </a:lnTo>
                  <a:lnTo>
                    <a:pt x="66294" y="85344"/>
                  </a:lnTo>
                  <a:lnTo>
                    <a:pt x="64770" y="88392"/>
                  </a:lnTo>
                  <a:lnTo>
                    <a:pt x="65532" y="90678"/>
                  </a:lnTo>
                  <a:lnTo>
                    <a:pt x="65532" y="96012"/>
                  </a:lnTo>
                  <a:lnTo>
                    <a:pt x="64770" y="100584"/>
                  </a:lnTo>
                  <a:lnTo>
                    <a:pt x="63246" y="102870"/>
                  </a:lnTo>
                  <a:lnTo>
                    <a:pt x="62484" y="106680"/>
                  </a:lnTo>
                  <a:lnTo>
                    <a:pt x="61722" y="108966"/>
                  </a:lnTo>
                  <a:lnTo>
                    <a:pt x="64008" y="104394"/>
                  </a:lnTo>
                  <a:lnTo>
                    <a:pt x="66294" y="101346"/>
                  </a:lnTo>
                  <a:lnTo>
                    <a:pt x="67056" y="96012"/>
                  </a:lnTo>
                  <a:close/>
                </a:path>
                <a:path w="83185" h="148589">
                  <a:moveTo>
                    <a:pt x="68580" y="82296"/>
                  </a:moveTo>
                  <a:lnTo>
                    <a:pt x="67056" y="85344"/>
                  </a:lnTo>
                  <a:lnTo>
                    <a:pt x="67056" y="96012"/>
                  </a:lnTo>
                  <a:lnTo>
                    <a:pt x="67056" y="100584"/>
                  </a:lnTo>
                  <a:lnTo>
                    <a:pt x="67056" y="101346"/>
                  </a:lnTo>
                  <a:lnTo>
                    <a:pt x="68580" y="92202"/>
                  </a:lnTo>
                  <a:lnTo>
                    <a:pt x="68580" y="82296"/>
                  </a:lnTo>
                  <a:close/>
                </a:path>
                <a:path w="83185" h="148589">
                  <a:moveTo>
                    <a:pt x="75438" y="86868"/>
                  </a:moveTo>
                  <a:lnTo>
                    <a:pt x="72390" y="89154"/>
                  </a:lnTo>
                  <a:lnTo>
                    <a:pt x="71628" y="90678"/>
                  </a:lnTo>
                  <a:lnTo>
                    <a:pt x="70866" y="93726"/>
                  </a:lnTo>
                  <a:lnTo>
                    <a:pt x="70104" y="97536"/>
                  </a:lnTo>
                  <a:lnTo>
                    <a:pt x="67818" y="102108"/>
                  </a:lnTo>
                  <a:lnTo>
                    <a:pt x="71628" y="96774"/>
                  </a:lnTo>
                  <a:lnTo>
                    <a:pt x="72390" y="95250"/>
                  </a:lnTo>
                  <a:lnTo>
                    <a:pt x="72390" y="92202"/>
                  </a:lnTo>
                  <a:lnTo>
                    <a:pt x="75438" y="86868"/>
                  </a:lnTo>
                  <a:close/>
                </a:path>
                <a:path w="83185" h="148589">
                  <a:moveTo>
                    <a:pt x="75438" y="80772"/>
                  </a:moveTo>
                  <a:lnTo>
                    <a:pt x="72390" y="83058"/>
                  </a:lnTo>
                  <a:lnTo>
                    <a:pt x="72390" y="85344"/>
                  </a:lnTo>
                  <a:lnTo>
                    <a:pt x="70866" y="90678"/>
                  </a:lnTo>
                  <a:lnTo>
                    <a:pt x="73152" y="86106"/>
                  </a:lnTo>
                  <a:lnTo>
                    <a:pt x="75438" y="80772"/>
                  </a:lnTo>
                  <a:close/>
                </a:path>
                <a:path w="83185" h="148589">
                  <a:moveTo>
                    <a:pt x="76962" y="71628"/>
                  </a:moveTo>
                  <a:lnTo>
                    <a:pt x="75438" y="76962"/>
                  </a:lnTo>
                  <a:lnTo>
                    <a:pt x="70866" y="81534"/>
                  </a:lnTo>
                  <a:lnTo>
                    <a:pt x="69342" y="89154"/>
                  </a:lnTo>
                  <a:lnTo>
                    <a:pt x="69342" y="93726"/>
                  </a:lnTo>
                  <a:lnTo>
                    <a:pt x="68580" y="99822"/>
                  </a:lnTo>
                  <a:lnTo>
                    <a:pt x="70104" y="92202"/>
                  </a:lnTo>
                  <a:lnTo>
                    <a:pt x="70866" y="86868"/>
                  </a:lnTo>
                  <a:lnTo>
                    <a:pt x="70866" y="83820"/>
                  </a:lnTo>
                  <a:lnTo>
                    <a:pt x="74676" y="80010"/>
                  </a:lnTo>
                  <a:lnTo>
                    <a:pt x="76200" y="76200"/>
                  </a:lnTo>
                  <a:lnTo>
                    <a:pt x="76962" y="71628"/>
                  </a:lnTo>
                  <a:close/>
                </a:path>
                <a:path w="83185" h="148589">
                  <a:moveTo>
                    <a:pt x="76962" y="65532"/>
                  </a:moveTo>
                  <a:lnTo>
                    <a:pt x="75438" y="67818"/>
                  </a:lnTo>
                  <a:lnTo>
                    <a:pt x="74676" y="73152"/>
                  </a:lnTo>
                  <a:lnTo>
                    <a:pt x="72390" y="74676"/>
                  </a:lnTo>
                  <a:lnTo>
                    <a:pt x="71628" y="76962"/>
                  </a:lnTo>
                  <a:lnTo>
                    <a:pt x="69342" y="83058"/>
                  </a:lnTo>
                  <a:lnTo>
                    <a:pt x="71628" y="79248"/>
                  </a:lnTo>
                  <a:lnTo>
                    <a:pt x="74676" y="76200"/>
                  </a:lnTo>
                  <a:lnTo>
                    <a:pt x="75438" y="72390"/>
                  </a:lnTo>
                  <a:lnTo>
                    <a:pt x="76200" y="67818"/>
                  </a:lnTo>
                  <a:lnTo>
                    <a:pt x="76962" y="65532"/>
                  </a:lnTo>
                  <a:close/>
                </a:path>
                <a:path w="83185" h="148589">
                  <a:moveTo>
                    <a:pt x="80772" y="53340"/>
                  </a:moveTo>
                  <a:lnTo>
                    <a:pt x="79248" y="56388"/>
                  </a:lnTo>
                  <a:lnTo>
                    <a:pt x="77724" y="60198"/>
                  </a:lnTo>
                  <a:lnTo>
                    <a:pt x="76962" y="64008"/>
                  </a:lnTo>
                  <a:lnTo>
                    <a:pt x="76962" y="65532"/>
                  </a:lnTo>
                  <a:lnTo>
                    <a:pt x="76962" y="71628"/>
                  </a:lnTo>
                  <a:lnTo>
                    <a:pt x="78486" y="66294"/>
                  </a:lnTo>
                  <a:lnTo>
                    <a:pt x="78486" y="62484"/>
                  </a:lnTo>
                  <a:lnTo>
                    <a:pt x="80010" y="58674"/>
                  </a:lnTo>
                  <a:lnTo>
                    <a:pt x="80772" y="53340"/>
                  </a:lnTo>
                  <a:close/>
                </a:path>
                <a:path w="83185" h="148589">
                  <a:moveTo>
                    <a:pt x="83058" y="60960"/>
                  </a:moveTo>
                  <a:lnTo>
                    <a:pt x="81534" y="66294"/>
                  </a:lnTo>
                  <a:lnTo>
                    <a:pt x="80010" y="70866"/>
                  </a:lnTo>
                  <a:lnTo>
                    <a:pt x="77724" y="75438"/>
                  </a:lnTo>
                  <a:lnTo>
                    <a:pt x="75438" y="84582"/>
                  </a:lnTo>
                  <a:lnTo>
                    <a:pt x="77724" y="76962"/>
                  </a:lnTo>
                  <a:lnTo>
                    <a:pt x="80772" y="72390"/>
                  </a:lnTo>
                  <a:lnTo>
                    <a:pt x="82296" y="66294"/>
                  </a:lnTo>
                  <a:lnTo>
                    <a:pt x="83058" y="60960"/>
                  </a:lnTo>
                  <a:close/>
                </a:path>
                <a:path w="83185" h="148589">
                  <a:moveTo>
                    <a:pt x="83058" y="48768"/>
                  </a:moveTo>
                  <a:lnTo>
                    <a:pt x="81534" y="51816"/>
                  </a:lnTo>
                  <a:lnTo>
                    <a:pt x="80772" y="56388"/>
                  </a:lnTo>
                  <a:lnTo>
                    <a:pt x="80010" y="60198"/>
                  </a:lnTo>
                  <a:lnTo>
                    <a:pt x="80010" y="63246"/>
                  </a:lnTo>
                  <a:lnTo>
                    <a:pt x="79248" y="67818"/>
                  </a:lnTo>
                  <a:lnTo>
                    <a:pt x="77724" y="70104"/>
                  </a:lnTo>
                  <a:lnTo>
                    <a:pt x="76962" y="73152"/>
                  </a:lnTo>
                  <a:lnTo>
                    <a:pt x="79248" y="69342"/>
                  </a:lnTo>
                  <a:lnTo>
                    <a:pt x="79248" y="68580"/>
                  </a:lnTo>
                  <a:lnTo>
                    <a:pt x="80772" y="66294"/>
                  </a:lnTo>
                  <a:lnTo>
                    <a:pt x="81534" y="63246"/>
                  </a:lnTo>
                  <a:lnTo>
                    <a:pt x="81534" y="59436"/>
                  </a:lnTo>
                  <a:lnTo>
                    <a:pt x="82296" y="54864"/>
                  </a:lnTo>
                  <a:lnTo>
                    <a:pt x="83058" y="48768"/>
                  </a:lnTo>
                  <a:close/>
                </a:path>
              </a:pathLst>
            </a:custGeom>
            <a:solidFill>
              <a:srgbClr val="5F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0657" y="5315711"/>
              <a:ext cx="163195" cy="292100"/>
            </a:xfrm>
            <a:custGeom>
              <a:avLst/>
              <a:gdLst/>
              <a:ahLst/>
              <a:cxnLst/>
              <a:rect l="l" t="t" r="r" b="b"/>
              <a:pathLst>
                <a:path w="163195" h="292100">
                  <a:moveTo>
                    <a:pt x="16764" y="202692"/>
                  </a:moveTo>
                  <a:lnTo>
                    <a:pt x="12954" y="196596"/>
                  </a:lnTo>
                  <a:lnTo>
                    <a:pt x="3810" y="178308"/>
                  </a:lnTo>
                  <a:lnTo>
                    <a:pt x="4572" y="182118"/>
                  </a:lnTo>
                  <a:lnTo>
                    <a:pt x="7620" y="188214"/>
                  </a:lnTo>
                  <a:lnTo>
                    <a:pt x="9906" y="193548"/>
                  </a:lnTo>
                  <a:lnTo>
                    <a:pt x="12954" y="198882"/>
                  </a:lnTo>
                  <a:lnTo>
                    <a:pt x="13716" y="199644"/>
                  </a:lnTo>
                  <a:lnTo>
                    <a:pt x="16764" y="202692"/>
                  </a:lnTo>
                  <a:close/>
                </a:path>
                <a:path w="163195" h="292100">
                  <a:moveTo>
                    <a:pt x="22098" y="223266"/>
                  </a:moveTo>
                  <a:lnTo>
                    <a:pt x="21336" y="221742"/>
                  </a:lnTo>
                  <a:lnTo>
                    <a:pt x="18288" y="222504"/>
                  </a:lnTo>
                  <a:lnTo>
                    <a:pt x="13716" y="223266"/>
                  </a:lnTo>
                  <a:lnTo>
                    <a:pt x="6858" y="223266"/>
                  </a:lnTo>
                  <a:lnTo>
                    <a:pt x="0" y="221742"/>
                  </a:lnTo>
                  <a:lnTo>
                    <a:pt x="3810" y="223266"/>
                  </a:lnTo>
                  <a:lnTo>
                    <a:pt x="9144" y="224028"/>
                  </a:lnTo>
                  <a:lnTo>
                    <a:pt x="15240" y="224028"/>
                  </a:lnTo>
                  <a:lnTo>
                    <a:pt x="19812" y="223266"/>
                  </a:lnTo>
                  <a:lnTo>
                    <a:pt x="22098" y="223266"/>
                  </a:lnTo>
                  <a:close/>
                </a:path>
                <a:path w="163195" h="292100">
                  <a:moveTo>
                    <a:pt x="28194" y="230124"/>
                  </a:moveTo>
                  <a:lnTo>
                    <a:pt x="26670" y="224790"/>
                  </a:lnTo>
                  <a:lnTo>
                    <a:pt x="22860" y="217932"/>
                  </a:lnTo>
                  <a:lnTo>
                    <a:pt x="19812" y="211074"/>
                  </a:lnTo>
                  <a:lnTo>
                    <a:pt x="17526" y="206502"/>
                  </a:lnTo>
                  <a:lnTo>
                    <a:pt x="13716" y="199644"/>
                  </a:lnTo>
                  <a:lnTo>
                    <a:pt x="19812" y="214884"/>
                  </a:lnTo>
                  <a:lnTo>
                    <a:pt x="23622" y="221742"/>
                  </a:lnTo>
                  <a:lnTo>
                    <a:pt x="25146" y="225552"/>
                  </a:lnTo>
                  <a:lnTo>
                    <a:pt x="28194" y="230124"/>
                  </a:lnTo>
                  <a:close/>
                </a:path>
                <a:path w="163195" h="292100">
                  <a:moveTo>
                    <a:pt x="36576" y="240030"/>
                  </a:moveTo>
                  <a:lnTo>
                    <a:pt x="32766" y="233172"/>
                  </a:lnTo>
                  <a:lnTo>
                    <a:pt x="29718" y="225552"/>
                  </a:lnTo>
                  <a:lnTo>
                    <a:pt x="25908" y="217932"/>
                  </a:lnTo>
                  <a:lnTo>
                    <a:pt x="23622" y="214122"/>
                  </a:lnTo>
                  <a:lnTo>
                    <a:pt x="21336" y="209550"/>
                  </a:lnTo>
                  <a:lnTo>
                    <a:pt x="17526" y="203454"/>
                  </a:lnTo>
                  <a:lnTo>
                    <a:pt x="19050" y="208026"/>
                  </a:lnTo>
                  <a:lnTo>
                    <a:pt x="22098" y="212598"/>
                  </a:lnTo>
                  <a:lnTo>
                    <a:pt x="24384" y="218694"/>
                  </a:lnTo>
                  <a:lnTo>
                    <a:pt x="27432" y="223266"/>
                  </a:lnTo>
                  <a:lnTo>
                    <a:pt x="28956" y="227076"/>
                  </a:lnTo>
                  <a:lnTo>
                    <a:pt x="32766" y="233934"/>
                  </a:lnTo>
                  <a:lnTo>
                    <a:pt x="36576" y="240030"/>
                  </a:lnTo>
                  <a:close/>
                </a:path>
                <a:path w="163195" h="292100">
                  <a:moveTo>
                    <a:pt x="49530" y="269748"/>
                  </a:moveTo>
                  <a:lnTo>
                    <a:pt x="45720" y="263652"/>
                  </a:lnTo>
                  <a:lnTo>
                    <a:pt x="44196" y="259842"/>
                  </a:lnTo>
                  <a:lnTo>
                    <a:pt x="41148" y="254508"/>
                  </a:lnTo>
                  <a:lnTo>
                    <a:pt x="39624" y="250698"/>
                  </a:lnTo>
                  <a:lnTo>
                    <a:pt x="36576" y="246126"/>
                  </a:lnTo>
                  <a:lnTo>
                    <a:pt x="33299" y="240144"/>
                  </a:lnTo>
                  <a:lnTo>
                    <a:pt x="35052" y="242316"/>
                  </a:lnTo>
                  <a:lnTo>
                    <a:pt x="38100" y="247650"/>
                  </a:lnTo>
                  <a:lnTo>
                    <a:pt x="40386" y="249936"/>
                  </a:lnTo>
                  <a:lnTo>
                    <a:pt x="41148" y="252222"/>
                  </a:lnTo>
                  <a:lnTo>
                    <a:pt x="42672" y="255270"/>
                  </a:lnTo>
                  <a:lnTo>
                    <a:pt x="43434" y="258318"/>
                  </a:lnTo>
                  <a:lnTo>
                    <a:pt x="45720" y="261366"/>
                  </a:lnTo>
                  <a:lnTo>
                    <a:pt x="44196" y="257556"/>
                  </a:lnTo>
                  <a:lnTo>
                    <a:pt x="42672" y="252984"/>
                  </a:lnTo>
                  <a:lnTo>
                    <a:pt x="41148" y="250698"/>
                  </a:lnTo>
                  <a:lnTo>
                    <a:pt x="39624" y="246126"/>
                  </a:lnTo>
                  <a:lnTo>
                    <a:pt x="38100" y="243840"/>
                  </a:lnTo>
                  <a:lnTo>
                    <a:pt x="35814" y="240792"/>
                  </a:lnTo>
                  <a:lnTo>
                    <a:pt x="32766" y="236982"/>
                  </a:lnTo>
                  <a:lnTo>
                    <a:pt x="28956" y="230124"/>
                  </a:lnTo>
                  <a:lnTo>
                    <a:pt x="32004" y="238506"/>
                  </a:lnTo>
                  <a:lnTo>
                    <a:pt x="32270" y="238861"/>
                  </a:lnTo>
                  <a:lnTo>
                    <a:pt x="32766" y="240792"/>
                  </a:lnTo>
                  <a:lnTo>
                    <a:pt x="36576" y="248412"/>
                  </a:lnTo>
                  <a:lnTo>
                    <a:pt x="37338" y="251460"/>
                  </a:lnTo>
                  <a:lnTo>
                    <a:pt x="39624" y="254508"/>
                  </a:lnTo>
                  <a:lnTo>
                    <a:pt x="42672" y="259080"/>
                  </a:lnTo>
                  <a:lnTo>
                    <a:pt x="44196" y="263652"/>
                  </a:lnTo>
                  <a:lnTo>
                    <a:pt x="46482" y="266700"/>
                  </a:lnTo>
                  <a:lnTo>
                    <a:pt x="49530" y="269748"/>
                  </a:lnTo>
                  <a:close/>
                </a:path>
                <a:path w="163195" h="292100">
                  <a:moveTo>
                    <a:pt x="51816" y="109728"/>
                  </a:moveTo>
                  <a:lnTo>
                    <a:pt x="49530" y="108204"/>
                  </a:lnTo>
                  <a:lnTo>
                    <a:pt x="47244" y="108204"/>
                  </a:lnTo>
                  <a:lnTo>
                    <a:pt x="51816" y="109728"/>
                  </a:lnTo>
                  <a:close/>
                </a:path>
                <a:path w="163195" h="292100">
                  <a:moveTo>
                    <a:pt x="52578" y="71628"/>
                  </a:moveTo>
                  <a:lnTo>
                    <a:pt x="51816" y="67056"/>
                  </a:lnTo>
                  <a:lnTo>
                    <a:pt x="48768" y="59436"/>
                  </a:lnTo>
                  <a:lnTo>
                    <a:pt x="47244" y="53340"/>
                  </a:lnTo>
                  <a:lnTo>
                    <a:pt x="47244" y="57912"/>
                  </a:lnTo>
                  <a:lnTo>
                    <a:pt x="50292" y="67056"/>
                  </a:lnTo>
                  <a:lnTo>
                    <a:pt x="52578" y="71628"/>
                  </a:lnTo>
                  <a:close/>
                </a:path>
                <a:path w="163195" h="292100">
                  <a:moveTo>
                    <a:pt x="58674" y="287274"/>
                  </a:moveTo>
                  <a:lnTo>
                    <a:pt x="54102" y="277368"/>
                  </a:lnTo>
                  <a:lnTo>
                    <a:pt x="51816" y="273558"/>
                  </a:lnTo>
                  <a:lnTo>
                    <a:pt x="51054" y="269748"/>
                  </a:lnTo>
                  <a:lnTo>
                    <a:pt x="49530" y="270510"/>
                  </a:lnTo>
                  <a:lnTo>
                    <a:pt x="52578" y="275844"/>
                  </a:lnTo>
                  <a:lnTo>
                    <a:pt x="54864" y="281178"/>
                  </a:lnTo>
                  <a:lnTo>
                    <a:pt x="58674" y="287274"/>
                  </a:lnTo>
                  <a:close/>
                </a:path>
                <a:path w="163195" h="292100">
                  <a:moveTo>
                    <a:pt x="59436" y="275082"/>
                  </a:moveTo>
                  <a:lnTo>
                    <a:pt x="54102" y="267462"/>
                  </a:lnTo>
                  <a:lnTo>
                    <a:pt x="49530" y="262890"/>
                  </a:lnTo>
                  <a:lnTo>
                    <a:pt x="47244" y="257556"/>
                  </a:lnTo>
                  <a:lnTo>
                    <a:pt x="44958" y="252984"/>
                  </a:lnTo>
                  <a:lnTo>
                    <a:pt x="41910" y="245364"/>
                  </a:lnTo>
                  <a:lnTo>
                    <a:pt x="37338" y="240792"/>
                  </a:lnTo>
                  <a:lnTo>
                    <a:pt x="41910" y="246888"/>
                  </a:lnTo>
                  <a:lnTo>
                    <a:pt x="43434" y="253746"/>
                  </a:lnTo>
                  <a:lnTo>
                    <a:pt x="46482" y="259080"/>
                  </a:lnTo>
                  <a:lnTo>
                    <a:pt x="47244" y="262128"/>
                  </a:lnTo>
                  <a:lnTo>
                    <a:pt x="54864" y="268986"/>
                  </a:lnTo>
                  <a:lnTo>
                    <a:pt x="59436" y="275082"/>
                  </a:lnTo>
                  <a:close/>
                </a:path>
                <a:path w="163195" h="292100">
                  <a:moveTo>
                    <a:pt x="60198" y="78486"/>
                  </a:moveTo>
                  <a:lnTo>
                    <a:pt x="58674" y="80010"/>
                  </a:lnTo>
                  <a:lnTo>
                    <a:pt x="59436" y="80772"/>
                  </a:lnTo>
                  <a:lnTo>
                    <a:pt x="60198" y="78486"/>
                  </a:lnTo>
                  <a:close/>
                </a:path>
                <a:path w="163195" h="292100">
                  <a:moveTo>
                    <a:pt x="63246" y="291846"/>
                  </a:moveTo>
                  <a:lnTo>
                    <a:pt x="46482" y="262890"/>
                  </a:lnTo>
                  <a:lnTo>
                    <a:pt x="50292" y="267462"/>
                  </a:lnTo>
                  <a:lnTo>
                    <a:pt x="53340" y="272034"/>
                  </a:lnTo>
                  <a:lnTo>
                    <a:pt x="56388" y="277368"/>
                  </a:lnTo>
                  <a:lnTo>
                    <a:pt x="58674" y="283464"/>
                  </a:lnTo>
                  <a:lnTo>
                    <a:pt x="60198" y="285750"/>
                  </a:lnTo>
                  <a:lnTo>
                    <a:pt x="63246" y="291846"/>
                  </a:lnTo>
                  <a:close/>
                </a:path>
                <a:path w="163195" h="292100">
                  <a:moveTo>
                    <a:pt x="66294" y="102870"/>
                  </a:moveTo>
                  <a:lnTo>
                    <a:pt x="64770" y="97536"/>
                  </a:lnTo>
                  <a:lnTo>
                    <a:pt x="63246" y="93726"/>
                  </a:lnTo>
                  <a:lnTo>
                    <a:pt x="60198" y="90678"/>
                  </a:lnTo>
                  <a:lnTo>
                    <a:pt x="59436" y="86868"/>
                  </a:lnTo>
                  <a:lnTo>
                    <a:pt x="57150" y="81534"/>
                  </a:lnTo>
                  <a:lnTo>
                    <a:pt x="55626" y="77724"/>
                  </a:lnTo>
                  <a:lnTo>
                    <a:pt x="53340" y="72390"/>
                  </a:lnTo>
                  <a:lnTo>
                    <a:pt x="54102" y="75438"/>
                  </a:lnTo>
                  <a:lnTo>
                    <a:pt x="55626" y="80772"/>
                  </a:lnTo>
                  <a:lnTo>
                    <a:pt x="58674" y="88392"/>
                  </a:lnTo>
                  <a:lnTo>
                    <a:pt x="62484" y="94488"/>
                  </a:lnTo>
                  <a:lnTo>
                    <a:pt x="64008" y="97536"/>
                  </a:lnTo>
                  <a:lnTo>
                    <a:pt x="66294" y="102870"/>
                  </a:lnTo>
                  <a:close/>
                </a:path>
                <a:path w="163195" h="292100">
                  <a:moveTo>
                    <a:pt x="66294" y="71628"/>
                  </a:moveTo>
                  <a:lnTo>
                    <a:pt x="60960" y="77724"/>
                  </a:lnTo>
                  <a:lnTo>
                    <a:pt x="64770" y="73914"/>
                  </a:lnTo>
                  <a:lnTo>
                    <a:pt x="66294" y="71628"/>
                  </a:lnTo>
                  <a:close/>
                </a:path>
                <a:path w="163195" h="292100">
                  <a:moveTo>
                    <a:pt x="67056" y="113538"/>
                  </a:moveTo>
                  <a:lnTo>
                    <a:pt x="65532" y="111252"/>
                  </a:lnTo>
                  <a:lnTo>
                    <a:pt x="63246" y="112014"/>
                  </a:lnTo>
                  <a:lnTo>
                    <a:pt x="59436" y="112014"/>
                  </a:lnTo>
                  <a:lnTo>
                    <a:pt x="55626" y="110490"/>
                  </a:lnTo>
                  <a:lnTo>
                    <a:pt x="51816" y="109728"/>
                  </a:lnTo>
                  <a:lnTo>
                    <a:pt x="55626" y="111252"/>
                  </a:lnTo>
                  <a:lnTo>
                    <a:pt x="60198" y="112776"/>
                  </a:lnTo>
                  <a:lnTo>
                    <a:pt x="63246" y="112903"/>
                  </a:lnTo>
                  <a:lnTo>
                    <a:pt x="67056" y="113538"/>
                  </a:lnTo>
                  <a:close/>
                </a:path>
                <a:path w="163195" h="292100">
                  <a:moveTo>
                    <a:pt x="70866" y="121920"/>
                  </a:moveTo>
                  <a:lnTo>
                    <a:pt x="68580" y="113538"/>
                  </a:lnTo>
                  <a:lnTo>
                    <a:pt x="67056" y="109728"/>
                  </a:lnTo>
                  <a:lnTo>
                    <a:pt x="63246" y="98298"/>
                  </a:lnTo>
                  <a:lnTo>
                    <a:pt x="60198" y="92964"/>
                  </a:lnTo>
                  <a:lnTo>
                    <a:pt x="63246" y="100584"/>
                  </a:lnTo>
                  <a:lnTo>
                    <a:pt x="65532" y="107442"/>
                  </a:lnTo>
                  <a:lnTo>
                    <a:pt x="66294" y="108966"/>
                  </a:lnTo>
                  <a:lnTo>
                    <a:pt x="67818" y="112776"/>
                  </a:lnTo>
                  <a:lnTo>
                    <a:pt x="67818" y="115824"/>
                  </a:lnTo>
                  <a:lnTo>
                    <a:pt x="69342" y="119634"/>
                  </a:lnTo>
                  <a:lnTo>
                    <a:pt x="70866" y="121920"/>
                  </a:lnTo>
                  <a:close/>
                </a:path>
                <a:path w="163195" h="292100">
                  <a:moveTo>
                    <a:pt x="80010" y="165354"/>
                  </a:moveTo>
                  <a:lnTo>
                    <a:pt x="79248" y="163830"/>
                  </a:lnTo>
                  <a:lnTo>
                    <a:pt x="76962" y="163830"/>
                  </a:lnTo>
                  <a:lnTo>
                    <a:pt x="70866" y="163068"/>
                  </a:lnTo>
                  <a:lnTo>
                    <a:pt x="65532" y="160782"/>
                  </a:lnTo>
                  <a:lnTo>
                    <a:pt x="59436" y="160020"/>
                  </a:lnTo>
                  <a:lnTo>
                    <a:pt x="64770" y="161544"/>
                  </a:lnTo>
                  <a:lnTo>
                    <a:pt x="72390" y="164592"/>
                  </a:lnTo>
                  <a:lnTo>
                    <a:pt x="77724" y="164592"/>
                  </a:lnTo>
                  <a:lnTo>
                    <a:pt x="80010" y="165354"/>
                  </a:lnTo>
                  <a:close/>
                </a:path>
                <a:path w="163195" h="292100">
                  <a:moveTo>
                    <a:pt x="80010" y="143256"/>
                  </a:moveTo>
                  <a:lnTo>
                    <a:pt x="76200" y="135636"/>
                  </a:lnTo>
                  <a:lnTo>
                    <a:pt x="73914" y="132588"/>
                  </a:lnTo>
                  <a:lnTo>
                    <a:pt x="73317" y="128447"/>
                  </a:lnTo>
                  <a:lnTo>
                    <a:pt x="74676" y="131826"/>
                  </a:lnTo>
                  <a:lnTo>
                    <a:pt x="77724" y="135636"/>
                  </a:lnTo>
                  <a:lnTo>
                    <a:pt x="79248" y="140970"/>
                  </a:lnTo>
                  <a:lnTo>
                    <a:pt x="78486" y="132588"/>
                  </a:lnTo>
                  <a:lnTo>
                    <a:pt x="74676" y="126492"/>
                  </a:lnTo>
                  <a:lnTo>
                    <a:pt x="73152" y="120396"/>
                  </a:lnTo>
                  <a:lnTo>
                    <a:pt x="71628" y="116586"/>
                  </a:lnTo>
                  <a:lnTo>
                    <a:pt x="69342" y="110490"/>
                  </a:lnTo>
                  <a:lnTo>
                    <a:pt x="65532" y="103632"/>
                  </a:lnTo>
                  <a:lnTo>
                    <a:pt x="67818" y="108204"/>
                  </a:lnTo>
                  <a:lnTo>
                    <a:pt x="72390" y="121920"/>
                  </a:lnTo>
                  <a:lnTo>
                    <a:pt x="73025" y="127038"/>
                  </a:lnTo>
                  <a:lnTo>
                    <a:pt x="68580" y="118872"/>
                  </a:lnTo>
                  <a:lnTo>
                    <a:pt x="70104" y="122682"/>
                  </a:lnTo>
                  <a:lnTo>
                    <a:pt x="72390" y="128778"/>
                  </a:lnTo>
                  <a:lnTo>
                    <a:pt x="73914" y="134112"/>
                  </a:lnTo>
                  <a:lnTo>
                    <a:pt x="78486" y="143256"/>
                  </a:lnTo>
                  <a:lnTo>
                    <a:pt x="79248" y="150876"/>
                  </a:lnTo>
                  <a:lnTo>
                    <a:pt x="80010" y="144780"/>
                  </a:lnTo>
                  <a:lnTo>
                    <a:pt x="80010" y="143256"/>
                  </a:lnTo>
                  <a:close/>
                </a:path>
                <a:path w="163195" h="292100">
                  <a:moveTo>
                    <a:pt x="80772" y="166116"/>
                  </a:moveTo>
                  <a:lnTo>
                    <a:pt x="80010" y="160020"/>
                  </a:lnTo>
                  <a:lnTo>
                    <a:pt x="79248" y="156210"/>
                  </a:lnTo>
                  <a:lnTo>
                    <a:pt x="79248" y="151638"/>
                  </a:lnTo>
                  <a:lnTo>
                    <a:pt x="78486" y="145542"/>
                  </a:lnTo>
                  <a:lnTo>
                    <a:pt x="76200" y="139446"/>
                  </a:lnTo>
                  <a:lnTo>
                    <a:pt x="76962" y="144018"/>
                  </a:lnTo>
                  <a:lnTo>
                    <a:pt x="77724" y="147828"/>
                  </a:lnTo>
                  <a:lnTo>
                    <a:pt x="78486" y="153162"/>
                  </a:lnTo>
                  <a:lnTo>
                    <a:pt x="79248" y="157734"/>
                  </a:lnTo>
                  <a:lnTo>
                    <a:pt x="80010" y="161544"/>
                  </a:lnTo>
                  <a:lnTo>
                    <a:pt x="80772" y="166116"/>
                  </a:lnTo>
                  <a:close/>
                </a:path>
                <a:path w="163195" h="292100">
                  <a:moveTo>
                    <a:pt x="83820" y="164592"/>
                  </a:moveTo>
                  <a:lnTo>
                    <a:pt x="83058" y="163068"/>
                  </a:lnTo>
                  <a:lnTo>
                    <a:pt x="80772" y="153924"/>
                  </a:lnTo>
                  <a:lnTo>
                    <a:pt x="80772" y="160020"/>
                  </a:lnTo>
                  <a:lnTo>
                    <a:pt x="82296" y="164592"/>
                  </a:lnTo>
                  <a:lnTo>
                    <a:pt x="83820" y="169926"/>
                  </a:lnTo>
                  <a:lnTo>
                    <a:pt x="83820" y="164592"/>
                  </a:lnTo>
                  <a:close/>
                </a:path>
                <a:path w="163195" h="292100">
                  <a:moveTo>
                    <a:pt x="85344" y="185928"/>
                  </a:moveTo>
                  <a:lnTo>
                    <a:pt x="84582" y="182118"/>
                  </a:lnTo>
                  <a:lnTo>
                    <a:pt x="84582" y="177546"/>
                  </a:lnTo>
                  <a:lnTo>
                    <a:pt x="83820" y="171450"/>
                  </a:lnTo>
                  <a:lnTo>
                    <a:pt x="83058" y="169164"/>
                  </a:lnTo>
                  <a:lnTo>
                    <a:pt x="81534" y="166878"/>
                  </a:lnTo>
                  <a:lnTo>
                    <a:pt x="82296" y="173736"/>
                  </a:lnTo>
                  <a:lnTo>
                    <a:pt x="83058" y="179070"/>
                  </a:lnTo>
                  <a:lnTo>
                    <a:pt x="83820" y="183642"/>
                  </a:lnTo>
                  <a:lnTo>
                    <a:pt x="83820" y="187452"/>
                  </a:lnTo>
                  <a:lnTo>
                    <a:pt x="84582" y="191262"/>
                  </a:lnTo>
                  <a:lnTo>
                    <a:pt x="84582" y="192786"/>
                  </a:lnTo>
                  <a:lnTo>
                    <a:pt x="85344" y="189738"/>
                  </a:lnTo>
                  <a:lnTo>
                    <a:pt x="85344" y="185928"/>
                  </a:lnTo>
                  <a:close/>
                </a:path>
                <a:path w="163195" h="292100">
                  <a:moveTo>
                    <a:pt x="86106" y="172974"/>
                  </a:moveTo>
                  <a:lnTo>
                    <a:pt x="85344" y="166116"/>
                  </a:lnTo>
                  <a:lnTo>
                    <a:pt x="85344" y="162306"/>
                  </a:lnTo>
                  <a:lnTo>
                    <a:pt x="84582" y="158496"/>
                  </a:lnTo>
                  <a:lnTo>
                    <a:pt x="83058" y="156210"/>
                  </a:lnTo>
                  <a:lnTo>
                    <a:pt x="83058" y="153162"/>
                  </a:lnTo>
                  <a:lnTo>
                    <a:pt x="82296" y="150114"/>
                  </a:lnTo>
                  <a:lnTo>
                    <a:pt x="80010" y="144780"/>
                  </a:lnTo>
                  <a:lnTo>
                    <a:pt x="81534" y="149352"/>
                  </a:lnTo>
                  <a:lnTo>
                    <a:pt x="81534" y="153162"/>
                  </a:lnTo>
                  <a:lnTo>
                    <a:pt x="82296" y="158496"/>
                  </a:lnTo>
                  <a:lnTo>
                    <a:pt x="83820" y="162306"/>
                  </a:lnTo>
                  <a:lnTo>
                    <a:pt x="84582" y="167640"/>
                  </a:lnTo>
                  <a:lnTo>
                    <a:pt x="86106" y="172974"/>
                  </a:lnTo>
                  <a:close/>
                </a:path>
                <a:path w="163195" h="292100">
                  <a:moveTo>
                    <a:pt x="86868" y="185928"/>
                  </a:moveTo>
                  <a:lnTo>
                    <a:pt x="86106" y="182880"/>
                  </a:lnTo>
                  <a:lnTo>
                    <a:pt x="86106" y="180594"/>
                  </a:lnTo>
                  <a:lnTo>
                    <a:pt x="85344" y="175260"/>
                  </a:lnTo>
                  <a:lnTo>
                    <a:pt x="85344" y="185928"/>
                  </a:lnTo>
                  <a:lnTo>
                    <a:pt x="86106" y="190500"/>
                  </a:lnTo>
                  <a:lnTo>
                    <a:pt x="86868" y="195834"/>
                  </a:lnTo>
                  <a:lnTo>
                    <a:pt x="86868" y="185928"/>
                  </a:lnTo>
                  <a:close/>
                </a:path>
                <a:path w="163195" h="292100">
                  <a:moveTo>
                    <a:pt x="88392" y="188976"/>
                  </a:moveTo>
                  <a:lnTo>
                    <a:pt x="87630" y="184404"/>
                  </a:lnTo>
                  <a:lnTo>
                    <a:pt x="88392" y="191262"/>
                  </a:lnTo>
                  <a:lnTo>
                    <a:pt x="88392" y="188976"/>
                  </a:lnTo>
                  <a:close/>
                </a:path>
                <a:path w="163195" h="292100">
                  <a:moveTo>
                    <a:pt x="89154" y="229362"/>
                  </a:moveTo>
                  <a:lnTo>
                    <a:pt x="88392" y="225552"/>
                  </a:lnTo>
                  <a:lnTo>
                    <a:pt x="88392" y="222504"/>
                  </a:lnTo>
                  <a:lnTo>
                    <a:pt x="87630" y="230124"/>
                  </a:lnTo>
                  <a:lnTo>
                    <a:pt x="87630" y="232410"/>
                  </a:lnTo>
                  <a:lnTo>
                    <a:pt x="88392" y="236982"/>
                  </a:lnTo>
                  <a:lnTo>
                    <a:pt x="89154" y="243078"/>
                  </a:lnTo>
                  <a:lnTo>
                    <a:pt x="89154" y="229362"/>
                  </a:lnTo>
                  <a:close/>
                </a:path>
                <a:path w="163195" h="292100">
                  <a:moveTo>
                    <a:pt x="89916" y="214884"/>
                  </a:moveTo>
                  <a:lnTo>
                    <a:pt x="88392" y="209550"/>
                  </a:lnTo>
                  <a:lnTo>
                    <a:pt x="86868" y="205740"/>
                  </a:lnTo>
                  <a:lnTo>
                    <a:pt x="86868" y="208026"/>
                  </a:lnTo>
                  <a:lnTo>
                    <a:pt x="86106" y="200406"/>
                  </a:lnTo>
                  <a:lnTo>
                    <a:pt x="86106" y="195072"/>
                  </a:lnTo>
                  <a:lnTo>
                    <a:pt x="85344" y="192024"/>
                  </a:lnTo>
                  <a:lnTo>
                    <a:pt x="85344" y="206502"/>
                  </a:lnTo>
                  <a:lnTo>
                    <a:pt x="86106" y="211836"/>
                  </a:lnTo>
                  <a:lnTo>
                    <a:pt x="86868" y="213360"/>
                  </a:lnTo>
                  <a:lnTo>
                    <a:pt x="86868" y="217170"/>
                  </a:lnTo>
                  <a:lnTo>
                    <a:pt x="87630" y="223266"/>
                  </a:lnTo>
                  <a:lnTo>
                    <a:pt x="87630" y="214884"/>
                  </a:lnTo>
                  <a:lnTo>
                    <a:pt x="86868" y="211074"/>
                  </a:lnTo>
                  <a:lnTo>
                    <a:pt x="86868" y="208788"/>
                  </a:lnTo>
                  <a:lnTo>
                    <a:pt x="87630" y="213360"/>
                  </a:lnTo>
                  <a:lnTo>
                    <a:pt x="88392" y="214884"/>
                  </a:lnTo>
                  <a:lnTo>
                    <a:pt x="88392" y="220218"/>
                  </a:lnTo>
                  <a:lnTo>
                    <a:pt x="89154" y="224790"/>
                  </a:lnTo>
                  <a:lnTo>
                    <a:pt x="89916" y="228600"/>
                  </a:lnTo>
                  <a:lnTo>
                    <a:pt x="89916" y="214884"/>
                  </a:lnTo>
                  <a:close/>
                </a:path>
                <a:path w="163195" h="292100">
                  <a:moveTo>
                    <a:pt x="89916" y="206502"/>
                  </a:moveTo>
                  <a:lnTo>
                    <a:pt x="89154" y="204978"/>
                  </a:lnTo>
                  <a:lnTo>
                    <a:pt x="89154" y="201168"/>
                  </a:lnTo>
                  <a:lnTo>
                    <a:pt x="88392" y="198882"/>
                  </a:lnTo>
                  <a:lnTo>
                    <a:pt x="88392" y="195072"/>
                  </a:lnTo>
                  <a:lnTo>
                    <a:pt x="87630" y="198882"/>
                  </a:lnTo>
                  <a:lnTo>
                    <a:pt x="87630" y="205740"/>
                  </a:lnTo>
                  <a:lnTo>
                    <a:pt x="88392" y="207264"/>
                  </a:lnTo>
                  <a:lnTo>
                    <a:pt x="89916" y="211074"/>
                  </a:lnTo>
                  <a:lnTo>
                    <a:pt x="89916" y="206502"/>
                  </a:lnTo>
                  <a:close/>
                </a:path>
                <a:path w="163195" h="292100">
                  <a:moveTo>
                    <a:pt x="92202" y="221742"/>
                  </a:moveTo>
                  <a:lnTo>
                    <a:pt x="90678" y="217932"/>
                  </a:lnTo>
                  <a:lnTo>
                    <a:pt x="90678" y="224028"/>
                  </a:lnTo>
                  <a:lnTo>
                    <a:pt x="92202" y="231648"/>
                  </a:lnTo>
                  <a:lnTo>
                    <a:pt x="92202" y="221742"/>
                  </a:lnTo>
                  <a:close/>
                </a:path>
                <a:path w="163195" h="292100">
                  <a:moveTo>
                    <a:pt x="102870" y="197358"/>
                  </a:moveTo>
                  <a:lnTo>
                    <a:pt x="102108" y="203454"/>
                  </a:lnTo>
                  <a:lnTo>
                    <a:pt x="102870" y="211836"/>
                  </a:lnTo>
                  <a:lnTo>
                    <a:pt x="102870" y="197358"/>
                  </a:lnTo>
                  <a:close/>
                </a:path>
                <a:path w="163195" h="292100">
                  <a:moveTo>
                    <a:pt x="104394" y="171450"/>
                  </a:moveTo>
                  <a:lnTo>
                    <a:pt x="103632" y="167640"/>
                  </a:lnTo>
                  <a:lnTo>
                    <a:pt x="103632" y="173736"/>
                  </a:lnTo>
                  <a:lnTo>
                    <a:pt x="102870" y="179832"/>
                  </a:lnTo>
                  <a:lnTo>
                    <a:pt x="102870" y="190500"/>
                  </a:lnTo>
                  <a:lnTo>
                    <a:pt x="104394" y="185166"/>
                  </a:lnTo>
                  <a:lnTo>
                    <a:pt x="104394" y="171450"/>
                  </a:lnTo>
                  <a:close/>
                </a:path>
                <a:path w="163195" h="292100">
                  <a:moveTo>
                    <a:pt x="104394" y="96774"/>
                  </a:moveTo>
                  <a:lnTo>
                    <a:pt x="102108" y="96012"/>
                  </a:lnTo>
                  <a:lnTo>
                    <a:pt x="99060" y="91440"/>
                  </a:lnTo>
                  <a:lnTo>
                    <a:pt x="92202" y="84582"/>
                  </a:lnTo>
                  <a:lnTo>
                    <a:pt x="87630" y="79248"/>
                  </a:lnTo>
                  <a:lnTo>
                    <a:pt x="90678" y="83058"/>
                  </a:lnTo>
                  <a:lnTo>
                    <a:pt x="96012" y="90678"/>
                  </a:lnTo>
                  <a:lnTo>
                    <a:pt x="101346" y="95250"/>
                  </a:lnTo>
                  <a:lnTo>
                    <a:pt x="102870" y="98298"/>
                  </a:lnTo>
                  <a:lnTo>
                    <a:pt x="104394" y="99822"/>
                  </a:lnTo>
                  <a:lnTo>
                    <a:pt x="104394" y="96774"/>
                  </a:lnTo>
                  <a:close/>
                </a:path>
                <a:path w="163195" h="292100">
                  <a:moveTo>
                    <a:pt x="105156" y="184404"/>
                  </a:moveTo>
                  <a:lnTo>
                    <a:pt x="104394" y="192024"/>
                  </a:lnTo>
                  <a:lnTo>
                    <a:pt x="104394" y="199644"/>
                  </a:lnTo>
                  <a:lnTo>
                    <a:pt x="103632" y="204978"/>
                  </a:lnTo>
                  <a:lnTo>
                    <a:pt x="103632" y="214884"/>
                  </a:lnTo>
                  <a:lnTo>
                    <a:pt x="102870" y="219456"/>
                  </a:lnTo>
                  <a:lnTo>
                    <a:pt x="102997" y="220941"/>
                  </a:lnTo>
                  <a:lnTo>
                    <a:pt x="103632" y="217170"/>
                  </a:lnTo>
                  <a:lnTo>
                    <a:pt x="104394" y="211074"/>
                  </a:lnTo>
                  <a:lnTo>
                    <a:pt x="104394" y="206502"/>
                  </a:lnTo>
                  <a:lnTo>
                    <a:pt x="105156" y="203454"/>
                  </a:lnTo>
                  <a:lnTo>
                    <a:pt x="105156" y="184404"/>
                  </a:lnTo>
                  <a:close/>
                </a:path>
                <a:path w="163195" h="292100">
                  <a:moveTo>
                    <a:pt x="105918" y="207264"/>
                  </a:moveTo>
                  <a:lnTo>
                    <a:pt x="105156" y="212598"/>
                  </a:lnTo>
                  <a:lnTo>
                    <a:pt x="104394" y="218694"/>
                  </a:lnTo>
                  <a:lnTo>
                    <a:pt x="103632" y="227076"/>
                  </a:lnTo>
                  <a:lnTo>
                    <a:pt x="105156" y="220980"/>
                  </a:lnTo>
                  <a:lnTo>
                    <a:pt x="105918" y="215646"/>
                  </a:lnTo>
                  <a:lnTo>
                    <a:pt x="105918" y="207264"/>
                  </a:lnTo>
                  <a:close/>
                </a:path>
                <a:path w="163195" h="292100">
                  <a:moveTo>
                    <a:pt x="105918" y="163830"/>
                  </a:moveTo>
                  <a:lnTo>
                    <a:pt x="105156" y="168402"/>
                  </a:lnTo>
                  <a:lnTo>
                    <a:pt x="105156" y="183642"/>
                  </a:lnTo>
                  <a:lnTo>
                    <a:pt x="105918" y="190500"/>
                  </a:lnTo>
                  <a:lnTo>
                    <a:pt x="105918" y="163830"/>
                  </a:lnTo>
                  <a:close/>
                </a:path>
                <a:path w="163195" h="292100">
                  <a:moveTo>
                    <a:pt x="105918" y="150876"/>
                  </a:moveTo>
                  <a:lnTo>
                    <a:pt x="105156" y="144780"/>
                  </a:lnTo>
                  <a:lnTo>
                    <a:pt x="105156" y="141732"/>
                  </a:lnTo>
                  <a:lnTo>
                    <a:pt x="104394" y="150114"/>
                  </a:lnTo>
                  <a:lnTo>
                    <a:pt x="104394" y="152400"/>
                  </a:lnTo>
                  <a:lnTo>
                    <a:pt x="103632" y="156972"/>
                  </a:lnTo>
                  <a:lnTo>
                    <a:pt x="103632" y="166116"/>
                  </a:lnTo>
                  <a:lnTo>
                    <a:pt x="104394" y="161544"/>
                  </a:lnTo>
                  <a:lnTo>
                    <a:pt x="105918" y="153924"/>
                  </a:lnTo>
                  <a:lnTo>
                    <a:pt x="105918" y="150876"/>
                  </a:lnTo>
                  <a:close/>
                </a:path>
                <a:path w="163195" h="292100">
                  <a:moveTo>
                    <a:pt x="106680" y="99060"/>
                  </a:moveTo>
                  <a:lnTo>
                    <a:pt x="105156" y="108204"/>
                  </a:lnTo>
                  <a:lnTo>
                    <a:pt x="105156" y="125730"/>
                  </a:lnTo>
                  <a:lnTo>
                    <a:pt x="105537" y="128778"/>
                  </a:lnTo>
                  <a:lnTo>
                    <a:pt x="105156" y="129540"/>
                  </a:lnTo>
                  <a:lnTo>
                    <a:pt x="105156" y="140970"/>
                  </a:lnTo>
                  <a:lnTo>
                    <a:pt x="105918" y="134874"/>
                  </a:lnTo>
                  <a:lnTo>
                    <a:pt x="105918" y="131826"/>
                  </a:lnTo>
                  <a:lnTo>
                    <a:pt x="105918" y="128016"/>
                  </a:lnTo>
                  <a:lnTo>
                    <a:pt x="105918" y="112776"/>
                  </a:lnTo>
                  <a:lnTo>
                    <a:pt x="106680" y="105918"/>
                  </a:lnTo>
                  <a:lnTo>
                    <a:pt x="106680" y="99060"/>
                  </a:lnTo>
                  <a:close/>
                </a:path>
                <a:path w="163195" h="292100">
                  <a:moveTo>
                    <a:pt x="106680" y="97536"/>
                  </a:moveTo>
                  <a:lnTo>
                    <a:pt x="105918" y="95250"/>
                  </a:lnTo>
                  <a:lnTo>
                    <a:pt x="105156" y="94488"/>
                  </a:lnTo>
                  <a:lnTo>
                    <a:pt x="105156" y="86106"/>
                  </a:lnTo>
                  <a:lnTo>
                    <a:pt x="104394" y="89154"/>
                  </a:lnTo>
                  <a:lnTo>
                    <a:pt x="104394" y="93726"/>
                  </a:lnTo>
                  <a:lnTo>
                    <a:pt x="105156" y="95250"/>
                  </a:lnTo>
                  <a:lnTo>
                    <a:pt x="105156" y="98298"/>
                  </a:lnTo>
                  <a:lnTo>
                    <a:pt x="104394" y="102108"/>
                  </a:lnTo>
                  <a:lnTo>
                    <a:pt x="104394" y="105156"/>
                  </a:lnTo>
                  <a:lnTo>
                    <a:pt x="105918" y="100584"/>
                  </a:lnTo>
                  <a:lnTo>
                    <a:pt x="106680" y="97536"/>
                  </a:lnTo>
                  <a:close/>
                </a:path>
                <a:path w="163195" h="292100">
                  <a:moveTo>
                    <a:pt x="107442" y="150876"/>
                  </a:moveTo>
                  <a:lnTo>
                    <a:pt x="106680" y="144780"/>
                  </a:lnTo>
                  <a:lnTo>
                    <a:pt x="106680" y="138684"/>
                  </a:lnTo>
                  <a:lnTo>
                    <a:pt x="105918" y="142494"/>
                  </a:lnTo>
                  <a:lnTo>
                    <a:pt x="105918" y="146304"/>
                  </a:lnTo>
                  <a:lnTo>
                    <a:pt x="106680" y="150876"/>
                  </a:lnTo>
                  <a:lnTo>
                    <a:pt x="106680" y="177546"/>
                  </a:lnTo>
                  <a:lnTo>
                    <a:pt x="107442" y="174498"/>
                  </a:lnTo>
                  <a:lnTo>
                    <a:pt x="107442" y="150876"/>
                  </a:lnTo>
                  <a:close/>
                </a:path>
                <a:path w="163195" h="292100">
                  <a:moveTo>
                    <a:pt x="107442" y="63246"/>
                  </a:moveTo>
                  <a:lnTo>
                    <a:pt x="106680" y="57912"/>
                  </a:lnTo>
                  <a:lnTo>
                    <a:pt x="105156" y="67056"/>
                  </a:lnTo>
                  <a:lnTo>
                    <a:pt x="104394" y="75438"/>
                  </a:lnTo>
                  <a:lnTo>
                    <a:pt x="105156" y="81534"/>
                  </a:lnTo>
                  <a:lnTo>
                    <a:pt x="105918" y="85344"/>
                  </a:lnTo>
                  <a:lnTo>
                    <a:pt x="105918" y="70104"/>
                  </a:lnTo>
                  <a:lnTo>
                    <a:pt x="107442" y="63246"/>
                  </a:lnTo>
                  <a:close/>
                </a:path>
                <a:path w="163195" h="292100">
                  <a:moveTo>
                    <a:pt x="108204" y="184404"/>
                  </a:moveTo>
                  <a:lnTo>
                    <a:pt x="107442" y="178308"/>
                  </a:lnTo>
                  <a:lnTo>
                    <a:pt x="106680" y="183642"/>
                  </a:lnTo>
                  <a:lnTo>
                    <a:pt x="106680" y="185166"/>
                  </a:lnTo>
                  <a:lnTo>
                    <a:pt x="107442" y="189738"/>
                  </a:lnTo>
                  <a:lnTo>
                    <a:pt x="107442" y="197358"/>
                  </a:lnTo>
                  <a:lnTo>
                    <a:pt x="105918" y="192786"/>
                  </a:lnTo>
                  <a:lnTo>
                    <a:pt x="105918" y="204978"/>
                  </a:lnTo>
                  <a:lnTo>
                    <a:pt x="107442" y="201168"/>
                  </a:lnTo>
                  <a:lnTo>
                    <a:pt x="107442" y="202692"/>
                  </a:lnTo>
                  <a:lnTo>
                    <a:pt x="106680" y="204978"/>
                  </a:lnTo>
                  <a:lnTo>
                    <a:pt x="106680" y="208026"/>
                  </a:lnTo>
                  <a:lnTo>
                    <a:pt x="108204" y="204216"/>
                  </a:lnTo>
                  <a:lnTo>
                    <a:pt x="108204" y="184404"/>
                  </a:lnTo>
                  <a:close/>
                </a:path>
                <a:path w="163195" h="292100">
                  <a:moveTo>
                    <a:pt x="108204" y="121920"/>
                  </a:moveTo>
                  <a:lnTo>
                    <a:pt x="107442" y="112776"/>
                  </a:lnTo>
                  <a:lnTo>
                    <a:pt x="107442" y="146304"/>
                  </a:lnTo>
                  <a:lnTo>
                    <a:pt x="108204" y="136398"/>
                  </a:lnTo>
                  <a:lnTo>
                    <a:pt x="108204" y="121920"/>
                  </a:lnTo>
                  <a:close/>
                </a:path>
                <a:path w="163195" h="292100">
                  <a:moveTo>
                    <a:pt x="108966" y="101346"/>
                  </a:moveTo>
                  <a:lnTo>
                    <a:pt x="107442" y="95250"/>
                  </a:lnTo>
                  <a:lnTo>
                    <a:pt x="107442" y="89916"/>
                  </a:lnTo>
                  <a:lnTo>
                    <a:pt x="106680" y="84582"/>
                  </a:lnTo>
                  <a:lnTo>
                    <a:pt x="105918" y="89154"/>
                  </a:lnTo>
                  <a:lnTo>
                    <a:pt x="105918" y="92964"/>
                  </a:lnTo>
                  <a:lnTo>
                    <a:pt x="106680" y="96012"/>
                  </a:lnTo>
                  <a:lnTo>
                    <a:pt x="107442" y="100584"/>
                  </a:lnTo>
                  <a:lnTo>
                    <a:pt x="107442" y="112014"/>
                  </a:lnTo>
                  <a:lnTo>
                    <a:pt x="108966" y="101346"/>
                  </a:lnTo>
                  <a:close/>
                </a:path>
                <a:path w="163195" h="292100">
                  <a:moveTo>
                    <a:pt x="109728" y="58674"/>
                  </a:moveTo>
                  <a:lnTo>
                    <a:pt x="108966" y="48768"/>
                  </a:lnTo>
                  <a:lnTo>
                    <a:pt x="108966" y="54864"/>
                  </a:lnTo>
                  <a:lnTo>
                    <a:pt x="107442" y="65532"/>
                  </a:lnTo>
                  <a:lnTo>
                    <a:pt x="106680" y="73914"/>
                  </a:lnTo>
                  <a:lnTo>
                    <a:pt x="106680" y="79248"/>
                  </a:lnTo>
                  <a:lnTo>
                    <a:pt x="107442" y="84582"/>
                  </a:lnTo>
                  <a:lnTo>
                    <a:pt x="107442" y="89916"/>
                  </a:lnTo>
                  <a:lnTo>
                    <a:pt x="108204" y="82296"/>
                  </a:lnTo>
                  <a:lnTo>
                    <a:pt x="108204" y="73152"/>
                  </a:lnTo>
                  <a:lnTo>
                    <a:pt x="109728" y="58674"/>
                  </a:lnTo>
                  <a:close/>
                </a:path>
                <a:path w="163195" h="292100">
                  <a:moveTo>
                    <a:pt x="111252" y="28194"/>
                  </a:moveTo>
                  <a:lnTo>
                    <a:pt x="109728" y="32766"/>
                  </a:lnTo>
                  <a:lnTo>
                    <a:pt x="109385" y="34099"/>
                  </a:lnTo>
                  <a:lnTo>
                    <a:pt x="105918" y="32004"/>
                  </a:lnTo>
                  <a:lnTo>
                    <a:pt x="102870" y="28194"/>
                  </a:lnTo>
                  <a:lnTo>
                    <a:pt x="100584" y="25146"/>
                  </a:lnTo>
                  <a:lnTo>
                    <a:pt x="98298" y="19812"/>
                  </a:lnTo>
                  <a:lnTo>
                    <a:pt x="96012" y="17526"/>
                  </a:lnTo>
                  <a:lnTo>
                    <a:pt x="92964" y="15240"/>
                  </a:lnTo>
                  <a:lnTo>
                    <a:pt x="95250" y="17526"/>
                  </a:lnTo>
                  <a:lnTo>
                    <a:pt x="99060" y="22860"/>
                  </a:lnTo>
                  <a:lnTo>
                    <a:pt x="101346" y="27432"/>
                  </a:lnTo>
                  <a:lnTo>
                    <a:pt x="104394" y="30480"/>
                  </a:lnTo>
                  <a:lnTo>
                    <a:pt x="107442" y="34290"/>
                  </a:lnTo>
                  <a:lnTo>
                    <a:pt x="109347" y="34290"/>
                  </a:lnTo>
                  <a:lnTo>
                    <a:pt x="108966" y="35814"/>
                  </a:lnTo>
                  <a:lnTo>
                    <a:pt x="108966" y="38862"/>
                  </a:lnTo>
                  <a:lnTo>
                    <a:pt x="108204" y="41148"/>
                  </a:lnTo>
                  <a:lnTo>
                    <a:pt x="107442" y="48006"/>
                  </a:lnTo>
                  <a:lnTo>
                    <a:pt x="106680" y="51816"/>
                  </a:lnTo>
                  <a:lnTo>
                    <a:pt x="106680" y="56388"/>
                  </a:lnTo>
                  <a:lnTo>
                    <a:pt x="108204" y="48006"/>
                  </a:lnTo>
                  <a:lnTo>
                    <a:pt x="109728" y="43434"/>
                  </a:lnTo>
                  <a:lnTo>
                    <a:pt x="110490" y="37338"/>
                  </a:lnTo>
                  <a:lnTo>
                    <a:pt x="111252" y="28194"/>
                  </a:lnTo>
                  <a:close/>
                </a:path>
                <a:path w="163195" h="292100">
                  <a:moveTo>
                    <a:pt x="115824" y="0"/>
                  </a:moveTo>
                  <a:lnTo>
                    <a:pt x="114300" y="4572"/>
                  </a:lnTo>
                  <a:lnTo>
                    <a:pt x="113538" y="10668"/>
                  </a:lnTo>
                  <a:lnTo>
                    <a:pt x="112776" y="15240"/>
                  </a:lnTo>
                  <a:lnTo>
                    <a:pt x="112014" y="22098"/>
                  </a:lnTo>
                  <a:lnTo>
                    <a:pt x="112014" y="28194"/>
                  </a:lnTo>
                  <a:lnTo>
                    <a:pt x="112776" y="23622"/>
                  </a:lnTo>
                  <a:lnTo>
                    <a:pt x="113538" y="18288"/>
                  </a:lnTo>
                  <a:lnTo>
                    <a:pt x="114300" y="12192"/>
                  </a:lnTo>
                  <a:lnTo>
                    <a:pt x="115062" y="6858"/>
                  </a:lnTo>
                  <a:lnTo>
                    <a:pt x="115824" y="0"/>
                  </a:lnTo>
                  <a:close/>
                </a:path>
                <a:path w="163195" h="292100">
                  <a:moveTo>
                    <a:pt x="118872" y="204216"/>
                  </a:moveTo>
                  <a:lnTo>
                    <a:pt x="117348" y="209550"/>
                  </a:lnTo>
                  <a:lnTo>
                    <a:pt x="117348" y="211836"/>
                  </a:lnTo>
                  <a:lnTo>
                    <a:pt x="116586" y="218694"/>
                  </a:lnTo>
                  <a:lnTo>
                    <a:pt x="117348" y="214884"/>
                  </a:lnTo>
                  <a:lnTo>
                    <a:pt x="118872" y="211074"/>
                  </a:lnTo>
                  <a:lnTo>
                    <a:pt x="118872" y="204216"/>
                  </a:lnTo>
                  <a:close/>
                </a:path>
                <a:path w="163195" h="292100">
                  <a:moveTo>
                    <a:pt x="121920" y="182118"/>
                  </a:moveTo>
                  <a:lnTo>
                    <a:pt x="120396" y="192786"/>
                  </a:lnTo>
                  <a:lnTo>
                    <a:pt x="118872" y="198120"/>
                  </a:lnTo>
                  <a:lnTo>
                    <a:pt x="118872" y="189738"/>
                  </a:lnTo>
                  <a:lnTo>
                    <a:pt x="117348" y="196596"/>
                  </a:lnTo>
                  <a:lnTo>
                    <a:pt x="116586" y="201930"/>
                  </a:lnTo>
                  <a:lnTo>
                    <a:pt x="115824" y="210312"/>
                  </a:lnTo>
                  <a:lnTo>
                    <a:pt x="115062" y="216408"/>
                  </a:lnTo>
                  <a:lnTo>
                    <a:pt x="115062" y="221742"/>
                  </a:lnTo>
                  <a:lnTo>
                    <a:pt x="115824" y="226314"/>
                  </a:lnTo>
                  <a:lnTo>
                    <a:pt x="115824" y="221742"/>
                  </a:lnTo>
                  <a:lnTo>
                    <a:pt x="116586" y="217932"/>
                  </a:lnTo>
                  <a:lnTo>
                    <a:pt x="116586" y="211836"/>
                  </a:lnTo>
                  <a:lnTo>
                    <a:pt x="117348" y="206502"/>
                  </a:lnTo>
                  <a:lnTo>
                    <a:pt x="118872" y="199644"/>
                  </a:lnTo>
                  <a:lnTo>
                    <a:pt x="118872" y="203454"/>
                  </a:lnTo>
                  <a:lnTo>
                    <a:pt x="119634" y="209550"/>
                  </a:lnTo>
                  <a:lnTo>
                    <a:pt x="120396" y="203454"/>
                  </a:lnTo>
                  <a:lnTo>
                    <a:pt x="120396" y="201168"/>
                  </a:lnTo>
                  <a:lnTo>
                    <a:pt x="120396" y="199644"/>
                  </a:lnTo>
                  <a:lnTo>
                    <a:pt x="121158" y="193548"/>
                  </a:lnTo>
                  <a:lnTo>
                    <a:pt x="121920" y="182118"/>
                  </a:lnTo>
                  <a:close/>
                </a:path>
                <a:path w="163195" h="292100">
                  <a:moveTo>
                    <a:pt x="121920" y="164338"/>
                  </a:moveTo>
                  <a:lnTo>
                    <a:pt x="121158" y="166878"/>
                  </a:lnTo>
                  <a:lnTo>
                    <a:pt x="121158" y="172212"/>
                  </a:lnTo>
                  <a:lnTo>
                    <a:pt x="120396" y="178308"/>
                  </a:lnTo>
                  <a:lnTo>
                    <a:pt x="119634" y="182880"/>
                  </a:lnTo>
                  <a:lnTo>
                    <a:pt x="118872" y="188976"/>
                  </a:lnTo>
                  <a:lnTo>
                    <a:pt x="120396" y="181356"/>
                  </a:lnTo>
                  <a:lnTo>
                    <a:pt x="121920" y="175260"/>
                  </a:lnTo>
                  <a:lnTo>
                    <a:pt x="121920" y="164338"/>
                  </a:lnTo>
                  <a:close/>
                </a:path>
                <a:path w="163195" h="292100">
                  <a:moveTo>
                    <a:pt x="122682" y="201168"/>
                  </a:moveTo>
                  <a:lnTo>
                    <a:pt x="121920" y="205740"/>
                  </a:lnTo>
                  <a:lnTo>
                    <a:pt x="120396" y="213360"/>
                  </a:lnTo>
                  <a:lnTo>
                    <a:pt x="119634" y="214884"/>
                  </a:lnTo>
                  <a:lnTo>
                    <a:pt x="119634" y="217932"/>
                  </a:lnTo>
                  <a:lnTo>
                    <a:pt x="120396" y="224028"/>
                  </a:lnTo>
                  <a:lnTo>
                    <a:pt x="120396" y="214884"/>
                  </a:lnTo>
                  <a:lnTo>
                    <a:pt x="122682" y="208788"/>
                  </a:lnTo>
                  <a:lnTo>
                    <a:pt x="122682" y="201168"/>
                  </a:lnTo>
                  <a:close/>
                </a:path>
                <a:path w="163195" h="292100">
                  <a:moveTo>
                    <a:pt x="122682" y="46482"/>
                  </a:moveTo>
                  <a:lnTo>
                    <a:pt x="120396" y="48006"/>
                  </a:lnTo>
                  <a:lnTo>
                    <a:pt x="115824" y="53340"/>
                  </a:lnTo>
                  <a:lnTo>
                    <a:pt x="112014" y="54864"/>
                  </a:lnTo>
                  <a:lnTo>
                    <a:pt x="110490" y="54102"/>
                  </a:lnTo>
                  <a:lnTo>
                    <a:pt x="109728" y="56388"/>
                  </a:lnTo>
                  <a:lnTo>
                    <a:pt x="110490" y="57150"/>
                  </a:lnTo>
                  <a:lnTo>
                    <a:pt x="112014" y="56388"/>
                  </a:lnTo>
                  <a:lnTo>
                    <a:pt x="115824" y="54102"/>
                  </a:lnTo>
                  <a:lnTo>
                    <a:pt x="118872" y="50292"/>
                  </a:lnTo>
                  <a:lnTo>
                    <a:pt x="122682" y="46482"/>
                  </a:lnTo>
                  <a:close/>
                </a:path>
                <a:path w="163195" h="292100">
                  <a:moveTo>
                    <a:pt x="125730" y="169926"/>
                  </a:moveTo>
                  <a:lnTo>
                    <a:pt x="124968" y="173736"/>
                  </a:lnTo>
                  <a:lnTo>
                    <a:pt x="123444" y="179832"/>
                  </a:lnTo>
                  <a:lnTo>
                    <a:pt x="123444" y="184404"/>
                  </a:lnTo>
                  <a:lnTo>
                    <a:pt x="122682" y="188976"/>
                  </a:lnTo>
                  <a:lnTo>
                    <a:pt x="122682" y="195834"/>
                  </a:lnTo>
                  <a:lnTo>
                    <a:pt x="121920" y="199644"/>
                  </a:lnTo>
                  <a:lnTo>
                    <a:pt x="120396" y="201168"/>
                  </a:lnTo>
                  <a:lnTo>
                    <a:pt x="121158" y="206502"/>
                  </a:lnTo>
                  <a:lnTo>
                    <a:pt x="121920" y="202692"/>
                  </a:lnTo>
                  <a:lnTo>
                    <a:pt x="122682" y="198120"/>
                  </a:lnTo>
                  <a:lnTo>
                    <a:pt x="124206" y="193548"/>
                  </a:lnTo>
                  <a:lnTo>
                    <a:pt x="124206" y="182880"/>
                  </a:lnTo>
                  <a:lnTo>
                    <a:pt x="124968" y="178308"/>
                  </a:lnTo>
                  <a:lnTo>
                    <a:pt x="124968" y="174498"/>
                  </a:lnTo>
                  <a:lnTo>
                    <a:pt x="125730" y="169926"/>
                  </a:lnTo>
                  <a:close/>
                </a:path>
                <a:path w="163195" h="292100">
                  <a:moveTo>
                    <a:pt x="125730" y="154686"/>
                  </a:moveTo>
                  <a:lnTo>
                    <a:pt x="124968" y="158496"/>
                  </a:lnTo>
                  <a:lnTo>
                    <a:pt x="124206" y="163068"/>
                  </a:lnTo>
                  <a:lnTo>
                    <a:pt x="124206" y="169164"/>
                  </a:lnTo>
                  <a:lnTo>
                    <a:pt x="123444" y="175260"/>
                  </a:lnTo>
                  <a:lnTo>
                    <a:pt x="124968" y="171450"/>
                  </a:lnTo>
                  <a:lnTo>
                    <a:pt x="124968" y="164592"/>
                  </a:lnTo>
                  <a:lnTo>
                    <a:pt x="125730" y="157734"/>
                  </a:lnTo>
                  <a:lnTo>
                    <a:pt x="125730" y="154686"/>
                  </a:lnTo>
                  <a:close/>
                </a:path>
                <a:path w="163195" h="292100">
                  <a:moveTo>
                    <a:pt x="127254" y="147828"/>
                  </a:moveTo>
                  <a:lnTo>
                    <a:pt x="124968" y="150876"/>
                  </a:lnTo>
                  <a:lnTo>
                    <a:pt x="123444" y="156210"/>
                  </a:lnTo>
                  <a:lnTo>
                    <a:pt x="122758" y="160959"/>
                  </a:lnTo>
                  <a:lnTo>
                    <a:pt x="121920" y="163068"/>
                  </a:lnTo>
                  <a:lnTo>
                    <a:pt x="121920" y="164338"/>
                  </a:lnTo>
                  <a:lnTo>
                    <a:pt x="122682" y="161798"/>
                  </a:lnTo>
                  <a:lnTo>
                    <a:pt x="122682" y="175260"/>
                  </a:lnTo>
                  <a:lnTo>
                    <a:pt x="121920" y="181356"/>
                  </a:lnTo>
                  <a:lnTo>
                    <a:pt x="123444" y="172974"/>
                  </a:lnTo>
                  <a:lnTo>
                    <a:pt x="123444" y="163068"/>
                  </a:lnTo>
                  <a:lnTo>
                    <a:pt x="124206" y="158496"/>
                  </a:lnTo>
                  <a:lnTo>
                    <a:pt x="124968" y="155448"/>
                  </a:lnTo>
                  <a:lnTo>
                    <a:pt x="125730" y="151638"/>
                  </a:lnTo>
                  <a:lnTo>
                    <a:pt x="127254" y="147828"/>
                  </a:lnTo>
                  <a:close/>
                </a:path>
                <a:path w="163195" h="292100">
                  <a:moveTo>
                    <a:pt x="128778" y="105156"/>
                  </a:moveTo>
                  <a:lnTo>
                    <a:pt x="126492" y="93726"/>
                  </a:lnTo>
                  <a:lnTo>
                    <a:pt x="127254" y="98298"/>
                  </a:lnTo>
                  <a:lnTo>
                    <a:pt x="128778" y="105156"/>
                  </a:lnTo>
                  <a:close/>
                </a:path>
                <a:path w="163195" h="292100">
                  <a:moveTo>
                    <a:pt x="129540" y="144780"/>
                  </a:moveTo>
                  <a:lnTo>
                    <a:pt x="128016" y="151638"/>
                  </a:lnTo>
                  <a:lnTo>
                    <a:pt x="127254" y="152400"/>
                  </a:lnTo>
                  <a:lnTo>
                    <a:pt x="126492" y="154686"/>
                  </a:lnTo>
                  <a:lnTo>
                    <a:pt x="126492" y="163068"/>
                  </a:lnTo>
                  <a:lnTo>
                    <a:pt x="125730" y="168402"/>
                  </a:lnTo>
                  <a:lnTo>
                    <a:pt x="127254" y="160020"/>
                  </a:lnTo>
                  <a:lnTo>
                    <a:pt x="128016" y="157734"/>
                  </a:lnTo>
                  <a:lnTo>
                    <a:pt x="127254" y="156210"/>
                  </a:lnTo>
                  <a:lnTo>
                    <a:pt x="127254" y="153924"/>
                  </a:lnTo>
                  <a:lnTo>
                    <a:pt x="128778" y="151638"/>
                  </a:lnTo>
                  <a:lnTo>
                    <a:pt x="129540" y="144780"/>
                  </a:lnTo>
                  <a:close/>
                </a:path>
                <a:path w="163195" h="292100">
                  <a:moveTo>
                    <a:pt x="131826" y="128016"/>
                  </a:moveTo>
                  <a:lnTo>
                    <a:pt x="131064" y="131064"/>
                  </a:lnTo>
                  <a:lnTo>
                    <a:pt x="130302" y="135636"/>
                  </a:lnTo>
                  <a:lnTo>
                    <a:pt x="128778" y="139446"/>
                  </a:lnTo>
                  <a:lnTo>
                    <a:pt x="128016" y="144018"/>
                  </a:lnTo>
                  <a:lnTo>
                    <a:pt x="127254" y="147066"/>
                  </a:lnTo>
                  <a:lnTo>
                    <a:pt x="127254" y="147828"/>
                  </a:lnTo>
                  <a:lnTo>
                    <a:pt x="127254" y="149352"/>
                  </a:lnTo>
                  <a:lnTo>
                    <a:pt x="128778" y="144780"/>
                  </a:lnTo>
                  <a:lnTo>
                    <a:pt x="129540" y="140208"/>
                  </a:lnTo>
                  <a:lnTo>
                    <a:pt x="131064" y="134874"/>
                  </a:lnTo>
                  <a:lnTo>
                    <a:pt x="131826" y="128016"/>
                  </a:lnTo>
                  <a:close/>
                </a:path>
                <a:path w="163195" h="292100">
                  <a:moveTo>
                    <a:pt x="133350" y="118872"/>
                  </a:moveTo>
                  <a:lnTo>
                    <a:pt x="132588" y="120396"/>
                  </a:lnTo>
                  <a:lnTo>
                    <a:pt x="131826" y="120396"/>
                  </a:lnTo>
                  <a:lnTo>
                    <a:pt x="131064" y="125730"/>
                  </a:lnTo>
                  <a:lnTo>
                    <a:pt x="129540" y="132588"/>
                  </a:lnTo>
                  <a:lnTo>
                    <a:pt x="127254" y="139446"/>
                  </a:lnTo>
                  <a:lnTo>
                    <a:pt x="126492" y="144018"/>
                  </a:lnTo>
                  <a:lnTo>
                    <a:pt x="125730" y="147828"/>
                  </a:lnTo>
                  <a:lnTo>
                    <a:pt x="127254" y="144018"/>
                  </a:lnTo>
                  <a:lnTo>
                    <a:pt x="128016" y="140970"/>
                  </a:lnTo>
                  <a:lnTo>
                    <a:pt x="129540" y="134112"/>
                  </a:lnTo>
                  <a:lnTo>
                    <a:pt x="131064" y="128016"/>
                  </a:lnTo>
                  <a:lnTo>
                    <a:pt x="132588" y="123444"/>
                  </a:lnTo>
                  <a:lnTo>
                    <a:pt x="133350" y="118872"/>
                  </a:lnTo>
                  <a:close/>
                </a:path>
                <a:path w="163195" h="292100">
                  <a:moveTo>
                    <a:pt x="133350" y="116586"/>
                  </a:moveTo>
                  <a:lnTo>
                    <a:pt x="132588" y="115062"/>
                  </a:lnTo>
                  <a:lnTo>
                    <a:pt x="131826" y="112014"/>
                  </a:lnTo>
                  <a:lnTo>
                    <a:pt x="130302" y="109728"/>
                  </a:lnTo>
                  <a:lnTo>
                    <a:pt x="128778" y="105156"/>
                  </a:lnTo>
                  <a:lnTo>
                    <a:pt x="131064" y="116586"/>
                  </a:lnTo>
                  <a:lnTo>
                    <a:pt x="131826" y="118110"/>
                  </a:lnTo>
                  <a:lnTo>
                    <a:pt x="132588" y="118110"/>
                  </a:lnTo>
                  <a:lnTo>
                    <a:pt x="133350" y="116586"/>
                  </a:lnTo>
                  <a:close/>
                </a:path>
                <a:path w="163195" h="292100">
                  <a:moveTo>
                    <a:pt x="134874" y="121920"/>
                  </a:moveTo>
                  <a:lnTo>
                    <a:pt x="134112" y="124206"/>
                  </a:lnTo>
                  <a:lnTo>
                    <a:pt x="134112" y="129540"/>
                  </a:lnTo>
                  <a:lnTo>
                    <a:pt x="134874" y="126492"/>
                  </a:lnTo>
                  <a:lnTo>
                    <a:pt x="134874" y="121920"/>
                  </a:lnTo>
                  <a:close/>
                </a:path>
                <a:path w="163195" h="292100">
                  <a:moveTo>
                    <a:pt x="137922" y="106680"/>
                  </a:moveTo>
                  <a:lnTo>
                    <a:pt x="135636" y="110490"/>
                  </a:lnTo>
                  <a:lnTo>
                    <a:pt x="134874" y="114300"/>
                  </a:lnTo>
                  <a:lnTo>
                    <a:pt x="134874" y="118110"/>
                  </a:lnTo>
                  <a:lnTo>
                    <a:pt x="134112" y="120396"/>
                  </a:lnTo>
                  <a:lnTo>
                    <a:pt x="133350" y="121920"/>
                  </a:lnTo>
                  <a:lnTo>
                    <a:pt x="132588" y="126492"/>
                  </a:lnTo>
                  <a:lnTo>
                    <a:pt x="132588" y="131826"/>
                  </a:lnTo>
                  <a:lnTo>
                    <a:pt x="131826" y="137160"/>
                  </a:lnTo>
                  <a:lnTo>
                    <a:pt x="131064" y="139446"/>
                  </a:lnTo>
                  <a:lnTo>
                    <a:pt x="132588" y="135636"/>
                  </a:lnTo>
                  <a:lnTo>
                    <a:pt x="133350" y="131826"/>
                  </a:lnTo>
                  <a:lnTo>
                    <a:pt x="133350" y="126492"/>
                  </a:lnTo>
                  <a:lnTo>
                    <a:pt x="134112" y="123444"/>
                  </a:lnTo>
                  <a:lnTo>
                    <a:pt x="134874" y="121158"/>
                  </a:lnTo>
                  <a:lnTo>
                    <a:pt x="136398" y="118872"/>
                  </a:lnTo>
                  <a:lnTo>
                    <a:pt x="136398" y="112776"/>
                  </a:lnTo>
                  <a:lnTo>
                    <a:pt x="137922" y="106680"/>
                  </a:lnTo>
                  <a:close/>
                </a:path>
                <a:path w="163195" h="292100">
                  <a:moveTo>
                    <a:pt x="144780" y="256794"/>
                  </a:moveTo>
                  <a:lnTo>
                    <a:pt x="144018" y="259842"/>
                  </a:lnTo>
                  <a:lnTo>
                    <a:pt x="142494" y="262890"/>
                  </a:lnTo>
                  <a:lnTo>
                    <a:pt x="141732" y="265938"/>
                  </a:lnTo>
                  <a:lnTo>
                    <a:pt x="140970" y="269748"/>
                  </a:lnTo>
                  <a:lnTo>
                    <a:pt x="140970" y="273558"/>
                  </a:lnTo>
                  <a:lnTo>
                    <a:pt x="142494" y="267462"/>
                  </a:lnTo>
                  <a:lnTo>
                    <a:pt x="143256" y="262890"/>
                  </a:lnTo>
                  <a:lnTo>
                    <a:pt x="144780" y="259842"/>
                  </a:lnTo>
                  <a:lnTo>
                    <a:pt x="144780" y="256794"/>
                  </a:lnTo>
                  <a:close/>
                </a:path>
                <a:path w="163195" h="292100">
                  <a:moveTo>
                    <a:pt x="146304" y="252222"/>
                  </a:moveTo>
                  <a:lnTo>
                    <a:pt x="145542" y="254508"/>
                  </a:lnTo>
                  <a:lnTo>
                    <a:pt x="145542" y="256794"/>
                  </a:lnTo>
                  <a:lnTo>
                    <a:pt x="146304" y="256794"/>
                  </a:lnTo>
                  <a:lnTo>
                    <a:pt x="146304" y="252222"/>
                  </a:lnTo>
                  <a:close/>
                </a:path>
                <a:path w="163195" h="292100">
                  <a:moveTo>
                    <a:pt x="146304" y="144018"/>
                  </a:moveTo>
                  <a:lnTo>
                    <a:pt x="140970" y="147828"/>
                  </a:lnTo>
                  <a:lnTo>
                    <a:pt x="134874" y="150876"/>
                  </a:lnTo>
                  <a:lnTo>
                    <a:pt x="128778" y="153162"/>
                  </a:lnTo>
                  <a:lnTo>
                    <a:pt x="128778" y="155448"/>
                  </a:lnTo>
                  <a:lnTo>
                    <a:pt x="131826" y="153162"/>
                  </a:lnTo>
                  <a:lnTo>
                    <a:pt x="137160" y="150876"/>
                  </a:lnTo>
                  <a:lnTo>
                    <a:pt x="142494" y="147828"/>
                  </a:lnTo>
                  <a:lnTo>
                    <a:pt x="146304" y="144018"/>
                  </a:lnTo>
                  <a:close/>
                </a:path>
                <a:path w="163195" h="292100">
                  <a:moveTo>
                    <a:pt x="147066" y="84582"/>
                  </a:moveTo>
                  <a:lnTo>
                    <a:pt x="146304" y="84582"/>
                  </a:lnTo>
                  <a:lnTo>
                    <a:pt x="144018" y="87630"/>
                  </a:lnTo>
                  <a:lnTo>
                    <a:pt x="143256" y="90678"/>
                  </a:lnTo>
                  <a:lnTo>
                    <a:pt x="143256" y="92964"/>
                  </a:lnTo>
                  <a:lnTo>
                    <a:pt x="141732" y="95250"/>
                  </a:lnTo>
                  <a:lnTo>
                    <a:pt x="139446" y="100584"/>
                  </a:lnTo>
                  <a:lnTo>
                    <a:pt x="138684" y="105156"/>
                  </a:lnTo>
                  <a:lnTo>
                    <a:pt x="137922" y="107442"/>
                  </a:lnTo>
                  <a:lnTo>
                    <a:pt x="137160" y="112776"/>
                  </a:lnTo>
                  <a:lnTo>
                    <a:pt x="137160" y="116586"/>
                  </a:lnTo>
                  <a:lnTo>
                    <a:pt x="138684" y="108204"/>
                  </a:lnTo>
                  <a:lnTo>
                    <a:pt x="140970" y="102870"/>
                  </a:lnTo>
                  <a:lnTo>
                    <a:pt x="143256" y="98298"/>
                  </a:lnTo>
                  <a:lnTo>
                    <a:pt x="144780" y="94488"/>
                  </a:lnTo>
                  <a:lnTo>
                    <a:pt x="145542" y="92202"/>
                  </a:lnTo>
                  <a:lnTo>
                    <a:pt x="144780" y="91440"/>
                  </a:lnTo>
                  <a:lnTo>
                    <a:pt x="144780" y="89154"/>
                  </a:lnTo>
                  <a:lnTo>
                    <a:pt x="146304" y="86868"/>
                  </a:lnTo>
                  <a:lnTo>
                    <a:pt x="147066" y="84582"/>
                  </a:lnTo>
                  <a:close/>
                </a:path>
                <a:path w="163195" h="292100">
                  <a:moveTo>
                    <a:pt x="147828" y="248412"/>
                  </a:moveTo>
                  <a:lnTo>
                    <a:pt x="146304" y="247650"/>
                  </a:lnTo>
                  <a:lnTo>
                    <a:pt x="144780" y="250698"/>
                  </a:lnTo>
                  <a:lnTo>
                    <a:pt x="143256" y="252984"/>
                  </a:lnTo>
                  <a:lnTo>
                    <a:pt x="142494" y="257556"/>
                  </a:lnTo>
                  <a:lnTo>
                    <a:pt x="140970" y="264414"/>
                  </a:lnTo>
                  <a:lnTo>
                    <a:pt x="140208" y="270510"/>
                  </a:lnTo>
                  <a:lnTo>
                    <a:pt x="141732" y="263652"/>
                  </a:lnTo>
                  <a:lnTo>
                    <a:pt x="142494" y="259842"/>
                  </a:lnTo>
                  <a:lnTo>
                    <a:pt x="144780" y="255270"/>
                  </a:lnTo>
                  <a:lnTo>
                    <a:pt x="144780" y="252222"/>
                  </a:lnTo>
                  <a:lnTo>
                    <a:pt x="146304" y="249936"/>
                  </a:lnTo>
                  <a:lnTo>
                    <a:pt x="147828" y="248412"/>
                  </a:lnTo>
                  <a:close/>
                </a:path>
                <a:path w="163195" h="292100">
                  <a:moveTo>
                    <a:pt x="150876" y="234696"/>
                  </a:moveTo>
                  <a:lnTo>
                    <a:pt x="148590" y="238506"/>
                  </a:lnTo>
                  <a:lnTo>
                    <a:pt x="147066" y="243078"/>
                  </a:lnTo>
                  <a:lnTo>
                    <a:pt x="145542" y="246126"/>
                  </a:lnTo>
                  <a:lnTo>
                    <a:pt x="144018" y="249936"/>
                  </a:lnTo>
                  <a:lnTo>
                    <a:pt x="142494" y="252984"/>
                  </a:lnTo>
                  <a:lnTo>
                    <a:pt x="140970" y="257556"/>
                  </a:lnTo>
                  <a:lnTo>
                    <a:pt x="142494" y="253746"/>
                  </a:lnTo>
                  <a:lnTo>
                    <a:pt x="144780" y="249174"/>
                  </a:lnTo>
                  <a:lnTo>
                    <a:pt x="147066" y="245364"/>
                  </a:lnTo>
                  <a:lnTo>
                    <a:pt x="149352" y="240030"/>
                  </a:lnTo>
                  <a:lnTo>
                    <a:pt x="150876" y="234696"/>
                  </a:lnTo>
                  <a:close/>
                </a:path>
                <a:path w="163195" h="292100">
                  <a:moveTo>
                    <a:pt x="154978" y="68122"/>
                  </a:moveTo>
                  <a:lnTo>
                    <a:pt x="152400" y="73914"/>
                  </a:lnTo>
                  <a:lnTo>
                    <a:pt x="150114" y="76962"/>
                  </a:lnTo>
                  <a:lnTo>
                    <a:pt x="147066" y="83058"/>
                  </a:lnTo>
                  <a:lnTo>
                    <a:pt x="150876" y="79248"/>
                  </a:lnTo>
                  <a:lnTo>
                    <a:pt x="154978" y="68122"/>
                  </a:lnTo>
                  <a:close/>
                </a:path>
                <a:path w="163195" h="292100">
                  <a:moveTo>
                    <a:pt x="156210" y="64770"/>
                  </a:moveTo>
                  <a:lnTo>
                    <a:pt x="154978" y="68122"/>
                  </a:lnTo>
                  <a:lnTo>
                    <a:pt x="155448" y="67056"/>
                  </a:lnTo>
                  <a:lnTo>
                    <a:pt x="156210" y="64770"/>
                  </a:lnTo>
                  <a:close/>
                </a:path>
                <a:path w="163195" h="292100">
                  <a:moveTo>
                    <a:pt x="158496" y="251460"/>
                  </a:moveTo>
                  <a:lnTo>
                    <a:pt x="154686" y="252222"/>
                  </a:lnTo>
                  <a:lnTo>
                    <a:pt x="152400" y="252984"/>
                  </a:lnTo>
                  <a:lnTo>
                    <a:pt x="150114" y="252222"/>
                  </a:lnTo>
                  <a:lnTo>
                    <a:pt x="148590" y="250698"/>
                  </a:lnTo>
                  <a:lnTo>
                    <a:pt x="147066" y="252222"/>
                  </a:lnTo>
                  <a:lnTo>
                    <a:pt x="147066" y="254508"/>
                  </a:lnTo>
                  <a:lnTo>
                    <a:pt x="147828" y="256032"/>
                  </a:lnTo>
                  <a:lnTo>
                    <a:pt x="153924" y="254508"/>
                  </a:lnTo>
                  <a:lnTo>
                    <a:pt x="156972" y="252984"/>
                  </a:lnTo>
                  <a:lnTo>
                    <a:pt x="158496" y="251460"/>
                  </a:lnTo>
                  <a:close/>
                </a:path>
                <a:path w="163195" h="292100">
                  <a:moveTo>
                    <a:pt x="163068" y="92202"/>
                  </a:moveTo>
                  <a:lnTo>
                    <a:pt x="149352" y="92202"/>
                  </a:lnTo>
                  <a:lnTo>
                    <a:pt x="145542" y="90678"/>
                  </a:lnTo>
                  <a:lnTo>
                    <a:pt x="147828" y="92964"/>
                  </a:lnTo>
                  <a:lnTo>
                    <a:pt x="154686" y="92964"/>
                  </a:lnTo>
                  <a:lnTo>
                    <a:pt x="163068" y="92202"/>
                  </a:lnTo>
                  <a:close/>
                </a:path>
              </a:pathLst>
            </a:custGeom>
            <a:solidFill>
              <a:srgbClr val="5F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94467" y="5470397"/>
              <a:ext cx="186690" cy="93345"/>
            </a:xfrm>
            <a:custGeom>
              <a:avLst/>
              <a:gdLst/>
              <a:ahLst/>
              <a:cxnLst/>
              <a:rect l="l" t="t" r="r" b="b"/>
              <a:pathLst>
                <a:path w="186689" h="93345">
                  <a:moveTo>
                    <a:pt x="12954" y="48006"/>
                  </a:moveTo>
                  <a:lnTo>
                    <a:pt x="9144" y="41910"/>
                  </a:lnTo>
                  <a:lnTo>
                    <a:pt x="0" y="23622"/>
                  </a:lnTo>
                  <a:lnTo>
                    <a:pt x="762" y="27432"/>
                  </a:lnTo>
                  <a:lnTo>
                    <a:pt x="3810" y="33528"/>
                  </a:lnTo>
                  <a:lnTo>
                    <a:pt x="6096" y="38862"/>
                  </a:lnTo>
                  <a:lnTo>
                    <a:pt x="9144" y="44196"/>
                  </a:lnTo>
                  <a:lnTo>
                    <a:pt x="12954" y="48006"/>
                  </a:lnTo>
                  <a:close/>
                </a:path>
                <a:path w="186689" h="93345">
                  <a:moveTo>
                    <a:pt x="150114" y="65532"/>
                  </a:moveTo>
                  <a:lnTo>
                    <a:pt x="149352" y="65532"/>
                  </a:lnTo>
                  <a:lnTo>
                    <a:pt x="148590" y="65532"/>
                  </a:lnTo>
                  <a:lnTo>
                    <a:pt x="145542" y="75438"/>
                  </a:lnTo>
                  <a:lnTo>
                    <a:pt x="148590" y="70104"/>
                  </a:lnTo>
                  <a:lnTo>
                    <a:pt x="150114" y="65532"/>
                  </a:lnTo>
                  <a:close/>
                </a:path>
                <a:path w="186689" h="93345">
                  <a:moveTo>
                    <a:pt x="151638" y="67818"/>
                  </a:moveTo>
                  <a:lnTo>
                    <a:pt x="149352" y="73152"/>
                  </a:lnTo>
                  <a:lnTo>
                    <a:pt x="147828" y="77724"/>
                  </a:lnTo>
                  <a:lnTo>
                    <a:pt x="147066" y="80772"/>
                  </a:lnTo>
                  <a:lnTo>
                    <a:pt x="145542" y="87630"/>
                  </a:lnTo>
                  <a:lnTo>
                    <a:pt x="144018" y="92964"/>
                  </a:lnTo>
                  <a:lnTo>
                    <a:pt x="146304" y="87630"/>
                  </a:lnTo>
                  <a:lnTo>
                    <a:pt x="147828" y="82296"/>
                  </a:lnTo>
                  <a:lnTo>
                    <a:pt x="148590" y="77724"/>
                  </a:lnTo>
                  <a:lnTo>
                    <a:pt x="150876" y="72390"/>
                  </a:lnTo>
                  <a:lnTo>
                    <a:pt x="151638" y="67818"/>
                  </a:lnTo>
                  <a:close/>
                </a:path>
                <a:path w="186689" h="93345">
                  <a:moveTo>
                    <a:pt x="153162" y="60960"/>
                  </a:moveTo>
                  <a:lnTo>
                    <a:pt x="149352" y="70104"/>
                  </a:lnTo>
                  <a:lnTo>
                    <a:pt x="147066" y="75438"/>
                  </a:lnTo>
                  <a:lnTo>
                    <a:pt x="144780" y="78486"/>
                  </a:lnTo>
                  <a:lnTo>
                    <a:pt x="142494" y="87630"/>
                  </a:lnTo>
                  <a:lnTo>
                    <a:pt x="144780" y="81534"/>
                  </a:lnTo>
                  <a:lnTo>
                    <a:pt x="147066" y="77724"/>
                  </a:lnTo>
                  <a:lnTo>
                    <a:pt x="148590" y="72390"/>
                  </a:lnTo>
                  <a:lnTo>
                    <a:pt x="151638" y="65532"/>
                  </a:lnTo>
                  <a:lnTo>
                    <a:pt x="153162" y="60960"/>
                  </a:lnTo>
                  <a:close/>
                </a:path>
                <a:path w="186689" h="93345">
                  <a:moveTo>
                    <a:pt x="158496" y="46482"/>
                  </a:moveTo>
                  <a:lnTo>
                    <a:pt x="153162" y="55626"/>
                  </a:lnTo>
                  <a:lnTo>
                    <a:pt x="150876" y="61722"/>
                  </a:lnTo>
                  <a:lnTo>
                    <a:pt x="149352" y="65532"/>
                  </a:lnTo>
                  <a:lnTo>
                    <a:pt x="153162" y="57912"/>
                  </a:lnTo>
                  <a:lnTo>
                    <a:pt x="156210" y="51054"/>
                  </a:lnTo>
                  <a:lnTo>
                    <a:pt x="158496" y="46482"/>
                  </a:lnTo>
                  <a:close/>
                </a:path>
                <a:path w="186689" h="93345">
                  <a:moveTo>
                    <a:pt x="159258" y="46482"/>
                  </a:moveTo>
                  <a:lnTo>
                    <a:pt x="156972" y="51816"/>
                  </a:lnTo>
                  <a:lnTo>
                    <a:pt x="154686" y="56388"/>
                  </a:lnTo>
                  <a:lnTo>
                    <a:pt x="153924" y="60198"/>
                  </a:lnTo>
                  <a:lnTo>
                    <a:pt x="152400" y="67056"/>
                  </a:lnTo>
                  <a:lnTo>
                    <a:pt x="159258" y="46482"/>
                  </a:lnTo>
                  <a:close/>
                </a:path>
                <a:path w="186689" h="93345">
                  <a:moveTo>
                    <a:pt x="160020" y="37338"/>
                  </a:moveTo>
                  <a:lnTo>
                    <a:pt x="156972" y="33528"/>
                  </a:lnTo>
                  <a:lnTo>
                    <a:pt x="154686" y="28956"/>
                  </a:lnTo>
                  <a:lnTo>
                    <a:pt x="150114" y="20574"/>
                  </a:lnTo>
                  <a:lnTo>
                    <a:pt x="151638" y="24384"/>
                  </a:lnTo>
                  <a:lnTo>
                    <a:pt x="153162" y="27432"/>
                  </a:lnTo>
                  <a:lnTo>
                    <a:pt x="154686" y="32004"/>
                  </a:lnTo>
                  <a:lnTo>
                    <a:pt x="156210" y="34290"/>
                  </a:lnTo>
                  <a:lnTo>
                    <a:pt x="160020" y="38100"/>
                  </a:lnTo>
                  <a:lnTo>
                    <a:pt x="160020" y="37338"/>
                  </a:lnTo>
                  <a:close/>
                </a:path>
                <a:path w="186689" h="93345">
                  <a:moveTo>
                    <a:pt x="161544" y="37338"/>
                  </a:moveTo>
                  <a:lnTo>
                    <a:pt x="157734" y="44958"/>
                  </a:lnTo>
                  <a:lnTo>
                    <a:pt x="160020" y="41148"/>
                  </a:lnTo>
                  <a:lnTo>
                    <a:pt x="161544" y="37338"/>
                  </a:lnTo>
                  <a:close/>
                </a:path>
                <a:path w="186689" h="93345">
                  <a:moveTo>
                    <a:pt x="172212" y="21336"/>
                  </a:moveTo>
                  <a:lnTo>
                    <a:pt x="166878" y="27432"/>
                  </a:lnTo>
                  <a:lnTo>
                    <a:pt x="163830" y="32766"/>
                  </a:lnTo>
                  <a:lnTo>
                    <a:pt x="162306" y="37338"/>
                  </a:lnTo>
                  <a:lnTo>
                    <a:pt x="160782" y="41148"/>
                  </a:lnTo>
                  <a:lnTo>
                    <a:pt x="163068" y="37338"/>
                  </a:lnTo>
                  <a:lnTo>
                    <a:pt x="165354" y="32766"/>
                  </a:lnTo>
                  <a:lnTo>
                    <a:pt x="168402" y="27432"/>
                  </a:lnTo>
                  <a:lnTo>
                    <a:pt x="172212" y="21336"/>
                  </a:lnTo>
                  <a:close/>
                </a:path>
                <a:path w="186689" h="93345">
                  <a:moveTo>
                    <a:pt x="182118" y="22860"/>
                  </a:moveTo>
                  <a:lnTo>
                    <a:pt x="174498" y="19050"/>
                  </a:lnTo>
                  <a:lnTo>
                    <a:pt x="173736" y="19812"/>
                  </a:lnTo>
                  <a:lnTo>
                    <a:pt x="177546" y="21336"/>
                  </a:lnTo>
                  <a:lnTo>
                    <a:pt x="182118" y="22860"/>
                  </a:lnTo>
                  <a:close/>
                </a:path>
                <a:path w="186689" h="93345">
                  <a:moveTo>
                    <a:pt x="186690" y="0"/>
                  </a:moveTo>
                  <a:lnTo>
                    <a:pt x="182880" y="3048"/>
                  </a:lnTo>
                  <a:lnTo>
                    <a:pt x="181356" y="6096"/>
                  </a:lnTo>
                  <a:lnTo>
                    <a:pt x="177546" y="9906"/>
                  </a:lnTo>
                  <a:lnTo>
                    <a:pt x="174498" y="14478"/>
                  </a:lnTo>
                  <a:lnTo>
                    <a:pt x="170688" y="21336"/>
                  </a:lnTo>
                  <a:lnTo>
                    <a:pt x="176022" y="14478"/>
                  </a:lnTo>
                  <a:lnTo>
                    <a:pt x="182118" y="5334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5F2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60761" y="5823203"/>
              <a:ext cx="69850" cy="37465"/>
            </a:xfrm>
            <a:custGeom>
              <a:avLst/>
              <a:gdLst/>
              <a:ahLst/>
              <a:cxnLst/>
              <a:rect l="l" t="t" r="r" b="b"/>
              <a:pathLst>
                <a:path w="69850" h="37464">
                  <a:moveTo>
                    <a:pt x="3810" y="26670"/>
                  </a:moveTo>
                  <a:lnTo>
                    <a:pt x="2286" y="20574"/>
                  </a:lnTo>
                  <a:lnTo>
                    <a:pt x="0" y="16764"/>
                  </a:lnTo>
                  <a:lnTo>
                    <a:pt x="1524" y="21336"/>
                  </a:lnTo>
                  <a:lnTo>
                    <a:pt x="2286" y="25146"/>
                  </a:lnTo>
                  <a:lnTo>
                    <a:pt x="3810" y="26670"/>
                  </a:lnTo>
                  <a:close/>
                </a:path>
                <a:path w="69850" h="37464">
                  <a:moveTo>
                    <a:pt x="9906" y="14478"/>
                  </a:moveTo>
                  <a:lnTo>
                    <a:pt x="8915" y="12522"/>
                  </a:lnTo>
                  <a:lnTo>
                    <a:pt x="9906" y="16764"/>
                  </a:lnTo>
                  <a:lnTo>
                    <a:pt x="9906" y="14478"/>
                  </a:lnTo>
                  <a:close/>
                </a:path>
                <a:path w="69850" h="37464">
                  <a:moveTo>
                    <a:pt x="11430" y="22860"/>
                  </a:moveTo>
                  <a:lnTo>
                    <a:pt x="9906" y="16764"/>
                  </a:lnTo>
                  <a:lnTo>
                    <a:pt x="9906" y="19050"/>
                  </a:lnTo>
                  <a:lnTo>
                    <a:pt x="9131" y="22860"/>
                  </a:lnTo>
                  <a:lnTo>
                    <a:pt x="11430" y="22860"/>
                  </a:lnTo>
                  <a:close/>
                </a:path>
                <a:path w="69850" h="37464">
                  <a:moveTo>
                    <a:pt x="24384" y="3048"/>
                  </a:moveTo>
                  <a:lnTo>
                    <a:pt x="22098" y="10668"/>
                  </a:lnTo>
                  <a:lnTo>
                    <a:pt x="20574" y="14478"/>
                  </a:lnTo>
                  <a:lnTo>
                    <a:pt x="19558" y="18034"/>
                  </a:lnTo>
                  <a:lnTo>
                    <a:pt x="20574" y="12954"/>
                  </a:lnTo>
                  <a:lnTo>
                    <a:pt x="21336" y="8382"/>
                  </a:lnTo>
                  <a:lnTo>
                    <a:pt x="22098" y="0"/>
                  </a:lnTo>
                  <a:lnTo>
                    <a:pt x="19812" y="6096"/>
                  </a:lnTo>
                  <a:lnTo>
                    <a:pt x="19050" y="13716"/>
                  </a:lnTo>
                  <a:lnTo>
                    <a:pt x="19050" y="19812"/>
                  </a:lnTo>
                  <a:lnTo>
                    <a:pt x="19050" y="20574"/>
                  </a:lnTo>
                  <a:lnTo>
                    <a:pt x="19189" y="19862"/>
                  </a:lnTo>
                  <a:lnTo>
                    <a:pt x="21336" y="20574"/>
                  </a:lnTo>
                  <a:lnTo>
                    <a:pt x="22098" y="12954"/>
                  </a:lnTo>
                  <a:lnTo>
                    <a:pt x="24384" y="3048"/>
                  </a:lnTo>
                  <a:close/>
                </a:path>
                <a:path w="69850" h="37464">
                  <a:moveTo>
                    <a:pt x="32766" y="30480"/>
                  </a:moveTo>
                  <a:lnTo>
                    <a:pt x="32004" y="23622"/>
                  </a:lnTo>
                  <a:lnTo>
                    <a:pt x="30480" y="35814"/>
                  </a:lnTo>
                  <a:lnTo>
                    <a:pt x="32766" y="37338"/>
                  </a:lnTo>
                  <a:lnTo>
                    <a:pt x="32766" y="30480"/>
                  </a:lnTo>
                  <a:close/>
                </a:path>
                <a:path w="69850" h="37464">
                  <a:moveTo>
                    <a:pt x="57912" y="8382"/>
                  </a:moveTo>
                  <a:lnTo>
                    <a:pt x="56388" y="12954"/>
                  </a:lnTo>
                  <a:lnTo>
                    <a:pt x="55626" y="19050"/>
                  </a:lnTo>
                  <a:lnTo>
                    <a:pt x="54203" y="19761"/>
                  </a:lnTo>
                  <a:lnTo>
                    <a:pt x="52578" y="16764"/>
                  </a:lnTo>
                  <a:lnTo>
                    <a:pt x="51816" y="11430"/>
                  </a:lnTo>
                  <a:lnTo>
                    <a:pt x="52578" y="19812"/>
                  </a:lnTo>
                  <a:lnTo>
                    <a:pt x="52806" y="20459"/>
                  </a:lnTo>
                  <a:lnTo>
                    <a:pt x="49530" y="22098"/>
                  </a:lnTo>
                  <a:lnTo>
                    <a:pt x="52578" y="24384"/>
                  </a:lnTo>
                  <a:lnTo>
                    <a:pt x="53340" y="22098"/>
                  </a:lnTo>
                  <a:lnTo>
                    <a:pt x="54864" y="25908"/>
                  </a:lnTo>
                  <a:lnTo>
                    <a:pt x="57150" y="25146"/>
                  </a:lnTo>
                  <a:lnTo>
                    <a:pt x="54825" y="20904"/>
                  </a:lnTo>
                  <a:lnTo>
                    <a:pt x="57150" y="19050"/>
                  </a:lnTo>
                  <a:lnTo>
                    <a:pt x="57150" y="16764"/>
                  </a:lnTo>
                  <a:lnTo>
                    <a:pt x="57912" y="8382"/>
                  </a:lnTo>
                  <a:close/>
                </a:path>
                <a:path w="69850" h="37464">
                  <a:moveTo>
                    <a:pt x="69342" y="13716"/>
                  </a:moveTo>
                  <a:lnTo>
                    <a:pt x="68580" y="19050"/>
                  </a:lnTo>
                  <a:lnTo>
                    <a:pt x="66294" y="25908"/>
                  </a:lnTo>
                  <a:lnTo>
                    <a:pt x="68580" y="26670"/>
                  </a:lnTo>
                  <a:lnTo>
                    <a:pt x="68580" y="23622"/>
                  </a:lnTo>
                  <a:lnTo>
                    <a:pt x="69342" y="19812"/>
                  </a:lnTo>
                  <a:lnTo>
                    <a:pt x="69342" y="13716"/>
                  </a:lnTo>
                  <a:close/>
                </a:path>
              </a:pathLst>
            </a:custGeom>
            <a:solidFill>
              <a:srgbClr val="00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37167" y="3752849"/>
              <a:ext cx="4974590" cy="199390"/>
            </a:xfrm>
            <a:custGeom>
              <a:avLst/>
              <a:gdLst/>
              <a:ahLst/>
              <a:cxnLst/>
              <a:rect l="l" t="t" r="r" b="b"/>
              <a:pathLst>
                <a:path w="4974590" h="199389">
                  <a:moveTo>
                    <a:pt x="4974336" y="12954"/>
                  </a:moveTo>
                  <a:lnTo>
                    <a:pt x="4973574" y="0"/>
                  </a:lnTo>
                  <a:lnTo>
                    <a:pt x="6096" y="185928"/>
                  </a:lnTo>
                  <a:lnTo>
                    <a:pt x="0" y="185928"/>
                  </a:lnTo>
                  <a:lnTo>
                    <a:pt x="762" y="198882"/>
                  </a:lnTo>
                  <a:lnTo>
                    <a:pt x="6858" y="198882"/>
                  </a:lnTo>
                  <a:lnTo>
                    <a:pt x="4974336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40575" y="3874770"/>
              <a:ext cx="603516" cy="27508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697365" y="4194047"/>
              <a:ext cx="4968240" cy="195580"/>
            </a:xfrm>
            <a:custGeom>
              <a:avLst/>
              <a:gdLst/>
              <a:ahLst/>
              <a:cxnLst/>
              <a:rect l="l" t="t" r="r" b="b"/>
              <a:pathLst>
                <a:path w="4968240" h="195579">
                  <a:moveTo>
                    <a:pt x="4968240" y="0"/>
                  </a:moveTo>
                  <a:lnTo>
                    <a:pt x="4965192" y="0"/>
                  </a:lnTo>
                  <a:lnTo>
                    <a:pt x="3048" y="188976"/>
                  </a:lnTo>
                  <a:lnTo>
                    <a:pt x="0" y="188976"/>
                  </a:lnTo>
                  <a:lnTo>
                    <a:pt x="0" y="195072"/>
                  </a:lnTo>
                  <a:lnTo>
                    <a:pt x="3048" y="195072"/>
                  </a:lnTo>
                  <a:lnTo>
                    <a:pt x="4965192" y="6096"/>
                  </a:lnTo>
                  <a:lnTo>
                    <a:pt x="4968240" y="6096"/>
                  </a:lnTo>
                  <a:lnTo>
                    <a:pt x="4968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3279" y="4077404"/>
              <a:ext cx="610652" cy="28275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74877" y="3737610"/>
              <a:ext cx="92201" cy="914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296809" y="1712975"/>
              <a:ext cx="5900420" cy="2078355"/>
            </a:xfrm>
            <a:custGeom>
              <a:avLst/>
              <a:gdLst/>
              <a:ahLst/>
              <a:cxnLst/>
              <a:rect l="l" t="t" r="r" b="b"/>
              <a:pathLst>
                <a:path w="5900420" h="2078354">
                  <a:moveTo>
                    <a:pt x="5900153" y="2065782"/>
                  </a:moveTo>
                  <a:lnTo>
                    <a:pt x="5894070" y="2064258"/>
                  </a:lnTo>
                  <a:lnTo>
                    <a:pt x="2651925" y="1101191"/>
                  </a:lnTo>
                  <a:lnTo>
                    <a:pt x="3154680" y="774954"/>
                  </a:lnTo>
                  <a:lnTo>
                    <a:pt x="3166110" y="767334"/>
                  </a:lnTo>
                  <a:lnTo>
                    <a:pt x="3152394" y="763524"/>
                  </a:lnTo>
                  <a:lnTo>
                    <a:pt x="9144" y="1524"/>
                  </a:lnTo>
                  <a:lnTo>
                    <a:pt x="3048" y="0"/>
                  </a:lnTo>
                  <a:lnTo>
                    <a:pt x="0" y="12954"/>
                  </a:lnTo>
                  <a:lnTo>
                    <a:pt x="6096" y="14478"/>
                  </a:lnTo>
                  <a:lnTo>
                    <a:pt x="3134550" y="772896"/>
                  </a:lnTo>
                  <a:lnTo>
                    <a:pt x="2633472" y="1098042"/>
                  </a:lnTo>
                  <a:lnTo>
                    <a:pt x="2622042" y="1105662"/>
                  </a:lnTo>
                  <a:lnTo>
                    <a:pt x="2634996" y="1109472"/>
                  </a:lnTo>
                  <a:lnTo>
                    <a:pt x="5890260" y="2076450"/>
                  </a:lnTo>
                  <a:lnTo>
                    <a:pt x="5896356" y="2077974"/>
                  </a:lnTo>
                  <a:lnTo>
                    <a:pt x="5900153" y="2065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13155" y="3793236"/>
              <a:ext cx="157721" cy="15316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281569" y="1713737"/>
              <a:ext cx="5884545" cy="2348865"/>
            </a:xfrm>
            <a:custGeom>
              <a:avLst/>
              <a:gdLst/>
              <a:ahLst/>
              <a:cxnLst/>
              <a:rect l="l" t="t" r="r" b="b"/>
              <a:pathLst>
                <a:path w="5884545" h="2348865">
                  <a:moveTo>
                    <a:pt x="5884151" y="2180844"/>
                  </a:moveTo>
                  <a:lnTo>
                    <a:pt x="5881878" y="2129790"/>
                  </a:lnTo>
                  <a:lnTo>
                    <a:pt x="5856719" y="2130552"/>
                  </a:lnTo>
                  <a:lnTo>
                    <a:pt x="2019211" y="2296122"/>
                  </a:lnTo>
                  <a:lnTo>
                    <a:pt x="55626" y="19050"/>
                  </a:lnTo>
                  <a:lnTo>
                    <a:pt x="38862" y="0"/>
                  </a:lnTo>
                  <a:lnTo>
                    <a:pt x="0" y="33528"/>
                  </a:lnTo>
                  <a:lnTo>
                    <a:pt x="16764" y="52578"/>
                  </a:lnTo>
                  <a:lnTo>
                    <a:pt x="1988058" y="2338578"/>
                  </a:lnTo>
                  <a:lnTo>
                    <a:pt x="1991106" y="2348484"/>
                  </a:lnTo>
                  <a:lnTo>
                    <a:pt x="2008632" y="2347722"/>
                  </a:lnTo>
                  <a:lnTo>
                    <a:pt x="5859005" y="2181606"/>
                  </a:lnTo>
                  <a:lnTo>
                    <a:pt x="5884151" y="2180844"/>
                  </a:lnTo>
                  <a:close/>
                </a:path>
              </a:pathLst>
            </a:custGeom>
            <a:solidFill>
              <a:srgbClr val="FF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73353" y="3819905"/>
              <a:ext cx="84569" cy="9601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296047" y="1741169"/>
              <a:ext cx="5886450" cy="2301240"/>
            </a:xfrm>
            <a:custGeom>
              <a:avLst/>
              <a:gdLst/>
              <a:ahLst/>
              <a:cxnLst/>
              <a:rect l="l" t="t" r="r" b="b"/>
              <a:pathLst>
                <a:path w="5886450" h="2301240">
                  <a:moveTo>
                    <a:pt x="5886450" y="2132838"/>
                  </a:moveTo>
                  <a:lnTo>
                    <a:pt x="5885675" y="2119884"/>
                  </a:lnTo>
                  <a:lnTo>
                    <a:pt x="5879579" y="2119884"/>
                  </a:lnTo>
                  <a:lnTo>
                    <a:pt x="1983676" y="2288146"/>
                  </a:lnTo>
                  <a:lnTo>
                    <a:pt x="13716" y="4572"/>
                  </a:lnTo>
                  <a:lnTo>
                    <a:pt x="9906" y="0"/>
                  </a:lnTo>
                  <a:lnTo>
                    <a:pt x="0" y="8382"/>
                  </a:lnTo>
                  <a:lnTo>
                    <a:pt x="3810" y="12954"/>
                  </a:lnTo>
                  <a:lnTo>
                    <a:pt x="1975866" y="2298954"/>
                  </a:lnTo>
                  <a:lnTo>
                    <a:pt x="1981200" y="2301240"/>
                  </a:lnTo>
                  <a:lnTo>
                    <a:pt x="5880341" y="2132838"/>
                  </a:lnTo>
                  <a:lnTo>
                    <a:pt x="5886450" y="21328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23989" y="3912870"/>
              <a:ext cx="152400" cy="14173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244231" y="1736597"/>
              <a:ext cx="5842635" cy="3599815"/>
            </a:xfrm>
            <a:custGeom>
              <a:avLst/>
              <a:gdLst/>
              <a:ahLst/>
              <a:cxnLst/>
              <a:rect l="l" t="t" r="r" b="b"/>
              <a:pathLst>
                <a:path w="5842634" h="3599815">
                  <a:moveTo>
                    <a:pt x="5842241" y="2261616"/>
                  </a:moveTo>
                  <a:lnTo>
                    <a:pt x="5823191" y="2214372"/>
                  </a:lnTo>
                  <a:lnTo>
                    <a:pt x="5799569" y="2223516"/>
                  </a:lnTo>
                  <a:lnTo>
                    <a:pt x="2577477" y="3537521"/>
                  </a:lnTo>
                  <a:lnTo>
                    <a:pt x="55626" y="20574"/>
                  </a:lnTo>
                  <a:lnTo>
                    <a:pt x="41148" y="0"/>
                  </a:lnTo>
                  <a:lnTo>
                    <a:pt x="0" y="29718"/>
                  </a:lnTo>
                  <a:lnTo>
                    <a:pt x="14478" y="50292"/>
                  </a:lnTo>
                  <a:lnTo>
                    <a:pt x="2559558" y="3599688"/>
                  </a:lnTo>
                  <a:lnTo>
                    <a:pt x="2578608" y="3592068"/>
                  </a:lnTo>
                  <a:lnTo>
                    <a:pt x="5818619" y="2270760"/>
                  </a:lnTo>
                  <a:lnTo>
                    <a:pt x="5842241" y="2261616"/>
                  </a:lnTo>
                  <a:close/>
                </a:path>
              </a:pathLst>
            </a:custGeom>
            <a:solidFill>
              <a:srgbClr val="FF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78103" y="3917442"/>
              <a:ext cx="93725" cy="8839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267091" y="1759457"/>
              <a:ext cx="5836920" cy="3550285"/>
            </a:xfrm>
            <a:custGeom>
              <a:avLst/>
              <a:gdLst/>
              <a:ahLst/>
              <a:cxnLst/>
              <a:rect l="l" t="t" r="r" b="b"/>
              <a:pathLst>
                <a:path w="5836920" h="3550285">
                  <a:moveTo>
                    <a:pt x="5836907" y="2205990"/>
                  </a:moveTo>
                  <a:lnTo>
                    <a:pt x="5832335" y="2193798"/>
                  </a:lnTo>
                  <a:lnTo>
                    <a:pt x="5826252" y="2196084"/>
                  </a:lnTo>
                  <a:lnTo>
                    <a:pt x="2545130" y="3534562"/>
                  </a:lnTo>
                  <a:lnTo>
                    <a:pt x="14478" y="5334"/>
                  </a:lnTo>
                  <a:lnTo>
                    <a:pt x="10668" y="0"/>
                  </a:lnTo>
                  <a:lnTo>
                    <a:pt x="0" y="7620"/>
                  </a:lnTo>
                  <a:lnTo>
                    <a:pt x="3810" y="12954"/>
                  </a:lnTo>
                  <a:lnTo>
                    <a:pt x="2537460" y="3546348"/>
                  </a:lnTo>
                  <a:lnTo>
                    <a:pt x="2541270" y="3550158"/>
                  </a:lnTo>
                  <a:lnTo>
                    <a:pt x="2545080" y="3548634"/>
                  </a:lnTo>
                  <a:lnTo>
                    <a:pt x="5830824" y="2208276"/>
                  </a:lnTo>
                  <a:lnTo>
                    <a:pt x="5836907" y="22059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02525" y="3777233"/>
              <a:ext cx="20955" cy="106680"/>
            </a:xfrm>
            <a:custGeom>
              <a:avLst/>
              <a:gdLst/>
              <a:ahLst/>
              <a:cxnLst/>
              <a:rect l="l" t="t" r="r" b="b"/>
              <a:pathLst>
                <a:path w="20954" h="106679">
                  <a:moveTo>
                    <a:pt x="20574" y="9906"/>
                  </a:moveTo>
                  <a:lnTo>
                    <a:pt x="19812" y="6858"/>
                  </a:lnTo>
                  <a:lnTo>
                    <a:pt x="19812" y="6096"/>
                  </a:lnTo>
                  <a:lnTo>
                    <a:pt x="18288" y="3810"/>
                  </a:lnTo>
                  <a:lnTo>
                    <a:pt x="16916" y="3136"/>
                  </a:lnTo>
                  <a:lnTo>
                    <a:pt x="16764" y="3048"/>
                  </a:lnTo>
                  <a:lnTo>
                    <a:pt x="14490" y="1524"/>
                  </a:lnTo>
                  <a:lnTo>
                    <a:pt x="13728" y="762"/>
                  </a:lnTo>
                  <a:lnTo>
                    <a:pt x="10680" y="0"/>
                  </a:lnTo>
                  <a:lnTo>
                    <a:pt x="9156" y="0"/>
                  </a:lnTo>
                  <a:lnTo>
                    <a:pt x="6870" y="762"/>
                  </a:lnTo>
                  <a:lnTo>
                    <a:pt x="6096" y="1524"/>
                  </a:lnTo>
                  <a:lnTo>
                    <a:pt x="3822" y="3048"/>
                  </a:lnTo>
                  <a:lnTo>
                    <a:pt x="3048" y="3810"/>
                  </a:lnTo>
                  <a:lnTo>
                    <a:pt x="1524" y="6096"/>
                  </a:lnTo>
                  <a:lnTo>
                    <a:pt x="762" y="6858"/>
                  </a:lnTo>
                  <a:lnTo>
                    <a:pt x="0" y="9906"/>
                  </a:lnTo>
                  <a:lnTo>
                    <a:pt x="0" y="12192"/>
                  </a:lnTo>
                  <a:lnTo>
                    <a:pt x="762" y="14478"/>
                  </a:lnTo>
                  <a:lnTo>
                    <a:pt x="1524" y="14478"/>
                  </a:lnTo>
                  <a:lnTo>
                    <a:pt x="3048" y="16764"/>
                  </a:lnTo>
                  <a:lnTo>
                    <a:pt x="3822" y="18288"/>
                  </a:lnTo>
                  <a:lnTo>
                    <a:pt x="6096" y="19812"/>
                  </a:lnTo>
                  <a:lnTo>
                    <a:pt x="6858" y="19812"/>
                  </a:lnTo>
                  <a:lnTo>
                    <a:pt x="6858" y="106680"/>
                  </a:lnTo>
                  <a:lnTo>
                    <a:pt x="12966" y="106680"/>
                  </a:lnTo>
                  <a:lnTo>
                    <a:pt x="12966" y="20002"/>
                  </a:lnTo>
                  <a:lnTo>
                    <a:pt x="13271" y="19926"/>
                  </a:lnTo>
                  <a:lnTo>
                    <a:pt x="13728" y="19812"/>
                  </a:lnTo>
                  <a:lnTo>
                    <a:pt x="14490" y="19812"/>
                  </a:lnTo>
                  <a:lnTo>
                    <a:pt x="16764" y="18288"/>
                  </a:lnTo>
                  <a:lnTo>
                    <a:pt x="18288" y="16764"/>
                  </a:lnTo>
                  <a:lnTo>
                    <a:pt x="19812" y="14478"/>
                  </a:lnTo>
                  <a:lnTo>
                    <a:pt x="20574" y="12192"/>
                  </a:lnTo>
                  <a:lnTo>
                    <a:pt x="20574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96651" y="5328061"/>
              <a:ext cx="384825" cy="33828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745115" y="5860541"/>
              <a:ext cx="90805" cy="43815"/>
            </a:xfrm>
            <a:custGeom>
              <a:avLst/>
              <a:gdLst/>
              <a:ahLst/>
              <a:cxnLst/>
              <a:rect l="l" t="t" r="r" b="b"/>
              <a:pathLst>
                <a:path w="90804" h="43814">
                  <a:moveTo>
                    <a:pt x="27432" y="13716"/>
                  </a:moveTo>
                  <a:lnTo>
                    <a:pt x="25146" y="9906"/>
                  </a:lnTo>
                  <a:lnTo>
                    <a:pt x="22860" y="5334"/>
                  </a:lnTo>
                  <a:lnTo>
                    <a:pt x="18288" y="0"/>
                  </a:lnTo>
                  <a:lnTo>
                    <a:pt x="20574" y="5334"/>
                  </a:lnTo>
                  <a:lnTo>
                    <a:pt x="22860" y="6858"/>
                  </a:lnTo>
                  <a:lnTo>
                    <a:pt x="27432" y="13716"/>
                  </a:lnTo>
                  <a:close/>
                </a:path>
                <a:path w="90804" h="43814">
                  <a:moveTo>
                    <a:pt x="64770" y="5334"/>
                  </a:moveTo>
                  <a:lnTo>
                    <a:pt x="60198" y="8382"/>
                  </a:lnTo>
                  <a:lnTo>
                    <a:pt x="57150" y="11430"/>
                  </a:lnTo>
                  <a:lnTo>
                    <a:pt x="55626" y="14478"/>
                  </a:lnTo>
                  <a:lnTo>
                    <a:pt x="60198" y="9144"/>
                  </a:lnTo>
                  <a:lnTo>
                    <a:pt x="61722" y="8382"/>
                  </a:lnTo>
                  <a:lnTo>
                    <a:pt x="64770" y="5334"/>
                  </a:lnTo>
                  <a:close/>
                </a:path>
                <a:path w="90804" h="43814">
                  <a:moveTo>
                    <a:pt x="65532" y="9144"/>
                  </a:moveTo>
                  <a:lnTo>
                    <a:pt x="60960" y="10668"/>
                  </a:lnTo>
                  <a:lnTo>
                    <a:pt x="59436" y="11684"/>
                  </a:lnTo>
                  <a:lnTo>
                    <a:pt x="62484" y="10668"/>
                  </a:lnTo>
                  <a:lnTo>
                    <a:pt x="65532" y="9144"/>
                  </a:lnTo>
                  <a:close/>
                </a:path>
                <a:path w="90804" h="43814">
                  <a:moveTo>
                    <a:pt x="76962" y="12954"/>
                  </a:moveTo>
                  <a:lnTo>
                    <a:pt x="76200" y="14478"/>
                  </a:lnTo>
                  <a:lnTo>
                    <a:pt x="75438" y="17526"/>
                  </a:lnTo>
                  <a:lnTo>
                    <a:pt x="76200" y="21336"/>
                  </a:lnTo>
                  <a:lnTo>
                    <a:pt x="76200" y="16002"/>
                  </a:lnTo>
                  <a:lnTo>
                    <a:pt x="76962" y="12954"/>
                  </a:lnTo>
                  <a:close/>
                </a:path>
                <a:path w="90804" h="43814">
                  <a:moveTo>
                    <a:pt x="90678" y="22098"/>
                  </a:moveTo>
                  <a:lnTo>
                    <a:pt x="85344" y="22860"/>
                  </a:lnTo>
                  <a:lnTo>
                    <a:pt x="80772" y="27432"/>
                  </a:lnTo>
                  <a:lnTo>
                    <a:pt x="79248" y="25908"/>
                  </a:lnTo>
                  <a:lnTo>
                    <a:pt x="80010" y="23622"/>
                  </a:lnTo>
                  <a:lnTo>
                    <a:pt x="84582" y="21336"/>
                  </a:lnTo>
                  <a:lnTo>
                    <a:pt x="80772" y="21971"/>
                  </a:lnTo>
                  <a:lnTo>
                    <a:pt x="80010" y="22098"/>
                  </a:lnTo>
                  <a:lnTo>
                    <a:pt x="77724" y="25146"/>
                  </a:lnTo>
                  <a:lnTo>
                    <a:pt x="79248" y="21336"/>
                  </a:lnTo>
                  <a:lnTo>
                    <a:pt x="77216" y="22860"/>
                  </a:lnTo>
                  <a:lnTo>
                    <a:pt x="77724" y="21336"/>
                  </a:lnTo>
                  <a:lnTo>
                    <a:pt x="78486" y="18288"/>
                  </a:lnTo>
                  <a:lnTo>
                    <a:pt x="76200" y="22860"/>
                  </a:lnTo>
                  <a:lnTo>
                    <a:pt x="76200" y="21336"/>
                  </a:lnTo>
                  <a:lnTo>
                    <a:pt x="74676" y="18288"/>
                  </a:lnTo>
                  <a:lnTo>
                    <a:pt x="71628" y="16002"/>
                  </a:lnTo>
                  <a:lnTo>
                    <a:pt x="70866" y="16002"/>
                  </a:lnTo>
                  <a:lnTo>
                    <a:pt x="73152" y="17526"/>
                  </a:lnTo>
                  <a:lnTo>
                    <a:pt x="74676" y="19050"/>
                  </a:lnTo>
                  <a:lnTo>
                    <a:pt x="75438" y="21336"/>
                  </a:lnTo>
                  <a:lnTo>
                    <a:pt x="73914" y="22098"/>
                  </a:lnTo>
                  <a:lnTo>
                    <a:pt x="71628" y="22860"/>
                  </a:lnTo>
                  <a:lnTo>
                    <a:pt x="73152" y="21336"/>
                  </a:lnTo>
                  <a:lnTo>
                    <a:pt x="70866" y="22860"/>
                  </a:lnTo>
                  <a:lnTo>
                    <a:pt x="71628" y="19812"/>
                  </a:lnTo>
                  <a:lnTo>
                    <a:pt x="69342" y="22098"/>
                  </a:lnTo>
                  <a:lnTo>
                    <a:pt x="67056" y="22098"/>
                  </a:lnTo>
                  <a:lnTo>
                    <a:pt x="67818" y="20574"/>
                  </a:lnTo>
                  <a:lnTo>
                    <a:pt x="68580" y="18288"/>
                  </a:lnTo>
                  <a:lnTo>
                    <a:pt x="68580" y="16764"/>
                  </a:lnTo>
                  <a:lnTo>
                    <a:pt x="70104" y="12954"/>
                  </a:lnTo>
                  <a:lnTo>
                    <a:pt x="68580" y="15240"/>
                  </a:lnTo>
                  <a:lnTo>
                    <a:pt x="67818" y="18288"/>
                  </a:lnTo>
                  <a:lnTo>
                    <a:pt x="67056" y="20574"/>
                  </a:lnTo>
                  <a:lnTo>
                    <a:pt x="65532" y="20574"/>
                  </a:lnTo>
                  <a:lnTo>
                    <a:pt x="65532" y="19812"/>
                  </a:lnTo>
                  <a:lnTo>
                    <a:pt x="64770" y="20574"/>
                  </a:lnTo>
                  <a:lnTo>
                    <a:pt x="64008" y="18288"/>
                  </a:lnTo>
                  <a:lnTo>
                    <a:pt x="64008" y="20574"/>
                  </a:lnTo>
                  <a:lnTo>
                    <a:pt x="63246" y="19050"/>
                  </a:lnTo>
                  <a:lnTo>
                    <a:pt x="62484" y="16002"/>
                  </a:lnTo>
                  <a:lnTo>
                    <a:pt x="62484" y="19050"/>
                  </a:lnTo>
                  <a:lnTo>
                    <a:pt x="60960" y="19812"/>
                  </a:lnTo>
                  <a:lnTo>
                    <a:pt x="61722" y="17526"/>
                  </a:lnTo>
                  <a:lnTo>
                    <a:pt x="61722" y="16002"/>
                  </a:lnTo>
                  <a:lnTo>
                    <a:pt x="60960" y="18288"/>
                  </a:lnTo>
                  <a:lnTo>
                    <a:pt x="59436" y="18288"/>
                  </a:lnTo>
                  <a:lnTo>
                    <a:pt x="59436" y="16764"/>
                  </a:lnTo>
                  <a:lnTo>
                    <a:pt x="60198" y="15240"/>
                  </a:lnTo>
                  <a:lnTo>
                    <a:pt x="60198" y="14478"/>
                  </a:lnTo>
                  <a:lnTo>
                    <a:pt x="57150" y="17526"/>
                  </a:lnTo>
                  <a:lnTo>
                    <a:pt x="57912" y="15240"/>
                  </a:lnTo>
                  <a:lnTo>
                    <a:pt x="58674" y="12192"/>
                  </a:lnTo>
                  <a:lnTo>
                    <a:pt x="56388" y="14478"/>
                  </a:lnTo>
                  <a:lnTo>
                    <a:pt x="52578" y="17526"/>
                  </a:lnTo>
                  <a:lnTo>
                    <a:pt x="57150" y="19964"/>
                  </a:lnTo>
                  <a:lnTo>
                    <a:pt x="59436" y="21183"/>
                  </a:lnTo>
                  <a:lnTo>
                    <a:pt x="60960" y="21996"/>
                  </a:lnTo>
                  <a:lnTo>
                    <a:pt x="62496" y="22834"/>
                  </a:lnTo>
                  <a:lnTo>
                    <a:pt x="27940" y="20802"/>
                  </a:lnTo>
                  <a:lnTo>
                    <a:pt x="30480" y="19050"/>
                  </a:lnTo>
                  <a:lnTo>
                    <a:pt x="26670" y="13716"/>
                  </a:lnTo>
                  <a:lnTo>
                    <a:pt x="22098" y="7620"/>
                  </a:lnTo>
                  <a:lnTo>
                    <a:pt x="17526" y="6096"/>
                  </a:lnTo>
                  <a:lnTo>
                    <a:pt x="20574" y="7620"/>
                  </a:lnTo>
                  <a:lnTo>
                    <a:pt x="22860" y="9906"/>
                  </a:lnTo>
                  <a:lnTo>
                    <a:pt x="23622" y="11430"/>
                  </a:lnTo>
                  <a:lnTo>
                    <a:pt x="25146" y="15240"/>
                  </a:lnTo>
                  <a:lnTo>
                    <a:pt x="25908" y="18288"/>
                  </a:lnTo>
                  <a:lnTo>
                    <a:pt x="24384" y="16764"/>
                  </a:lnTo>
                  <a:lnTo>
                    <a:pt x="22860" y="14478"/>
                  </a:lnTo>
                  <a:lnTo>
                    <a:pt x="22860" y="15240"/>
                  </a:lnTo>
                  <a:lnTo>
                    <a:pt x="23622" y="18288"/>
                  </a:lnTo>
                  <a:lnTo>
                    <a:pt x="23622" y="19812"/>
                  </a:lnTo>
                  <a:lnTo>
                    <a:pt x="22098" y="19050"/>
                  </a:lnTo>
                  <a:lnTo>
                    <a:pt x="20574" y="16764"/>
                  </a:lnTo>
                  <a:lnTo>
                    <a:pt x="21336" y="19050"/>
                  </a:lnTo>
                  <a:lnTo>
                    <a:pt x="21336" y="21336"/>
                  </a:lnTo>
                  <a:lnTo>
                    <a:pt x="20574" y="20574"/>
                  </a:lnTo>
                  <a:lnTo>
                    <a:pt x="20574" y="16764"/>
                  </a:lnTo>
                  <a:lnTo>
                    <a:pt x="19050" y="20574"/>
                  </a:lnTo>
                  <a:lnTo>
                    <a:pt x="19050" y="22860"/>
                  </a:lnTo>
                  <a:lnTo>
                    <a:pt x="18288" y="19812"/>
                  </a:lnTo>
                  <a:lnTo>
                    <a:pt x="18288" y="22860"/>
                  </a:lnTo>
                  <a:lnTo>
                    <a:pt x="17526" y="21336"/>
                  </a:lnTo>
                  <a:lnTo>
                    <a:pt x="17526" y="19050"/>
                  </a:lnTo>
                  <a:lnTo>
                    <a:pt x="18288" y="16002"/>
                  </a:lnTo>
                  <a:lnTo>
                    <a:pt x="16764" y="18288"/>
                  </a:lnTo>
                  <a:lnTo>
                    <a:pt x="16764" y="22860"/>
                  </a:lnTo>
                  <a:lnTo>
                    <a:pt x="16002" y="22860"/>
                  </a:lnTo>
                  <a:lnTo>
                    <a:pt x="15240" y="19812"/>
                  </a:lnTo>
                  <a:lnTo>
                    <a:pt x="13716" y="15240"/>
                  </a:lnTo>
                  <a:lnTo>
                    <a:pt x="12954" y="11430"/>
                  </a:lnTo>
                  <a:lnTo>
                    <a:pt x="11430" y="10668"/>
                  </a:lnTo>
                  <a:lnTo>
                    <a:pt x="12954" y="12192"/>
                  </a:lnTo>
                  <a:lnTo>
                    <a:pt x="13716" y="17526"/>
                  </a:lnTo>
                  <a:lnTo>
                    <a:pt x="14478" y="19050"/>
                  </a:lnTo>
                  <a:lnTo>
                    <a:pt x="15240" y="22860"/>
                  </a:lnTo>
                  <a:lnTo>
                    <a:pt x="16002" y="25146"/>
                  </a:lnTo>
                  <a:lnTo>
                    <a:pt x="12954" y="25146"/>
                  </a:lnTo>
                  <a:lnTo>
                    <a:pt x="11430" y="22098"/>
                  </a:lnTo>
                  <a:lnTo>
                    <a:pt x="12192" y="25908"/>
                  </a:lnTo>
                  <a:lnTo>
                    <a:pt x="9144" y="23622"/>
                  </a:lnTo>
                  <a:lnTo>
                    <a:pt x="11430" y="25908"/>
                  </a:lnTo>
                  <a:lnTo>
                    <a:pt x="8382" y="25146"/>
                  </a:lnTo>
                  <a:lnTo>
                    <a:pt x="7620" y="24384"/>
                  </a:lnTo>
                  <a:lnTo>
                    <a:pt x="8382" y="20574"/>
                  </a:lnTo>
                  <a:lnTo>
                    <a:pt x="9906" y="19050"/>
                  </a:lnTo>
                  <a:lnTo>
                    <a:pt x="12192" y="16002"/>
                  </a:lnTo>
                  <a:lnTo>
                    <a:pt x="10668" y="16002"/>
                  </a:lnTo>
                  <a:lnTo>
                    <a:pt x="8382" y="19812"/>
                  </a:lnTo>
                  <a:lnTo>
                    <a:pt x="6858" y="23622"/>
                  </a:lnTo>
                  <a:lnTo>
                    <a:pt x="7620" y="18288"/>
                  </a:lnTo>
                  <a:lnTo>
                    <a:pt x="6858" y="14478"/>
                  </a:lnTo>
                  <a:lnTo>
                    <a:pt x="6096" y="11430"/>
                  </a:lnTo>
                  <a:lnTo>
                    <a:pt x="6858" y="16764"/>
                  </a:lnTo>
                  <a:lnTo>
                    <a:pt x="6858" y="22098"/>
                  </a:lnTo>
                  <a:lnTo>
                    <a:pt x="6096" y="26670"/>
                  </a:lnTo>
                  <a:lnTo>
                    <a:pt x="5334" y="21336"/>
                  </a:lnTo>
                  <a:lnTo>
                    <a:pt x="4572" y="19812"/>
                  </a:lnTo>
                  <a:lnTo>
                    <a:pt x="5956" y="26758"/>
                  </a:lnTo>
                  <a:lnTo>
                    <a:pt x="2286" y="28956"/>
                  </a:lnTo>
                  <a:lnTo>
                    <a:pt x="762" y="25146"/>
                  </a:lnTo>
                  <a:lnTo>
                    <a:pt x="1524" y="28956"/>
                  </a:lnTo>
                  <a:lnTo>
                    <a:pt x="0" y="32766"/>
                  </a:lnTo>
                  <a:lnTo>
                    <a:pt x="1524" y="30734"/>
                  </a:lnTo>
                  <a:lnTo>
                    <a:pt x="2286" y="29718"/>
                  </a:lnTo>
                  <a:lnTo>
                    <a:pt x="9144" y="33528"/>
                  </a:lnTo>
                  <a:lnTo>
                    <a:pt x="6858" y="35814"/>
                  </a:lnTo>
                  <a:lnTo>
                    <a:pt x="9144" y="34899"/>
                  </a:lnTo>
                  <a:lnTo>
                    <a:pt x="10668" y="34290"/>
                  </a:lnTo>
                  <a:lnTo>
                    <a:pt x="11430" y="32004"/>
                  </a:lnTo>
                  <a:lnTo>
                    <a:pt x="12192" y="35052"/>
                  </a:lnTo>
                  <a:lnTo>
                    <a:pt x="9144" y="38100"/>
                  </a:lnTo>
                  <a:lnTo>
                    <a:pt x="12192" y="36360"/>
                  </a:lnTo>
                  <a:lnTo>
                    <a:pt x="14478" y="35052"/>
                  </a:lnTo>
                  <a:lnTo>
                    <a:pt x="17526" y="36410"/>
                  </a:lnTo>
                  <a:lnTo>
                    <a:pt x="21336" y="38100"/>
                  </a:lnTo>
                  <a:lnTo>
                    <a:pt x="17526" y="35814"/>
                  </a:lnTo>
                  <a:lnTo>
                    <a:pt x="24384" y="35128"/>
                  </a:lnTo>
                  <a:lnTo>
                    <a:pt x="25146" y="35052"/>
                  </a:lnTo>
                  <a:lnTo>
                    <a:pt x="25908" y="39624"/>
                  </a:lnTo>
                  <a:lnTo>
                    <a:pt x="25908" y="35052"/>
                  </a:lnTo>
                  <a:lnTo>
                    <a:pt x="32766" y="38100"/>
                  </a:lnTo>
                  <a:lnTo>
                    <a:pt x="35814" y="35814"/>
                  </a:lnTo>
                  <a:lnTo>
                    <a:pt x="40386" y="35814"/>
                  </a:lnTo>
                  <a:lnTo>
                    <a:pt x="38862" y="37338"/>
                  </a:lnTo>
                  <a:lnTo>
                    <a:pt x="35814" y="39624"/>
                  </a:lnTo>
                  <a:lnTo>
                    <a:pt x="40386" y="38100"/>
                  </a:lnTo>
                  <a:lnTo>
                    <a:pt x="41910" y="35814"/>
                  </a:lnTo>
                  <a:lnTo>
                    <a:pt x="46482" y="35814"/>
                  </a:lnTo>
                  <a:lnTo>
                    <a:pt x="48006" y="37084"/>
                  </a:lnTo>
                  <a:lnTo>
                    <a:pt x="51054" y="39624"/>
                  </a:lnTo>
                  <a:lnTo>
                    <a:pt x="51054" y="43434"/>
                  </a:lnTo>
                  <a:lnTo>
                    <a:pt x="51816" y="40386"/>
                  </a:lnTo>
                  <a:lnTo>
                    <a:pt x="51054" y="36576"/>
                  </a:lnTo>
                  <a:lnTo>
                    <a:pt x="48006" y="35814"/>
                  </a:lnTo>
                  <a:lnTo>
                    <a:pt x="54864" y="32766"/>
                  </a:lnTo>
                  <a:lnTo>
                    <a:pt x="58674" y="32766"/>
                  </a:lnTo>
                  <a:lnTo>
                    <a:pt x="64008" y="35814"/>
                  </a:lnTo>
                  <a:lnTo>
                    <a:pt x="58674" y="30480"/>
                  </a:lnTo>
                  <a:lnTo>
                    <a:pt x="61722" y="29718"/>
                  </a:lnTo>
                  <a:lnTo>
                    <a:pt x="64008" y="30238"/>
                  </a:lnTo>
                  <a:lnTo>
                    <a:pt x="68580" y="31242"/>
                  </a:lnTo>
                  <a:lnTo>
                    <a:pt x="73914" y="33528"/>
                  </a:lnTo>
                  <a:lnTo>
                    <a:pt x="78486" y="37338"/>
                  </a:lnTo>
                  <a:lnTo>
                    <a:pt x="73914" y="32004"/>
                  </a:lnTo>
                  <a:lnTo>
                    <a:pt x="66294" y="29718"/>
                  </a:lnTo>
                  <a:lnTo>
                    <a:pt x="64008" y="28194"/>
                  </a:lnTo>
                  <a:lnTo>
                    <a:pt x="70104" y="28194"/>
                  </a:lnTo>
                  <a:lnTo>
                    <a:pt x="77724" y="28892"/>
                  </a:lnTo>
                  <a:lnTo>
                    <a:pt x="78486" y="28956"/>
                  </a:lnTo>
                  <a:lnTo>
                    <a:pt x="79248" y="29184"/>
                  </a:lnTo>
                  <a:lnTo>
                    <a:pt x="82296" y="30048"/>
                  </a:lnTo>
                  <a:lnTo>
                    <a:pt x="83820" y="30480"/>
                  </a:lnTo>
                  <a:lnTo>
                    <a:pt x="85344" y="28194"/>
                  </a:lnTo>
                  <a:lnTo>
                    <a:pt x="83820" y="28956"/>
                  </a:lnTo>
                  <a:lnTo>
                    <a:pt x="82296" y="28194"/>
                  </a:lnTo>
                  <a:lnTo>
                    <a:pt x="85344" y="23622"/>
                  </a:lnTo>
                  <a:lnTo>
                    <a:pt x="90678" y="22098"/>
                  </a:lnTo>
                  <a:close/>
                </a:path>
              </a:pathLst>
            </a:custGeom>
            <a:solidFill>
              <a:srgbClr val="00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30053" y="5387340"/>
              <a:ext cx="332740" cy="504825"/>
            </a:xfrm>
            <a:custGeom>
              <a:avLst/>
              <a:gdLst/>
              <a:ahLst/>
              <a:cxnLst/>
              <a:rect l="l" t="t" r="r" b="b"/>
              <a:pathLst>
                <a:path w="332739" h="504825">
                  <a:moveTo>
                    <a:pt x="16510" y="226313"/>
                  </a:moveTo>
                  <a:lnTo>
                    <a:pt x="16510" y="224027"/>
                  </a:lnTo>
                  <a:lnTo>
                    <a:pt x="8889" y="220980"/>
                  </a:lnTo>
                  <a:lnTo>
                    <a:pt x="0" y="217170"/>
                  </a:lnTo>
                  <a:lnTo>
                    <a:pt x="5079" y="221742"/>
                  </a:lnTo>
                  <a:lnTo>
                    <a:pt x="10160" y="224027"/>
                  </a:lnTo>
                  <a:lnTo>
                    <a:pt x="12700" y="224789"/>
                  </a:lnTo>
                  <a:lnTo>
                    <a:pt x="16510" y="226313"/>
                  </a:lnTo>
                  <a:close/>
                </a:path>
                <a:path w="332739" h="504825">
                  <a:moveTo>
                    <a:pt x="27939" y="131063"/>
                  </a:moveTo>
                  <a:lnTo>
                    <a:pt x="27939" y="115062"/>
                  </a:lnTo>
                  <a:lnTo>
                    <a:pt x="26670" y="120396"/>
                  </a:lnTo>
                  <a:lnTo>
                    <a:pt x="21589" y="112013"/>
                  </a:lnTo>
                  <a:lnTo>
                    <a:pt x="19050" y="106680"/>
                  </a:lnTo>
                  <a:lnTo>
                    <a:pt x="8889" y="99060"/>
                  </a:lnTo>
                  <a:lnTo>
                    <a:pt x="19050" y="110489"/>
                  </a:lnTo>
                  <a:lnTo>
                    <a:pt x="21589" y="115062"/>
                  </a:lnTo>
                  <a:lnTo>
                    <a:pt x="22860" y="118872"/>
                  </a:lnTo>
                  <a:lnTo>
                    <a:pt x="22860" y="120904"/>
                  </a:lnTo>
                  <a:lnTo>
                    <a:pt x="24129" y="120396"/>
                  </a:lnTo>
                  <a:lnTo>
                    <a:pt x="26670" y="124206"/>
                  </a:lnTo>
                  <a:lnTo>
                    <a:pt x="27939" y="131063"/>
                  </a:lnTo>
                  <a:close/>
                </a:path>
                <a:path w="332739" h="504825">
                  <a:moveTo>
                    <a:pt x="22860" y="120904"/>
                  </a:moveTo>
                  <a:lnTo>
                    <a:pt x="22860" y="118872"/>
                  </a:lnTo>
                  <a:lnTo>
                    <a:pt x="19050" y="120396"/>
                  </a:lnTo>
                  <a:lnTo>
                    <a:pt x="12700" y="128015"/>
                  </a:lnTo>
                  <a:lnTo>
                    <a:pt x="20320" y="121920"/>
                  </a:lnTo>
                  <a:lnTo>
                    <a:pt x="22860" y="120904"/>
                  </a:lnTo>
                  <a:close/>
                </a:path>
                <a:path w="332739" h="504825">
                  <a:moveTo>
                    <a:pt x="60960" y="222885"/>
                  </a:moveTo>
                  <a:lnTo>
                    <a:pt x="60960" y="216408"/>
                  </a:lnTo>
                  <a:lnTo>
                    <a:pt x="58420" y="220218"/>
                  </a:lnTo>
                  <a:lnTo>
                    <a:pt x="53339" y="222504"/>
                  </a:lnTo>
                  <a:lnTo>
                    <a:pt x="44450" y="224027"/>
                  </a:lnTo>
                  <a:lnTo>
                    <a:pt x="38100" y="225551"/>
                  </a:lnTo>
                  <a:lnTo>
                    <a:pt x="33020" y="225551"/>
                  </a:lnTo>
                  <a:lnTo>
                    <a:pt x="27939" y="226313"/>
                  </a:lnTo>
                  <a:lnTo>
                    <a:pt x="21589" y="225551"/>
                  </a:lnTo>
                  <a:lnTo>
                    <a:pt x="19050" y="224027"/>
                  </a:lnTo>
                  <a:lnTo>
                    <a:pt x="17779" y="221742"/>
                  </a:lnTo>
                  <a:lnTo>
                    <a:pt x="16510" y="218694"/>
                  </a:lnTo>
                  <a:lnTo>
                    <a:pt x="13970" y="210312"/>
                  </a:lnTo>
                  <a:lnTo>
                    <a:pt x="15239" y="219456"/>
                  </a:lnTo>
                  <a:lnTo>
                    <a:pt x="16510" y="224027"/>
                  </a:lnTo>
                  <a:lnTo>
                    <a:pt x="16510" y="226313"/>
                  </a:lnTo>
                  <a:lnTo>
                    <a:pt x="25400" y="228600"/>
                  </a:lnTo>
                  <a:lnTo>
                    <a:pt x="33020" y="230124"/>
                  </a:lnTo>
                  <a:lnTo>
                    <a:pt x="46989" y="228600"/>
                  </a:lnTo>
                  <a:lnTo>
                    <a:pt x="52070" y="227075"/>
                  </a:lnTo>
                  <a:lnTo>
                    <a:pt x="58420" y="224789"/>
                  </a:lnTo>
                  <a:lnTo>
                    <a:pt x="60960" y="222885"/>
                  </a:lnTo>
                  <a:close/>
                </a:path>
                <a:path w="332739" h="504825">
                  <a:moveTo>
                    <a:pt x="40639" y="110489"/>
                  </a:moveTo>
                  <a:lnTo>
                    <a:pt x="35560" y="115824"/>
                  </a:lnTo>
                  <a:lnTo>
                    <a:pt x="33020" y="123444"/>
                  </a:lnTo>
                  <a:lnTo>
                    <a:pt x="29210" y="118872"/>
                  </a:lnTo>
                  <a:lnTo>
                    <a:pt x="27939" y="108965"/>
                  </a:lnTo>
                  <a:lnTo>
                    <a:pt x="25400" y="98298"/>
                  </a:lnTo>
                  <a:lnTo>
                    <a:pt x="20320" y="85344"/>
                  </a:lnTo>
                  <a:lnTo>
                    <a:pt x="24129" y="99822"/>
                  </a:lnTo>
                  <a:lnTo>
                    <a:pt x="25400" y="108965"/>
                  </a:lnTo>
                  <a:lnTo>
                    <a:pt x="27939" y="115062"/>
                  </a:lnTo>
                  <a:lnTo>
                    <a:pt x="27939" y="131063"/>
                  </a:lnTo>
                  <a:lnTo>
                    <a:pt x="31750" y="150113"/>
                  </a:lnTo>
                  <a:lnTo>
                    <a:pt x="33020" y="155448"/>
                  </a:lnTo>
                  <a:lnTo>
                    <a:pt x="33020" y="127254"/>
                  </a:lnTo>
                  <a:lnTo>
                    <a:pt x="34289" y="124206"/>
                  </a:lnTo>
                  <a:lnTo>
                    <a:pt x="35560" y="118872"/>
                  </a:lnTo>
                  <a:lnTo>
                    <a:pt x="38100" y="115824"/>
                  </a:lnTo>
                  <a:lnTo>
                    <a:pt x="40639" y="110489"/>
                  </a:lnTo>
                  <a:close/>
                </a:path>
                <a:path w="332739" h="504825">
                  <a:moveTo>
                    <a:pt x="86360" y="238506"/>
                  </a:moveTo>
                  <a:lnTo>
                    <a:pt x="86360" y="220980"/>
                  </a:lnTo>
                  <a:lnTo>
                    <a:pt x="81279" y="216408"/>
                  </a:lnTo>
                  <a:lnTo>
                    <a:pt x="66039" y="201930"/>
                  </a:lnTo>
                  <a:lnTo>
                    <a:pt x="60960" y="195072"/>
                  </a:lnTo>
                  <a:lnTo>
                    <a:pt x="54610" y="186689"/>
                  </a:lnTo>
                  <a:lnTo>
                    <a:pt x="48260" y="176784"/>
                  </a:lnTo>
                  <a:lnTo>
                    <a:pt x="43179" y="167639"/>
                  </a:lnTo>
                  <a:lnTo>
                    <a:pt x="38100" y="155448"/>
                  </a:lnTo>
                  <a:lnTo>
                    <a:pt x="35560" y="143256"/>
                  </a:lnTo>
                  <a:lnTo>
                    <a:pt x="33020" y="137922"/>
                  </a:lnTo>
                  <a:lnTo>
                    <a:pt x="33020" y="155448"/>
                  </a:lnTo>
                  <a:lnTo>
                    <a:pt x="34289" y="160782"/>
                  </a:lnTo>
                  <a:lnTo>
                    <a:pt x="38100" y="170687"/>
                  </a:lnTo>
                  <a:lnTo>
                    <a:pt x="44450" y="183642"/>
                  </a:lnTo>
                  <a:lnTo>
                    <a:pt x="49529" y="193548"/>
                  </a:lnTo>
                  <a:lnTo>
                    <a:pt x="54610" y="199644"/>
                  </a:lnTo>
                  <a:lnTo>
                    <a:pt x="58420" y="208025"/>
                  </a:lnTo>
                  <a:lnTo>
                    <a:pt x="60960" y="211836"/>
                  </a:lnTo>
                  <a:lnTo>
                    <a:pt x="60960" y="222885"/>
                  </a:lnTo>
                  <a:lnTo>
                    <a:pt x="63500" y="220980"/>
                  </a:lnTo>
                  <a:lnTo>
                    <a:pt x="67310" y="216408"/>
                  </a:lnTo>
                  <a:lnTo>
                    <a:pt x="73660" y="224027"/>
                  </a:lnTo>
                  <a:lnTo>
                    <a:pt x="78739" y="228600"/>
                  </a:lnTo>
                  <a:lnTo>
                    <a:pt x="85089" y="236220"/>
                  </a:lnTo>
                  <a:lnTo>
                    <a:pt x="86360" y="238506"/>
                  </a:lnTo>
                  <a:close/>
                </a:path>
                <a:path w="332739" h="504825">
                  <a:moveTo>
                    <a:pt x="80010" y="153924"/>
                  </a:moveTo>
                  <a:lnTo>
                    <a:pt x="80010" y="150113"/>
                  </a:lnTo>
                  <a:lnTo>
                    <a:pt x="66039" y="143256"/>
                  </a:lnTo>
                  <a:lnTo>
                    <a:pt x="45720" y="131825"/>
                  </a:lnTo>
                  <a:lnTo>
                    <a:pt x="59689" y="143256"/>
                  </a:lnTo>
                  <a:lnTo>
                    <a:pt x="59689" y="144932"/>
                  </a:lnTo>
                  <a:lnTo>
                    <a:pt x="62229" y="144018"/>
                  </a:lnTo>
                  <a:lnTo>
                    <a:pt x="67310" y="147065"/>
                  </a:lnTo>
                  <a:lnTo>
                    <a:pt x="73660" y="150113"/>
                  </a:lnTo>
                  <a:lnTo>
                    <a:pt x="80010" y="153924"/>
                  </a:lnTo>
                  <a:close/>
                </a:path>
                <a:path w="332739" h="504825">
                  <a:moveTo>
                    <a:pt x="59689" y="144932"/>
                  </a:moveTo>
                  <a:lnTo>
                    <a:pt x="59689" y="143256"/>
                  </a:lnTo>
                  <a:lnTo>
                    <a:pt x="53339" y="146304"/>
                  </a:lnTo>
                  <a:lnTo>
                    <a:pt x="49529" y="151637"/>
                  </a:lnTo>
                  <a:lnTo>
                    <a:pt x="55879" y="146304"/>
                  </a:lnTo>
                  <a:lnTo>
                    <a:pt x="59689" y="144932"/>
                  </a:lnTo>
                  <a:close/>
                </a:path>
                <a:path w="332739" h="504825">
                  <a:moveTo>
                    <a:pt x="68579" y="72770"/>
                  </a:moveTo>
                  <a:lnTo>
                    <a:pt x="68579" y="66294"/>
                  </a:lnTo>
                  <a:lnTo>
                    <a:pt x="64770" y="66294"/>
                  </a:lnTo>
                  <a:lnTo>
                    <a:pt x="62229" y="67056"/>
                  </a:lnTo>
                  <a:lnTo>
                    <a:pt x="54610" y="72389"/>
                  </a:lnTo>
                  <a:lnTo>
                    <a:pt x="62229" y="68580"/>
                  </a:lnTo>
                  <a:lnTo>
                    <a:pt x="67310" y="68580"/>
                  </a:lnTo>
                  <a:lnTo>
                    <a:pt x="68579" y="72770"/>
                  </a:lnTo>
                  <a:close/>
                </a:path>
                <a:path w="332739" h="504825">
                  <a:moveTo>
                    <a:pt x="66039" y="103346"/>
                  </a:moveTo>
                  <a:lnTo>
                    <a:pt x="66039" y="101346"/>
                  </a:lnTo>
                  <a:lnTo>
                    <a:pt x="57150" y="106680"/>
                  </a:lnTo>
                  <a:lnTo>
                    <a:pt x="66039" y="103346"/>
                  </a:lnTo>
                  <a:close/>
                </a:path>
                <a:path w="332739" h="504825">
                  <a:moveTo>
                    <a:pt x="63500" y="99060"/>
                  </a:moveTo>
                  <a:lnTo>
                    <a:pt x="63500" y="98298"/>
                  </a:lnTo>
                  <a:lnTo>
                    <a:pt x="58420" y="97536"/>
                  </a:lnTo>
                  <a:lnTo>
                    <a:pt x="63500" y="99060"/>
                  </a:lnTo>
                  <a:close/>
                </a:path>
                <a:path w="332739" h="504825">
                  <a:moveTo>
                    <a:pt x="77470" y="49530"/>
                  </a:moveTo>
                  <a:lnTo>
                    <a:pt x="71120" y="59436"/>
                  </a:lnTo>
                  <a:lnTo>
                    <a:pt x="69850" y="56387"/>
                  </a:lnTo>
                  <a:lnTo>
                    <a:pt x="69850" y="60960"/>
                  </a:lnTo>
                  <a:lnTo>
                    <a:pt x="66039" y="58674"/>
                  </a:lnTo>
                  <a:lnTo>
                    <a:pt x="59689" y="54101"/>
                  </a:lnTo>
                  <a:lnTo>
                    <a:pt x="64770" y="58674"/>
                  </a:lnTo>
                  <a:lnTo>
                    <a:pt x="66039" y="60960"/>
                  </a:lnTo>
                  <a:lnTo>
                    <a:pt x="68579" y="62484"/>
                  </a:lnTo>
                  <a:lnTo>
                    <a:pt x="68579" y="72770"/>
                  </a:lnTo>
                  <a:lnTo>
                    <a:pt x="69850" y="76962"/>
                  </a:lnTo>
                  <a:lnTo>
                    <a:pt x="71120" y="83820"/>
                  </a:lnTo>
                  <a:lnTo>
                    <a:pt x="71120" y="60960"/>
                  </a:lnTo>
                  <a:lnTo>
                    <a:pt x="73660" y="57912"/>
                  </a:lnTo>
                  <a:lnTo>
                    <a:pt x="74929" y="57912"/>
                  </a:lnTo>
                  <a:lnTo>
                    <a:pt x="74929" y="57150"/>
                  </a:lnTo>
                  <a:lnTo>
                    <a:pt x="77470" y="49530"/>
                  </a:lnTo>
                  <a:close/>
                </a:path>
                <a:path w="332739" h="504825">
                  <a:moveTo>
                    <a:pt x="73660" y="107696"/>
                  </a:moveTo>
                  <a:lnTo>
                    <a:pt x="73660" y="105156"/>
                  </a:lnTo>
                  <a:lnTo>
                    <a:pt x="72389" y="102870"/>
                  </a:lnTo>
                  <a:lnTo>
                    <a:pt x="67310" y="100584"/>
                  </a:lnTo>
                  <a:lnTo>
                    <a:pt x="64770" y="98298"/>
                  </a:lnTo>
                  <a:lnTo>
                    <a:pt x="59689" y="92201"/>
                  </a:lnTo>
                  <a:lnTo>
                    <a:pt x="63500" y="98298"/>
                  </a:lnTo>
                  <a:lnTo>
                    <a:pt x="63500" y="99060"/>
                  </a:lnTo>
                  <a:lnTo>
                    <a:pt x="66039" y="99822"/>
                  </a:lnTo>
                  <a:lnTo>
                    <a:pt x="66039" y="103346"/>
                  </a:lnTo>
                  <a:lnTo>
                    <a:pt x="67310" y="102870"/>
                  </a:lnTo>
                  <a:lnTo>
                    <a:pt x="71120" y="105156"/>
                  </a:lnTo>
                  <a:lnTo>
                    <a:pt x="73660" y="107696"/>
                  </a:lnTo>
                  <a:close/>
                </a:path>
                <a:path w="332739" h="504825">
                  <a:moveTo>
                    <a:pt x="69850" y="60960"/>
                  </a:moveTo>
                  <a:lnTo>
                    <a:pt x="69850" y="51054"/>
                  </a:lnTo>
                  <a:lnTo>
                    <a:pt x="67310" y="38862"/>
                  </a:lnTo>
                  <a:lnTo>
                    <a:pt x="67310" y="49530"/>
                  </a:lnTo>
                  <a:lnTo>
                    <a:pt x="68579" y="54863"/>
                  </a:lnTo>
                  <a:lnTo>
                    <a:pt x="69850" y="60960"/>
                  </a:lnTo>
                  <a:close/>
                </a:path>
                <a:path w="332739" h="504825">
                  <a:moveTo>
                    <a:pt x="85089" y="57912"/>
                  </a:moveTo>
                  <a:lnTo>
                    <a:pt x="82550" y="67818"/>
                  </a:lnTo>
                  <a:lnTo>
                    <a:pt x="82550" y="73151"/>
                  </a:lnTo>
                  <a:lnTo>
                    <a:pt x="80010" y="77724"/>
                  </a:lnTo>
                  <a:lnTo>
                    <a:pt x="77470" y="84582"/>
                  </a:lnTo>
                  <a:lnTo>
                    <a:pt x="76200" y="89915"/>
                  </a:lnTo>
                  <a:lnTo>
                    <a:pt x="73660" y="78486"/>
                  </a:lnTo>
                  <a:lnTo>
                    <a:pt x="71120" y="70104"/>
                  </a:lnTo>
                  <a:lnTo>
                    <a:pt x="71120" y="83820"/>
                  </a:lnTo>
                  <a:lnTo>
                    <a:pt x="72389" y="92201"/>
                  </a:lnTo>
                  <a:lnTo>
                    <a:pt x="73660" y="105156"/>
                  </a:lnTo>
                  <a:lnTo>
                    <a:pt x="73660" y="107696"/>
                  </a:lnTo>
                  <a:lnTo>
                    <a:pt x="74929" y="108965"/>
                  </a:lnTo>
                  <a:lnTo>
                    <a:pt x="77470" y="118872"/>
                  </a:lnTo>
                  <a:lnTo>
                    <a:pt x="77470" y="97536"/>
                  </a:lnTo>
                  <a:lnTo>
                    <a:pt x="78739" y="85344"/>
                  </a:lnTo>
                  <a:lnTo>
                    <a:pt x="83820" y="76809"/>
                  </a:lnTo>
                  <a:lnTo>
                    <a:pt x="83820" y="67056"/>
                  </a:lnTo>
                  <a:lnTo>
                    <a:pt x="85089" y="57912"/>
                  </a:lnTo>
                  <a:close/>
                </a:path>
                <a:path w="332739" h="504825">
                  <a:moveTo>
                    <a:pt x="78739" y="57912"/>
                  </a:moveTo>
                  <a:lnTo>
                    <a:pt x="74929" y="57150"/>
                  </a:lnTo>
                  <a:lnTo>
                    <a:pt x="74929" y="57912"/>
                  </a:lnTo>
                  <a:lnTo>
                    <a:pt x="78739" y="57912"/>
                  </a:lnTo>
                  <a:close/>
                </a:path>
                <a:path w="332739" h="504825">
                  <a:moveTo>
                    <a:pt x="107950" y="149606"/>
                  </a:moveTo>
                  <a:lnTo>
                    <a:pt x="107950" y="141732"/>
                  </a:lnTo>
                  <a:lnTo>
                    <a:pt x="105410" y="151637"/>
                  </a:lnTo>
                  <a:lnTo>
                    <a:pt x="101600" y="162306"/>
                  </a:lnTo>
                  <a:lnTo>
                    <a:pt x="96520" y="173736"/>
                  </a:lnTo>
                  <a:lnTo>
                    <a:pt x="91439" y="179832"/>
                  </a:lnTo>
                  <a:lnTo>
                    <a:pt x="88900" y="160782"/>
                  </a:lnTo>
                  <a:lnTo>
                    <a:pt x="86360" y="149351"/>
                  </a:lnTo>
                  <a:lnTo>
                    <a:pt x="83820" y="134874"/>
                  </a:lnTo>
                  <a:lnTo>
                    <a:pt x="82550" y="118872"/>
                  </a:lnTo>
                  <a:lnTo>
                    <a:pt x="80010" y="106680"/>
                  </a:lnTo>
                  <a:lnTo>
                    <a:pt x="77470" y="97536"/>
                  </a:lnTo>
                  <a:lnTo>
                    <a:pt x="77470" y="118872"/>
                  </a:lnTo>
                  <a:lnTo>
                    <a:pt x="78739" y="137922"/>
                  </a:lnTo>
                  <a:lnTo>
                    <a:pt x="80010" y="150113"/>
                  </a:lnTo>
                  <a:lnTo>
                    <a:pt x="80010" y="153924"/>
                  </a:lnTo>
                  <a:lnTo>
                    <a:pt x="81279" y="154686"/>
                  </a:lnTo>
                  <a:lnTo>
                    <a:pt x="82550" y="166877"/>
                  </a:lnTo>
                  <a:lnTo>
                    <a:pt x="83820" y="175260"/>
                  </a:lnTo>
                  <a:lnTo>
                    <a:pt x="86360" y="213360"/>
                  </a:lnTo>
                  <a:lnTo>
                    <a:pt x="86360" y="238506"/>
                  </a:lnTo>
                  <a:lnTo>
                    <a:pt x="88900" y="243077"/>
                  </a:lnTo>
                  <a:lnTo>
                    <a:pt x="92710" y="248412"/>
                  </a:lnTo>
                  <a:lnTo>
                    <a:pt x="92710" y="185165"/>
                  </a:lnTo>
                  <a:lnTo>
                    <a:pt x="97789" y="175260"/>
                  </a:lnTo>
                  <a:lnTo>
                    <a:pt x="101600" y="168401"/>
                  </a:lnTo>
                  <a:lnTo>
                    <a:pt x="105410" y="163068"/>
                  </a:lnTo>
                  <a:lnTo>
                    <a:pt x="105410" y="157734"/>
                  </a:lnTo>
                  <a:lnTo>
                    <a:pt x="107950" y="149606"/>
                  </a:lnTo>
                  <a:close/>
                </a:path>
                <a:path w="332739" h="504825">
                  <a:moveTo>
                    <a:pt x="91439" y="64770"/>
                  </a:moveTo>
                  <a:lnTo>
                    <a:pt x="85089" y="70865"/>
                  </a:lnTo>
                  <a:lnTo>
                    <a:pt x="83820" y="67056"/>
                  </a:lnTo>
                  <a:lnTo>
                    <a:pt x="83820" y="76809"/>
                  </a:lnTo>
                  <a:lnTo>
                    <a:pt x="85089" y="74675"/>
                  </a:lnTo>
                  <a:lnTo>
                    <a:pt x="86360" y="70865"/>
                  </a:lnTo>
                  <a:lnTo>
                    <a:pt x="91439" y="64770"/>
                  </a:lnTo>
                  <a:close/>
                </a:path>
                <a:path w="332739" h="504825">
                  <a:moveTo>
                    <a:pt x="101600" y="51815"/>
                  </a:moveTo>
                  <a:lnTo>
                    <a:pt x="101600" y="48768"/>
                  </a:lnTo>
                  <a:lnTo>
                    <a:pt x="99060" y="49530"/>
                  </a:lnTo>
                  <a:lnTo>
                    <a:pt x="96520" y="49530"/>
                  </a:lnTo>
                  <a:lnTo>
                    <a:pt x="86360" y="44196"/>
                  </a:lnTo>
                  <a:lnTo>
                    <a:pt x="92710" y="48768"/>
                  </a:lnTo>
                  <a:lnTo>
                    <a:pt x="92710" y="50673"/>
                  </a:lnTo>
                  <a:lnTo>
                    <a:pt x="95250" y="50292"/>
                  </a:lnTo>
                  <a:lnTo>
                    <a:pt x="97789" y="51815"/>
                  </a:lnTo>
                  <a:lnTo>
                    <a:pt x="101600" y="51815"/>
                  </a:lnTo>
                  <a:close/>
                </a:path>
                <a:path w="332739" h="504825">
                  <a:moveTo>
                    <a:pt x="92710" y="50673"/>
                  </a:moveTo>
                  <a:lnTo>
                    <a:pt x="92710" y="48768"/>
                  </a:lnTo>
                  <a:lnTo>
                    <a:pt x="90170" y="50292"/>
                  </a:lnTo>
                  <a:lnTo>
                    <a:pt x="86360" y="55625"/>
                  </a:lnTo>
                  <a:lnTo>
                    <a:pt x="90170" y="51054"/>
                  </a:lnTo>
                  <a:lnTo>
                    <a:pt x="92710" y="50673"/>
                  </a:lnTo>
                  <a:close/>
                </a:path>
                <a:path w="332739" h="504825">
                  <a:moveTo>
                    <a:pt x="97789" y="79248"/>
                  </a:moveTo>
                  <a:lnTo>
                    <a:pt x="97789" y="76962"/>
                  </a:lnTo>
                  <a:lnTo>
                    <a:pt x="95250" y="79248"/>
                  </a:lnTo>
                  <a:lnTo>
                    <a:pt x="86360" y="81534"/>
                  </a:lnTo>
                  <a:lnTo>
                    <a:pt x="95250" y="80867"/>
                  </a:lnTo>
                  <a:lnTo>
                    <a:pt x="96520" y="80772"/>
                  </a:lnTo>
                  <a:lnTo>
                    <a:pt x="97789" y="79248"/>
                  </a:lnTo>
                  <a:close/>
                </a:path>
                <a:path w="332739" h="504825">
                  <a:moveTo>
                    <a:pt x="125729" y="106680"/>
                  </a:moveTo>
                  <a:lnTo>
                    <a:pt x="125729" y="102870"/>
                  </a:lnTo>
                  <a:lnTo>
                    <a:pt x="118110" y="105918"/>
                  </a:lnTo>
                  <a:lnTo>
                    <a:pt x="110489" y="105854"/>
                  </a:lnTo>
                  <a:lnTo>
                    <a:pt x="107950" y="105727"/>
                  </a:lnTo>
                  <a:lnTo>
                    <a:pt x="105410" y="105600"/>
                  </a:lnTo>
                  <a:lnTo>
                    <a:pt x="104139" y="105537"/>
                  </a:lnTo>
                  <a:lnTo>
                    <a:pt x="101600" y="105410"/>
                  </a:lnTo>
                  <a:lnTo>
                    <a:pt x="99060" y="105283"/>
                  </a:lnTo>
                  <a:lnTo>
                    <a:pt x="96520" y="105156"/>
                  </a:lnTo>
                  <a:lnTo>
                    <a:pt x="86360" y="101769"/>
                  </a:lnTo>
                  <a:lnTo>
                    <a:pt x="88900" y="102946"/>
                  </a:lnTo>
                  <a:lnTo>
                    <a:pt x="97789" y="106680"/>
                  </a:lnTo>
                  <a:lnTo>
                    <a:pt x="101600" y="106680"/>
                  </a:lnTo>
                  <a:lnTo>
                    <a:pt x="101600" y="111709"/>
                  </a:lnTo>
                  <a:lnTo>
                    <a:pt x="102870" y="108965"/>
                  </a:lnTo>
                  <a:lnTo>
                    <a:pt x="106679" y="108204"/>
                  </a:lnTo>
                  <a:lnTo>
                    <a:pt x="107950" y="108331"/>
                  </a:lnTo>
                  <a:lnTo>
                    <a:pt x="109220" y="108458"/>
                  </a:lnTo>
                  <a:lnTo>
                    <a:pt x="110489" y="108585"/>
                  </a:lnTo>
                  <a:lnTo>
                    <a:pt x="111760" y="108712"/>
                  </a:lnTo>
                  <a:lnTo>
                    <a:pt x="113029" y="108838"/>
                  </a:lnTo>
                  <a:lnTo>
                    <a:pt x="114300" y="108965"/>
                  </a:lnTo>
                  <a:lnTo>
                    <a:pt x="120650" y="108204"/>
                  </a:lnTo>
                  <a:lnTo>
                    <a:pt x="125729" y="106680"/>
                  </a:lnTo>
                  <a:close/>
                </a:path>
                <a:path w="332739" h="504825">
                  <a:moveTo>
                    <a:pt x="115570" y="38100"/>
                  </a:moveTo>
                  <a:lnTo>
                    <a:pt x="111760" y="41148"/>
                  </a:lnTo>
                  <a:lnTo>
                    <a:pt x="107950" y="42672"/>
                  </a:lnTo>
                  <a:lnTo>
                    <a:pt x="104139" y="43434"/>
                  </a:lnTo>
                  <a:lnTo>
                    <a:pt x="101600" y="41148"/>
                  </a:lnTo>
                  <a:lnTo>
                    <a:pt x="100329" y="37337"/>
                  </a:lnTo>
                  <a:lnTo>
                    <a:pt x="100329" y="32765"/>
                  </a:lnTo>
                  <a:lnTo>
                    <a:pt x="97789" y="21336"/>
                  </a:lnTo>
                  <a:lnTo>
                    <a:pt x="97789" y="34289"/>
                  </a:lnTo>
                  <a:lnTo>
                    <a:pt x="96520" y="29718"/>
                  </a:lnTo>
                  <a:lnTo>
                    <a:pt x="90170" y="24384"/>
                  </a:lnTo>
                  <a:lnTo>
                    <a:pt x="95250" y="30480"/>
                  </a:lnTo>
                  <a:lnTo>
                    <a:pt x="96520" y="32765"/>
                  </a:lnTo>
                  <a:lnTo>
                    <a:pt x="97789" y="36575"/>
                  </a:lnTo>
                  <a:lnTo>
                    <a:pt x="99060" y="41910"/>
                  </a:lnTo>
                  <a:lnTo>
                    <a:pt x="101600" y="48768"/>
                  </a:lnTo>
                  <a:lnTo>
                    <a:pt x="101600" y="51815"/>
                  </a:lnTo>
                  <a:lnTo>
                    <a:pt x="104139" y="57912"/>
                  </a:lnTo>
                  <a:lnTo>
                    <a:pt x="104139" y="47244"/>
                  </a:lnTo>
                  <a:lnTo>
                    <a:pt x="106679" y="44196"/>
                  </a:lnTo>
                  <a:lnTo>
                    <a:pt x="110489" y="42672"/>
                  </a:lnTo>
                  <a:lnTo>
                    <a:pt x="111760" y="43434"/>
                  </a:lnTo>
                  <a:lnTo>
                    <a:pt x="111760" y="41910"/>
                  </a:lnTo>
                  <a:lnTo>
                    <a:pt x="115570" y="38100"/>
                  </a:lnTo>
                  <a:close/>
                </a:path>
                <a:path w="332739" h="504825">
                  <a:moveTo>
                    <a:pt x="138429" y="238506"/>
                  </a:moveTo>
                  <a:lnTo>
                    <a:pt x="138429" y="220218"/>
                  </a:lnTo>
                  <a:lnTo>
                    <a:pt x="134620" y="230886"/>
                  </a:lnTo>
                  <a:lnTo>
                    <a:pt x="132079" y="242315"/>
                  </a:lnTo>
                  <a:lnTo>
                    <a:pt x="127000" y="254508"/>
                  </a:lnTo>
                  <a:lnTo>
                    <a:pt x="123189" y="264413"/>
                  </a:lnTo>
                  <a:lnTo>
                    <a:pt x="118110" y="272796"/>
                  </a:lnTo>
                  <a:lnTo>
                    <a:pt x="116839" y="264413"/>
                  </a:lnTo>
                  <a:lnTo>
                    <a:pt x="115570" y="257556"/>
                  </a:lnTo>
                  <a:lnTo>
                    <a:pt x="109220" y="248412"/>
                  </a:lnTo>
                  <a:lnTo>
                    <a:pt x="104139" y="240030"/>
                  </a:lnTo>
                  <a:lnTo>
                    <a:pt x="100329" y="233934"/>
                  </a:lnTo>
                  <a:lnTo>
                    <a:pt x="96520" y="229362"/>
                  </a:lnTo>
                  <a:lnTo>
                    <a:pt x="95250" y="220218"/>
                  </a:lnTo>
                  <a:lnTo>
                    <a:pt x="95250" y="206501"/>
                  </a:lnTo>
                  <a:lnTo>
                    <a:pt x="92710" y="195834"/>
                  </a:lnTo>
                  <a:lnTo>
                    <a:pt x="92710" y="248412"/>
                  </a:lnTo>
                  <a:lnTo>
                    <a:pt x="96520" y="252222"/>
                  </a:lnTo>
                  <a:lnTo>
                    <a:pt x="102870" y="263651"/>
                  </a:lnTo>
                  <a:lnTo>
                    <a:pt x="105410" y="271272"/>
                  </a:lnTo>
                  <a:lnTo>
                    <a:pt x="107950" y="283463"/>
                  </a:lnTo>
                  <a:lnTo>
                    <a:pt x="107950" y="340613"/>
                  </a:lnTo>
                  <a:lnTo>
                    <a:pt x="109220" y="356615"/>
                  </a:lnTo>
                  <a:lnTo>
                    <a:pt x="111760" y="368808"/>
                  </a:lnTo>
                  <a:lnTo>
                    <a:pt x="115570" y="380238"/>
                  </a:lnTo>
                  <a:lnTo>
                    <a:pt x="118110" y="389382"/>
                  </a:lnTo>
                  <a:lnTo>
                    <a:pt x="120650" y="398017"/>
                  </a:lnTo>
                  <a:lnTo>
                    <a:pt x="120650" y="289560"/>
                  </a:lnTo>
                  <a:lnTo>
                    <a:pt x="123189" y="283463"/>
                  </a:lnTo>
                  <a:lnTo>
                    <a:pt x="127000" y="275082"/>
                  </a:lnTo>
                  <a:lnTo>
                    <a:pt x="130810" y="265175"/>
                  </a:lnTo>
                  <a:lnTo>
                    <a:pt x="133350" y="256032"/>
                  </a:lnTo>
                  <a:lnTo>
                    <a:pt x="137160" y="246125"/>
                  </a:lnTo>
                  <a:lnTo>
                    <a:pt x="138429" y="238506"/>
                  </a:lnTo>
                  <a:close/>
                </a:path>
                <a:path w="332739" h="504825">
                  <a:moveTo>
                    <a:pt x="101600" y="81207"/>
                  </a:moveTo>
                  <a:lnTo>
                    <a:pt x="101600" y="79248"/>
                  </a:lnTo>
                  <a:lnTo>
                    <a:pt x="96520" y="73913"/>
                  </a:lnTo>
                  <a:lnTo>
                    <a:pt x="97789" y="76962"/>
                  </a:lnTo>
                  <a:lnTo>
                    <a:pt x="97789" y="79248"/>
                  </a:lnTo>
                  <a:lnTo>
                    <a:pt x="101600" y="81207"/>
                  </a:lnTo>
                  <a:close/>
                </a:path>
                <a:path w="332739" h="504825">
                  <a:moveTo>
                    <a:pt x="101600" y="111709"/>
                  </a:moveTo>
                  <a:lnTo>
                    <a:pt x="101600" y="106680"/>
                  </a:lnTo>
                  <a:lnTo>
                    <a:pt x="96520" y="122682"/>
                  </a:lnTo>
                  <a:lnTo>
                    <a:pt x="101600" y="111709"/>
                  </a:lnTo>
                  <a:close/>
                </a:path>
                <a:path w="332739" h="504825">
                  <a:moveTo>
                    <a:pt x="116839" y="86106"/>
                  </a:moveTo>
                  <a:lnTo>
                    <a:pt x="116839" y="82296"/>
                  </a:lnTo>
                  <a:lnTo>
                    <a:pt x="113029" y="82296"/>
                  </a:lnTo>
                  <a:lnTo>
                    <a:pt x="104139" y="80010"/>
                  </a:lnTo>
                  <a:lnTo>
                    <a:pt x="104139" y="76200"/>
                  </a:lnTo>
                  <a:lnTo>
                    <a:pt x="100329" y="64770"/>
                  </a:lnTo>
                  <a:lnTo>
                    <a:pt x="101600" y="75437"/>
                  </a:lnTo>
                  <a:lnTo>
                    <a:pt x="101600" y="81207"/>
                  </a:lnTo>
                  <a:lnTo>
                    <a:pt x="106679" y="83820"/>
                  </a:lnTo>
                  <a:lnTo>
                    <a:pt x="114300" y="85344"/>
                  </a:lnTo>
                  <a:lnTo>
                    <a:pt x="116839" y="86106"/>
                  </a:lnTo>
                  <a:close/>
                </a:path>
                <a:path w="332739" h="504825">
                  <a:moveTo>
                    <a:pt x="130810" y="64770"/>
                  </a:moveTo>
                  <a:lnTo>
                    <a:pt x="124460" y="62484"/>
                  </a:lnTo>
                  <a:lnTo>
                    <a:pt x="121920" y="62484"/>
                  </a:lnTo>
                  <a:lnTo>
                    <a:pt x="120650" y="60960"/>
                  </a:lnTo>
                  <a:lnTo>
                    <a:pt x="120650" y="55625"/>
                  </a:lnTo>
                  <a:lnTo>
                    <a:pt x="119379" y="66294"/>
                  </a:lnTo>
                  <a:lnTo>
                    <a:pt x="116839" y="70865"/>
                  </a:lnTo>
                  <a:lnTo>
                    <a:pt x="113029" y="64770"/>
                  </a:lnTo>
                  <a:lnTo>
                    <a:pt x="109220" y="59436"/>
                  </a:lnTo>
                  <a:lnTo>
                    <a:pt x="107950" y="54101"/>
                  </a:lnTo>
                  <a:lnTo>
                    <a:pt x="105410" y="50292"/>
                  </a:lnTo>
                  <a:lnTo>
                    <a:pt x="104139" y="47244"/>
                  </a:lnTo>
                  <a:lnTo>
                    <a:pt x="104139" y="57912"/>
                  </a:lnTo>
                  <a:lnTo>
                    <a:pt x="107950" y="62484"/>
                  </a:lnTo>
                  <a:lnTo>
                    <a:pt x="107950" y="67818"/>
                  </a:lnTo>
                  <a:lnTo>
                    <a:pt x="110489" y="73151"/>
                  </a:lnTo>
                  <a:lnTo>
                    <a:pt x="114300" y="76962"/>
                  </a:lnTo>
                  <a:lnTo>
                    <a:pt x="116839" y="82296"/>
                  </a:lnTo>
                  <a:lnTo>
                    <a:pt x="116839" y="86106"/>
                  </a:lnTo>
                  <a:lnTo>
                    <a:pt x="119379" y="89915"/>
                  </a:lnTo>
                  <a:lnTo>
                    <a:pt x="119379" y="73151"/>
                  </a:lnTo>
                  <a:lnTo>
                    <a:pt x="120650" y="67818"/>
                  </a:lnTo>
                  <a:lnTo>
                    <a:pt x="121920" y="64770"/>
                  </a:lnTo>
                  <a:lnTo>
                    <a:pt x="124460" y="64008"/>
                  </a:lnTo>
                  <a:lnTo>
                    <a:pt x="130810" y="64770"/>
                  </a:lnTo>
                  <a:close/>
                </a:path>
                <a:path w="332739" h="504825">
                  <a:moveTo>
                    <a:pt x="123189" y="137922"/>
                  </a:moveTo>
                  <a:lnTo>
                    <a:pt x="107950" y="157734"/>
                  </a:lnTo>
                  <a:lnTo>
                    <a:pt x="105410" y="157734"/>
                  </a:lnTo>
                  <a:lnTo>
                    <a:pt x="105410" y="163068"/>
                  </a:lnTo>
                  <a:lnTo>
                    <a:pt x="111760" y="155448"/>
                  </a:lnTo>
                  <a:lnTo>
                    <a:pt x="123189" y="137922"/>
                  </a:lnTo>
                  <a:close/>
                </a:path>
                <a:path w="332739" h="504825">
                  <a:moveTo>
                    <a:pt x="116839" y="125730"/>
                  </a:moveTo>
                  <a:lnTo>
                    <a:pt x="109220" y="140208"/>
                  </a:lnTo>
                  <a:lnTo>
                    <a:pt x="106679" y="122682"/>
                  </a:lnTo>
                  <a:lnTo>
                    <a:pt x="107950" y="141732"/>
                  </a:lnTo>
                  <a:lnTo>
                    <a:pt x="107950" y="149606"/>
                  </a:lnTo>
                  <a:lnTo>
                    <a:pt x="109220" y="145542"/>
                  </a:lnTo>
                  <a:lnTo>
                    <a:pt x="116839" y="125730"/>
                  </a:lnTo>
                  <a:close/>
                </a:path>
                <a:path w="332739" h="504825">
                  <a:moveTo>
                    <a:pt x="124460" y="181356"/>
                  </a:moveTo>
                  <a:lnTo>
                    <a:pt x="124460" y="179070"/>
                  </a:lnTo>
                  <a:lnTo>
                    <a:pt x="123189" y="179832"/>
                  </a:lnTo>
                  <a:lnTo>
                    <a:pt x="115570" y="179832"/>
                  </a:lnTo>
                  <a:lnTo>
                    <a:pt x="109220" y="174498"/>
                  </a:lnTo>
                  <a:lnTo>
                    <a:pt x="113029" y="178308"/>
                  </a:lnTo>
                  <a:lnTo>
                    <a:pt x="116839" y="181356"/>
                  </a:lnTo>
                  <a:lnTo>
                    <a:pt x="119379" y="181356"/>
                  </a:lnTo>
                  <a:lnTo>
                    <a:pt x="119379" y="182626"/>
                  </a:lnTo>
                  <a:lnTo>
                    <a:pt x="120650" y="181356"/>
                  </a:lnTo>
                  <a:lnTo>
                    <a:pt x="124460" y="181356"/>
                  </a:lnTo>
                  <a:close/>
                </a:path>
                <a:path w="332739" h="504825">
                  <a:moveTo>
                    <a:pt x="119379" y="182626"/>
                  </a:moveTo>
                  <a:lnTo>
                    <a:pt x="119379" y="181356"/>
                  </a:lnTo>
                  <a:lnTo>
                    <a:pt x="114300" y="187451"/>
                  </a:lnTo>
                  <a:lnTo>
                    <a:pt x="110489" y="197358"/>
                  </a:lnTo>
                  <a:lnTo>
                    <a:pt x="114300" y="188975"/>
                  </a:lnTo>
                  <a:lnTo>
                    <a:pt x="116839" y="185165"/>
                  </a:lnTo>
                  <a:lnTo>
                    <a:pt x="119379" y="182626"/>
                  </a:lnTo>
                  <a:close/>
                </a:path>
                <a:path w="332739" h="504825">
                  <a:moveTo>
                    <a:pt x="114300" y="44958"/>
                  </a:moveTo>
                  <a:lnTo>
                    <a:pt x="111760" y="41910"/>
                  </a:lnTo>
                  <a:lnTo>
                    <a:pt x="111760" y="43434"/>
                  </a:lnTo>
                  <a:lnTo>
                    <a:pt x="114300" y="44958"/>
                  </a:lnTo>
                  <a:close/>
                </a:path>
                <a:path w="332739" h="504825">
                  <a:moveTo>
                    <a:pt x="130810" y="181356"/>
                  </a:moveTo>
                  <a:lnTo>
                    <a:pt x="130810" y="178308"/>
                  </a:lnTo>
                  <a:lnTo>
                    <a:pt x="125729" y="179070"/>
                  </a:lnTo>
                  <a:lnTo>
                    <a:pt x="115570" y="169163"/>
                  </a:lnTo>
                  <a:lnTo>
                    <a:pt x="120650" y="176022"/>
                  </a:lnTo>
                  <a:lnTo>
                    <a:pt x="124460" y="179070"/>
                  </a:lnTo>
                  <a:lnTo>
                    <a:pt x="124460" y="181356"/>
                  </a:lnTo>
                  <a:lnTo>
                    <a:pt x="130810" y="181356"/>
                  </a:lnTo>
                  <a:close/>
                </a:path>
                <a:path w="332739" h="504825">
                  <a:moveTo>
                    <a:pt x="172720" y="154686"/>
                  </a:moveTo>
                  <a:lnTo>
                    <a:pt x="172720" y="147827"/>
                  </a:lnTo>
                  <a:lnTo>
                    <a:pt x="170179" y="150875"/>
                  </a:lnTo>
                  <a:lnTo>
                    <a:pt x="165100" y="154686"/>
                  </a:lnTo>
                  <a:lnTo>
                    <a:pt x="158750" y="161544"/>
                  </a:lnTo>
                  <a:lnTo>
                    <a:pt x="154939" y="168401"/>
                  </a:lnTo>
                  <a:lnTo>
                    <a:pt x="151129" y="178308"/>
                  </a:lnTo>
                  <a:lnTo>
                    <a:pt x="148589" y="167639"/>
                  </a:lnTo>
                  <a:lnTo>
                    <a:pt x="147320" y="155448"/>
                  </a:lnTo>
                  <a:lnTo>
                    <a:pt x="146050" y="147065"/>
                  </a:lnTo>
                  <a:lnTo>
                    <a:pt x="146050" y="120396"/>
                  </a:lnTo>
                  <a:lnTo>
                    <a:pt x="142239" y="131825"/>
                  </a:lnTo>
                  <a:lnTo>
                    <a:pt x="140970" y="126492"/>
                  </a:lnTo>
                  <a:lnTo>
                    <a:pt x="138429" y="116586"/>
                  </a:lnTo>
                  <a:lnTo>
                    <a:pt x="134620" y="106680"/>
                  </a:lnTo>
                  <a:lnTo>
                    <a:pt x="133350" y="101346"/>
                  </a:lnTo>
                  <a:lnTo>
                    <a:pt x="129539" y="92963"/>
                  </a:lnTo>
                  <a:lnTo>
                    <a:pt x="119379" y="73151"/>
                  </a:lnTo>
                  <a:lnTo>
                    <a:pt x="119379" y="89915"/>
                  </a:lnTo>
                  <a:lnTo>
                    <a:pt x="121920" y="94487"/>
                  </a:lnTo>
                  <a:lnTo>
                    <a:pt x="125729" y="102870"/>
                  </a:lnTo>
                  <a:lnTo>
                    <a:pt x="125729" y="106680"/>
                  </a:lnTo>
                  <a:lnTo>
                    <a:pt x="130810" y="115062"/>
                  </a:lnTo>
                  <a:lnTo>
                    <a:pt x="134620" y="124206"/>
                  </a:lnTo>
                  <a:lnTo>
                    <a:pt x="137160" y="143256"/>
                  </a:lnTo>
                  <a:lnTo>
                    <a:pt x="138429" y="150875"/>
                  </a:lnTo>
                  <a:lnTo>
                    <a:pt x="139700" y="162306"/>
                  </a:lnTo>
                  <a:lnTo>
                    <a:pt x="139700" y="170687"/>
                  </a:lnTo>
                  <a:lnTo>
                    <a:pt x="142239" y="180594"/>
                  </a:lnTo>
                  <a:lnTo>
                    <a:pt x="143510" y="188213"/>
                  </a:lnTo>
                  <a:lnTo>
                    <a:pt x="146050" y="193548"/>
                  </a:lnTo>
                  <a:lnTo>
                    <a:pt x="149860" y="201168"/>
                  </a:lnTo>
                  <a:lnTo>
                    <a:pt x="152400" y="206501"/>
                  </a:lnTo>
                  <a:lnTo>
                    <a:pt x="152400" y="186689"/>
                  </a:lnTo>
                  <a:lnTo>
                    <a:pt x="154939" y="179832"/>
                  </a:lnTo>
                  <a:lnTo>
                    <a:pt x="158750" y="173736"/>
                  </a:lnTo>
                  <a:lnTo>
                    <a:pt x="162560" y="165354"/>
                  </a:lnTo>
                  <a:lnTo>
                    <a:pt x="168910" y="159258"/>
                  </a:lnTo>
                  <a:lnTo>
                    <a:pt x="172720" y="154686"/>
                  </a:lnTo>
                  <a:close/>
                </a:path>
                <a:path w="332739" h="504825">
                  <a:moveTo>
                    <a:pt x="149860" y="201168"/>
                  </a:moveTo>
                  <a:lnTo>
                    <a:pt x="146050" y="193548"/>
                  </a:lnTo>
                  <a:lnTo>
                    <a:pt x="143510" y="200406"/>
                  </a:lnTo>
                  <a:lnTo>
                    <a:pt x="140970" y="208025"/>
                  </a:lnTo>
                  <a:lnTo>
                    <a:pt x="138429" y="206501"/>
                  </a:lnTo>
                  <a:lnTo>
                    <a:pt x="135889" y="201168"/>
                  </a:lnTo>
                  <a:lnTo>
                    <a:pt x="130810" y="168401"/>
                  </a:lnTo>
                  <a:lnTo>
                    <a:pt x="129539" y="148589"/>
                  </a:lnTo>
                  <a:lnTo>
                    <a:pt x="128270" y="165354"/>
                  </a:lnTo>
                  <a:lnTo>
                    <a:pt x="119379" y="147065"/>
                  </a:lnTo>
                  <a:lnTo>
                    <a:pt x="127000" y="166115"/>
                  </a:lnTo>
                  <a:lnTo>
                    <a:pt x="129539" y="172212"/>
                  </a:lnTo>
                  <a:lnTo>
                    <a:pt x="130810" y="178308"/>
                  </a:lnTo>
                  <a:lnTo>
                    <a:pt x="130810" y="181356"/>
                  </a:lnTo>
                  <a:lnTo>
                    <a:pt x="132079" y="185927"/>
                  </a:lnTo>
                  <a:lnTo>
                    <a:pt x="133350" y="195072"/>
                  </a:lnTo>
                  <a:lnTo>
                    <a:pt x="137160" y="213360"/>
                  </a:lnTo>
                  <a:lnTo>
                    <a:pt x="138429" y="220218"/>
                  </a:lnTo>
                  <a:lnTo>
                    <a:pt x="138429" y="238506"/>
                  </a:lnTo>
                  <a:lnTo>
                    <a:pt x="139700" y="230886"/>
                  </a:lnTo>
                  <a:lnTo>
                    <a:pt x="143510" y="219456"/>
                  </a:lnTo>
                  <a:lnTo>
                    <a:pt x="146050" y="210312"/>
                  </a:lnTo>
                  <a:lnTo>
                    <a:pt x="149860" y="201168"/>
                  </a:lnTo>
                  <a:close/>
                </a:path>
                <a:path w="332739" h="504825">
                  <a:moveTo>
                    <a:pt x="237489" y="265176"/>
                  </a:moveTo>
                  <a:lnTo>
                    <a:pt x="237489" y="210312"/>
                  </a:lnTo>
                  <a:lnTo>
                    <a:pt x="234950" y="232410"/>
                  </a:lnTo>
                  <a:lnTo>
                    <a:pt x="232410" y="241554"/>
                  </a:lnTo>
                  <a:lnTo>
                    <a:pt x="229870" y="259080"/>
                  </a:lnTo>
                  <a:lnTo>
                    <a:pt x="224789" y="275082"/>
                  </a:lnTo>
                  <a:lnTo>
                    <a:pt x="218439" y="300989"/>
                  </a:lnTo>
                  <a:lnTo>
                    <a:pt x="215900" y="312420"/>
                  </a:lnTo>
                  <a:lnTo>
                    <a:pt x="212089" y="326898"/>
                  </a:lnTo>
                  <a:lnTo>
                    <a:pt x="208279" y="348234"/>
                  </a:lnTo>
                  <a:lnTo>
                    <a:pt x="204470" y="358901"/>
                  </a:lnTo>
                  <a:lnTo>
                    <a:pt x="201929" y="368046"/>
                  </a:lnTo>
                  <a:lnTo>
                    <a:pt x="199389" y="378713"/>
                  </a:lnTo>
                  <a:lnTo>
                    <a:pt x="195579" y="386334"/>
                  </a:lnTo>
                  <a:lnTo>
                    <a:pt x="193039" y="393192"/>
                  </a:lnTo>
                  <a:lnTo>
                    <a:pt x="187960" y="400812"/>
                  </a:lnTo>
                  <a:lnTo>
                    <a:pt x="181610" y="409956"/>
                  </a:lnTo>
                  <a:lnTo>
                    <a:pt x="176529" y="417575"/>
                  </a:lnTo>
                  <a:lnTo>
                    <a:pt x="172720" y="422910"/>
                  </a:lnTo>
                  <a:lnTo>
                    <a:pt x="165100" y="430530"/>
                  </a:lnTo>
                  <a:lnTo>
                    <a:pt x="162560" y="434339"/>
                  </a:lnTo>
                  <a:lnTo>
                    <a:pt x="162560" y="329946"/>
                  </a:lnTo>
                  <a:lnTo>
                    <a:pt x="161289" y="346710"/>
                  </a:lnTo>
                  <a:lnTo>
                    <a:pt x="158750" y="362712"/>
                  </a:lnTo>
                  <a:lnTo>
                    <a:pt x="157479" y="374142"/>
                  </a:lnTo>
                  <a:lnTo>
                    <a:pt x="154939" y="385572"/>
                  </a:lnTo>
                  <a:lnTo>
                    <a:pt x="152400" y="402336"/>
                  </a:lnTo>
                  <a:lnTo>
                    <a:pt x="149860" y="409194"/>
                  </a:lnTo>
                  <a:lnTo>
                    <a:pt x="147320" y="413004"/>
                  </a:lnTo>
                  <a:lnTo>
                    <a:pt x="146050" y="415289"/>
                  </a:lnTo>
                  <a:lnTo>
                    <a:pt x="143510" y="413765"/>
                  </a:lnTo>
                  <a:lnTo>
                    <a:pt x="142239" y="409956"/>
                  </a:lnTo>
                  <a:lnTo>
                    <a:pt x="134620" y="393192"/>
                  </a:lnTo>
                  <a:lnTo>
                    <a:pt x="132079" y="383286"/>
                  </a:lnTo>
                  <a:lnTo>
                    <a:pt x="128270" y="372618"/>
                  </a:lnTo>
                  <a:lnTo>
                    <a:pt x="124460" y="361188"/>
                  </a:lnTo>
                  <a:lnTo>
                    <a:pt x="123189" y="351282"/>
                  </a:lnTo>
                  <a:lnTo>
                    <a:pt x="120650" y="339851"/>
                  </a:lnTo>
                  <a:lnTo>
                    <a:pt x="120650" y="398017"/>
                  </a:lnTo>
                  <a:lnTo>
                    <a:pt x="121920" y="402336"/>
                  </a:lnTo>
                  <a:lnTo>
                    <a:pt x="124460" y="413004"/>
                  </a:lnTo>
                  <a:lnTo>
                    <a:pt x="127000" y="421386"/>
                  </a:lnTo>
                  <a:lnTo>
                    <a:pt x="134620" y="439674"/>
                  </a:lnTo>
                  <a:lnTo>
                    <a:pt x="135889" y="447294"/>
                  </a:lnTo>
                  <a:lnTo>
                    <a:pt x="138429" y="457962"/>
                  </a:lnTo>
                  <a:lnTo>
                    <a:pt x="139700" y="466344"/>
                  </a:lnTo>
                  <a:lnTo>
                    <a:pt x="139700" y="499872"/>
                  </a:lnTo>
                  <a:lnTo>
                    <a:pt x="142239" y="499872"/>
                  </a:lnTo>
                  <a:lnTo>
                    <a:pt x="146050" y="499110"/>
                  </a:lnTo>
                  <a:lnTo>
                    <a:pt x="146050" y="500634"/>
                  </a:lnTo>
                  <a:lnTo>
                    <a:pt x="147320" y="504444"/>
                  </a:lnTo>
                  <a:lnTo>
                    <a:pt x="149860" y="504444"/>
                  </a:lnTo>
                  <a:lnTo>
                    <a:pt x="151129" y="503682"/>
                  </a:lnTo>
                  <a:lnTo>
                    <a:pt x="153670" y="499872"/>
                  </a:lnTo>
                  <a:lnTo>
                    <a:pt x="161289" y="499872"/>
                  </a:lnTo>
                  <a:lnTo>
                    <a:pt x="166370" y="502158"/>
                  </a:lnTo>
                  <a:lnTo>
                    <a:pt x="168910" y="502920"/>
                  </a:lnTo>
                  <a:lnTo>
                    <a:pt x="170179" y="501777"/>
                  </a:lnTo>
                  <a:lnTo>
                    <a:pt x="170179" y="496062"/>
                  </a:lnTo>
                  <a:lnTo>
                    <a:pt x="172720" y="496062"/>
                  </a:lnTo>
                  <a:lnTo>
                    <a:pt x="172720" y="473963"/>
                  </a:lnTo>
                  <a:lnTo>
                    <a:pt x="173989" y="467106"/>
                  </a:lnTo>
                  <a:lnTo>
                    <a:pt x="173989" y="460248"/>
                  </a:lnTo>
                  <a:lnTo>
                    <a:pt x="175260" y="448818"/>
                  </a:lnTo>
                  <a:lnTo>
                    <a:pt x="177800" y="439674"/>
                  </a:lnTo>
                  <a:lnTo>
                    <a:pt x="181610" y="431292"/>
                  </a:lnTo>
                  <a:lnTo>
                    <a:pt x="187960" y="424434"/>
                  </a:lnTo>
                  <a:lnTo>
                    <a:pt x="193039" y="416813"/>
                  </a:lnTo>
                  <a:lnTo>
                    <a:pt x="209550" y="378713"/>
                  </a:lnTo>
                  <a:lnTo>
                    <a:pt x="215900" y="355092"/>
                  </a:lnTo>
                  <a:lnTo>
                    <a:pt x="219710" y="340613"/>
                  </a:lnTo>
                  <a:lnTo>
                    <a:pt x="222250" y="325374"/>
                  </a:lnTo>
                  <a:lnTo>
                    <a:pt x="226060" y="310134"/>
                  </a:lnTo>
                  <a:lnTo>
                    <a:pt x="229870" y="297180"/>
                  </a:lnTo>
                  <a:lnTo>
                    <a:pt x="232410" y="284988"/>
                  </a:lnTo>
                  <a:lnTo>
                    <a:pt x="236220" y="270510"/>
                  </a:lnTo>
                  <a:lnTo>
                    <a:pt x="237489" y="265176"/>
                  </a:lnTo>
                  <a:close/>
                </a:path>
                <a:path w="332739" h="504825">
                  <a:moveTo>
                    <a:pt x="147320" y="52577"/>
                  </a:moveTo>
                  <a:lnTo>
                    <a:pt x="147320" y="41148"/>
                  </a:lnTo>
                  <a:lnTo>
                    <a:pt x="142239" y="38862"/>
                  </a:lnTo>
                  <a:lnTo>
                    <a:pt x="142058" y="37991"/>
                  </a:lnTo>
                  <a:lnTo>
                    <a:pt x="135889" y="34289"/>
                  </a:lnTo>
                  <a:lnTo>
                    <a:pt x="127000" y="25908"/>
                  </a:lnTo>
                  <a:lnTo>
                    <a:pt x="134620" y="34289"/>
                  </a:lnTo>
                  <a:lnTo>
                    <a:pt x="137160" y="37337"/>
                  </a:lnTo>
                  <a:lnTo>
                    <a:pt x="142058" y="40277"/>
                  </a:lnTo>
                  <a:lnTo>
                    <a:pt x="142239" y="40386"/>
                  </a:lnTo>
                  <a:lnTo>
                    <a:pt x="142239" y="41910"/>
                  </a:lnTo>
                  <a:lnTo>
                    <a:pt x="146050" y="44958"/>
                  </a:lnTo>
                  <a:lnTo>
                    <a:pt x="147320" y="52577"/>
                  </a:lnTo>
                  <a:close/>
                </a:path>
                <a:path w="332739" h="504825">
                  <a:moveTo>
                    <a:pt x="147320" y="54863"/>
                  </a:moveTo>
                  <a:lnTo>
                    <a:pt x="147320" y="52577"/>
                  </a:lnTo>
                  <a:lnTo>
                    <a:pt x="143510" y="52577"/>
                  </a:lnTo>
                  <a:lnTo>
                    <a:pt x="138429" y="51815"/>
                  </a:lnTo>
                  <a:lnTo>
                    <a:pt x="132079" y="49530"/>
                  </a:lnTo>
                  <a:lnTo>
                    <a:pt x="127000" y="46482"/>
                  </a:lnTo>
                  <a:lnTo>
                    <a:pt x="133350" y="51815"/>
                  </a:lnTo>
                  <a:lnTo>
                    <a:pt x="133350" y="53086"/>
                  </a:lnTo>
                  <a:lnTo>
                    <a:pt x="134620" y="52577"/>
                  </a:lnTo>
                  <a:lnTo>
                    <a:pt x="138429" y="52577"/>
                  </a:lnTo>
                  <a:lnTo>
                    <a:pt x="142058" y="53303"/>
                  </a:lnTo>
                  <a:lnTo>
                    <a:pt x="142239" y="53339"/>
                  </a:lnTo>
                  <a:lnTo>
                    <a:pt x="147320" y="54863"/>
                  </a:lnTo>
                  <a:close/>
                </a:path>
                <a:path w="332739" h="504825">
                  <a:moveTo>
                    <a:pt x="134620" y="87630"/>
                  </a:moveTo>
                  <a:lnTo>
                    <a:pt x="134620" y="86106"/>
                  </a:lnTo>
                  <a:lnTo>
                    <a:pt x="132079" y="86868"/>
                  </a:lnTo>
                  <a:lnTo>
                    <a:pt x="127000" y="86868"/>
                  </a:lnTo>
                  <a:lnTo>
                    <a:pt x="133350" y="88392"/>
                  </a:lnTo>
                  <a:lnTo>
                    <a:pt x="134620" y="87630"/>
                  </a:lnTo>
                  <a:close/>
                </a:path>
                <a:path w="332739" h="504825">
                  <a:moveTo>
                    <a:pt x="133350" y="53086"/>
                  </a:moveTo>
                  <a:lnTo>
                    <a:pt x="133350" y="51815"/>
                  </a:lnTo>
                  <a:lnTo>
                    <a:pt x="129539" y="54101"/>
                  </a:lnTo>
                  <a:lnTo>
                    <a:pt x="128270" y="60198"/>
                  </a:lnTo>
                  <a:lnTo>
                    <a:pt x="130810" y="54101"/>
                  </a:lnTo>
                  <a:lnTo>
                    <a:pt x="133350" y="53086"/>
                  </a:lnTo>
                  <a:close/>
                </a:path>
                <a:path w="332739" h="504825">
                  <a:moveTo>
                    <a:pt x="152400" y="0"/>
                  </a:moveTo>
                  <a:lnTo>
                    <a:pt x="149860" y="17525"/>
                  </a:lnTo>
                  <a:lnTo>
                    <a:pt x="149860" y="24384"/>
                  </a:lnTo>
                  <a:lnTo>
                    <a:pt x="147320" y="20574"/>
                  </a:lnTo>
                  <a:lnTo>
                    <a:pt x="147320" y="77724"/>
                  </a:lnTo>
                  <a:lnTo>
                    <a:pt x="146050" y="91439"/>
                  </a:lnTo>
                  <a:lnTo>
                    <a:pt x="143510" y="90677"/>
                  </a:lnTo>
                  <a:lnTo>
                    <a:pt x="140970" y="88392"/>
                  </a:lnTo>
                  <a:lnTo>
                    <a:pt x="135889" y="85344"/>
                  </a:lnTo>
                  <a:lnTo>
                    <a:pt x="133350" y="82296"/>
                  </a:lnTo>
                  <a:lnTo>
                    <a:pt x="133350" y="78486"/>
                  </a:lnTo>
                  <a:lnTo>
                    <a:pt x="132079" y="80010"/>
                  </a:lnTo>
                  <a:lnTo>
                    <a:pt x="128270" y="74675"/>
                  </a:lnTo>
                  <a:lnTo>
                    <a:pt x="130810" y="80772"/>
                  </a:lnTo>
                  <a:lnTo>
                    <a:pt x="134620" y="86106"/>
                  </a:lnTo>
                  <a:lnTo>
                    <a:pt x="134620" y="87630"/>
                  </a:lnTo>
                  <a:lnTo>
                    <a:pt x="135889" y="86868"/>
                  </a:lnTo>
                  <a:lnTo>
                    <a:pt x="140970" y="92201"/>
                  </a:lnTo>
                  <a:lnTo>
                    <a:pt x="143510" y="94487"/>
                  </a:lnTo>
                  <a:lnTo>
                    <a:pt x="146050" y="98298"/>
                  </a:lnTo>
                  <a:lnTo>
                    <a:pt x="146050" y="140970"/>
                  </a:lnTo>
                  <a:lnTo>
                    <a:pt x="149860" y="125730"/>
                  </a:lnTo>
                  <a:lnTo>
                    <a:pt x="151129" y="112014"/>
                  </a:lnTo>
                  <a:lnTo>
                    <a:pt x="151129" y="15239"/>
                  </a:lnTo>
                  <a:lnTo>
                    <a:pt x="152400" y="0"/>
                  </a:lnTo>
                  <a:close/>
                </a:path>
                <a:path w="332739" h="504825">
                  <a:moveTo>
                    <a:pt x="142239" y="41910"/>
                  </a:moveTo>
                  <a:lnTo>
                    <a:pt x="142239" y="40386"/>
                  </a:lnTo>
                  <a:lnTo>
                    <a:pt x="138429" y="41148"/>
                  </a:lnTo>
                  <a:lnTo>
                    <a:pt x="130810" y="39624"/>
                  </a:lnTo>
                  <a:lnTo>
                    <a:pt x="137160" y="42672"/>
                  </a:lnTo>
                  <a:lnTo>
                    <a:pt x="139700" y="42672"/>
                  </a:lnTo>
                  <a:lnTo>
                    <a:pt x="142058" y="41964"/>
                  </a:lnTo>
                  <a:lnTo>
                    <a:pt x="142239" y="41910"/>
                  </a:lnTo>
                  <a:close/>
                </a:path>
                <a:path w="332739" h="504825">
                  <a:moveTo>
                    <a:pt x="139700" y="499872"/>
                  </a:moveTo>
                  <a:lnTo>
                    <a:pt x="139700" y="490727"/>
                  </a:lnTo>
                  <a:lnTo>
                    <a:pt x="135889" y="494538"/>
                  </a:lnTo>
                  <a:lnTo>
                    <a:pt x="134620" y="496824"/>
                  </a:lnTo>
                  <a:lnTo>
                    <a:pt x="132079" y="500634"/>
                  </a:lnTo>
                  <a:lnTo>
                    <a:pt x="130810" y="503682"/>
                  </a:lnTo>
                  <a:lnTo>
                    <a:pt x="133350" y="503682"/>
                  </a:lnTo>
                  <a:lnTo>
                    <a:pt x="135889" y="501396"/>
                  </a:lnTo>
                  <a:lnTo>
                    <a:pt x="139700" y="499872"/>
                  </a:lnTo>
                  <a:close/>
                </a:path>
                <a:path w="332739" h="504825">
                  <a:moveTo>
                    <a:pt x="147320" y="30480"/>
                  </a:moveTo>
                  <a:lnTo>
                    <a:pt x="147320" y="28956"/>
                  </a:lnTo>
                  <a:lnTo>
                    <a:pt x="146050" y="27432"/>
                  </a:lnTo>
                  <a:lnTo>
                    <a:pt x="143510" y="25146"/>
                  </a:lnTo>
                  <a:lnTo>
                    <a:pt x="135889" y="16001"/>
                  </a:lnTo>
                  <a:lnTo>
                    <a:pt x="140970" y="24384"/>
                  </a:lnTo>
                  <a:lnTo>
                    <a:pt x="144779" y="28956"/>
                  </a:lnTo>
                  <a:lnTo>
                    <a:pt x="147320" y="30480"/>
                  </a:lnTo>
                  <a:close/>
                </a:path>
                <a:path w="332739" h="504825">
                  <a:moveTo>
                    <a:pt x="142239" y="38100"/>
                  </a:moveTo>
                  <a:lnTo>
                    <a:pt x="140970" y="32765"/>
                  </a:lnTo>
                  <a:lnTo>
                    <a:pt x="142058" y="37991"/>
                  </a:lnTo>
                  <a:lnTo>
                    <a:pt x="142239" y="38100"/>
                  </a:lnTo>
                  <a:close/>
                </a:path>
                <a:path w="332739" h="504825">
                  <a:moveTo>
                    <a:pt x="147320" y="25908"/>
                  </a:moveTo>
                  <a:lnTo>
                    <a:pt x="147320" y="9906"/>
                  </a:lnTo>
                  <a:lnTo>
                    <a:pt x="146050" y="18287"/>
                  </a:lnTo>
                  <a:lnTo>
                    <a:pt x="142239" y="8382"/>
                  </a:lnTo>
                  <a:lnTo>
                    <a:pt x="146050" y="22098"/>
                  </a:lnTo>
                  <a:lnTo>
                    <a:pt x="147320" y="25908"/>
                  </a:lnTo>
                  <a:close/>
                </a:path>
                <a:path w="332739" h="504825">
                  <a:moveTo>
                    <a:pt x="160020" y="7620"/>
                  </a:moveTo>
                  <a:lnTo>
                    <a:pt x="154939" y="16001"/>
                  </a:lnTo>
                  <a:lnTo>
                    <a:pt x="152400" y="18287"/>
                  </a:lnTo>
                  <a:lnTo>
                    <a:pt x="151129" y="15239"/>
                  </a:lnTo>
                  <a:lnTo>
                    <a:pt x="151129" y="36575"/>
                  </a:lnTo>
                  <a:lnTo>
                    <a:pt x="152400" y="28956"/>
                  </a:lnTo>
                  <a:lnTo>
                    <a:pt x="152400" y="21336"/>
                  </a:lnTo>
                  <a:lnTo>
                    <a:pt x="154939" y="17525"/>
                  </a:lnTo>
                  <a:lnTo>
                    <a:pt x="160020" y="7620"/>
                  </a:lnTo>
                  <a:close/>
                </a:path>
                <a:path w="332739" h="504825">
                  <a:moveTo>
                    <a:pt x="152400" y="98298"/>
                  </a:moveTo>
                  <a:lnTo>
                    <a:pt x="152400" y="47244"/>
                  </a:lnTo>
                  <a:lnTo>
                    <a:pt x="151129" y="36575"/>
                  </a:lnTo>
                  <a:lnTo>
                    <a:pt x="151129" y="112014"/>
                  </a:lnTo>
                  <a:lnTo>
                    <a:pt x="152400" y="98298"/>
                  </a:lnTo>
                  <a:close/>
                </a:path>
                <a:path w="332739" h="504825">
                  <a:moveTo>
                    <a:pt x="158750" y="16001"/>
                  </a:moveTo>
                  <a:lnTo>
                    <a:pt x="152400" y="25146"/>
                  </a:lnTo>
                  <a:lnTo>
                    <a:pt x="152400" y="28956"/>
                  </a:lnTo>
                  <a:lnTo>
                    <a:pt x="153670" y="26670"/>
                  </a:lnTo>
                  <a:lnTo>
                    <a:pt x="158750" y="16001"/>
                  </a:lnTo>
                  <a:close/>
                </a:path>
                <a:path w="332739" h="504825">
                  <a:moveTo>
                    <a:pt x="172720" y="59436"/>
                  </a:moveTo>
                  <a:lnTo>
                    <a:pt x="162560" y="68580"/>
                  </a:lnTo>
                  <a:lnTo>
                    <a:pt x="162560" y="58674"/>
                  </a:lnTo>
                  <a:lnTo>
                    <a:pt x="161289" y="69342"/>
                  </a:lnTo>
                  <a:lnTo>
                    <a:pt x="157479" y="72389"/>
                  </a:lnTo>
                  <a:lnTo>
                    <a:pt x="152400" y="73151"/>
                  </a:lnTo>
                  <a:lnTo>
                    <a:pt x="152400" y="78486"/>
                  </a:lnTo>
                  <a:lnTo>
                    <a:pt x="154939" y="78486"/>
                  </a:lnTo>
                  <a:lnTo>
                    <a:pt x="154939" y="75437"/>
                  </a:lnTo>
                  <a:lnTo>
                    <a:pt x="160020" y="72389"/>
                  </a:lnTo>
                  <a:lnTo>
                    <a:pt x="162560" y="69342"/>
                  </a:lnTo>
                  <a:lnTo>
                    <a:pt x="166370" y="67818"/>
                  </a:lnTo>
                  <a:lnTo>
                    <a:pt x="166370" y="66294"/>
                  </a:lnTo>
                  <a:lnTo>
                    <a:pt x="172720" y="59436"/>
                  </a:lnTo>
                  <a:close/>
                </a:path>
                <a:path w="332739" h="504825">
                  <a:moveTo>
                    <a:pt x="172720" y="336804"/>
                  </a:moveTo>
                  <a:lnTo>
                    <a:pt x="172720" y="185165"/>
                  </a:lnTo>
                  <a:lnTo>
                    <a:pt x="171450" y="195834"/>
                  </a:lnTo>
                  <a:lnTo>
                    <a:pt x="168910" y="203454"/>
                  </a:lnTo>
                  <a:lnTo>
                    <a:pt x="162560" y="201930"/>
                  </a:lnTo>
                  <a:lnTo>
                    <a:pt x="154939" y="192786"/>
                  </a:lnTo>
                  <a:lnTo>
                    <a:pt x="152400" y="186689"/>
                  </a:lnTo>
                  <a:lnTo>
                    <a:pt x="152400" y="206501"/>
                  </a:lnTo>
                  <a:lnTo>
                    <a:pt x="154939" y="211074"/>
                  </a:lnTo>
                  <a:lnTo>
                    <a:pt x="161289" y="214884"/>
                  </a:lnTo>
                  <a:lnTo>
                    <a:pt x="165100" y="218694"/>
                  </a:lnTo>
                  <a:lnTo>
                    <a:pt x="167639" y="224789"/>
                  </a:lnTo>
                  <a:lnTo>
                    <a:pt x="167639" y="381000"/>
                  </a:lnTo>
                  <a:lnTo>
                    <a:pt x="170179" y="362712"/>
                  </a:lnTo>
                  <a:lnTo>
                    <a:pt x="172720" y="336804"/>
                  </a:lnTo>
                  <a:close/>
                </a:path>
                <a:path w="332739" h="504825">
                  <a:moveTo>
                    <a:pt x="168910" y="46482"/>
                  </a:moveTo>
                  <a:lnTo>
                    <a:pt x="168910" y="43434"/>
                  </a:lnTo>
                  <a:lnTo>
                    <a:pt x="167639" y="44958"/>
                  </a:lnTo>
                  <a:lnTo>
                    <a:pt x="165100" y="44958"/>
                  </a:lnTo>
                  <a:lnTo>
                    <a:pt x="153670" y="41910"/>
                  </a:lnTo>
                  <a:lnTo>
                    <a:pt x="165100" y="46482"/>
                  </a:lnTo>
                  <a:lnTo>
                    <a:pt x="168910" y="46482"/>
                  </a:lnTo>
                  <a:close/>
                </a:path>
                <a:path w="332739" h="504825">
                  <a:moveTo>
                    <a:pt x="176529" y="261365"/>
                  </a:moveTo>
                  <a:lnTo>
                    <a:pt x="176529" y="121920"/>
                  </a:lnTo>
                  <a:lnTo>
                    <a:pt x="175260" y="127254"/>
                  </a:lnTo>
                  <a:lnTo>
                    <a:pt x="170179" y="124968"/>
                  </a:lnTo>
                  <a:lnTo>
                    <a:pt x="165100" y="120396"/>
                  </a:lnTo>
                  <a:lnTo>
                    <a:pt x="153670" y="107442"/>
                  </a:lnTo>
                  <a:lnTo>
                    <a:pt x="158750" y="117348"/>
                  </a:lnTo>
                  <a:lnTo>
                    <a:pt x="166370" y="124968"/>
                  </a:lnTo>
                  <a:lnTo>
                    <a:pt x="166370" y="128270"/>
                  </a:lnTo>
                  <a:lnTo>
                    <a:pt x="168910" y="127254"/>
                  </a:lnTo>
                  <a:lnTo>
                    <a:pt x="173989" y="131825"/>
                  </a:lnTo>
                  <a:lnTo>
                    <a:pt x="173989" y="300227"/>
                  </a:lnTo>
                  <a:lnTo>
                    <a:pt x="175260" y="288036"/>
                  </a:lnTo>
                  <a:lnTo>
                    <a:pt x="175260" y="272034"/>
                  </a:lnTo>
                  <a:lnTo>
                    <a:pt x="176529" y="261365"/>
                  </a:lnTo>
                  <a:close/>
                </a:path>
                <a:path w="332739" h="504825">
                  <a:moveTo>
                    <a:pt x="166370" y="128270"/>
                  </a:moveTo>
                  <a:lnTo>
                    <a:pt x="166370" y="124968"/>
                  </a:lnTo>
                  <a:lnTo>
                    <a:pt x="162560" y="127254"/>
                  </a:lnTo>
                  <a:lnTo>
                    <a:pt x="153670" y="128777"/>
                  </a:lnTo>
                  <a:lnTo>
                    <a:pt x="161289" y="128777"/>
                  </a:lnTo>
                  <a:lnTo>
                    <a:pt x="161289" y="132334"/>
                  </a:lnTo>
                  <a:lnTo>
                    <a:pt x="162560" y="129539"/>
                  </a:lnTo>
                  <a:lnTo>
                    <a:pt x="165100" y="128777"/>
                  </a:lnTo>
                  <a:lnTo>
                    <a:pt x="166370" y="128270"/>
                  </a:lnTo>
                  <a:close/>
                </a:path>
                <a:path w="332739" h="504825">
                  <a:moveTo>
                    <a:pt x="172720" y="74675"/>
                  </a:moveTo>
                  <a:lnTo>
                    <a:pt x="165100" y="76200"/>
                  </a:lnTo>
                  <a:lnTo>
                    <a:pt x="158750" y="76200"/>
                  </a:lnTo>
                  <a:lnTo>
                    <a:pt x="154939" y="75437"/>
                  </a:lnTo>
                  <a:lnTo>
                    <a:pt x="154939" y="78486"/>
                  </a:lnTo>
                  <a:lnTo>
                    <a:pt x="157479" y="78486"/>
                  </a:lnTo>
                  <a:lnTo>
                    <a:pt x="161289" y="77724"/>
                  </a:lnTo>
                  <a:lnTo>
                    <a:pt x="162560" y="80772"/>
                  </a:lnTo>
                  <a:lnTo>
                    <a:pt x="162560" y="77724"/>
                  </a:lnTo>
                  <a:lnTo>
                    <a:pt x="172720" y="74675"/>
                  </a:lnTo>
                  <a:close/>
                </a:path>
                <a:path w="332739" h="504825">
                  <a:moveTo>
                    <a:pt x="165100" y="32765"/>
                  </a:moveTo>
                  <a:lnTo>
                    <a:pt x="165100" y="31242"/>
                  </a:lnTo>
                  <a:lnTo>
                    <a:pt x="158750" y="29718"/>
                  </a:lnTo>
                  <a:lnTo>
                    <a:pt x="165100" y="32765"/>
                  </a:lnTo>
                  <a:close/>
                </a:path>
                <a:path w="332739" h="504825">
                  <a:moveTo>
                    <a:pt x="161289" y="132334"/>
                  </a:moveTo>
                  <a:lnTo>
                    <a:pt x="161289" y="128777"/>
                  </a:lnTo>
                  <a:lnTo>
                    <a:pt x="158750" y="137922"/>
                  </a:lnTo>
                  <a:lnTo>
                    <a:pt x="161289" y="132334"/>
                  </a:lnTo>
                  <a:close/>
                </a:path>
                <a:path w="332739" h="504825">
                  <a:moveTo>
                    <a:pt x="173989" y="63246"/>
                  </a:moveTo>
                  <a:lnTo>
                    <a:pt x="173989" y="46482"/>
                  </a:lnTo>
                  <a:lnTo>
                    <a:pt x="172720" y="45720"/>
                  </a:lnTo>
                  <a:lnTo>
                    <a:pt x="170179" y="43434"/>
                  </a:lnTo>
                  <a:lnTo>
                    <a:pt x="168910" y="38100"/>
                  </a:lnTo>
                  <a:lnTo>
                    <a:pt x="166370" y="33527"/>
                  </a:lnTo>
                  <a:lnTo>
                    <a:pt x="165100" y="29718"/>
                  </a:lnTo>
                  <a:lnTo>
                    <a:pt x="160020" y="10668"/>
                  </a:lnTo>
                  <a:lnTo>
                    <a:pt x="162560" y="25146"/>
                  </a:lnTo>
                  <a:lnTo>
                    <a:pt x="165100" y="31242"/>
                  </a:lnTo>
                  <a:lnTo>
                    <a:pt x="165100" y="32765"/>
                  </a:lnTo>
                  <a:lnTo>
                    <a:pt x="166370" y="38862"/>
                  </a:lnTo>
                  <a:lnTo>
                    <a:pt x="168910" y="43434"/>
                  </a:lnTo>
                  <a:lnTo>
                    <a:pt x="168910" y="46482"/>
                  </a:lnTo>
                  <a:lnTo>
                    <a:pt x="171450" y="50292"/>
                  </a:lnTo>
                  <a:lnTo>
                    <a:pt x="172720" y="52577"/>
                  </a:lnTo>
                  <a:lnTo>
                    <a:pt x="173989" y="63246"/>
                  </a:lnTo>
                  <a:close/>
                </a:path>
                <a:path w="332739" h="504825">
                  <a:moveTo>
                    <a:pt x="165100" y="84582"/>
                  </a:moveTo>
                  <a:lnTo>
                    <a:pt x="163829" y="80772"/>
                  </a:lnTo>
                  <a:lnTo>
                    <a:pt x="162560" y="77724"/>
                  </a:lnTo>
                  <a:lnTo>
                    <a:pt x="162560" y="80772"/>
                  </a:lnTo>
                  <a:lnTo>
                    <a:pt x="165100" y="84582"/>
                  </a:lnTo>
                  <a:close/>
                </a:path>
                <a:path w="332739" h="504825">
                  <a:moveTo>
                    <a:pt x="166370" y="400050"/>
                  </a:moveTo>
                  <a:lnTo>
                    <a:pt x="166370" y="259842"/>
                  </a:lnTo>
                  <a:lnTo>
                    <a:pt x="165100" y="270510"/>
                  </a:lnTo>
                  <a:lnTo>
                    <a:pt x="165100" y="287274"/>
                  </a:lnTo>
                  <a:lnTo>
                    <a:pt x="163829" y="300989"/>
                  </a:lnTo>
                  <a:lnTo>
                    <a:pt x="162560" y="313182"/>
                  </a:lnTo>
                  <a:lnTo>
                    <a:pt x="162560" y="419100"/>
                  </a:lnTo>
                  <a:lnTo>
                    <a:pt x="165100" y="409956"/>
                  </a:lnTo>
                  <a:lnTo>
                    <a:pt x="166370" y="400050"/>
                  </a:lnTo>
                  <a:close/>
                </a:path>
                <a:path w="332739" h="504825">
                  <a:moveTo>
                    <a:pt x="176529" y="96012"/>
                  </a:moveTo>
                  <a:lnTo>
                    <a:pt x="176529" y="9906"/>
                  </a:lnTo>
                  <a:lnTo>
                    <a:pt x="175260" y="0"/>
                  </a:lnTo>
                  <a:lnTo>
                    <a:pt x="175260" y="28194"/>
                  </a:lnTo>
                  <a:lnTo>
                    <a:pt x="172720" y="24384"/>
                  </a:lnTo>
                  <a:lnTo>
                    <a:pt x="172720" y="19812"/>
                  </a:lnTo>
                  <a:lnTo>
                    <a:pt x="168910" y="3810"/>
                  </a:lnTo>
                  <a:lnTo>
                    <a:pt x="168910" y="12954"/>
                  </a:lnTo>
                  <a:lnTo>
                    <a:pt x="165100" y="9906"/>
                  </a:lnTo>
                  <a:lnTo>
                    <a:pt x="168910" y="14477"/>
                  </a:lnTo>
                  <a:lnTo>
                    <a:pt x="171450" y="19812"/>
                  </a:lnTo>
                  <a:lnTo>
                    <a:pt x="173989" y="35051"/>
                  </a:lnTo>
                  <a:lnTo>
                    <a:pt x="173989" y="75437"/>
                  </a:lnTo>
                  <a:lnTo>
                    <a:pt x="175260" y="84582"/>
                  </a:lnTo>
                  <a:lnTo>
                    <a:pt x="176529" y="96012"/>
                  </a:lnTo>
                  <a:close/>
                </a:path>
                <a:path w="332739" h="504825">
                  <a:moveTo>
                    <a:pt x="171450" y="67818"/>
                  </a:moveTo>
                  <a:lnTo>
                    <a:pt x="166370" y="66294"/>
                  </a:lnTo>
                  <a:lnTo>
                    <a:pt x="166370" y="67818"/>
                  </a:lnTo>
                  <a:lnTo>
                    <a:pt x="171450" y="67818"/>
                  </a:lnTo>
                  <a:close/>
                </a:path>
                <a:path w="332739" h="504825">
                  <a:moveTo>
                    <a:pt x="167639" y="381000"/>
                  </a:moveTo>
                  <a:lnTo>
                    <a:pt x="167639" y="236982"/>
                  </a:lnTo>
                  <a:lnTo>
                    <a:pt x="166370" y="250698"/>
                  </a:lnTo>
                  <a:lnTo>
                    <a:pt x="166370" y="390906"/>
                  </a:lnTo>
                  <a:lnTo>
                    <a:pt x="167639" y="381000"/>
                  </a:lnTo>
                  <a:close/>
                </a:path>
                <a:path w="332739" h="504825">
                  <a:moveTo>
                    <a:pt x="171450" y="500634"/>
                  </a:moveTo>
                  <a:lnTo>
                    <a:pt x="170179" y="496824"/>
                  </a:lnTo>
                  <a:lnTo>
                    <a:pt x="170179" y="501777"/>
                  </a:lnTo>
                  <a:lnTo>
                    <a:pt x="171450" y="500634"/>
                  </a:lnTo>
                  <a:close/>
                </a:path>
                <a:path w="332739" h="504825">
                  <a:moveTo>
                    <a:pt x="173989" y="313944"/>
                  </a:moveTo>
                  <a:lnTo>
                    <a:pt x="173989" y="141732"/>
                  </a:lnTo>
                  <a:lnTo>
                    <a:pt x="172720" y="148589"/>
                  </a:lnTo>
                  <a:lnTo>
                    <a:pt x="172720" y="326898"/>
                  </a:lnTo>
                  <a:lnTo>
                    <a:pt x="173989" y="313944"/>
                  </a:lnTo>
                  <a:close/>
                </a:path>
                <a:path w="332739" h="504825">
                  <a:moveTo>
                    <a:pt x="179070" y="496824"/>
                  </a:moveTo>
                  <a:lnTo>
                    <a:pt x="175260" y="493013"/>
                  </a:lnTo>
                  <a:lnTo>
                    <a:pt x="172720" y="489965"/>
                  </a:lnTo>
                  <a:lnTo>
                    <a:pt x="172720" y="496062"/>
                  </a:lnTo>
                  <a:lnTo>
                    <a:pt x="175260" y="496824"/>
                  </a:lnTo>
                  <a:lnTo>
                    <a:pt x="176529" y="498348"/>
                  </a:lnTo>
                  <a:lnTo>
                    <a:pt x="179070" y="496824"/>
                  </a:lnTo>
                  <a:close/>
                </a:path>
                <a:path w="332739" h="504825">
                  <a:moveTo>
                    <a:pt x="176529" y="121920"/>
                  </a:moveTo>
                  <a:lnTo>
                    <a:pt x="176529" y="96012"/>
                  </a:lnTo>
                  <a:lnTo>
                    <a:pt x="175260" y="114300"/>
                  </a:lnTo>
                  <a:lnTo>
                    <a:pt x="176529" y="121920"/>
                  </a:lnTo>
                  <a:close/>
                </a:path>
                <a:path w="332739" h="504825">
                  <a:moveTo>
                    <a:pt x="193039" y="13715"/>
                  </a:moveTo>
                  <a:lnTo>
                    <a:pt x="185420" y="23622"/>
                  </a:lnTo>
                  <a:lnTo>
                    <a:pt x="180339" y="27432"/>
                  </a:lnTo>
                  <a:lnTo>
                    <a:pt x="176529" y="28194"/>
                  </a:lnTo>
                  <a:lnTo>
                    <a:pt x="176529" y="32004"/>
                  </a:lnTo>
                  <a:lnTo>
                    <a:pt x="180339" y="29718"/>
                  </a:lnTo>
                  <a:lnTo>
                    <a:pt x="184150" y="26670"/>
                  </a:lnTo>
                  <a:lnTo>
                    <a:pt x="185420" y="27051"/>
                  </a:lnTo>
                  <a:lnTo>
                    <a:pt x="185420" y="25146"/>
                  </a:lnTo>
                  <a:lnTo>
                    <a:pt x="190500" y="20574"/>
                  </a:lnTo>
                  <a:lnTo>
                    <a:pt x="193039" y="13715"/>
                  </a:lnTo>
                  <a:close/>
                </a:path>
                <a:path w="332739" h="504825">
                  <a:moveTo>
                    <a:pt x="177800" y="242315"/>
                  </a:moveTo>
                  <a:lnTo>
                    <a:pt x="177800" y="52577"/>
                  </a:lnTo>
                  <a:lnTo>
                    <a:pt x="176529" y="42672"/>
                  </a:lnTo>
                  <a:lnTo>
                    <a:pt x="176529" y="252222"/>
                  </a:lnTo>
                  <a:lnTo>
                    <a:pt x="177800" y="242315"/>
                  </a:lnTo>
                  <a:close/>
                </a:path>
                <a:path w="332739" h="504825">
                  <a:moveTo>
                    <a:pt x="189229" y="54101"/>
                  </a:moveTo>
                  <a:lnTo>
                    <a:pt x="185420" y="60198"/>
                  </a:lnTo>
                  <a:lnTo>
                    <a:pt x="182879" y="64008"/>
                  </a:lnTo>
                  <a:lnTo>
                    <a:pt x="180339" y="65532"/>
                  </a:lnTo>
                  <a:lnTo>
                    <a:pt x="177800" y="64008"/>
                  </a:lnTo>
                  <a:lnTo>
                    <a:pt x="177800" y="230886"/>
                  </a:lnTo>
                  <a:lnTo>
                    <a:pt x="179070" y="220980"/>
                  </a:lnTo>
                  <a:lnTo>
                    <a:pt x="179070" y="73913"/>
                  </a:lnTo>
                  <a:lnTo>
                    <a:pt x="180339" y="69342"/>
                  </a:lnTo>
                  <a:lnTo>
                    <a:pt x="184150" y="65532"/>
                  </a:lnTo>
                  <a:lnTo>
                    <a:pt x="185420" y="64770"/>
                  </a:lnTo>
                  <a:lnTo>
                    <a:pt x="185420" y="62484"/>
                  </a:lnTo>
                  <a:lnTo>
                    <a:pt x="186689" y="59436"/>
                  </a:lnTo>
                  <a:lnTo>
                    <a:pt x="189229" y="54101"/>
                  </a:lnTo>
                  <a:close/>
                </a:path>
                <a:path w="332739" h="504825">
                  <a:moveTo>
                    <a:pt x="181610" y="94487"/>
                  </a:moveTo>
                  <a:lnTo>
                    <a:pt x="179070" y="73913"/>
                  </a:lnTo>
                  <a:lnTo>
                    <a:pt x="179070" y="220980"/>
                  </a:lnTo>
                  <a:lnTo>
                    <a:pt x="180339" y="211836"/>
                  </a:lnTo>
                  <a:lnTo>
                    <a:pt x="180339" y="105918"/>
                  </a:lnTo>
                  <a:lnTo>
                    <a:pt x="181610" y="94487"/>
                  </a:lnTo>
                  <a:close/>
                </a:path>
                <a:path w="332739" h="504825">
                  <a:moveTo>
                    <a:pt x="205739" y="105918"/>
                  </a:moveTo>
                  <a:lnTo>
                    <a:pt x="203200" y="106026"/>
                  </a:lnTo>
                  <a:lnTo>
                    <a:pt x="200660" y="106135"/>
                  </a:lnTo>
                  <a:lnTo>
                    <a:pt x="198120" y="106244"/>
                  </a:lnTo>
                  <a:lnTo>
                    <a:pt x="184150" y="106299"/>
                  </a:lnTo>
                  <a:lnTo>
                    <a:pt x="182879" y="106172"/>
                  </a:lnTo>
                  <a:lnTo>
                    <a:pt x="181610" y="106045"/>
                  </a:lnTo>
                  <a:lnTo>
                    <a:pt x="180339" y="105918"/>
                  </a:lnTo>
                  <a:lnTo>
                    <a:pt x="180339" y="205739"/>
                  </a:lnTo>
                  <a:lnTo>
                    <a:pt x="181610" y="198120"/>
                  </a:lnTo>
                  <a:lnTo>
                    <a:pt x="181610" y="109727"/>
                  </a:lnTo>
                  <a:lnTo>
                    <a:pt x="191770" y="108204"/>
                  </a:lnTo>
                  <a:lnTo>
                    <a:pt x="195579" y="110261"/>
                  </a:lnTo>
                  <a:lnTo>
                    <a:pt x="195579" y="108204"/>
                  </a:lnTo>
                  <a:lnTo>
                    <a:pt x="205739" y="105918"/>
                  </a:lnTo>
                  <a:close/>
                </a:path>
                <a:path w="332739" h="504825">
                  <a:moveTo>
                    <a:pt x="182879" y="129539"/>
                  </a:moveTo>
                  <a:lnTo>
                    <a:pt x="181610" y="115824"/>
                  </a:lnTo>
                  <a:lnTo>
                    <a:pt x="181610" y="144018"/>
                  </a:lnTo>
                  <a:lnTo>
                    <a:pt x="182879" y="129539"/>
                  </a:lnTo>
                  <a:close/>
                </a:path>
                <a:path w="332739" h="504825">
                  <a:moveTo>
                    <a:pt x="199389" y="142748"/>
                  </a:moveTo>
                  <a:lnTo>
                    <a:pt x="199389" y="133350"/>
                  </a:lnTo>
                  <a:lnTo>
                    <a:pt x="198120" y="137922"/>
                  </a:lnTo>
                  <a:lnTo>
                    <a:pt x="195579" y="140208"/>
                  </a:lnTo>
                  <a:lnTo>
                    <a:pt x="191770" y="141732"/>
                  </a:lnTo>
                  <a:lnTo>
                    <a:pt x="185420" y="143256"/>
                  </a:lnTo>
                  <a:lnTo>
                    <a:pt x="181610" y="144018"/>
                  </a:lnTo>
                  <a:lnTo>
                    <a:pt x="181610" y="148589"/>
                  </a:lnTo>
                  <a:lnTo>
                    <a:pt x="191770" y="145542"/>
                  </a:lnTo>
                  <a:lnTo>
                    <a:pt x="195579" y="144780"/>
                  </a:lnTo>
                  <a:lnTo>
                    <a:pt x="198120" y="143256"/>
                  </a:lnTo>
                  <a:lnTo>
                    <a:pt x="199389" y="142748"/>
                  </a:lnTo>
                  <a:close/>
                </a:path>
                <a:path w="332739" h="504825">
                  <a:moveTo>
                    <a:pt x="234950" y="147320"/>
                  </a:moveTo>
                  <a:lnTo>
                    <a:pt x="234950" y="132587"/>
                  </a:lnTo>
                  <a:lnTo>
                    <a:pt x="231139" y="140208"/>
                  </a:lnTo>
                  <a:lnTo>
                    <a:pt x="226060" y="148589"/>
                  </a:lnTo>
                  <a:lnTo>
                    <a:pt x="219710" y="154686"/>
                  </a:lnTo>
                  <a:lnTo>
                    <a:pt x="214629" y="160020"/>
                  </a:lnTo>
                  <a:lnTo>
                    <a:pt x="209550" y="164592"/>
                  </a:lnTo>
                  <a:lnTo>
                    <a:pt x="203200" y="166877"/>
                  </a:lnTo>
                  <a:lnTo>
                    <a:pt x="195579" y="169163"/>
                  </a:lnTo>
                  <a:lnTo>
                    <a:pt x="187960" y="170687"/>
                  </a:lnTo>
                  <a:lnTo>
                    <a:pt x="182879" y="170687"/>
                  </a:lnTo>
                  <a:lnTo>
                    <a:pt x="181610" y="166115"/>
                  </a:lnTo>
                  <a:lnTo>
                    <a:pt x="181610" y="189737"/>
                  </a:lnTo>
                  <a:lnTo>
                    <a:pt x="182879" y="182118"/>
                  </a:lnTo>
                  <a:lnTo>
                    <a:pt x="186689" y="181356"/>
                  </a:lnTo>
                  <a:lnTo>
                    <a:pt x="193039" y="179832"/>
                  </a:lnTo>
                  <a:lnTo>
                    <a:pt x="229870" y="155448"/>
                  </a:lnTo>
                  <a:lnTo>
                    <a:pt x="232410" y="150875"/>
                  </a:lnTo>
                  <a:lnTo>
                    <a:pt x="234950" y="147320"/>
                  </a:lnTo>
                  <a:close/>
                </a:path>
                <a:path w="332739" h="504825">
                  <a:moveTo>
                    <a:pt x="200660" y="72580"/>
                  </a:moveTo>
                  <a:lnTo>
                    <a:pt x="200660" y="70104"/>
                  </a:lnTo>
                  <a:lnTo>
                    <a:pt x="196850" y="71627"/>
                  </a:lnTo>
                  <a:lnTo>
                    <a:pt x="191770" y="75437"/>
                  </a:lnTo>
                  <a:lnTo>
                    <a:pt x="184150" y="80010"/>
                  </a:lnTo>
                  <a:lnTo>
                    <a:pt x="191770" y="76962"/>
                  </a:lnTo>
                  <a:lnTo>
                    <a:pt x="191770" y="77724"/>
                  </a:lnTo>
                  <a:lnTo>
                    <a:pt x="195579" y="74675"/>
                  </a:lnTo>
                  <a:lnTo>
                    <a:pt x="198120" y="74675"/>
                  </a:lnTo>
                  <a:lnTo>
                    <a:pt x="198120" y="80772"/>
                  </a:lnTo>
                  <a:lnTo>
                    <a:pt x="199389" y="73151"/>
                  </a:lnTo>
                  <a:lnTo>
                    <a:pt x="200660" y="72580"/>
                  </a:lnTo>
                  <a:close/>
                </a:path>
                <a:path w="332739" h="504825">
                  <a:moveTo>
                    <a:pt x="190500" y="30480"/>
                  </a:moveTo>
                  <a:lnTo>
                    <a:pt x="187960" y="26670"/>
                  </a:lnTo>
                  <a:lnTo>
                    <a:pt x="185420" y="25146"/>
                  </a:lnTo>
                  <a:lnTo>
                    <a:pt x="185420" y="27051"/>
                  </a:lnTo>
                  <a:lnTo>
                    <a:pt x="186689" y="27432"/>
                  </a:lnTo>
                  <a:lnTo>
                    <a:pt x="190500" y="30480"/>
                  </a:lnTo>
                  <a:close/>
                </a:path>
                <a:path w="332739" h="504825">
                  <a:moveTo>
                    <a:pt x="196850" y="60960"/>
                  </a:moveTo>
                  <a:lnTo>
                    <a:pt x="190500" y="60960"/>
                  </a:lnTo>
                  <a:lnTo>
                    <a:pt x="185420" y="62484"/>
                  </a:lnTo>
                  <a:lnTo>
                    <a:pt x="185420" y="64770"/>
                  </a:lnTo>
                  <a:lnTo>
                    <a:pt x="187960" y="63246"/>
                  </a:lnTo>
                  <a:lnTo>
                    <a:pt x="196850" y="60960"/>
                  </a:lnTo>
                  <a:close/>
                </a:path>
                <a:path w="332739" h="504825">
                  <a:moveTo>
                    <a:pt x="195579" y="128930"/>
                  </a:moveTo>
                  <a:lnTo>
                    <a:pt x="195579" y="127254"/>
                  </a:lnTo>
                  <a:lnTo>
                    <a:pt x="193039" y="128015"/>
                  </a:lnTo>
                  <a:lnTo>
                    <a:pt x="189229" y="128777"/>
                  </a:lnTo>
                  <a:lnTo>
                    <a:pt x="185420" y="131063"/>
                  </a:lnTo>
                  <a:lnTo>
                    <a:pt x="190500" y="129539"/>
                  </a:lnTo>
                  <a:lnTo>
                    <a:pt x="195579" y="128930"/>
                  </a:lnTo>
                  <a:close/>
                </a:path>
                <a:path w="332739" h="504825">
                  <a:moveTo>
                    <a:pt x="191770" y="77724"/>
                  </a:moveTo>
                  <a:lnTo>
                    <a:pt x="191770" y="76962"/>
                  </a:lnTo>
                  <a:lnTo>
                    <a:pt x="190500" y="80772"/>
                  </a:lnTo>
                  <a:lnTo>
                    <a:pt x="189229" y="86106"/>
                  </a:lnTo>
                  <a:lnTo>
                    <a:pt x="190500" y="82296"/>
                  </a:lnTo>
                  <a:lnTo>
                    <a:pt x="191770" y="77724"/>
                  </a:lnTo>
                  <a:close/>
                </a:path>
                <a:path w="332739" h="504825">
                  <a:moveTo>
                    <a:pt x="226060" y="124206"/>
                  </a:moveTo>
                  <a:lnTo>
                    <a:pt x="215900" y="131825"/>
                  </a:lnTo>
                  <a:lnTo>
                    <a:pt x="210820" y="133350"/>
                  </a:lnTo>
                  <a:lnTo>
                    <a:pt x="205739" y="135636"/>
                  </a:lnTo>
                  <a:lnTo>
                    <a:pt x="200660" y="137160"/>
                  </a:lnTo>
                  <a:lnTo>
                    <a:pt x="200660" y="133350"/>
                  </a:lnTo>
                  <a:lnTo>
                    <a:pt x="199389" y="129539"/>
                  </a:lnTo>
                  <a:lnTo>
                    <a:pt x="196850" y="126492"/>
                  </a:lnTo>
                  <a:lnTo>
                    <a:pt x="189229" y="122682"/>
                  </a:lnTo>
                  <a:lnTo>
                    <a:pt x="195579" y="127254"/>
                  </a:lnTo>
                  <a:lnTo>
                    <a:pt x="195579" y="128930"/>
                  </a:lnTo>
                  <a:lnTo>
                    <a:pt x="196850" y="128777"/>
                  </a:lnTo>
                  <a:lnTo>
                    <a:pt x="199389" y="133350"/>
                  </a:lnTo>
                  <a:lnTo>
                    <a:pt x="199389" y="142748"/>
                  </a:lnTo>
                  <a:lnTo>
                    <a:pt x="201929" y="141732"/>
                  </a:lnTo>
                  <a:lnTo>
                    <a:pt x="203200" y="142748"/>
                  </a:lnTo>
                  <a:lnTo>
                    <a:pt x="203200" y="140208"/>
                  </a:lnTo>
                  <a:lnTo>
                    <a:pt x="210820" y="136398"/>
                  </a:lnTo>
                  <a:lnTo>
                    <a:pt x="215900" y="133350"/>
                  </a:lnTo>
                  <a:lnTo>
                    <a:pt x="226060" y="124206"/>
                  </a:lnTo>
                  <a:close/>
                </a:path>
                <a:path w="332739" h="504825">
                  <a:moveTo>
                    <a:pt x="218439" y="72008"/>
                  </a:moveTo>
                  <a:lnTo>
                    <a:pt x="218439" y="68580"/>
                  </a:lnTo>
                  <a:lnTo>
                    <a:pt x="203200" y="68580"/>
                  </a:lnTo>
                  <a:lnTo>
                    <a:pt x="199389" y="66294"/>
                  </a:lnTo>
                  <a:lnTo>
                    <a:pt x="191770" y="64008"/>
                  </a:lnTo>
                  <a:lnTo>
                    <a:pt x="198120" y="67056"/>
                  </a:lnTo>
                  <a:lnTo>
                    <a:pt x="200660" y="70104"/>
                  </a:lnTo>
                  <a:lnTo>
                    <a:pt x="200660" y="72580"/>
                  </a:lnTo>
                  <a:lnTo>
                    <a:pt x="204470" y="70865"/>
                  </a:lnTo>
                  <a:lnTo>
                    <a:pt x="209550" y="70104"/>
                  </a:lnTo>
                  <a:lnTo>
                    <a:pt x="214629" y="70865"/>
                  </a:lnTo>
                  <a:lnTo>
                    <a:pt x="218439" y="72008"/>
                  </a:lnTo>
                  <a:close/>
                </a:path>
                <a:path w="332739" h="504825">
                  <a:moveTo>
                    <a:pt x="201929" y="39624"/>
                  </a:moveTo>
                  <a:lnTo>
                    <a:pt x="201929" y="38100"/>
                  </a:lnTo>
                  <a:lnTo>
                    <a:pt x="199389" y="39624"/>
                  </a:lnTo>
                  <a:lnTo>
                    <a:pt x="193039" y="40259"/>
                  </a:lnTo>
                  <a:lnTo>
                    <a:pt x="200660" y="40386"/>
                  </a:lnTo>
                  <a:lnTo>
                    <a:pt x="201929" y="39624"/>
                  </a:lnTo>
                  <a:close/>
                </a:path>
                <a:path w="332739" h="504825">
                  <a:moveTo>
                    <a:pt x="204470" y="115062"/>
                  </a:moveTo>
                  <a:lnTo>
                    <a:pt x="195579" y="108204"/>
                  </a:lnTo>
                  <a:lnTo>
                    <a:pt x="195579" y="110261"/>
                  </a:lnTo>
                  <a:lnTo>
                    <a:pt x="204470" y="115062"/>
                  </a:lnTo>
                  <a:close/>
                </a:path>
                <a:path w="332739" h="504825">
                  <a:moveTo>
                    <a:pt x="198120" y="80772"/>
                  </a:moveTo>
                  <a:lnTo>
                    <a:pt x="198120" y="74675"/>
                  </a:lnTo>
                  <a:lnTo>
                    <a:pt x="196850" y="80772"/>
                  </a:lnTo>
                  <a:lnTo>
                    <a:pt x="196850" y="91439"/>
                  </a:lnTo>
                  <a:lnTo>
                    <a:pt x="198120" y="80772"/>
                  </a:lnTo>
                  <a:close/>
                </a:path>
                <a:path w="332739" h="504825">
                  <a:moveTo>
                    <a:pt x="217170" y="31242"/>
                  </a:moveTo>
                  <a:lnTo>
                    <a:pt x="213360" y="38100"/>
                  </a:lnTo>
                  <a:lnTo>
                    <a:pt x="212089" y="30480"/>
                  </a:lnTo>
                  <a:lnTo>
                    <a:pt x="212089" y="38862"/>
                  </a:lnTo>
                  <a:lnTo>
                    <a:pt x="209550" y="44196"/>
                  </a:lnTo>
                  <a:lnTo>
                    <a:pt x="207010" y="43434"/>
                  </a:lnTo>
                  <a:lnTo>
                    <a:pt x="198120" y="31242"/>
                  </a:lnTo>
                  <a:lnTo>
                    <a:pt x="201929" y="38100"/>
                  </a:lnTo>
                  <a:lnTo>
                    <a:pt x="201929" y="39624"/>
                  </a:lnTo>
                  <a:lnTo>
                    <a:pt x="203200" y="38862"/>
                  </a:lnTo>
                  <a:lnTo>
                    <a:pt x="208279" y="48006"/>
                  </a:lnTo>
                  <a:lnTo>
                    <a:pt x="208279" y="50292"/>
                  </a:lnTo>
                  <a:lnTo>
                    <a:pt x="209550" y="50292"/>
                  </a:lnTo>
                  <a:lnTo>
                    <a:pt x="210820" y="52387"/>
                  </a:lnTo>
                  <a:lnTo>
                    <a:pt x="210820" y="45720"/>
                  </a:lnTo>
                  <a:lnTo>
                    <a:pt x="212089" y="41910"/>
                  </a:lnTo>
                  <a:lnTo>
                    <a:pt x="213360" y="41401"/>
                  </a:lnTo>
                  <a:lnTo>
                    <a:pt x="213360" y="40386"/>
                  </a:lnTo>
                  <a:lnTo>
                    <a:pt x="217170" y="31242"/>
                  </a:lnTo>
                  <a:close/>
                </a:path>
                <a:path w="332739" h="504825">
                  <a:moveTo>
                    <a:pt x="208279" y="50292"/>
                  </a:moveTo>
                  <a:lnTo>
                    <a:pt x="208279" y="48006"/>
                  </a:lnTo>
                  <a:lnTo>
                    <a:pt x="199389" y="51054"/>
                  </a:lnTo>
                  <a:lnTo>
                    <a:pt x="204470" y="51054"/>
                  </a:lnTo>
                  <a:lnTo>
                    <a:pt x="204470" y="55371"/>
                  </a:lnTo>
                  <a:lnTo>
                    <a:pt x="207010" y="50292"/>
                  </a:lnTo>
                  <a:lnTo>
                    <a:pt x="208279" y="50292"/>
                  </a:lnTo>
                  <a:close/>
                </a:path>
                <a:path w="332739" h="504825">
                  <a:moveTo>
                    <a:pt x="204470" y="55371"/>
                  </a:moveTo>
                  <a:lnTo>
                    <a:pt x="204470" y="51054"/>
                  </a:lnTo>
                  <a:lnTo>
                    <a:pt x="203200" y="57912"/>
                  </a:lnTo>
                  <a:lnTo>
                    <a:pt x="204470" y="55371"/>
                  </a:lnTo>
                  <a:close/>
                </a:path>
                <a:path w="332739" h="504825">
                  <a:moveTo>
                    <a:pt x="218439" y="147827"/>
                  </a:moveTo>
                  <a:lnTo>
                    <a:pt x="209550" y="144780"/>
                  </a:lnTo>
                  <a:lnTo>
                    <a:pt x="205739" y="142494"/>
                  </a:lnTo>
                  <a:lnTo>
                    <a:pt x="203200" y="140208"/>
                  </a:lnTo>
                  <a:lnTo>
                    <a:pt x="203200" y="142748"/>
                  </a:lnTo>
                  <a:lnTo>
                    <a:pt x="205739" y="144780"/>
                  </a:lnTo>
                  <a:lnTo>
                    <a:pt x="218439" y="147827"/>
                  </a:lnTo>
                  <a:close/>
                </a:path>
                <a:path w="332739" h="504825">
                  <a:moveTo>
                    <a:pt x="237489" y="75437"/>
                  </a:moveTo>
                  <a:lnTo>
                    <a:pt x="237489" y="70865"/>
                  </a:lnTo>
                  <a:lnTo>
                    <a:pt x="234950" y="75437"/>
                  </a:lnTo>
                  <a:lnTo>
                    <a:pt x="232410" y="79248"/>
                  </a:lnTo>
                  <a:lnTo>
                    <a:pt x="229870" y="81534"/>
                  </a:lnTo>
                  <a:lnTo>
                    <a:pt x="227329" y="74675"/>
                  </a:lnTo>
                  <a:lnTo>
                    <a:pt x="217170" y="56387"/>
                  </a:lnTo>
                  <a:lnTo>
                    <a:pt x="212089" y="50292"/>
                  </a:lnTo>
                  <a:lnTo>
                    <a:pt x="210820" y="45720"/>
                  </a:lnTo>
                  <a:lnTo>
                    <a:pt x="210820" y="52387"/>
                  </a:lnTo>
                  <a:lnTo>
                    <a:pt x="214629" y="58674"/>
                  </a:lnTo>
                  <a:lnTo>
                    <a:pt x="218439" y="68580"/>
                  </a:lnTo>
                  <a:lnTo>
                    <a:pt x="218439" y="72008"/>
                  </a:lnTo>
                  <a:lnTo>
                    <a:pt x="219710" y="72389"/>
                  </a:lnTo>
                  <a:lnTo>
                    <a:pt x="222250" y="77724"/>
                  </a:lnTo>
                  <a:lnTo>
                    <a:pt x="226060" y="87630"/>
                  </a:lnTo>
                  <a:lnTo>
                    <a:pt x="229870" y="102870"/>
                  </a:lnTo>
                  <a:lnTo>
                    <a:pt x="231139" y="108203"/>
                  </a:lnTo>
                  <a:lnTo>
                    <a:pt x="231139" y="86868"/>
                  </a:lnTo>
                  <a:lnTo>
                    <a:pt x="234950" y="80772"/>
                  </a:lnTo>
                  <a:lnTo>
                    <a:pt x="237489" y="75437"/>
                  </a:lnTo>
                  <a:close/>
                </a:path>
                <a:path w="332739" h="504825">
                  <a:moveTo>
                    <a:pt x="219710" y="38862"/>
                  </a:moveTo>
                  <a:lnTo>
                    <a:pt x="213360" y="40386"/>
                  </a:lnTo>
                  <a:lnTo>
                    <a:pt x="213360" y="41401"/>
                  </a:lnTo>
                  <a:lnTo>
                    <a:pt x="219710" y="38862"/>
                  </a:lnTo>
                  <a:close/>
                </a:path>
                <a:path w="332739" h="504825">
                  <a:moveTo>
                    <a:pt x="245110" y="48006"/>
                  </a:moveTo>
                  <a:lnTo>
                    <a:pt x="241300" y="57150"/>
                  </a:lnTo>
                  <a:lnTo>
                    <a:pt x="240029" y="64770"/>
                  </a:lnTo>
                  <a:lnTo>
                    <a:pt x="237489" y="69342"/>
                  </a:lnTo>
                  <a:lnTo>
                    <a:pt x="234950" y="67818"/>
                  </a:lnTo>
                  <a:lnTo>
                    <a:pt x="231139" y="63246"/>
                  </a:lnTo>
                  <a:lnTo>
                    <a:pt x="234950" y="69342"/>
                  </a:lnTo>
                  <a:lnTo>
                    <a:pt x="237489" y="70865"/>
                  </a:lnTo>
                  <a:lnTo>
                    <a:pt x="237489" y="75437"/>
                  </a:lnTo>
                  <a:lnTo>
                    <a:pt x="238760" y="70865"/>
                  </a:lnTo>
                  <a:lnTo>
                    <a:pt x="241300" y="64770"/>
                  </a:lnTo>
                  <a:lnTo>
                    <a:pt x="241300" y="59436"/>
                  </a:lnTo>
                  <a:lnTo>
                    <a:pt x="245110" y="48006"/>
                  </a:lnTo>
                  <a:close/>
                </a:path>
                <a:path w="332739" h="504825">
                  <a:moveTo>
                    <a:pt x="256539" y="83058"/>
                  </a:moveTo>
                  <a:lnTo>
                    <a:pt x="256539" y="46482"/>
                  </a:lnTo>
                  <a:lnTo>
                    <a:pt x="252729" y="61722"/>
                  </a:lnTo>
                  <a:lnTo>
                    <a:pt x="250189" y="88392"/>
                  </a:lnTo>
                  <a:lnTo>
                    <a:pt x="246379" y="102870"/>
                  </a:lnTo>
                  <a:lnTo>
                    <a:pt x="242570" y="113537"/>
                  </a:lnTo>
                  <a:lnTo>
                    <a:pt x="240029" y="121158"/>
                  </a:lnTo>
                  <a:lnTo>
                    <a:pt x="237489" y="113537"/>
                  </a:lnTo>
                  <a:lnTo>
                    <a:pt x="234950" y="104394"/>
                  </a:lnTo>
                  <a:lnTo>
                    <a:pt x="233679" y="94487"/>
                  </a:lnTo>
                  <a:lnTo>
                    <a:pt x="231139" y="86868"/>
                  </a:lnTo>
                  <a:lnTo>
                    <a:pt x="231139" y="108203"/>
                  </a:lnTo>
                  <a:lnTo>
                    <a:pt x="232410" y="113537"/>
                  </a:lnTo>
                  <a:lnTo>
                    <a:pt x="233679" y="123444"/>
                  </a:lnTo>
                  <a:lnTo>
                    <a:pt x="234950" y="132587"/>
                  </a:lnTo>
                  <a:lnTo>
                    <a:pt x="234950" y="147320"/>
                  </a:lnTo>
                  <a:lnTo>
                    <a:pt x="236220" y="145542"/>
                  </a:lnTo>
                  <a:lnTo>
                    <a:pt x="242570" y="133350"/>
                  </a:lnTo>
                  <a:lnTo>
                    <a:pt x="245110" y="128015"/>
                  </a:lnTo>
                  <a:lnTo>
                    <a:pt x="247650" y="116586"/>
                  </a:lnTo>
                  <a:lnTo>
                    <a:pt x="252729" y="104394"/>
                  </a:lnTo>
                  <a:lnTo>
                    <a:pt x="254000" y="102108"/>
                  </a:lnTo>
                  <a:lnTo>
                    <a:pt x="254000" y="93725"/>
                  </a:lnTo>
                  <a:lnTo>
                    <a:pt x="256539" y="83058"/>
                  </a:lnTo>
                  <a:close/>
                </a:path>
                <a:path w="332739" h="504825">
                  <a:moveTo>
                    <a:pt x="271779" y="198120"/>
                  </a:moveTo>
                  <a:lnTo>
                    <a:pt x="271779" y="192024"/>
                  </a:lnTo>
                  <a:lnTo>
                    <a:pt x="266700" y="198882"/>
                  </a:lnTo>
                  <a:lnTo>
                    <a:pt x="261620" y="204977"/>
                  </a:lnTo>
                  <a:lnTo>
                    <a:pt x="257810" y="212598"/>
                  </a:lnTo>
                  <a:lnTo>
                    <a:pt x="250189" y="220218"/>
                  </a:lnTo>
                  <a:lnTo>
                    <a:pt x="246379" y="222504"/>
                  </a:lnTo>
                  <a:lnTo>
                    <a:pt x="246379" y="197358"/>
                  </a:lnTo>
                  <a:lnTo>
                    <a:pt x="245110" y="188975"/>
                  </a:lnTo>
                  <a:lnTo>
                    <a:pt x="245110" y="158496"/>
                  </a:lnTo>
                  <a:lnTo>
                    <a:pt x="243839" y="147827"/>
                  </a:lnTo>
                  <a:lnTo>
                    <a:pt x="242570" y="141732"/>
                  </a:lnTo>
                  <a:lnTo>
                    <a:pt x="242570" y="133350"/>
                  </a:lnTo>
                  <a:lnTo>
                    <a:pt x="236220" y="145542"/>
                  </a:lnTo>
                  <a:lnTo>
                    <a:pt x="237489" y="155448"/>
                  </a:lnTo>
                  <a:lnTo>
                    <a:pt x="237489" y="265176"/>
                  </a:lnTo>
                  <a:lnTo>
                    <a:pt x="238760" y="259842"/>
                  </a:lnTo>
                  <a:lnTo>
                    <a:pt x="242570" y="243077"/>
                  </a:lnTo>
                  <a:lnTo>
                    <a:pt x="245110" y="234696"/>
                  </a:lnTo>
                  <a:lnTo>
                    <a:pt x="250189" y="229362"/>
                  </a:lnTo>
                  <a:lnTo>
                    <a:pt x="254000" y="224789"/>
                  </a:lnTo>
                  <a:lnTo>
                    <a:pt x="260350" y="216408"/>
                  </a:lnTo>
                  <a:lnTo>
                    <a:pt x="265429" y="207263"/>
                  </a:lnTo>
                  <a:lnTo>
                    <a:pt x="271779" y="198120"/>
                  </a:lnTo>
                  <a:close/>
                </a:path>
                <a:path w="332739" h="504825">
                  <a:moveTo>
                    <a:pt x="250189" y="60960"/>
                  </a:moveTo>
                  <a:lnTo>
                    <a:pt x="245110" y="63246"/>
                  </a:lnTo>
                  <a:lnTo>
                    <a:pt x="241300" y="63246"/>
                  </a:lnTo>
                  <a:lnTo>
                    <a:pt x="241300" y="64770"/>
                  </a:lnTo>
                  <a:lnTo>
                    <a:pt x="245110" y="64770"/>
                  </a:lnTo>
                  <a:lnTo>
                    <a:pt x="247650" y="63246"/>
                  </a:lnTo>
                  <a:lnTo>
                    <a:pt x="250189" y="60960"/>
                  </a:lnTo>
                  <a:close/>
                </a:path>
                <a:path w="332739" h="504825">
                  <a:moveTo>
                    <a:pt x="264160" y="131063"/>
                  </a:moveTo>
                  <a:lnTo>
                    <a:pt x="256539" y="156210"/>
                  </a:lnTo>
                  <a:lnTo>
                    <a:pt x="248920" y="134112"/>
                  </a:lnTo>
                  <a:lnTo>
                    <a:pt x="254000" y="157734"/>
                  </a:lnTo>
                  <a:lnTo>
                    <a:pt x="257810" y="167639"/>
                  </a:lnTo>
                  <a:lnTo>
                    <a:pt x="257810" y="159258"/>
                  </a:lnTo>
                  <a:lnTo>
                    <a:pt x="264160" y="131063"/>
                  </a:lnTo>
                  <a:close/>
                </a:path>
                <a:path w="332739" h="504825">
                  <a:moveTo>
                    <a:pt x="304800" y="153924"/>
                  </a:moveTo>
                  <a:lnTo>
                    <a:pt x="304800" y="144780"/>
                  </a:lnTo>
                  <a:lnTo>
                    <a:pt x="302260" y="148589"/>
                  </a:lnTo>
                  <a:lnTo>
                    <a:pt x="295910" y="161544"/>
                  </a:lnTo>
                  <a:lnTo>
                    <a:pt x="288289" y="169925"/>
                  </a:lnTo>
                  <a:lnTo>
                    <a:pt x="280670" y="182118"/>
                  </a:lnTo>
                  <a:lnTo>
                    <a:pt x="274320" y="188213"/>
                  </a:lnTo>
                  <a:lnTo>
                    <a:pt x="270510" y="185165"/>
                  </a:lnTo>
                  <a:lnTo>
                    <a:pt x="266700" y="177546"/>
                  </a:lnTo>
                  <a:lnTo>
                    <a:pt x="261620" y="168401"/>
                  </a:lnTo>
                  <a:lnTo>
                    <a:pt x="257810" y="159258"/>
                  </a:lnTo>
                  <a:lnTo>
                    <a:pt x="257810" y="167639"/>
                  </a:lnTo>
                  <a:lnTo>
                    <a:pt x="250189" y="169925"/>
                  </a:lnTo>
                  <a:lnTo>
                    <a:pt x="251460" y="170021"/>
                  </a:lnTo>
                  <a:lnTo>
                    <a:pt x="252729" y="170116"/>
                  </a:lnTo>
                  <a:lnTo>
                    <a:pt x="254000" y="170211"/>
                  </a:lnTo>
                  <a:lnTo>
                    <a:pt x="255270" y="170307"/>
                  </a:lnTo>
                  <a:lnTo>
                    <a:pt x="256539" y="170402"/>
                  </a:lnTo>
                  <a:lnTo>
                    <a:pt x="257810" y="170497"/>
                  </a:lnTo>
                  <a:lnTo>
                    <a:pt x="259079" y="170592"/>
                  </a:lnTo>
                  <a:lnTo>
                    <a:pt x="260350" y="170687"/>
                  </a:lnTo>
                  <a:lnTo>
                    <a:pt x="261620" y="174498"/>
                  </a:lnTo>
                  <a:lnTo>
                    <a:pt x="266700" y="183642"/>
                  </a:lnTo>
                  <a:lnTo>
                    <a:pt x="271779" y="192024"/>
                  </a:lnTo>
                  <a:lnTo>
                    <a:pt x="271779" y="198120"/>
                  </a:lnTo>
                  <a:lnTo>
                    <a:pt x="287020" y="181356"/>
                  </a:lnTo>
                  <a:lnTo>
                    <a:pt x="290829" y="176784"/>
                  </a:lnTo>
                  <a:lnTo>
                    <a:pt x="295910" y="168401"/>
                  </a:lnTo>
                  <a:lnTo>
                    <a:pt x="300989" y="160782"/>
                  </a:lnTo>
                  <a:lnTo>
                    <a:pt x="304800" y="153924"/>
                  </a:lnTo>
                  <a:close/>
                </a:path>
                <a:path w="332739" h="504825">
                  <a:moveTo>
                    <a:pt x="256539" y="25146"/>
                  </a:moveTo>
                  <a:lnTo>
                    <a:pt x="254000" y="29718"/>
                  </a:lnTo>
                  <a:lnTo>
                    <a:pt x="252729" y="21336"/>
                  </a:lnTo>
                  <a:lnTo>
                    <a:pt x="254000" y="38100"/>
                  </a:lnTo>
                  <a:lnTo>
                    <a:pt x="254000" y="32765"/>
                  </a:lnTo>
                  <a:lnTo>
                    <a:pt x="256539" y="25146"/>
                  </a:lnTo>
                  <a:close/>
                </a:path>
                <a:path w="332739" h="504825">
                  <a:moveTo>
                    <a:pt x="257810" y="66294"/>
                  </a:moveTo>
                  <a:lnTo>
                    <a:pt x="257810" y="39624"/>
                  </a:lnTo>
                  <a:lnTo>
                    <a:pt x="256539" y="44196"/>
                  </a:lnTo>
                  <a:lnTo>
                    <a:pt x="255270" y="38100"/>
                  </a:lnTo>
                  <a:lnTo>
                    <a:pt x="254000" y="32765"/>
                  </a:lnTo>
                  <a:lnTo>
                    <a:pt x="254000" y="38100"/>
                  </a:lnTo>
                  <a:lnTo>
                    <a:pt x="256539" y="46482"/>
                  </a:lnTo>
                  <a:lnTo>
                    <a:pt x="256539" y="73913"/>
                  </a:lnTo>
                  <a:lnTo>
                    <a:pt x="257810" y="66294"/>
                  </a:lnTo>
                  <a:close/>
                </a:path>
                <a:path w="332739" h="504825">
                  <a:moveTo>
                    <a:pt x="270510" y="87630"/>
                  </a:moveTo>
                  <a:lnTo>
                    <a:pt x="267970" y="97536"/>
                  </a:lnTo>
                  <a:lnTo>
                    <a:pt x="261620" y="99060"/>
                  </a:lnTo>
                  <a:lnTo>
                    <a:pt x="256539" y="99060"/>
                  </a:lnTo>
                  <a:lnTo>
                    <a:pt x="254000" y="97536"/>
                  </a:lnTo>
                  <a:lnTo>
                    <a:pt x="254000" y="102108"/>
                  </a:lnTo>
                  <a:lnTo>
                    <a:pt x="261620" y="100584"/>
                  </a:lnTo>
                  <a:lnTo>
                    <a:pt x="267970" y="99060"/>
                  </a:lnTo>
                  <a:lnTo>
                    <a:pt x="267970" y="101346"/>
                  </a:lnTo>
                  <a:lnTo>
                    <a:pt x="269239" y="98298"/>
                  </a:lnTo>
                  <a:lnTo>
                    <a:pt x="269239" y="96012"/>
                  </a:lnTo>
                  <a:lnTo>
                    <a:pt x="270510" y="87630"/>
                  </a:lnTo>
                  <a:close/>
                </a:path>
                <a:path w="332739" h="504825">
                  <a:moveTo>
                    <a:pt x="261620" y="22098"/>
                  </a:moveTo>
                  <a:lnTo>
                    <a:pt x="257810" y="33527"/>
                  </a:lnTo>
                  <a:lnTo>
                    <a:pt x="257810" y="54101"/>
                  </a:lnTo>
                  <a:lnTo>
                    <a:pt x="259079" y="53530"/>
                  </a:lnTo>
                  <a:lnTo>
                    <a:pt x="259079" y="50292"/>
                  </a:lnTo>
                  <a:lnTo>
                    <a:pt x="260350" y="41910"/>
                  </a:lnTo>
                  <a:lnTo>
                    <a:pt x="260350" y="28956"/>
                  </a:lnTo>
                  <a:lnTo>
                    <a:pt x="261620" y="22098"/>
                  </a:lnTo>
                  <a:close/>
                </a:path>
                <a:path w="332739" h="504825">
                  <a:moveTo>
                    <a:pt x="267970" y="44958"/>
                  </a:moveTo>
                  <a:lnTo>
                    <a:pt x="262889" y="46482"/>
                  </a:lnTo>
                  <a:lnTo>
                    <a:pt x="259079" y="50292"/>
                  </a:lnTo>
                  <a:lnTo>
                    <a:pt x="259079" y="51815"/>
                  </a:lnTo>
                  <a:lnTo>
                    <a:pt x="262889" y="48006"/>
                  </a:lnTo>
                  <a:lnTo>
                    <a:pt x="267970" y="44958"/>
                  </a:lnTo>
                  <a:close/>
                </a:path>
                <a:path w="332739" h="504825">
                  <a:moveTo>
                    <a:pt x="271779" y="52577"/>
                  </a:moveTo>
                  <a:lnTo>
                    <a:pt x="262889" y="50292"/>
                  </a:lnTo>
                  <a:lnTo>
                    <a:pt x="259079" y="51815"/>
                  </a:lnTo>
                  <a:lnTo>
                    <a:pt x="259079" y="53530"/>
                  </a:lnTo>
                  <a:lnTo>
                    <a:pt x="262889" y="51815"/>
                  </a:lnTo>
                  <a:lnTo>
                    <a:pt x="264160" y="53339"/>
                  </a:lnTo>
                  <a:lnTo>
                    <a:pt x="264160" y="51815"/>
                  </a:lnTo>
                  <a:lnTo>
                    <a:pt x="267970" y="52197"/>
                  </a:lnTo>
                  <a:lnTo>
                    <a:pt x="269239" y="52324"/>
                  </a:lnTo>
                  <a:lnTo>
                    <a:pt x="270510" y="52450"/>
                  </a:lnTo>
                  <a:lnTo>
                    <a:pt x="271779" y="52577"/>
                  </a:lnTo>
                  <a:close/>
                </a:path>
                <a:path w="332739" h="504825">
                  <a:moveTo>
                    <a:pt x="264160" y="27432"/>
                  </a:moveTo>
                  <a:lnTo>
                    <a:pt x="260350" y="28956"/>
                  </a:lnTo>
                  <a:lnTo>
                    <a:pt x="260350" y="29718"/>
                  </a:lnTo>
                  <a:lnTo>
                    <a:pt x="264160" y="27432"/>
                  </a:lnTo>
                  <a:close/>
                </a:path>
                <a:path w="332739" h="504825">
                  <a:moveTo>
                    <a:pt x="269239" y="25146"/>
                  </a:moveTo>
                  <a:lnTo>
                    <a:pt x="262889" y="33527"/>
                  </a:lnTo>
                  <a:lnTo>
                    <a:pt x="260350" y="37337"/>
                  </a:lnTo>
                  <a:lnTo>
                    <a:pt x="260350" y="41910"/>
                  </a:lnTo>
                  <a:lnTo>
                    <a:pt x="261620" y="36575"/>
                  </a:lnTo>
                  <a:lnTo>
                    <a:pt x="265429" y="32765"/>
                  </a:lnTo>
                  <a:lnTo>
                    <a:pt x="266700" y="32765"/>
                  </a:lnTo>
                  <a:lnTo>
                    <a:pt x="266700" y="31242"/>
                  </a:lnTo>
                  <a:lnTo>
                    <a:pt x="269239" y="25146"/>
                  </a:lnTo>
                  <a:close/>
                </a:path>
                <a:path w="332739" h="504825">
                  <a:moveTo>
                    <a:pt x="267970" y="62484"/>
                  </a:moveTo>
                  <a:lnTo>
                    <a:pt x="267970" y="56387"/>
                  </a:lnTo>
                  <a:lnTo>
                    <a:pt x="264160" y="51815"/>
                  </a:lnTo>
                  <a:lnTo>
                    <a:pt x="264160" y="53339"/>
                  </a:lnTo>
                  <a:lnTo>
                    <a:pt x="266700" y="56387"/>
                  </a:lnTo>
                  <a:lnTo>
                    <a:pt x="267970" y="62484"/>
                  </a:lnTo>
                  <a:close/>
                </a:path>
                <a:path w="332739" h="504825">
                  <a:moveTo>
                    <a:pt x="267970" y="32765"/>
                  </a:moveTo>
                  <a:lnTo>
                    <a:pt x="266700" y="31242"/>
                  </a:lnTo>
                  <a:lnTo>
                    <a:pt x="266700" y="32765"/>
                  </a:lnTo>
                  <a:lnTo>
                    <a:pt x="267970" y="32765"/>
                  </a:lnTo>
                  <a:close/>
                </a:path>
                <a:path w="332739" h="504825">
                  <a:moveTo>
                    <a:pt x="270510" y="105156"/>
                  </a:moveTo>
                  <a:lnTo>
                    <a:pt x="267970" y="101346"/>
                  </a:lnTo>
                  <a:lnTo>
                    <a:pt x="267970" y="102870"/>
                  </a:lnTo>
                  <a:lnTo>
                    <a:pt x="270510" y="105156"/>
                  </a:lnTo>
                  <a:close/>
                </a:path>
                <a:path w="332739" h="504825">
                  <a:moveTo>
                    <a:pt x="276860" y="93725"/>
                  </a:moveTo>
                  <a:lnTo>
                    <a:pt x="271779" y="96774"/>
                  </a:lnTo>
                  <a:lnTo>
                    <a:pt x="269239" y="96012"/>
                  </a:lnTo>
                  <a:lnTo>
                    <a:pt x="269239" y="98298"/>
                  </a:lnTo>
                  <a:lnTo>
                    <a:pt x="271779" y="97536"/>
                  </a:lnTo>
                  <a:lnTo>
                    <a:pt x="276860" y="93725"/>
                  </a:lnTo>
                  <a:close/>
                </a:path>
                <a:path w="332739" h="504825">
                  <a:moveTo>
                    <a:pt x="304800" y="128015"/>
                  </a:moveTo>
                  <a:lnTo>
                    <a:pt x="302260" y="135636"/>
                  </a:lnTo>
                  <a:lnTo>
                    <a:pt x="300989" y="136398"/>
                  </a:lnTo>
                  <a:lnTo>
                    <a:pt x="298450" y="132587"/>
                  </a:lnTo>
                  <a:lnTo>
                    <a:pt x="295910" y="124968"/>
                  </a:lnTo>
                  <a:lnTo>
                    <a:pt x="298450" y="134112"/>
                  </a:lnTo>
                  <a:lnTo>
                    <a:pt x="300989" y="140208"/>
                  </a:lnTo>
                  <a:lnTo>
                    <a:pt x="300989" y="137922"/>
                  </a:lnTo>
                  <a:lnTo>
                    <a:pt x="303529" y="135636"/>
                  </a:lnTo>
                  <a:lnTo>
                    <a:pt x="304800" y="128015"/>
                  </a:lnTo>
                  <a:close/>
                </a:path>
                <a:path w="332739" h="504825">
                  <a:moveTo>
                    <a:pt x="325120" y="112775"/>
                  </a:moveTo>
                  <a:lnTo>
                    <a:pt x="318770" y="118872"/>
                  </a:lnTo>
                  <a:lnTo>
                    <a:pt x="317500" y="123444"/>
                  </a:lnTo>
                  <a:lnTo>
                    <a:pt x="313689" y="128015"/>
                  </a:lnTo>
                  <a:lnTo>
                    <a:pt x="311150" y="131825"/>
                  </a:lnTo>
                  <a:lnTo>
                    <a:pt x="309879" y="136398"/>
                  </a:lnTo>
                  <a:lnTo>
                    <a:pt x="306070" y="141732"/>
                  </a:lnTo>
                  <a:lnTo>
                    <a:pt x="304800" y="140970"/>
                  </a:lnTo>
                  <a:lnTo>
                    <a:pt x="300989" y="137922"/>
                  </a:lnTo>
                  <a:lnTo>
                    <a:pt x="300989" y="140208"/>
                  </a:lnTo>
                  <a:lnTo>
                    <a:pt x="304800" y="144780"/>
                  </a:lnTo>
                  <a:lnTo>
                    <a:pt x="304800" y="153924"/>
                  </a:lnTo>
                  <a:lnTo>
                    <a:pt x="314960" y="131063"/>
                  </a:lnTo>
                  <a:lnTo>
                    <a:pt x="314960" y="129539"/>
                  </a:lnTo>
                  <a:lnTo>
                    <a:pt x="317500" y="125730"/>
                  </a:lnTo>
                  <a:lnTo>
                    <a:pt x="320039" y="121158"/>
                  </a:lnTo>
                  <a:lnTo>
                    <a:pt x="325120" y="112775"/>
                  </a:lnTo>
                  <a:close/>
                </a:path>
                <a:path w="332739" h="504825">
                  <a:moveTo>
                    <a:pt x="332739" y="126492"/>
                  </a:moveTo>
                  <a:lnTo>
                    <a:pt x="325120" y="129539"/>
                  </a:lnTo>
                  <a:lnTo>
                    <a:pt x="314960" y="129539"/>
                  </a:lnTo>
                  <a:lnTo>
                    <a:pt x="314960" y="131063"/>
                  </a:lnTo>
                  <a:lnTo>
                    <a:pt x="316229" y="131825"/>
                  </a:lnTo>
                  <a:lnTo>
                    <a:pt x="321310" y="131063"/>
                  </a:lnTo>
                  <a:lnTo>
                    <a:pt x="327660" y="130301"/>
                  </a:lnTo>
                  <a:lnTo>
                    <a:pt x="332739" y="126492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58247" y="5413247"/>
              <a:ext cx="285750" cy="477012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554870" y="3213608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transmitter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57472" y="3542029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receiver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9665">
              <a:lnSpc>
                <a:spcPct val="100000"/>
              </a:lnSpc>
              <a:spcBef>
                <a:spcPts val="100"/>
              </a:spcBef>
            </a:pPr>
            <a:r>
              <a:rPr dirty="0"/>
              <a:t>Multipath</a:t>
            </a:r>
            <a:r>
              <a:rPr spc="-210" dirty="0"/>
              <a:t> </a:t>
            </a:r>
            <a:r>
              <a:rPr spc="-10" dirty="0"/>
              <a:t>Fading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6177" y="25688"/>
            <a:ext cx="575310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0" dirty="0">
                <a:latin typeface="Arial MT"/>
                <a:cs typeface="Arial MT"/>
              </a:rPr>
              <a:t>12.3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7665720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Fading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fluctuation</a:t>
            </a:r>
            <a:r>
              <a:rPr sz="24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power</a:t>
            </a:r>
            <a:r>
              <a:rPr sz="24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to:</a:t>
            </a:r>
            <a:endParaRPr sz="2400">
              <a:latin typeface="Arial MT"/>
              <a:cs typeface="Arial MT"/>
            </a:endParaRPr>
          </a:p>
          <a:p>
            <a:pPr marL="1383665" lvl="1" indent="-457200">
              <a:lnSpc>
                <a:spcPct val="100000"/>
              </a:lnSpc>
              <a:spcBef>
                <a:spcPts val="2115"/>
              </a:spcBef>
              <a:buChar char="•"/>
              <a:tabLst>
                <a:tab pos="1383665" algn="l"/>
              </a:tabLst>
            </a:pPr>
            <a:r>
              <a:rPr sz="2400" dirty="0">
                <a:latin typeface="Arial MT"/>
                <a:cs typeface="Arial MT"/>
              </a:rPr>
              <a:t>variations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amplitude: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037" y="5303773"/>
            <a:ext cx="6899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variations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angle</a:t>
            </a:r>
            <a:r>
              <a:rPr sz="24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arrival: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46161" y="1993493"/>
            <a:ext cx="4509135" cy="1152525"/>
            <a:chOff x="1446161" y="1993493"/>
            <a:chExt cx="4509135" cy="1152525"/>
          </a:xfrm>
        </p:grpSpPr>
        <p:sp>
          <p:nvSpPr>
            <p:cNvPr id="7" name="object 7"/>
            <p:cNvSpPr/>
            <p:nvPr/>
          </p:nvSpPr>
          <p:spPr>
            <a:xfrm>
              <a:off x="1446161" y="2115311"/>
              <a:ext cx="261620" cy="986790"/>
            </a:xfrm>
            <a:custGeom>
              <a:avLst/>
              <a:gdLst/>
              <a:ahLst/>
              <a:cxnLst/>
              <a:rect l="l" t="t" r="r" b="b"/>
              <a:pathLst>
                <a:path w="261619" h="986789">
                  <a:moveTo>
                    <a:pt x="261366" y="886206"/>
                  </a:moveTo>
                  <a:lnTo>
                    <a:pt x="260604" y="881634"/>
                  </a:lnTo>
                  <a:lnTo>
                    <a:pt x="246824" y="804291"/>
                  </a:lnTo>
                  <a:lnTo>
                    <a:pt x="246824" y="879309"/>
                  </a:lnTo>
                  <a:lnTo>
                    <a:pt x="104394" y="961593"/>
                  </a:lnTo>
                  <a:lnTo>
                    <a:pt x="104394" y="961199"/>
                  </a:lnTo>
                  <a:lnTo>
                    <a:pt x="171361" y="846150"/>
                  </a:lnTo>
                  <a:lnTo>
                    <a:pt x="246748" y="878928"/>
                  </a:lnTo>
                  <a:lnTo>
                    <a:pt x="246824" y="879309"/>
                  </a:lnTo>
                  <a:lnTo>
                    <a:pt x="246824" y="804291"/>
                  </a:lnTo>
                  <a:lnTo>
                    <a:pt x="245529" y="797013"/>
                  </a:lnTo>
                  <a:lnTo>
                    <a:pt x="245529" y="872070"/>
                  </a:lnTo>
                  <a:lnTo>
                    <a:pt x="174307" y="841108"/>
                  </a:lnTo>
                  <a:lnTo>
                    <a:pt x="224612" y="754684"/>
                  </a:lnTo>
                  <a:lnTo>
                    <a:pt x="245529" y="872070"/>
                  </a:lnTo>
                  <a:lnTo>
                    <a:pt x="245529" y="797013"/>
                  </a:lnTo>
                  <a:lnTo>
                    <a:pt x="235877" y="742823"/>
                  </a:lnTo>
                  <a:lnTo>
                    <a:pt x="236982" y="742188"/>
                  </a:lnTo>
                  <a:lnTo>
                    <a:pt x="235165" y="738797"/>
                  </a:lnTo>
                  <a:lnTo>
                    <a:pt x="220586" y="656932"/>
                  </a:lnTo>
                  <a:lnTo>
                    <a:pt x="220586" y="732040"/>
                  </a:lnTo>
                  <a:lnTo>
                    <a:pt x="218897" y="730821"/>
                  </a:lnTo>
                  <a:lnTo>
                    <a:pt x="218897" y="752309"/>
                  </a:lnTo>
                  <a:lnTo>
                    <a:pt x="168630" y="838644"/>
                  </a:lnTo>
                  <a:lnTo>
                    <a:pt x="165696" y="837374"/>
                  </a:lnTo>
                  <a:lnTo>
                    <a:pt x="165696" y="843686"/>
                  </a:lnTo>
                  <a:lnTo>
                    <a:pt x="104394" y="948994"/>
                  </a:lnTo>
                  <a:lnTo>
                    <a:pt x="104394" y="817041"/>
                  </a:lnTo>
                  <a:lnTo>
                    <a:pt x="165696" y="843686"/>
                  </a:lnTo>
                  <a:lnTo>
                    <a:pt x="165696" y="837374"/>
                  </a:lnTo>
                  <a:lnTo>
                    <a:pt x="109499" y="812927"/>
                  </a:lnTo>
                  <a:lnTo>
                    <a:pt x="218897" y="752309"/>
                  </a:lnTo>
                  <a:lnTo>
                    <a:pt x="218897" y="730821"/>
                  </a:lnTo>
                  <a:lnTo>
                    <a:pt x="218389" y="730453"/>
                  </a:lnTo>
                  <a:lnTo>
                    <a:pt x="218389" y="737781"/>
                  </a:lnTo>
                  <a:lnTo>
                    <a:pt x="104394" y="800963"/>
                  </a:lnTo>
                  <a:lnTo>
                    <a:pt x="104394" y="655294"/>
                  </a:lnTo>
                  <a:lnTo>
                    <a:pt x="218389" y="737781"/>
                  </a:lnTo>
                  <a:lnTo>
                    <a:pt x="218389" y="730453"/>
                  </a:lnTo>
                  <a:lnTo>
                    <a:pt x="107734" y="650392"/>
                  </a:lnTo>
                  <a:lnTo>
                    <a:pt x="197358" y="601560"/>
                  </a:lnTo>
                  <a:lnTo>
                    <a:pt x="220586" y="732040"/>
                  </a:lnTo>
                  <a:lnTo>
                    <a:pt x="220586" y="656932"/>
                  </a:lnTo>
                  <a:lnTo>
                    <a:pt x="209524" y="594817"/>
                  </a:lnTo>
                  <a:lnTo>
                    <a:pt x="210312" y="594360"/>
                  </a:lnTo>
                  <a:lnTo>
                    <a:pt x="209016" y="591947"/>
                  </a:lnTo>
                  <a:lnTo>
                    <a:pt x="194957" y="513016"/>
                  </a:lnTo>
                  <a:lnTo>
                    <a:pt x="194957" y="588111"/>
                  </a:lnTo>
                  <a:lnTo>
                    <a:pt x="104394" y="637463"/>
                  </a:lnTo>
                  <a:lnTo>
                    <a:pt x="104394" y="635825"/>
                  </a:lnTo>
                  <a:lnTo>
                    <a:pt x="171145" y="454444"/>
                  </a:lnTo>
                  <a:lnTo>
                    <a:pt x="194957" y="588111"/>
                  </a:lnTo>
                  <a:lnTo>
                    <a:pt x="194957" y="513016"/>
                  </a:lnTo>
                  <a:lnTo>
                    <a:pt x="182549" y="443344"/>
                  </a:lnTo>
                  <a:lnTo>
                    <a:pt x="183642" y="442722"/>
                  </a:lnTo>
                  <a:lnTo>
                    <a:pt x="181851" y="439369"/>
                  </a:lnTo>
                  <a:lnTo>
                    <a:pt x="167881" y="360921"/>
                  </a:lnTo>
                  <a:lnTo>
                    <a:pt x="167881" y="436765"/>
                  </a:lnTo>
                  <a:lnTo>
                    <a:pt x="164566" y="438619"/>
                  </a:lnTo>
                  <a:lnTo>
                    <a:pt x="164566" y="453453"/>
                  </a:lnTo>
                  <a:lnTo>
                    <a:pt x="104394" y="616978"/>
                  </a:lnTo>
                  <a:lnTo>
                    <a:pt x="104394" y="487083"/>
                  </a:lnTo>
                  <a:lnTo>
                    <a:pt x="164566" y="453453"/>
                  </a:lnTo>
                  <a:lnTo>
                    <a:pt x="164566" y="438619"/>
                  </a:lnTo>
                  <a:lnTo>
                    <a:pt x="104394" y="472249"/>
                  </a:lnTo>
                  <a:lnTo>
                    <a:pt x="104394" y="333908"/>
                  </a:lnTo>
                  <a:lnTo>
                    <a:pt x="167881" y="436765"/>
                  </a:lnTo>
                  <a:lnTo>
                    <a:pt x="167881" y="360921"/>
                  </a:lnTo>
                  <a:lnTo>
                    <a:pt x="165125" y="345440"/>
                  </a:lnTo>
                  <a:lnTo>
                    <a:pt x="165125" y="420624"/>
                  </a:lnTo>
                  <a:lnTo>
                    <a:pt x="106997" y="326453"/>
                  </a:lnTo>
                  <a:lnTo>
                    <a:pt x="144614" y="305358"/>
                  </a:lnTo>
                  <a:lnTo>
                    <a:pt x="165125" y="420624"/>
                  </a:lnTo>
                  <a:lnTo>
                    <a:pt x="165125" y="345440"/>
                  </a:lnTo>
                  <a:lnTo>
                    <a:pt x="156768" y="298500"/>
                  </a:lnTo>
                  <a:lnTo>
                    <a:pt x="157734" y="297942"/>
                  </a:lnTo>
                  <a:lnTo>
                    <a:pt x="156133" y="294957"/>
                  </a:lnTo>
                  <a:lnTo>
                    <a:pt x="142214" y="216789"/>
                  </a:lnTo>
                  <a:lnTo>
                    <a:pt x="142214" y="291858"/>
                  </a:lnTo>
                  <a:lnTo>
                    <a:pt x="104394" y="313055"/>
                  </a:lnTo>
                  <a:lnTo>
                    <a:pt x="121221" y="173977"/>
                  </a:lnTo>
                  <a:lnTo>
                    <a:pt x="142214" y="291858"/>
                  </a:lnTo>
                  <a:lnTo>
                    <a:pt x="142214" y="216789"/>
                  </a:lnTo>
                  <a:lnTo>
                    <a:pt x="131165" y="154736"/>
                  </a:lnTo>
                  <a:lnTo>
                    <a:pt x="132588" y="153924"/>
                  </a:lnTo>
                  <a:lnTo>
                    <a:pt x="130238" y="149542"/>
                  </a:lnTo>
                  <a:lnTo>
                    <a:pt x="116624" y="73025"/>
                  </a:lnTo>
                  <a:lnTo>
                    <a:pt x="116624" y="148094"/>
                  </a:lnTo>
                  <a:lnTo>
                    <a:pt x="116344" y="148259"/>
                  </a:lnTo>
                  <a:lnTo>
                    <a:pt x="116344" y="163118"/>
                  </a:lnTo>
                  <a:lnTo>
                    <a:pt x="104394" y="261874"/>
                  </a:lnTo>
                  <a:lnTo>
                    <a:pt x="104394" y="169837"/>
                  </a:lnTo>
                  <a:lnTo>
                    <a:pt x="116344" y="163118"/>
                  </a:lnTo>
                  <a:lnTo>
                    <a:pt x="116344" y="148259"/>
                  </a:lnTo>
                  <a:lnTo>
                    <a:pt x="104394" y="154978"/>
                  </a:lnTo>
                  <a:lnTo>
                    <a:pt x="104394" y="79336"/>
                  </a:lnTo>
                  <a:lnTo>
                    <a:pt x="116624" y="148094"/>
                  </a:lnTo>
                  <a:lnTo>
                    <a:pt x="116624" y="73025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2286"/>
                  </a:lnTo>
                  <a:lnTo>
                    <a:pt x="90678" y="10998"/>
                  </a:lnTo>
                  <a:lnTo>
                    <a:pt x="90678" y="937818"/>
                  </a:lnTo>
                  <a:lnTo>
                    <a:pt x="87490" y="927900"/>
                  </a:lnTo>
                  <a:lnTo>
                    <a:pt x="87490" y="948410"/>
                  </a:lnTo>
                  <a:lnTo>
                    <a:pt x="16827" y="870038"/>
                  </a:lnTo>
                  <a:lnTo>
                    <a:pt x="54165" y="844613"/>
                  </a:lnTo>
                  <a:lnTo>
                    <a:pt x="87490" y="948410"/>
                  </a:lnTo>
                  <a:lnTo>
                    <a:pt x="87490" y="927900"/>
                  </a:lnTo>
                  <a:lnTo>
                    <a:pt x="59575" y="840943"/>
                  </a:lnTo>
                  <a:lnTo>
                    <a:pt x="90678" y="819772"/>
                  </a:lnTo>
                  <a:lnTo>
                    <a:pt x="90678" y="796239"/>
                  </a:lnTo>
                  <a:lnTo>
                    <a:pt x="88760" y="794194"/>
                  </a:lnTo>
                  <a:lnTo>
                    <a:pt x="88760" y="813142"/>
                  </a:lnTo>
                  <a:lnTo>
                    <a:pt x="57480" y="834428"/>
                  </a:lnTo>
                  <a:lnTo>
                    <a:pt x="52082" y="817613"/>
                  </a:lnTo>
                  <a:lnTo>
                    <a:pt x="52082" y="838111"/>
                  </a:lnTo>
                  <a:lnTo>
                    <a:pt x="14300" y="863828"/>
                  </a:lnTo>
                  <a:lnTo>
                    <a:pt x="25641" y="755700"/>
                  </a:lnTo>
                  <a:lnTo>
                    <a:pt x="52082" y="838111"/>
                  </a:lnTo>
                  <a:lnTo>
                    <a:pt x="52082" y="817613"/>
                  </a:lnTo>
                  <a:lnTo>
                    <a:pt x="30670" y="750862"/>
                  </a:lnTo>
                  <a:lnTo>
                    <a:pt x="88760" y="813142"/>
                  </a:lnTo>
                  <a:lnTo>
                    <a:pt x="88760" y="794194"/>
                  </a:lnTo>
                  <a:lnTo>
                    <a:pt x="31597" y="732917"/>
                  </a:lnTo>
                  <a:lnTo>
                    <a:pt x="90678" y="660450"/>
                  </a:lnTo>
                  <a:lnTo>
                    <a:pt x="90678" y="651027"/>
                  </a:lnTo>
                  <a:lnTo>
                    <a:pt x="28638" y="727138"/>
                  </a:lnTo>
                  <a:lnTo>
                    <a:pt x="42113" y="598741"/>
                  </a:lnTo>
                  <a:lnTo>
                    <a:pt x="90678" y="649173"/>
                  </a:lnTo>
                  <a:lnTo>
                    <a:pt x="90678" y="630529"/>
                  </a:lnTo>
                  <a:lnTo>
                    <a:pt x="43878" y="581939"/>
                  </a:lnTo>
                  <a:lnTo>
                    <a:pt x="55943" y="466902"/>
                  </a:lnTo>
                  <a:lnTo>
                    <a:pt x="90678" y="627773"/>
                  </a:lnTo>
                  <a:lnTo>
                    <a:pt x="90678" y="598017"/>
                  </a:lnTo>
                  <a:lnTo>
                    <a:pt x="59982" y="455891"/>
                  </a:lnTo>
                  <a:lnTo>
                    <a:pt x="90678" y="485508"/>
                  </a:lnTo>
                  <a:lnTo>
                    <a:pt x="90678" y="467537"/>
                  </a:lnTo>
                  <a:lnTo>
                    <a:pt x="59080" y="437032"/>
                  </a:lnTo>
                  <a:lnTo>
                    <a:pt x="60083" y="427469"/>
                  </a:lnTo>
                  <a:lnTo>
                    <a:pt x="90678" y="340956"/>
                  </a:lnTo>
                  <a:lnTo>
                    <a:pt x="90678" y="231101"/>
                  </a:lnTo>
                  <a:lnTo>
                    <a:pt x="89039" y="199326"/>
                  </a:lnTo>
                  <a:lnTo>
                    <a:pt x="89039" y="326034"/>
                  </a:lnTo>
                  <a:lnTo>
                    <a:pt x="62992" y="399707"/>
                  </a:lnTo>
                  <a:lnTo>
                    <a:pt x="72466" y="309460"/>
                  </a:lnTo>
                  <a:lnTo>
                    <a:pt x="89039" y="326034"/>
                  </a:lnTo>
                  <a:lnTo>
                    <a:pt x="89039" y="199326"/>
                  </a:lnTo>
                  <a:lnTo>
                    <a:pt x="88480" y="188493"/>
                  </a:lnTo>
                  <a:lnTo>
                    <a:pt x="88480" y="307200"/>
                  </a:lnTo>
                  <a:lnTo>
                    <a:pt x="74206" y="292912"/>
                  </a:lnTo>
                  <a:lnTo>
                    <a:pt x="83299" y="206260"/>
                  </a:lnTo>
                  <a:lnTo>
                    <a:pt x="88480" y="307200"/>
                  </a:lnTo>
                  <a:lnTo>
                    <a:pt x="88480" y="188493"/>
                  </a:lnTo>
                  <a:lnTo>
                    <a:pt x="87388" y="167297"/>
                  </a:lnTo>
                  <a:lnTo>
                    <a:pt x="87680" y="164592"/>
                  </a:lnTo>
                  <a:lnTo>
                    <a:pt x="90678" y="166484"/>
                  </a:lnTo>
                  <a:lnTo>
                    <a:pt x="90678" y="151485"/>
                  </a:lnTo>
                  <a:lnTo>
                    <a:pt x="89154" y="150520"/>
                  </a:lnTo>
                  <a:lnTo>
                    <a:pt x="90678" y="136042"/>
                  </a:lnTo>
                  <a:lnTo>
                    <a:pt x="90678" y="10998"/>
                  </a:lnTo>
                  <a:lnTo>
                    <a:pt x="75730" y="153390"/>
                  </a:lnTo>
                  <a:lnTo>
                    <a:pt x="73914" y="156210"/>
                  </a:lnTo>
                  <a:lnTo>
                    <a:pt x="75349" y="157035"/>
                  </a:lnTo>
                  <a:lnTo>
                    <a:pt x="60693" y="296684"/>
                  </a:lnTo>
                  <a:lnTo>
                    <a:pt x="60198" y="297180"/>
                  </a:lnTo>
                  <a:lnTo>
                    <a:pt x="60591" y="297586"/>
                  </a:lnTo>
                  <a:lnTo>
                    <a:pt x="45593" y="440563"/>
                  </a:lnTo>
                  <a:lnTo>
                    <a:pt x="44958" y="441198"/>
                  </a:lnTo>
                  <a:lnTo>
                    <a:pt x="45478" y="441731"/>
                  </a:lnTo>
                  <a:lnTo>
                    <a:pt x="30772" y="581875"/>
                  </a:lnTo>
                  <a:lnTo>
                    <a:pt x="28194" y="584454"/>
                  </a:lnTo>
                  <a:lnTo>
                    <a:pt x="30276" y="586549"/>
                  </a:lnTo>
                  <a:lnTo>
                    <a:pt x="14871" y="733412"/>
                  </a:lnTo>
                  <a:lnTo>
                    <a:pt x="14478" y="733806"/>
                  </a:lnTo>
                  <a:lnTo>
                    <a:pt x="14795" y="734136"/>
                  </a:lnTo>
                  <a:lnTo>
                    <a:pt x="762" y="867918"/>
                  </a:lnTo>
                  <a:lnTo>
                    <a:pt x="0" y="870966"/>
                  </a:lnTo>
                  <a:lnTo>
                    <a:pt x="1524" y="872490"/>
                  </a:lnTo>
                  <a:lnTo>
                    <a:pt x="5334" y="877824"/>
                  </a:lnTo>
                  <a:lnTo>
                    <a:pt x="5994" y="877379"/>
                  </a:lnTo>
                  <a:lnTo>
                    <a:pt x="90678" y="971308"/>
                  </a:lnTo>
                  <a:lnTo>
                    <a:pt x="90678" y="985266"/>
                  </a:lnTo>
                  <a:lnTo>
                    <a:pt x="93726" y="983399"/>
                  </a:lnTo>
                  <a:lnTo>
                    <a:pt x="98691" y="980338"/>
                  </a:lnTo>
                  <a:lnTo>
                    <a:pt x="104394" y="986790"/>
                  </a:lnTo>
                  <a:lnTo>
                    <a:pt x="104394" y="976985"/>
                  </a:lnTo>
                  <a:lnTo>
                    <a:pt x="257556" y="888492"/>
                  </a:lnTo>
                  <a:lnTo>
                    <a:pt x="261366" y="886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9689" y="1993493"/>
              <a:ext cx="172720" cy="937260"/>
            </a:xfrm>
            <a:custGeom>
              <a:avLst/>
              <a:gdLst/>
              <a:ahLst/>
              <a:cxnLst/>
              <a:rect l="l" t="t" r="r" b="b"/>
              <a:pathLst>
                <a:path w="172719" h="937260">
                  <a:moveTo>
                    <a:pt x="70104" y="5994"/>
                  </a:moveTo>
                  <a:lnTo>
                    <a:pt x="69342" y="3708"/>
                  </a:lnTo>
                  <a:lnTo>
                    <a:pt x="67818" y="1422"/>
                  </a:lnTo>
                  <a:lnTo>
                    <a:pt x="65532" y="660"/>
                  </a:lnTo>
                  <a:lnTo>
                    <a:pt x="65532" y="1422"/>
                  </a:lnTo>
                  <a:lnTo>
                    <a:pt x="64008" y="660"/>
                  </a:lnTo>
                  <a:lnTo>
                    <a:pt x="62865" y="279"/>
                  </a:lnTo>
                  <a:lnTo>
                    <a:pt x="62484" y="152"/>
                  </a:lnTo>
                  <a:lnTo>
                    <a:pt x="62179" y="50"/>
                  </a:lnTo>
                  <a:lnTo>
                    <a:pt x="61417" y="0"/>
                  </a:lnTo>
                  <a:lnTo>
                    <a:pt x="59436" y="660"/>
                  </a:lnTo>
                  <a:lnTo>
                    <a:pt x="58674" y="1422"/>
                  </a:lnTo>
                  <a:lnTo>
                    <a:pt x="57150" y="2184"/>
                  </a:lnTo>
                  <a:lnTo>
                    <a:pt x="55626" y="3708"/>
                  </a:lnTo>
                  <a:lnTo>
                    <a:pt x="54864" y="5994"/>
                  </a:lnTo>
                  <a:lnTo>
                    <a:pt x="55626" y="5232"/>
                  </a:lnTo>
                  <a:lnTo>
                    <a:pt x="54864" y="6756"/>
                  </a:lnTo>
                  <a:lnTo>
                    <a:pt x="54102" y="9804"/>
                  </a:lnTo>
                  <a:lnTo>
                    <a:pt x="54864" y="12090"/>
                  </a:lnTo>
                  <a:lnTo>
                    <a:pt x="55626" y="12090"/>
                  </a:lnTo>
                  <a:lnTo>
                    <a:pt x="57150" y="15138"/>
                  </a:lnTo>
                  <a:lnTo>
                    <a:pt x="58674" y="15900"/>
                  </a:lnTo>
                  <a:lnTo>
                    <a:pt x="58674" y="142392"/>
                  </a:lnTo>
                  <a:lnTo>
                    <a:pt x="64770" y="142392"/>
                  </a:lnTo>
                  <a:lnTo>
                    <a:pt x="64770" y="16281"/>
                  </a:lnTo>
                  <a:lnTo>
                    <a:pt x="65532" y="15900"/>
                  </a:lnTo>
                  <a:lnTo>
                    <a:pt x="67818" y="15138"/>
                  </a:lnTo>
                  <a:lnTo>
                    <a:pt x="69342" y="13614"/>
                  </a:lnTo>
                  <a:lnTo>
                    <a:pt x="70104" y="12090"/>
                  </a:lnTo>
                  <a:lnTo>
                    <a:pt x="70104" y="8280"/>
                  </a:lnTo>
                  <a:lnTo>
                    <a:pt x="70104" y="5994"/>
                  </a:lnTo>
                  <a:close/>
                </a:path>
                <a:path w="172719" h="937260">
                  <a:moveTo>
                    <a:pt x="172212" y="715416"/>
                  </a:moveTo>
                  <a:lnTo>
                    <a:pt x="170688" y="713130"/>
                  </a:lnTo>
                  <a:lnTo>
                    <a:pt x="170497" y="712939"/>
                  </a:lnTo>
                  <a:lnTo>
                    <a:pt x="170688" y="712368"/>
                  </a:lnTo>
                  <a:lnTo>
                    <a:pt x="169506" y="711873"/>
                  </a:lnTo>
                  <a:lnTo>
                    <a:pt x="163652" y="705548"/>
                  </a:lnTo>
                  <a:lnTo>
                    <a:pt x="163652" y="714298"/>
                  </a:lnTo>
                  <a:lnTo>
                    <a:pt x="63995" y="920915"/>
                  </a:lnTo>
                  <a:lnTo>
                    <a:pt x="8940" y="710704"/>
                  </a:lnTo>
                  <a:lnTo>
                    <a:pt x="63588" y="606920"/>
                  </a:lnTo>
                  <a:lnTo>
                    <a:pt x="64439" y="607136"/>
                  </a:lnTo>
                  <a:lnTo>
                    <a:pt x="163652" y="714298"/>
                  </a:lnTo>
                  <a:lnTo>
                    <a:pt x="163652" y="705548"/>
                  </a:lnTo>
                  <a:lnTo>
                    <a:pt x="66776" y="600887"/>
                  </a:lnTo>
                  <a:lnTo>
                    <a:pt x="67056" y="600354"/>
                  </a:lnTo>
                  <a:lnTo>
                    <a:pt x="68580" y="598068"/>
                  </a:lnTo>
                  <a:lnTo>
                    <a:pt x="67386" y="597395"/>
                  </a:lnTo>
                  <a:lnTo>
                    <a:pt x="117348" y="415950"/>
                  </a:lnTo>
                  <a:lnTo>
                    <a:pt x="118110" y="412902"/>
                  </a:lnTo>
                  <a:lnTo>
                    <a:pt x="112014" y="411378"/>
                  </a:lnTo>
                  <a:lnTo>
                    <a:pt x="111252" y="414426"/>
                  </a:lnTo>
                  <a:lnTo>
                    <a:pt x="63754" y="586917"/>
                  </a:lnTo>
                  <a:lnTo>
                    <a:pt x="38862" y="418998"/>
                  </a:lnTo>
                  <a:lnTo>
                    <a:pt x="38862" y="415950"/>
                  </a:lnTo>
                  <a:lnTo>
                    <a:pt x="32766" y="416712"/>
                  </a:lnTo>
                  <a:lnTo>
                    <a:pt x="32766" y="419760"/>
                  </a:lnTo>
                  <a:lnTo>
                    <a:pt x="59436" y="599592"/>
                  </a:lnTo>
                  <a:lnTo>
                    <a:pt x="59436" y="601662"/>
                  </a:lnTo>
                  <a:lnTo>
                    <a:pt x="4292" y="706348"/>
                  </a:lnTo>
                  <a:lnTo>
                    <a:pt x="1524" y="707034"/>
                  </a:lnTo>
                  <a:lnTo>
                    <a:pt x="2286" y="710082"/>
                  </a:lnTo>
                  <a:lnTo>
                    <a:pt x="1524" y="711606"/>
                  </a:lnTo>
                  <a:lnTo>
                    <a:pt x="2870" y="712381"/>
                  </a:lnTo>
                  <a:lnTo>
                    <a:pt x="1524" y="711606"/>
                  </a:lnTo>
                  <a:lnTo>
                    <a:pt x="0" y="713892"/>
                  </a:lnTo>
                  <a:lnTo>
                    <a:pt x="3860" y="716102"/>
                  </a:lnTo>
                  <a:lnTo>
                    <a:pt x="59842" y="929843"/>
                  </a:lnTo>
                  <a:lnTo>
                    <a:pt x="59436" y="931062"/>
                  </a:lnTo>
                  <a:lnTo>
                    <a:pt x="60248" y="931418"/>
                  </a:lnTo>
                  <a:lnTo>
                    <a:pt x="60960" y="934110"/>
                  </a:lnTo>
                  <a:lnTo>
                    <a:pt x="64465" y="933234"/>
                  </a:lnTo>
                  <a:lnTo>
                    <a:pt x="60960" y="934110"/>
                  </a:lnTo>
                  <a:lnTo>
                    <a:pt x="61722" y="937158"/>
                  </a:lnTo>
                  <a:lnTo>
                    <a:pt x="67818" y="935634"/>
                  </a:lnTo>
                  <a:lnTo>
                    <a:pt x="67056" y="932586"/>
                  </a:lnTo>
                  <a:lnTo>
                    <a:pt x="66255" y="929563"/>
                  </a:lnTo>
                  <a:lnTo>
                    <a:pt x="167767" y="719124"/>
                  </a:lnTo>
                  <a:lnTo>
                    <a:pt x="172212" y="715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3232" y="2634996"/>
              <a:ext cx="535807" cy="5106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2173" y="2346198"/>
              <a:ext cx="602742" cy="3726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61985" y="2013965"/>
              <a:ext cx="4123690" cy="694690"/>
            </a:xfrm>
            <a:custGeom>
              <a:avLst/>
              <a:gdLst/>
              <a:ahLst/>
              <a:cxnLst/>
              <a:rect l="l" t="t" r="r" b="b"/>
              <a:pathLst>
                <a:path w="4123690" h="694689">
                  <a:moveTo>
                    <a:pt x="2004060" y="660654"/>
                  </a:moveTo>
                  <a:lnTo>
                    <a:pt x="9906" y="1524"/>
                  </a:lnTo>
                  <a:lnTo>
                    <a:pt x="3810" y="0"/>
                  </a:lnTo>
                  <a:lnTo>
                    <a:pt x="0" y="12192"/>
                  </a:lnTo>
                  <a:lnTo>
                    <a:pt x="6096" y="13716"/>
                  </a:lnTo>
                  <a:lnTo>
                    <a:pt x="2000250" y="672846"/>
                  </a:lnTo>
                  <a:lnTo>
                    <a:pt x="2004060" y="660654"/>
                  </a:lnTo>
                  <a:close/>
                </a:path>
                <a:path w="4123690" h="694689">
                  <a:moveTo>
                    <a:pt x="2208276" y="406146"/>
                  </a:moveTo>
                  <a:lnTo>
                    <a:pt x="2205228" y="396240"/>
                  </a:lnTo>
                  <a:lnTo>
                    <a:pt x="2180082" y="327660"/>
                  </a:lnTo>
                  <a:lnTo>
                    <a:pt x="2175510" y="316230"/>
                  </a:lnTo>
                  <a:lnTo>
                    <a:pt x="2168652" y="325374"/>
                  </a:lnTo>
                  <a:lnTo>
                    <a:pt x="2121408" y="381762"/>
                  </a:lnTo>
                  <a:lnTo>
                    <a:pt x="2113788" y="390906"/>
                  </a:lnTo>
                  <a:lnTo>
                    <a:pt x="2125218" y="392430"/>
                  </a:lnTo>
                  <a:lnTo>
                    <a:pt x="2154974" y="397395"/>
                  </a:lnTo>
                  <a:lnTo>
                    <a:pt x="2154936" y="397764"/>
                  </a:lnTo>
                  <a:lnTo>
                    <a:pt x="2109216" y="668274"/>
                  </a:lnTo>
                  <a:lnTo>
                    <a:pt x="2108454" y="674370"/>
                  </a:lnTo>
                  <a:lnTo>
                    <a:pt x="2121408" y="676656"/>
                  </a:lnTo>
                  <a:lnTo>
                    <a:pt x="2122170" y="670560"/>
                  </a:lnTo>
                  <a:lnTo>
                    <a:pt x="2167890" y="400050"/>
                  </a:lnTo>
                  <a:lnTo>
                    <a:pt x="2167940" y="399580"/>
                  </a:lnTo>
                  <a:lnTo>
                    <a:pt x="2197608" y="404622"/>
                  </a:lnTo>
                  <a:lnTo>
                    <a:pt x="2208276" y="406146"/>
                  </a:lnTo>
                  <a:close/>
                </a:path>
                <a:path w="4123690" h="694689">
                  <a:moveTo>
                    <a:pt x="4123182" y="352806"/>
                  </a:moveTo>
                  <a:lnTo>
                    <a:pt x="4111752" y="348996"/>
                  </a:lnTo>
                  <a:lnTo>
                    <a:pt x="4043172" y="323850"/>
                  </a:lnTo>
                  <a:lnTo>
                    <a:pt x="4033266" y="320802"/>
                  </a:lnTo>
                  <a:lnTo>
                    <a:pt x="4034790" y="330708"/>
                  </a:lnTo>
                  <a:lnTo>
                    <a:pt x="4038600" y="353098"/>
                  </a:lnTo>
                  <a:lnTo>
                    <a:pt x="4039832" y="360375"/>
                  </a:lnTo>
                  <a:lnTo>
                    <a:pt x="4039362" y="360426"/>
                  </a:lnTo>
                  <a:lnTo>
                    <a:pt x="2120646" y="680466"/>
                  </a:lnTo>
                  <a:lnTo>
                    <a:pt x="2114550" y="681228"/>
                  </a:lnTo>
                  <a:lnTo>
                    <a:pt x="2116836" y="694182"/>
                  </a:lnTo>
                  <a:lnTo>
                    <a:pt x="2122932" y="693420"/>
                  </a:lnTo>
                  <a:lnTo>
                    <a:pt x="4041648" y="373380"/>
                  </a:lnTo>
                  <a:lnTo>
                    <a:pt x="4041902" y="373354"/>
                  </a:lnTo>
                  <a:lnTo>
                    <a:pt x="4046220" y="402336"/>
                  </a:lnTo>
                  <a:lnTo>
                    <a:pt x="4048506" y="413766"/>
                  </a:lnTo>
                  <a:lnTo>
                    <a:pt x="4056126" y="406908"/>
                  </a:lnTo>
                  <a:lnTo>
                    <a:pt x="4113276" y="360426"/>
                  </a:lnTo>
                  <a:lnTo>
                    <a:pt x="4123182" y="3528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0345" y="2419350"/>
              <a:ext cx="259841" cy="2727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5971" y="2717292"/>
              <a:ext cx="281939" cy="1463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56973" y="2376932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2850" spc="-37" baseline="-18000" dirty="0">
                <a:latin typeface="Arial MT"/>
                <a:cs typeface="Arial MT"/>
              </a:rPr>
              <a:t>1</a:t>
            </a:r>
            <a:endParaRPr sz="2850" baseline="-18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0691" y="2514091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2850" spc="-37" baseline="-18000" dirty="0">
                <a:latin typeface="Arial MT"/>
                <a:cs typeface="Arial MT"/>
              </a:rPr>
              <a:t>2</a:t>
            </a:r>
            <a:endParaRPr sz="2850" baseline="-18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4159" y="2233676"/>
            <a:ext cx="1054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 panose="020B0604020202020204"/>
                <a:cs typeface="Arial" panose="020B0604020202020204"/>
              </a:rPr>
              <a:t>A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700" spc="292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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35" dirty="0">
                <a:latin typeface="Arial" panose="020B0604020202020204"/>
                <a:cs typeface="Arial" panose="020B0604020202020204"/>
              </a:rPr>
              <a:t>A</a:t>
            </a:r>
            <a:r>
              <a:rPr sz="2700" spc="-52" baseline="-2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700" baseline="-2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72069" y="3925061"/>
            <a:ext cx="5354955" cy="1123315"/>
            <a:chOff x="1472069" y="3925061"/>
            <a:chExt cx="5354955" cy="1123315"/>
          </a:xfrm>
        </p:grpSpPr>
        <p:sp>
          <p:nvSpPr>
            <p:cNvPr id="18" name="object 18"/>
            <p:cNvSpPr/>
            <p:nvPr/>
          </p:nvSpPr>
          <p:spPr>
            <a:xfrm>
              <a:off x="1472069" y="4046219"/>
              <a:ext cx="261620" cy="986790"/>
            </a:xfrm>
            <a:custGeom>
              <a:avLst/>
              <a:gdLst/>
              <a:ahLst/>
              <a:cxnLst/>
              <a:rect l="l" t="t" r="r" b="b"/>
              <a:pathLst>
                <a:path w="261619" h="986789">
                  <a:moveTo>
                    <a:pt x="261366" y="886968"/>
                  </a:moveTo>
                  <a:lnTo>
                    <a:pt x="260604" y="882396"/>
                  </a:lnTo>
                  <a:lnTo>
                    <a:pt x="246824" y="804964"/>
                  </a:lnTo>
                  <a:lnTo>
                    <a:pt x="246824" y="880046"/>
                  </a:lnTo>
                  <a:lnTo>
                    <a:pt x="104394" y="961644"/>
                  </a:lnTo>
                  <a:lnTo>
                    <a:pt x="104394" y="961224"/>
                  </a:lnTo>
                  <a:lnTo>
                    <a:pt x="171564" y="846239"/>
                  </a:lnTo>
                  <a:lnTo>
                    <a:pt x="246608" y="878865"/>
                  </a:lnTo>
                  <a:lnTo>
                    <a:pt x="246824" y="880046"/>
                  </a:lnTo>
                  <a:lnTo>
                    <a:pt x="246824" y="804964"/>
                  </a:lnTo>
                  <a:lnTo>
                    <a:pt x="245389" y="796899"/>
                  </a:lnTo>
                  <a:lnTo>
                    <a:pt x="245389" y="872007"/>
                  </a:lnTo>
                  <a:lnTo>
                    <a:pt x="174510" y="841197"/>
                  </a:lnTo>
                  <a:lnTo>
                    <a:pt x="224637" y="755396"/>
                  </a:lnTo>
                  <a:lnTo>
                    <a:pt x="245389" y="872007"/>
                  </a:lnTo>
                  <a:lnTo>
                    <a:pt x="245389" y="796899"/>
                  </a:lnTo>
                  <a:lnTo>
                    <a:pt x="235775" y="742873"/>
                  </a:lnTo>
                  <a:lnTo>
                    <a:pt x="236982" y="742188"/>
                  </a:lnTo>
                  <a:lnTo>
                    <a:pt x="235000" y="738479"/>
                  </a:lnTo>
                  <a:lnTo>
                    <a:pt x="220472" y="656818"/>
                  </a:lnTo>
                  <a:lnTo>
                    <a:pt x="220472" y="731951"/>
                  </a:lnTo>
                  <a:lnTo>
                    <a:pt x="219532" y="731278"/>
                  </a:lnTo>
                  <a:lnTo>
                    <a:pt x="219532" y="751954"/>
                  </a:lnTo>
                  <a:lnTo>
                    <a:pt x="168833" y="838733"/>
                  </a:lnTo>
                  <a:lnTo>
                    <a:pt x="165887" y="837463"/>
                  </a:lnTo>
                  <a:lnTo>
                    <a:pt x="165887" y="843775"/>
                  </a:lnTo>
                  <a:lnTo>
                    <a:pt x="104394" y="949045"/>
                  </a:lnTo>
                  <a:lnTo>
                    <a:pt x="104394" y="817041"/>
                  </a:lnTo>
                  <a:lnTo>
                    <a:pt x="165887" y="843775"/>
                  </a:lnTo>
                  <a:lnTo>
                    <a:pt x="165887" y="837463"/>
                  </a:lnTo>
                  <a:lnTo>
                    <a:pt x="109499" y="812927"/>
                  </a:lnTo>
                  <a:lnTo>
                    <a:pt x="219532" y="751954"/>
                  </a:lnTo>
                  <a:lnTo>
                    <a:pt x="219532" y="731278"/>
                  </a:lnTo>
                  <a:lnTo>
                    <a:pt x="218389" y="730453"/>
                  </a:lnTo>
                  <a:lnTo>
                    <a:pt x="218389" y="737781"/>
                  </a:lnTo>
                  <a:lnTo>
                    <a:pt x="104394" y="800963"/>
                  </a:lnTo>
                  <a:lnTo>
                    <a:pt x="104394" y="655294"/>
                  </a:lnTo>
                  <a:lnTo>
                    <a:pt x="218389" y="737781"/>
                  </a:lnTo>
                  <a:lnTo>
                    <a:pt x="218389" y="730453"/>
                  </a:lnTo>
                  <a:lnTo>
                    <a:pt x="107734" y="650392"/>
                  </a:lnTo>
                  <a:lnTo>
                    <a:pt x="197281" y="601599"/>
                  </a:lnTo>
                  <a:lnTo>
                    <a:pt x="220472" y="731951"/>
                  </a:lnTo>
                  <a:lnTo>
                    <a:pt x="220472" y="656818"/>
                  </a:lnTo>
                  <a:lnTo>
                    <a:pt x="209448" y="594855"/>
                  </a:lnTo>
                  <a:lnTo>
                    <a:pt x="210312" y="594360"/>
                  </a:lnTo>
                  <a:lnTo>
                    <a:pt x="208876" y="591693"/>
                  </a:lnTo>
                  <a:lnTo>
                    <a:pt x="194894" y="513118"/>
                  </a:lnTo>
                  <a:lnTo>
                    <a:pt x="194894" y="588149"/>
                  </a:lnTo>
                  <a:lnTo>
                    <a:pt x="104394" y="637463"/>
                  </a:lnTo>
                  <a:lnTo>
                    <a:pt x="104394" y="635825"/>
                  </a:lnTo>
                  <a:lnTo>
                    <a:pt x="171107" y="454545"/>
                  </a:lnTo>
                  <a:lnTo>
                    <a:pt x="194894" y="588149"/>
                  </a:lnTo>
                  <a:lnTo>
                    <a:pt x="194894" y="513118"/>
                  </a:lnTo>
                  <a:lnTo>
                    <a:pt x="182486" y="443382"/>
                  </a:lnTo>
                  <a:lnTo>
                    <a:pt x="183642" y="442722"/>
                  </a:lnTo>
                  <a:lnTo>
                    <a:pt x="181737" y="439178"/>
                  </a:lnTo>
                  <a:lnTo>
                    <a:pt x="167881" y="361289"/>
                  </a:lnTo>
                  <a:lnTo>
                    <a:pt x="167881" y="436816"/>
                  </a:lnTo>
                  <a:lnTo>
                    <a:pt x="164503" y="438746"/>
                  </a:lnTo>
                  <a:lnTo>
                    <a:pt x="164503" y="453618"/>
                  </a:lnTo>
                  <a:lnTo>
                    <a:pt x="104394" y="616978"/>
                  </a:lnTo>
                  <a:lnTo>
                    <a:pt x="104394" y="487807"/>
                  </a:lnTo>
                  <a:lnTo>
                    <a:pt x="164503" y="453618"/>
                  </a:lnTo>
                  <a:lnTo>
                    <a:pt x="164503" y="438746"/>
                  </a:lnTo>
                  <a:lnTo>
                    <a:pt x="104394" y="472909"/>
                  </a:lnTo>
                  <a:lnTo>
                    <a:pt x="104394" y="334594"/>
                  </a:lnTo>
                  <a:lnTo>
                    <a:pt x="167881" y="436816"/>
                  </a:lnTo>
                  <a:lnTo>
                    <a:pt x="167881" y="361289"/>
                  </a:lnTo>
                  <a:lnTo>
                    <a:pt x="165087" y="345579"/>
                  </a:lnTo>
                  <a:lnTo>
                    <a:pt x="165087" y="420700"/>
                  </a:lnTo>
                  <a:lnTo>
                    <a:pt x="106667" y="326644"/>
                  </a:lnTo>
                  <a:lnTo>
                    <a:pt x="144576" y="305371"/>
                  </a:lnTo>
                  <a:lnTo>
                    <a:pt x="165087" y="420700"/>
                  </a:lnTo>
                  <a:lnTo>
                    <a:pt x="165087" y="345579"/>
                  </a:lnTo>
                  <a:lnTo>
                    <a:pt x="156718" y="298526"/>
                  </a:lnTo>
                  <a:lnTo>
                    <a:pt x="157734" y="297942"/>
                  </a:lnTo>
                  <a:lnTo>
                    <a:pt x="156057" y="294817"/>
                  </a:lnTo>
                  <a:lnTo>
                    <a:pt x="142176" y="216789"/>
                  </a:lnTo>
                  <a:lnTo>
                    <a:pt x="142176" y="291871"/>
                  </a:lnTo>
                  <a:lnTo>
                    <a:pt x="104394" y="313055"/>
                  </a:lnTo>
                  <a:lnTo>
                    <a:pt x="121208" y="174028"/>
                  </a:lnTo>
                  <a:lnTo>
                    <a:pt x="142176" y="291871"/>
                  </a:lnTo>
                  <a:lnTo>
                    <a:pt x="142176" y="216789"/>
                  </a:lnTo>
                  <a:lnTo>
                    <a:pt x="131140" y="154749"/>
                  </a:lnTo>
                  <a:lnTo>
                    <a:pt x="132588" y="153924"/>
                  </a:lnTo>
                  <a:lnTo>
                    <a:pt x="130200" y="149479"/>
                  </a:lnTo>
                  <a:lnTo>
                    <a:pt x="116598" y="72961"/>
                  </a:lnTo>
                  <a:lnTo>
                    <a:pt x="116598" y="148107"/>
                  </a:lnTo>
                  <a:lnTo>
                    <a:pt x="116344" y="148259"/>
                  </a:lnTo>
                  <a:lnTo>
                    <a:pt x="116344" y="163118"/>
                  </a:lnTo>
                  <a:lnTo>
                    <a:pt x="104394" y="261874"/>
                  </a:lnTo>
                  <a:lnTo>
                    <a:pt x="104394" y="169837"/>
                  </a:lnTo>
                  <a:lnTo>
                    <a:pt x="116344" y="163118"/>
                  </a:lnTo>
                  <a:lnTo>
                    <a:pt x="116344" y="148259"/>
                  </a:lnTo>
                  <a:lnTo>
                    <a:pt x="104394" y="154978"/>
                  </a:lnTo>
                  <a:lnTo>
                    <a:pt x="104394" y="79400"/>
                  </a:lnTo>
                  <a:lnTo>
                    <a:pt x="116598" y="148107"/>
                  </a:lnTo>
                  <a:lnTo>
                    <a:pt x="116598" y="72961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2286"/>
                  </a:lnTo>
                  <a:lnTo>
                    <a:pt x="90678" y="10998"/>
                  </a:lnTo>
                  <a:lnTo>
                    <a:pt x="90678" y="937818"/>
                  </a:lnTo>
                  <a:lnTo>
                    <a:pt x="87490" y="927900"/>
                  </a:lnTo>
                  <a:lnTo>
                    <a:pt x="87490" y="948410"/>
                  </a:lnTo>
                  <a:lnTo>
                    <a:pt x="17208" y="870458"/>
                  </a:lnTo>
                  <a:lnTo>
                    <a:pt x="54267" y="844918"/>
                  </a:lnTo>
                  <a:lnTo>
                    <a:pt x="87490" y="948410"/>
                  </a:lnTo>
                  <a:lnTo>
                    <a:pt x="87490" y="927900"/>
                  </a:lnTo>
                  <a:lnTo>
                    <a:pt x="59664" y="841209"/>
                  </a:lnTo>
                  <a:lnTo>
                    <a:pt x="90678" y="819835"/>
                  </a:lnTo>
                  <a:lnTo>
                    <a:pt x="90678" y="796239"/>
                  </a:lnTo>
                  <a:lnTo>
                    <a:pt x="88785" y="794219"/>
                  </a:lnTo>
                  <a:lnTo>
                    <a:pt x="88785" y="813168"/>
                  </a:lnTo>
                  <a:lnTo>
                    <a:pt x="57569" y="834682"/>
                  </a:lnTo>
                  <a:lnTo>
                    <a:pt x="52171" y="817867"/>
                  </a:lnTo>
                  <a:lnTo>
                    <a:pt x="52171" y="838403"/>
                  </a:lnTo>
                  <a:lnTo>
                    <a:pt x="14224" y="864552"/>
                  </a:lnTo>
                  <a:lnTo>
                    <a:pt x="25641" y="755700"/>
                  </a:lnTo>
                  <a:lnTo>
                    <a:pt x="52171" y="838403"/>
                  </a:lnTo>
                  <a:lnTo>
                    <a:pt x="52171" y="817867"/>
                  </a:lnTo>
                  <a:lnTo>
                    <a:pt x="30670" y="750862"/>
                  </a:lnTo>
                  <a:lnTo>
                    <a:pt x="88785" y="813168"/>
                  </a:lnTo>
                  <a:lnTo>
                    <a:pt x="88785" y="794219"/>
                  </a:lnTo>
                  <a:lnTo>
                    <a:pt x="31597" y="732917"/>
                  </a:lnTo>
                  <a:lnTo>
                    <a:pt x="90678" y="660450"/>
                  </a:lnTo>
                  <a:lnTo>
                    <a:pt x="90678" y="651027"/>
                  </a:lnTo>
                  <a:lnTo>
                    <a:pt x="28638" y="727138"/>
                  </a:lnTo>
                  <a:lnTo>
                    <a:pt x="42113" y="598741"/>
                  </a:lnTo>
                  <a:lnTo>
                    <a:pt x="90678" y="649173"/>
                  </a:lnTo>
                  <a:lnTo>
                    <a:pt x="90678" y="630529"/>
                  </a:lnTo>
                  <a:lnTo>
                    <a:pt x="43878" y="581939"/>
                  </a:lnTo>
                  <a:lnTo>
                    <a:pt x="55943" y="466902"/>
                  </a:lnTo>
                  <a:lnTo>
                    <a:pt x="90678" y="627773"/>
                  </a:lnTo>
                  <a:lnTo>
                    <a:pt x="90678" y="598017"/>
                  </a:lnTo>
                  <a:lnTo>
                    <a:pt x="59982" y="455891"/>
                  </a:lnTo>
                  <a:lnTo>
                    <a:pt x="90678" y="485508"/>
                  </a:lnTo>
                  <a:lnTo>
                    <a:pt x="90678" y="467537"/>
                  </a:lnTo>
                  <a:lnTo>
                    <a:pt x="59080" y="437032"/>
                  </a:lnTo>
                  <a:lnTo>
                    <a:pt x="60058" y="427634"/>
                  </a:lnTo>
                  <a:lnTo>
                    <a:pt x="90678" y="341604"/>
                  </a:lnTo>
                  <a:lnTo>
                    <a:pt x="90678" y="231863"/>
                  </a:lnTo>
                  <a:lnTo>
                    <a:pt x="89230" y="203758"/>
                  </a:lnTo>
                  <a:lnTo>
                    <a:pt x="89230" y="326224"/>
                  </a:lnTo>
                  <a:lnTo>
                    <a:pt x="62953" y="400088"/>
                  </a:lnTo>
                  <a:lnTo>
                    <a:pt x="72466" y="309460"/>
                  </a:lnTo>
                  <a:lnTo>
                    <a:pt x="89230" y="326224"/>
                  </a:lnTo>
                  <a:lnTo>
                    <a:pt x="89230" y="203758"/>
                  </a:lnTo>
                  <a:lnTo>
                    <a:pt x="88442" y="188468"/>
                  </a:lnTo>
                  <a:lnTo>
                    <a:pt x="88442" y="307149"/>
                  </a:lnTo>
                  <a:lnTo>
                    <a:pt x="74206" y="292912"/>
                  </a:lnTo>
                  <a:lnTo>
                    <a:pt x="83273" y="206489"/>
                  </a:lnTo>
                  <a:lnTo>
                    <a:pt x="88442" y="307149"/>
                  </a:lnTo>
                  <a:lnTo>
                    <a:pt x="88442" y="188468"/>
                  </a:lnTo>
                  <a:lnTo>
                    <a:pt x="87363" y="167500"/>
                  </a:lnTo>
                  <a:lnTo>
                    <a:pt x="87579" y="165493"/>
                  </a:lnTo>
                  <a:lnTo>
                    <a:pt x="90678" y="167601"/>
                  </a:lnTo>
                  <a:lnTo>
                    <a:pt x="90678" y="151726"/>
                  </a:lnTo>
                  <a:lnTo>
                    <a:pt x="89141" y="150672"/>
                  </a:lnTo>
                  <a:lnTo>
                    <a:pt x="90678" y="136042"/>
                  </a:lnTo>
                  <a:lnTo>
                    <a:pt x="90678" y="10998"/>
                  </a:lnTo>
                  <a:lnTo>
                    <a:pt x="75920" y="151574"/>
                  </a:lnTo>
                  <a:lnTo>
                    <a:pt x="73152" y="155448"/>
                  </a:lnTo>
                  <a:lnTo>
                    <a:pt x="75349" y="157022"/>
                  </a:lnTo>
                  <a:lnTo>
                    <a:pt x="60693" y="296684"/>
                  </a:lnTo>
                  <a:lnTo>
                    <a:pt x="60198" y="297180"/>
                  </a:lnTo>
                  <a:lnTo>
                    <a:pt x="60591" y="297586"/>
                  </a:lnTo>
                  <a:lnTo>
                    <a:pt x="45593" y="440563"/>
                  </a:lnTo>
                  <a:lnTo>
                    <a:pt x="44958" y="441198"/>
                  </a:lnTo>
                  <a:lnTo>
                    <a:pt x="45478" y="441731"/>
                  </a:lnTo>
                  <a:lnTo>
                    <a:pt x="30772" y="581875"/>
                  </a:lnTo>
                  <a:lnTo>
                    <a:pt x="28194" y="584454"/>
                  </a:lnTo>
                  <a:lnTo>
                    <a:pt x="30276" y="586549"/>
                  </a:lnTo>
                  <a:lnTo>
                    <a:pt x="14871" y="733412"/>
                  </a:lnTo>
                  <a:lnTo>
                    <a:pt x="14478" y="733806"/>
                  </a:lnTo>
                  <a:lnTo>
                    <a:pt x="14795" y="734136"/>
                  </a:lnTo>
                  <a:lnTo>
                    <a:pt x="762" y="867918"/>
                  </a:lnTo>
                  <a:lnTo>
                    <a:pt x="0" y="870966"/>
                  </a:lnTo>
                  <a:lnTo>
                    <a:pt x="1981" y="872947"/>
                  </a:lnTo>
                  <a:lnTo>
                    <a:pt x="1524" y="873252"/>
                  </a:lnTo>
                  <a:lnTo>
                    <a:pt x="5334" y="878586"/>
                  </a:lnTo>
                  <a:lnTo>
                    <a:pt x="6426" y="877862"/>
                  </a:lnTo>
                  <a:lnTo>
                    <a:pt x="90678" y="971308"/>
                  </a:lnTo>
                  <a:lnTo>
                    <a:pt x="90678" y="984504"/>
                  </a:lnTo>
                  <a:lnTo>
                    <a:pt x="93726" y="982726"/>
                  </a:lnTo>
                  <a:lnTo>
                    <a:pt x="98399" y="980008"/>
                  </a:lnTo>
                  <a:lnTo>
                    <a:pt x="104394" y="986790"/>
                  </a:lnTo>
                  <a:lnTo>
                    <a:pt x="104394" y="976566"/>
                  </a:lnTo>
                  <a:lnTo>
                    <a:pt x="256794" y="889254"/>
                  </a:lnTo>
                  <a:lnTo>
                    <a:pt x="261366" y="886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5597" y="3925061"/>
              <a:ext cx="172720" cy="936625"/>
            </a:xfrm>
            <a:custGeom>
              <a:avLst/>
              <a:gdLst/>
              <a:ahLst/>
              <a:cxnLst/>
              <a:rect l="l" t="t" r="r" b="b"/>
              <a:pathLst>
                <a:path w="172719" h="936625">
                  <a:moveTo>
                    <a:pt x="70104" y="4572"/>
                  </a:moveTo>
                  <a:lnTo>
                    <a:pt x="69342" y="3048"/>
                  </a:lnTo>
                  <a:lnTo>
                    <a:pt x="67818" y="2286"/>
                  </a:lnTo>
                  <a:lnTo>
                    <a:pt x="65532" y="762"/>
                  </a:lnTo>
                  <a:lnTo>
                    <a:pt x="64008" y="0"/>
                  </a:lnTo>
                  <a:lnTo>
                    <a:pt x="60198" y="0"/>
                  </a:lnTo>
                  <a:lnTo>
                    <a:pt x="57912" y="762"/>
                  </a:lnTo>
                  <a:lnTo>
                    <a:pt x="56388" y="2286"/>
                  </a:lnTo>
                  <a:lnTo>
                    <a:pt x="56388" y="3048"/>
                  </a:lnTo>
                  <a:lnTo>
                    <a:pt x="54864" y="6096"/>
                  </a:lnTo>
                  <a:lnTo>
                    <a:pt x="54102" y="9144"/>
                  </a:lnTo>
                  <a:lnTo>
                    <a:pt x="54864" y="11430"/>
                  </a:lnTo>
                  <a:lnTo>
                    <a:pt x="55626" y="11430"/>
                  </a:lnTo>
                  <a:lnTo>
                    <a:pt x="57150" y="14478"/>
                  </a:lnTo>
                  <a:lnTo>
                    <a:pt x="58674" y="15240"/>
                  </a:lnTo>
                  <a:lnTo>
                    <a:pt x="58674" y="141732"/>
                  </a:lnTo>
                  <a:lnTo>
                    <a:pt x="64770" y="141732"/>
                  </a:lnTo>
                  <a:lnTo>
                    <a:pt x="64770" y="15621"/>
                  </a:lnTo>
                  <a:lnTo>
                    <a:pt x="65532" y="15240"/>
                  </a:lnTo>
                  <a:lnTo>
                    <a:pt x="67818" y="14478"/>
                  </a:lnTo>
                  <a:lnTo>
                    <a:pt x="69342" y="12954"/>
                  </a:lnTo>
                  <a:lnTo>
                    <a:pt x="70104" y="11430"/>
                  </a:lnTo>
                  <a:lnTo>
                    <a:pt x="70104" y="7620"/>
                  </a:lnTo>
                  <a:lnTo>
                    <a:pt x="70104" y="4572"/>
                  </a:lnTo>
                  <a:close/>
                </a:path>
                <a:path w="172719" h="936625">
                  <a:moveTo>
                    <a:pt x="172212" y="714756"/>
                  </a:moveTo>
                  <a:lnTo>
                    <a:pt x="170688" y="712470"/>
                  </a:lnTo>
                  <a:lnTo>
                    <a:pt x="170497" y="712279"/>
                  </a:lnTo>
                  <a:lnTo>
                    <a:pt x="170688" y="711708"/>
                  </a:lnTo>
                  <a:lnTo>
                    <a:pt x="169506" y="711212"/>
                  </a:lnTo>
                  <a:lnTo>
                    <a:pt x="163652" y="704888"/>
                  </a:lnTo>
                  <a:lnTo>
                    <a:pt x="163652" y="713638"/>
                  </a:lnTo>
                  <a:lnTo>
                    <a:pt x="63995" y="920254"/>
                  </a:lnTo>
                  <a:lnTo>
                    <a:pt x="8940" y="710044"/>
                  </a:lnTo>
                  <a:lnTo>
                    <a:pt x="63588" y="606259"/>
                  </a:lnTo>
                  <a:lnTo>
                    <a:pt x="64439" y="606475"/>
                  </a:lnTo>
                  <a:lnTo>
                    <a:pt x="163652" y="713638"/>
                  </a:lnTo>
                  <a:lnTo>
                    <a:pt x="163652" y="704888"/>
                  </a:lnTo>
                  <a:lnTo>
                    <a:pt x="66776" y="600227"/>
                  </a:lnTo>
                  <a:lnTo>
                    <a:pt x="67056" y="599694"/>
                  </a:lnTo>
                  <a:lnTo>
                    <a:pt x="68580" y="597408"/>
                  </a:lnTo>
                  <a:lnTo>
                    <a:pt x="67386" y="596734"/>
                  </a:lnTo>
                  <a:lnTo>
                    <a:pt x="117348" y="415290"/>
                  </a:lnTo>
                  <a:lnTo>
                    <a:pt x="118110" y="412242"/>
                  </a:lnTo>
                  <a:lnTo>
                    <a:pt x="112014" y="410718"/>
                  </a:lnTo>
                  <a:lnTo>
                    <a:pt x="111252" y="413766"/>
                  </a:lnTo>
                  <a:lnTo>
                    <a:pt x="63754" y="586257"/>
                  </a:lnTo>
                  <a:lnTo>
                    <a:pt x="38862" y="418338"/>
                  </a:lnTo>
                  <a:lnTo>
                    <a:pt x="38862" y="415290"/>
                  </a:lnTo>
                  <a:lnTo>
                    <a:pt x="32766" y="416052"/>
                  </a:lnTo>
                  <a:lnTo>
                    <a:pt x="32766" y="419100"/>
                  </a:lnTo>
                  <a:lnTo>
                    <a:pt x="59436" y="598932"/>
                  </a:lnTo>
                  <a:lnTo>
                    <a:pt x="59436" y="601002"/>
                  </a:lnTo>
                  <a:lnTo>
                    <a:pt x="4292" y="705688"/>
                  </a:lnTo>
                  <a:lnTo>
                    <a:pt x="1524" y="706374"/>
                  </a:lnTo>
                  <a:lnTo>
                    <a:pt x="2286" y="709422"/>
                  </a:lnTo>
                  <a:lnTo>
                    <a:pt x="1524" y="710946"/>
                  </a:lnTo>
                  <a:lnTo>
                    <a:pt x="2870" y="711720"/>
                  </a:lnTo>
                  <a:lnTo>
                    <a:pt x="1524" y="710946"/>
                  </a:lnTo>
                  <a:lnTo>
                    <a:pt x="0" y="713232"/>
                  </a:lnTo>
                  <a:lnTo>
                    <a:pt x="3860" y="715441"/>
                  </a:lnTo>
                  <a:lnTo>
                    <a:pt x="59842" y="929182"/>
                  </a:lnTo>
                  <a:lnTo>
                    <a:pt x="59436" y="930402"/>
                  </a:lnTo>
                  <a:lnTo>
                    <a:pt x="60248" y="930757"/>
                  </a:lnTo>
                  <a:lnTo>
                    <a:pt x="60960" y="933450"/>
                  </a:lnTo>
                  <a:lnTo>
                    <a:pt x="64465" y="932573"/>
                  </a:lnTo>
                  <a:lnTo>
                    <a:pt x="60960" y="933450"/>
                  </a:lnTo>
                  <a:lnTo>
                    <a:pt x="61722" y="936498"/>
                  </a:lnTo>
                  <a:lnTo>
                    <a:pt x="67818" y="934974"/>
                  </a:lnTo>
                  <a:lnTo>
                    <a:pt x="67056" y="931926"/>
                  </a:lnTo>
                  <a:lnTo>
                    <a:pt x="66255" y="928903"/>
                  </a:lnTo>
                  <a:lnTo>
                    <a:pt x="167767" y="718464"/>
                  </a:lnTo>
                  <a:lnTo>
                    <a:pt x="172212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3127" y="4209287"/>
              <a:ext cx="603516" cy="4191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29697" y="4828794"/>
              <a:ext cx="498475" cy="209550"/>
            </a:xfrm>
            <a:custGeom>
              <a:avLst/>
              <a:gdLst/>
              <a:ahLst/>
              <a:cxnLst/>
              <a:rect l="l" t="t" r="r" b="b"/>
              <a:pathLst>
                <a:path w="498475" h="209550">
                  <a:moveTo>
                    <a:pt x="0" y="209550"/>
                  </a:moveTo>
                  <a:lnTo>
                    <a:pt x="498348" y="209550"/>
                  </a:lnTo>
                  <a:lnTo>
                    <a:pt x="498348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solidFill>
              <a:srgbClr val="FFA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30459" y="4881371"/>
              <a:ext cx="497840" cy="136525"/>
            </a:xfrm>
            <a:custGeom>
              <a:avLst/>
              <a:gdLst/>
              <a:ahLst/>
              <a:cxnLst/>
              <a:rect l="l" t="t" r="r" b="b"/>
              <a:pathLst>
                <a:path w="497839" h="136525">
                  <a:moveTo>
                    <a:pt x="63995" y="131826"/>
                  </a:moveTo>
                  <a:lnTo>
                    <a:pt x="0" y="131826"/>
                  </a:lnTo>
                  <a:lnTo>
                    <a:pt x="0" y="136410"/>
                  </a:lnTo>
                  <a:lnTo>
                    <a:pt x="63995" y="136410"/>
                  </a:lnTo>
                  <a:lnTo>
                    <a:pt x="63995" y="131826"/>
                  </a:lnTo>
                  <a:close/>
                </a:path>
                <a:path w="497839" h="136525">
                  <a:moveTo>
                    <a:pt x="63995" y="99072"/>
                  </a:moveTo>
                  <a:lnTo>
                    <a:pt x="0" y="99072"/>
                  </a:lnTo>
                  <a:lnTo>
                    <a:pt x="0" y="103644"/>
                  </a:lnTo>
                  <a:lnTo>
                    <a:pt x="63995" y="103644"/>
                  </a:lnTo>
                  <a:lnTo>
                    <a:pt x="63995" y="99072"/>
                  </a:lnTo>
                  <a:close/>
                </a:path>
                <a:path w="497839" h="136525">
                  <a:moveTo>
                    <a:pt x="63995" y="66294"/>
                  </a:moveTo>
                  <a:lnTo>
                    <a:pt x="0" y="66294"/>
                  </a:lnTo>
                  <a:lnTo>
                    <a:pt x="0" y="70104"/>
                  </a:lnTo>
                  <a:lnTo>
                    <a:pt x="63995" y="70104"/>
                  </a:lnTo>
                  <a:lnTo>
                    <a:pt x="63995" y="66294"/>
                  </a:lnTo>
                  <a:close/>
                </a:path>
                <a:path w="497839" h="136525">
                  <a:moveTo>
                    <a:pt x="63995" y="33528"/>
                  </a:moveTo>
                  <a:lnTo>
                    <a:pt x="0" y="33528"/>
                  </a:lnTo>
                  <a:lnTo>
                    <a:pt x="0" y="38100"/>
                  </a:lnTo>
                  <a:lnTo>
                    <a:pt x="63995" y="38100"/>
                  </a:lnTo>
                  <a:lnTo>
                    <a:pt x="63995" y="33528"/>
                  </a:lnTo>
                  <a:close/>
                </a:path>
                <a:path w="497839" h="136525">
                  <a:moveTo>
                    <a:pt x="63995" y="0"/>
                  </a:moveTo>
                  <a:lnTo>
                    <a:pt x="0" y="0"/>
                  </a:lnTo>
                  <a:lnTo>
                    <a:pt x="0" y="5346"/>
                  </a:lnTo>
                  <a:lnTo>
                    <a:pt x="63995" y="5346"/>
                  </a:lnTo>
                  <a:lnTo>
                    <a:pt x="63995" y="0"/>
                  </a:lnTo>
                  <a:close/>
                </a:path>
                <a:path w="497839" h="136525">
                  <a:moveTo>
                    <a:pt x="497586" y="131826"/>
                  </a:moveTo>
                  <a:lnTo>
                    <a:pt x="433578" y="131826"/>
                  </a:lnTo>
                  <a:lnTo>
                    <a:pt x="433578" y="136410"/>
                  </a:lnTo>
                  <a:lnTo>
                    <a:pt x="497586" y="136410"/>
                  </a:lnTo>
                  <a:lnTo>
                    <a:pt x="497586" y="131826"/>
                  </a:lnTo>
                  <a:close/>
                </a:path>
                <a:path w="497839" h="136525">
                  <a:moveTo>
                    <a:pt x="497586" y="99072"/>
                  </a:moveTo>
                  <a:lnTo>
                    <a:pt x="433578" y="99072"/>
                  </a:lnTo>
                  <a:lnTo>
                    <a:pt x="433578" y="103644"/>
                  </a:lnTo>
                  <a:lnTo>
                    <a:pt x="497586" y="103644"/>
                  </a:lnTo>
                  <a:lnTo>
                    <a:pt x="497586" y="99072"/>
                  </a:lnTo>
                  <a:close/>
                </a:path>
                <a:path w="497839" h="136525">
                  <a:moveTo>
                    <a:pt x="497586" y="66294"/>
                  </a:moveTo>
                  <a:lnTo>
                    <a:pt x="433578" y="66294"/>
                  </a:lnTo>
                  <a:lnTo>
                    <a:pt x="433578" y="70104"/>
                  </a:lnTo>
                  <a:lnTo>
                    <a:pt x="497586" y="70104"/>
                  </a:lnTo>
                  <a:lnTo>
                    <a:pt x="497586" y="66294"/>
                  </a:lnTo>
                  <a:close/>
                </a:path>
                <a:path w="497839" h="136525">
                  <a:moveTo>
                    <a:pt x="497586" y="33528"/>
                  </a:moveTo>
                  <a:lnTo>
                    <a:pt x="433578" y="33528"/>
                  </a:lnTo>
                  <a:lnTo>
                    <a:pt x="433578" y="38100"/>
                  </a:lnTo>
                  <a:lnTo>
                    <a:pt x="497586" y="38100"/>
                  </a:lnTo>
                  <a:lnTo>
                    <a:pt x="497586" y="33528"/>
                  </a:lnTo>
                  <a:close/>
                </a:path>
                <a:path w="497839" h="136525">
                  <a:moveTo>
                    <a:pt x="497586" y="0"/>
                  </a:moveTo>
                  <a:lnTo>
                    <a:pt x="433578" y="0"/>
                  </a:lnTo>
                  <a:lnTo>
                    <a:pt x="433578" y="5346"/>
                  </a:lnTo>
                  <a:lnTo>
                    <a:pt x="497586" y="5346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0459" y="4828806"/>
              <a:ext cx="497840" cy="209550"/>
            </a:xfrm>
            <a:custGeom>
              <a:avLst/>
              <a:gdLst/>
              <a:ahLst/>
              <a:cxnLst/>
              <a:rect l="l" t="t" r="r" b="b"/>
              <a:pathLst>
                <a:path w="497839" h="209550">
                  <a:moveTo>
                    <a:pt x="13716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3716" y="209550"/>
                  </a:lnTo>
                  <a:lnTo>
                    <a:pt x="13716" y="0"/>
                  </a:lnTo>
                  <a:close/>
                </a:path>
                <a:path w="497839" h="209550">
                  <a:moveTo>
                    <a:pt x="497586" y="0"/>
                  </a:moveTo>
                  <a:lnTo>
                    <a:pt x="483870" y="0"/>
                  </a:lnTo>
                  <a:lnTo>
                    <a:pt x="483870" y="209550"/>
                  </a:lnTo>
                  <a:lnTo>
                    <a:pt x="497586" y="209550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FC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29697" y="4695443"/>
              <a:ext cx="513715" cy="133350"/>
            </a:xfrm>
            <a:custGeom>
              <a:avLst/>
              <a:gdLst/>
              <a:ahLst/>
              <a:cxnLst/>
              <a:rect l="l" t="t" r="r" b="b"/>
              <a:pathLst>
                <a:path w="513714" h="133350">
                  <a:moveTo>
                    <a:pt x="513588" y="133350"/>
                  </a:moveTo>
                  <a:lnTo>
                    <a:pt x="513588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513588" y="13335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29758" y="4695365"/>
              <a:ext cx="513715" cy="133350"/>
            </a:xfrm>
            <a:custGeom>
              <a:avLst/>
              <a:gdLst/>
              <a:ahLst/>
              <a:cxnLst/>
              <a:rect l="l" t="t" r="r" b="b"/>
              <a:pathLst>
                <a:path w="513714" h="133350">
                  <a:moveTo>
                    <a:pt x="0" y="0"/>
                  </a:moveTo>
                  <a:lnTo>
                    <a:pt x="513591" y="0"/>
                  </a:lnTo>
                  <a:lnTo>
                    <a:pt x="513591" y="133341"/>
                  </a:lnTo>
                  <a:lnTo>
                    <a:pt x="0" y="133341"/>
                  </a:lnTo>
                  <a:lnTo>
                    <a:pt x="0" y="0"/>
                  </a:lnTo>
                  <a:close/>
                </a:path>
              </a:pathLst>
            </a:custGeom>
            <a:ln w="490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29697" y="4836413"/>
              <a:ext cx="498475" cy="34290"/>
            </a:xfrm>
            <a:custGeom>
              <a:avLst/>
              <a:gdLst/>
              <a:ahLst/>
              <a:cxnLst/>
              <a:rect l="l" t="t" r="r" b="b"/>
              <a:pathLst>
                <a:path w="498475" h="34289">
                  <a:moveTo>
                    <a:pt x="498348" y="34289"/>
                  </a:moveTo>
                  <a:lnTo>
                    <a:pt x="498348" y="0"/>
                  </a:lnTo>
                  <a:lnTo>
                    <a:pt x="0" y="0"/>
                  </a:lnTo>
                  <a:lnTo>
                    <a:pt x="0" y="34289"/>
                  </a:lnTo>
                  <a:lnTo>
                    <a:pt x="498348" y="34289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4467" y="4871465"/>
              <a:ext cx="369570" cy="167005"/>
            </a:xfrm>
            <a:custGeom>
              <a:avLst/>
              <a:gdLst/>
              <a:ahLst/>
              <a:cxnLst/>
              <a:rect l="l" t="t" r="r" b="b"/>
              <a:pathLst>
                <a:path w="369570" h="167004">
                  <a:moveTo>
                    <a:pt x="369570" y="166877"/>
                  </a:moveTo>
                  <a:lnTo>
                    <a:pt x="369570" y="0"/>
                  </a:lnTo>
                  <a:lnTo>
                    <a:pt x="0" y="0"/>
                  </a:lnTo>
                  <a:lnTo>
                    <a:pt x="0" y="166877"/>
                  </a:lnTo>
                  <a:lnTo>
                    <a:pt x="369570" y="166877"/>
                  </a:lnTo>
                  <a:close/>
                </a:path>
              </a:pathLst>
            </a:custGeom>
            <a:solidFill>
              <a:srgbClr val="FFC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4525" y="4871385"/>
              <a:ext cx="369570" cy="167005"/>
            </a:xfrm>
            <a:custGeom>
              <a:avLst/>
              <a:gdLst/>
              <a:ahLst/>
              <a:cxnLst/>
              <a:rect l="l" t="t" r="r" b="b"/>
              <a:pathLst>
                <a:path w="369570" h="167004">
                  <a:moveTo>
                    <a:pt x="0" y="0"/>
                  </a:moveTo>
                  <a:lnTo>
                    <a:pt x="369572" y="0"/>
                  </a:lnTo>
                  <a:lnTo>
                    <a:pt x="369572" y="166873"/>
                  </a:lnTo>
                  <a:lnTo>
                    <a:pt x="0" y="166873"/>
                  </a:lnTo>
                  <a:lnTo>
                    <a:pt x="0" y="0"/>
                  </a:lnTo>
                  <a:close/>
                </a:path>
              </a:pathLst>
            </a:custGeom>
            <a:ln w="4859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0526" y="4882820"/>
              <a:ext cx="334010" cy="142240"/>
            </a:xfrm>
            <a:custGeom>
              <a:avLst/>
              <a:gdLst/>
              <a:ahLst/>
              <a:cxnLst/>
              <a:rect l="l" t="t" r="r" b="b"/>
              <a:pathLst>
                <a:path w="334010" h="142239">
                  <a:moveTo>
                    <a:pt x="0" y="112002"/>
                  </a:moveTo>
                  <a:lnTo>
                    <a:pt x="73150" y="112002"/>
                  </a:lnTo>
                  <a:lnTo>
                    <a:pt x="73150" y="141718"/>
                  </a:lnTo>
                  <a:lnTo>
                    <a:pt x="0" y="141718"/>
                  </a:lnTo>
                  <a:lnTo>
                    <a:pt x="0" y="112002"/>
                  </a:lnTo>
                  <a:close/>
                </a:path>
                <a:path w="334010" h="142239">
                  <a:moveTo>
                    <a:pt x="86870" y="112002"/>
                  </a:moveTo>
                  <a:lnTo>
                    <a:pt x="160020" y="112002"/>
                  </a:lnTo>
                  <a:lnTo>
                    <a:pt x="160020" y="141718"/>
                  </a:lnTo>
                  <a:lnTo>
                    <a:pt x="86870" y="141718"/>
                  </a:lnTo>
                  <a:lnTo>
                    <a:pt x="86870" y="112002"/>
                  </a:lnTo>
                  <a:close/>
                </a:path>
                <a:path w="334010" h="142239">
                  <a:moveTo>
                    <a:pt x="173740" y="112002"/>
                  </a:moveTo>
                  <a:lnTo>
                    <a:pt x="246890" y="112002"/>
                  </a:lnTo>
                  <a:lnTo>
                    <a:pt x="246890" y="141718"/>
                  </a:lnTo>
                  <a:lnTo>
                    <a:pt x="173740" y="141718"/>
                  </a:lnTo>
                  <a:lnTo>
                    <a:pt x="173740" y="112002"/>
                  </a:lnTo>
                  <a:close/>
                </a:path>
                <a:path w="334010" h="142239">
                  <a:moveTo>
                    <a:pt x="260611" y="112002"/>
                  </a:moveTo>
                  <a:lnTo>
                    <a:pt x="333761" y="112002"/>
                  </a:lnTo>
                  <a:lnTo>
                    <a:pt x="333761" y="141718"/>
                  </a:lnTo>
                  <a:lnTo>
                    <a:pt x="260611" y="141718"/>
                  </a:lnTo>
                  <a:lnTo>
                    <a:pt x="260611" y="112002"/>
                  </a:lnTo>
                  <a:close/>
                </a:path>
                <a:path w="334010" h="142239">
                  <a:moveTo>
                    <a:pt x="0" y="0"/>
                  </a:moveTo>
                  <a:lnTo>
                    <a:pt x="73150" y="0"/>
                  </a:lnTo>
                  <a:lnTo>
                    <a:pt x="73150" y="29715"/>
                  </a:lnTo>
                  <a:lnTo>
                    <a:pt x="0" y="29715"/>
                  </a:lnTo>
                  <a:lnTo>
                    <a:pt x="0" y="0"/>
                  </a:lnTo>
                  <a:close/>
                </a:path>
                <a:path w="334010" h="142239">
                  <a:moveTo>
                    <a:pt x="86870" y="0"/>
                  </a:moveTo>
                  <a:lnTo>
                    <a:pt x="160020" y="0"/>
                  </a:lnTo>
                  <a:lnTo>
                    <a:pt x="160020" y="29715"/>
                  </a:lnTo>
                  <a:lnTo>
                    <a:pt x="86870" y="29715"/>
                  </a:lnTo>
                  <a:lnTo>
                    <a:pt x="86870" y="0"/>
                  </a:lnTo>
                  <a:close/>
                </a:path>
                <a:path w="334010" h="142239">
                  <a:moveTo>
                    <a:pt x="173740" y="0"/>
                  </a:moveTo>
                  <a:lnTo>
                    <a:pt x="246890" y="0"/>
                  </a:lnTo>
                  <a:lnTo>
                    <a:pt x="246890" y="29715"/>
                  </a:lnTo>
                  <a:lnTo>
                    <a:pt x="173740" y="29715"/>
                  </a:lnTo>
                  <a:lnTo>
                    <a:pt x="173740" y="0"/>
                  </a:lnTo>
                  <a:close/>
                </a:path>
                <a:path w="334010" h="142239">
                  <a:moveTo>
                    <a:pt x="260611" y="0"/>
                  </a:moveTo>
                  <a:lnTo>
                    <a:pt x="333761" y="0"/>
                  </a:lnTo>
                  <a:lnTo>
                    <a:pt x="333761" y="29715"/>
                  </a:lnTo>
                  <a:lnTo>
                    <a:pt x="260611" y="29715"/>
                  </a:lnTo>
                  <a:lnTo>
                    <a:pt x="260611" y="0"/>
                  </a:lnTo>
                  <a:close/>
                </a:path>
                <a:path w="334010" h="142239">
                  <a:moveTo>
                    <a:pt x="0" y="37334"/>
                  </a:moveTo>
                  <a:lnTo>
                    <a:pt x="73150" y="37334"/>
                  </a:lnTo>
                  <a:lnTo>
                    <a:pt x="73150" y="67049"/>
                  </a:lnTo>
                  <a:lnTo>
                    <a:pt x="0" y="67049"/>
                  </a:lnTo>
                  <a:lnTo>
                    <a:pt x="0" y="37334"/>
                  </a:lnTo>
                  <a:close/>
                </a:path>
              </a:pathLst>
            </a:custGeom>
            <a:ln w="4716">
              <a:solidFill>
                <a:srgbClr val="FFA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97337" y="4948354"/>
              <a:ext cx="73660" cy="1905"/>
            </a:xfrm>
            <a:custGeom>
              <a:avLst/>
              <a:gdLst/>
              <a:ahLst/>
              <a:cxnLst/>
              <a:rect l="l" t="t" r="r" b="b"/>
              <a:pathLst>
                <a:path w="73660" h="1904">
                  <a:moveTo>
                    <a:pt x="0" y="1597"/>
                  </a:moveTo>
                  <a:lnTo>
                    <a:pt x="73151" y="1597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1597"/>
                  </a:lnTo>
                  <a:close/>
                </a:path>
              </a:pathLst>
            </a:custGeom>
            <a:solidFill>
              <a:srgbClr val="F9C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0526" y="4920154"/>
              <a:ext cx="334010" cy="67310"/>
            </a:xfrm>
            <a:custGeom>
              <a:avLst/>
              <a:gdLst/>
              <a:ahLst/>
              <a:cxnLst/>
              <a:rect l="l" t="t" r="r" b="b"/>
              <a:pathLst>
                <a:path w="334010" h="67310">
                  <a:moveTo>
                    <a:pt x="86870" y="0"/>
                  </a:moveTo>
                  <a:lnTo>
                    <a:pt x="166886" y="0"/>
                  </a:lnTo>
                  <a:lnTo>
                    <a:pt x="166886" y="28200"/>
                  </a:lnTo>
                  <a:lnTo>
                    <a:pt x="86870" y="28200"/>
                  </a:lnTo>
                  <a:lnTo>
                    <a:pt x="86870" y="0"/>
                  </a:lnTo>
                  <a:close/>
                </a:path>
                <a:path w="334010" h="67310">
                  <a:moveTo>
                    <a:pt x="173740" y="0"/>
                  </a:moveTo>
                  <a:lnTo>
                    <a:pt x="246890" y="0"/>
                  </a:lnTo>
                  <a:lnTo>
                    <a:pt x="246890" y="29715"/>
                  </a:lnTo>
                  <a:lnTo>
                    <a:pt x="173740" y="29715"/>
                  </a:lnTo>
                  <a:lnTo>
                    <a:pt x="173740" y="0"/>
                  </a:lnTo>
                  <a:close/>
                </a:path>
                <a:path w="334010" h="67310">
                  <a:moveTo>
                    <a:pt x="260611" y="0"/>
                  </a:moveTo>
                  <a:lnTo>
                    <a:pt x="333761" y="0"/>
                  </a:lnTo>
                  <a:lnTo>
                    <a:pt x="333761" y="29715"/>
                  </a:lnTo>
                  <a:lnTo>
                    <a:pt x="260611" y="29715"/>
                  </a:lnTo>
                  <a:lnTo>
                    <a:pt x="260611" y="0"/>
                  </a:lnTo>
                  <a:close/>
                </a:path>
                <a:path w="334010" h="67310">
                  <a:moveTo>
                    <a:pt x="0" y="37334"/>
                  </a:moveTo>
                  <a:lnTo>
                    <a:pt x="73150" y="37334"/>
                  </a:lnTo>
                  <a:lnTo>
                    <a:pt x="73150" y="67049"/>
                  </a:lnTo>
                  <a:lnTo>
                    <a:pt x="0" y="67049"/>
                  </a:lnTo>
                  <a:lnTo>
                    <a:pt x="0" y="37334"/>
                  </a:lnTo>
                  <a:close/>
                </a:path>
                <a:path w="334010" h="67310">
                  <a:moveTo>
                    <a:pt x="86870" y="37334"/>
                  </a:moveTo>
                  <a:lnTo>
                    <a:pt x="160020" y="37334"/>
                  </a:lnTo>
                  <a:lnTo>
                    <a:pt x="160020" y="67049"/>
                  </a:lnTo>
                  <a:lnTo>
                    <a:pt x="86870" y="67049"/>
                  </a:lnTo>
                  <a:lnTo>
                    <a:pt x="86870" y="37334"/>
                  </a:lnTo>
                  <a:close/>
                </a:path>
                <a:path w="334010" h="67310">
                  <a:moveTo>
                    <a:pt x="173740" y="37334"/>
                  </a:moveTo>
                  <a:lnTo>
                    <a:pt x="246890" y="37334"/>
                  </a:lnTo>
                  <a:lnTo>
                    <a:pt x="246890" y="67049"/>
                  </a:lnTo>
                  <a:lnTo>
                    <a:pt x="173740" y="67049"/>
                  </a:lnTo>
                  <a:lnTo>
                    <a:pt x="173740" y="37334"/>
                  </a:lnTo>
                  <a:close/>
                </a:path>
                <a:path w="334010" h="67310">
                  <a:moveTo>
                    <a:pt x="260611" y="37334"/>
                  </a:moveTo>
                  <a:lnTo>
                    <a:pt x="333761" y="37334"/>
                  </a:lnTo>
                  <a:lnTo>
                    <a:pt x="333761" y="67049"/>
                  </a:lnTo>
                  <a:lnTo>
                    <a:pt x="260611" y="67049"/>
                  </a:lnTo>
                  <a:lnTo>
                    <a:pt x="260611" y="37334"/>
                  </a:lnTo>
                  <a:close/>
                </a:path>
              </a:pathLst>
            </a:custGeom>
            <a:ln w="4716">
              <a:solidFill>
                <a:srgbClr val="FFA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29697" y="4828794"/>
              <a:ext cx="513715" cy="33655"/>
            </a:xfrm>
            <a:custGeom>
              <a:avLst/>
              <a:gdLst/>
              <a:ahLst/>
              <a:cxnLst/>
              <a:rect l="l" t="t" r="r" b="b"/>
              <a:pathLst>
                <a:path w="513714" h="33654">
                  <a:moveTo>
                    <a:pt x="513588" y="33527"/>
                  </a:moveTo>
                  <a:lnTo>
                    <a:pt x="513588" y="0"/>
                  </a:lnTo>
                  <a:lnTo>
                    <a:pt x="0" y="0"/>
                  </a:lnTo>
                  <a:lnTo>
                    <a:pt x="0" y="33527"/>
                  </a:lnTo>
                  <a:lnTo>
                    <a:pt x="513588" y="3352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8177" y="4805946"/>
              <a:ext cx="182880" cy="232410"/>
            </a:xfrm>
            <a:custGeom>
              <a:avLst/>
              <a:gdLst/>
              <a:ahLst/>
              <a:cxnLst/>
              <a:rect l="l" t="t" r="r" b="b"/>
              <a:pathLst>
                <a:path w="182879" h="232410">
                  <a:moveTo>
                    <a:pt x="17526" y="0"/>
                  </a:moveTo>
                  <a:lnTo>
                    <a:pt x="0" y="0"/>
                  </a:lnTo>
                  <a:lnTo>
                    <a:pt x="0" y="232410"/>
                  </a:lnTo>
                  <a:lnTo>
                    <a:pt x="17526" y="232410"/>
                  </a:lnTo>
                  <a:lnTo>
                    <a:pt x="17526" y="0"/>
                  </a:lnTo>
                  <a:close/>
                </a:path>
                <a:path w="182879" h="232410">
                  <a:moveTo>
                    <a:pt x="182880" y="0"/>
                  </a:moveTo>
                  <a:lnTo>
                    <a:pt x="172974" y="0"/>
                  </a:lnTo>
                  <a:lnTo>
                    <a:pt x="172974" y="232410"/>
                  </a:lnTo>
                  <a:lnTo>
                    <a:pt x="182880" y="23241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81057" y="4805933"/>
              <a:ext cx="549910" cy="232410"/>
            </a:xfrm>
            <a:custGeom>
              <a:avLst/>
              <a:gdLst/>
              <a:ahLst/>
              <a:cxnLst/>
              <a:rect l="l" t="t" r="r" b="b"/>
              <a:pathLst>
                <a:path w="549910" h="232410">
                  <a:moveTo>
                    <a:pt x="549401" y="232410"/>
                  </a:moveTo>
                  <a:lnTo>
                    <a:pt x="549401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549401" y="232410"/>
                  </a:lnTo>
                  <a:close/>
                </a:path>
              </a:pathLst>
            </a:custGeom>
            <a:solidFill>
              <a:srgbClr val="FFA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95535" y="4805933"/>
              <a:ext cx="3175" cy="232410"/>
            </a:xfrm>
            <a:custGeom>
              <a:avLst/>
              <a:gdLst/>
              <a:ahLst/>
              <a:cxnLst/>
              <a:rect l="l" t="t" r="r" b="b"/>
              <a:pathLst>
                <a:path w="3175" h="232410">
                  <a:moveTo>
                    <a:pt x="3048" y="23241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3048" y="232410"/>
                  </a:lnTo>
                  <a:close/>
                </a:path>
              </a:pathLst>
            </a:custGeom>
            <a:solidFill>
              <a:srgbClr val="A46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29825" y="4805946"/>
              <a:ext cx="139700" cy="232410"/>
            </a:xfrm>
            <a:custGeom>
              <a:avLst/>
              <a:gdLst/>
              <a:ahLst/>
              <a:cxnLst/>
              <a:rect l="l" t="t" r="r" b="b"/>
              <a:pathLst>
                <a:path w="139700" h="232410">
                  <a:moveTo>
                    <a:pt x="2286" y="108864"/>
                  </a:moveTo>
                  <a:lnTo>
                    <a:pt x="0" y="108864"/>
                  </a:lnTo>
                  <a:lnTo>
                    <a:pt x="0" y="232410"/>
                  </a:lnTo>
                  <a:lnTo>
                    <a:pt x="2286" y="232410"/>
                  </a:lnTo>
                  <a:lnTo>
                    <a:pt x="2286" y="108864"/>
                  </a:lnTo>
                  <a:close/>
                </a:path>
                <a:path w="139700" h="232410">
                  <a:moveTo>
                    <a:pt x="2286" y="0"/>
                  </a:moveTo>
                  <a:lnTo>
                    <a:pt x="0" y="0"/>
                  </a:lnTo>
                  <a:lnTo>
                    <a:pt x="0" y="27343"/>
                  </a:lnTo>
                  <a:lnTo>
                    <a:pt x="2286" y="27343"/>
                  </a:lnTo>
                  <a:lnTo>
                    <a:pt x="2286" y="0"/>
                  </a:lnTo>
                  <a:close/>
                </a:path>
                <a:path w="139700" h="232410">
                  <a:moveTo>
                    <a:pt x="36576" y="108864"/>
                  </a:moveTo>
                  <a:lnTo>
                    <a:pt x="34290" y="108864"/>
                  </a:lnTo>
                  <a:lnTo>
                    <a:pt x="34290" y="232410"/>
                  </a:lnTo>
                  <a:lnTo>
                    <a:pt x="36576" y="232410"/>
                  </a:lnTo>
                  <a:lnTo>
                    <a:pt x="36576" y="108864"/>
                  </a:lnTo>
                  <a:close/>
                </a:path>
                <a:path w="139700" h="232410">
                  <a:moveTo>
                    <a:pt x="36576" y="0"/>
                  </a:moveTo>
                  <a:lnTo>
                    <a:pt x="34290" y="0"/>
                  </a:lnTo>
                  <a:lnTo>
                    <a:pt x="34290" y="27343"/>
                  </a:lnTo>
                  <a:lnTo>
                    <a:pt x="36576" y="27343"/>
                  </a:lnTo>
                  <a:lnTo>
                    <a:pt x="36576" y="0"/>
                  </a:lnTo>
                  <a:close/>
                </a:path>
                <a:path w="139700" h="232410">
                  <a:moveTo>
                    <a:pt x="70866" y="108864"/>
                  </a:moveTo>
                  <a:lnTo>
                    <a:pt x="68580" y="108864"/>
                  </a:lnTo>
                  <a:lnTo>
                    <a:pt x="68580" y="232410"/>
                  </a:lnTo>
                  <a:lnTo>
                    <a:pt x="70866" y="232410"/>
                  </a:lnTo>
                  <a:lnTo>
                    <a:pt x="70866" y="108864"/>
                  </a:lnTo>
                  <a:close/>
                </a:path>
                <a:path w="139700" h="232410">
                  <a:moveTo>
                    <a:pt x="70866" y="0"/>
                  </a:moveTo>
                  <a:lnTo>
                    <a:pt x="68580" y="0"/>
                  </a:lnTo>
                  <a:lnTo>
                    <a:pt x="68580" y="27343"/>
                  </a:lnTo>
                  <a:lnTo>
                    <a:pt x="70866" y="27343"/>
                  </a:lnTo>
                  <a:lnTo>
                    <a:pt x="70866" y="0"/>
                  </a:lnTo>
                  <a:close/>
                </a:path>
                <a:path w="139700" h="232410">
                  <a:moveTo>
                    <a:pt x="105156" y="108864"/>
                  </a:moveTo>
                  <a:lnTo>
                    <a:pt x="102870" y="108864"/>
                  </a:lnTo>
                  <a:lnTo>
                    <a:pt x="102870" y="232410"/>
                  </a:lnTo>
                  <a:lnTo>
                    <a:pt x="105156" y="232410"/>
                  </a:lnTo>
                  <a:lnTo>
                    <a:pt x="105156" y="108864"/>
                  </a:lnTo>
                  <a:close/>
                </a:path>
                <a:path w="139700" h="232410">
                  <a:moveTo>
                    <a:pt x="105156" y="0"/>
                  </a:moveTo>
                  <a:lnTo>
                    <a:pt x="102870" y="0"/>
                  </a:lnTo>
                  <a:lnTo>
                    <a:pt x="102870" y="27343"/>
                  </a:lnTo>
                  <a:lnTo>
                    <a:pt x="105156" y="27343"/>
                  </a:lnTo>
                  <a:lnTo>
                    <a:pt x="105156" y="0"/>
                  </a:lnTo>
                  <a:close/>
                </a:path>
                <a:path w="139700" h="232410">
                  <a:moveTo>
                    <a:pt x="139446" y="108864"/>
                  </a:moveTo>
                  <a:lnTo>
                    <a:pt x="137160" y="108864"/>
                  </a:lnTo>
                  <a:lnTo>
                    <a:pt x="137160" y="232410"/>
                  </a:lnTo>
                  <a:lnTo>
                    <a:pt x="139446" y="232410"/>
                  </a:lnTo>
                  <a:lnTo>
                    <a:pt x="139446" y="108864"/>
                  </a:lnTo>
                  <a:close/>
                </a:path>
                <a:path w="139700" h="232410">
                  <a:moveTo>
                    <a:pt x="139446" y="0"/>
                  </a:moveTo>
                  <a:lnTo>
                    <a:pt x="137160" y="0"/>
                  </a:lnTo>
                  <a:lnTo>
                    <a:pt x="137160" y="27343"/>
                  </a:lnTo>
                  <a:lnTo>
                    <a:pt x="139446" y="27343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01275" y="4805933"/>
              <a:ext cx="2540" cy="232410"/>
            </a:xfrm>
            <a:custGeom>
              <a:avLst/>
              <a:gdLst/>
              <a:ahLst/>
              <a:cxnLst/>
              <a:rect l="l" t="t" r="r" b="b"/>
              <a:pathLst>
                <a:path w="2539" h="232410">
                  <a:moveTo>
                    <a:pt x="2286" y="232410"/>
                  </a:moveTo>
                  <a:lnTo>
                    <a:pt x="2286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2286" y="232410"/>
                  </a:lnTo>
                  <a:close/>
                </a:path>
              </a:pathLst>
            </a:custGeom>
            <a:solidFill>
              <a:srgbClr val="A46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34803" y="4805933"/>
              <a:ext cx="242570" cy="233045"/>
            </a:xfrm>
            <a:custGeom>
              <a:avLst/>
              <a:gdLst/>
              <a:ahLst/>
              <a:cxnLst/>
              <a:rect l="l" t="t" r="r" b="b"/>
              <a:pathLst>
                <a:path w="242570" h="233045">
                  <a:moveTo>
                    <a:pt x="3048" y="0"/>
                  </a:moveTo>
                  <a:lnTo>
                    <a:pt x="0" y="0"/>
                  </a:lnTo>
                  <a:lnTo>
                    <a:pt x="0" y="232410"/>
                  </a:lnTo>
                  <a:lnTo>
                    <a:pt x="3048" y="232410"/>
                  </a:lnTo>
                  <a:lnTo>
                    <a:pt x="3048" y="0"/>
                  </a:lnTo>
                  <a:close/>
                </a:path>
                <a:path w="242570" h="233045">
                  <a:moveTo>
                    <a:pt x="37338" y="166116"/>
                  </a:moveTo>
                  <a:lnTo>
                    <a:pt x="34290" y="166116"/>
                  </a:lnTo>
                  <a:lnTo>
                    <a:pt x="34290" y="232422"/>
                  </a:lnTo>
                  <a:lnTo>
                    <a:pt x="37338" y="232422"/>
                  </a:lnTo>
                  <a:lnTo>
                    <a:pt x="37338" y="166116"/>
                  </a:lnTo>
                  <a:close/>
                </a:path>
                <a:path w="242570" h="233045">
                  <a:moveTo>
                    <a:pt x="37338" y="12"/>
                  </a:moveTo>
                  <a:lnTo>
                    <a:pt x="34290" y="12"/>
                  </a:lnTo>
                  <a:lnTo>
                    <a:pt x="34290" y="28956"/>
                  </a:lnTo>
                  <a:lnTo>
                    <a:pt x="37338" y="28956"/>
                  </a:lnTo>
                  <a:lnTo>
                    <a:pt x="37338" y="12"/>
                  </a:lnTo>
                  <a:close/>
                </a:path>
                <a:path w="242570" h="233045">
                  <a:moveTo>
                    <a:pt x="71628" y="166116"/>
                  </a:moveTo>
                  <a:lnTo>
                    <a:pt x="68580" y="166116"/>
                  </a:lnTo>
                  <a:lnTo>
                    <a:pt x="68580" y="232422"/>
                  </a:lnTo>
                  <a:lnTo>
                    <a:pt x="71628" y="232422"/>
                  </a:lnTo>
                  <a:lnTo>
                    <a:pt x="71628" y="166116"/>
                  </a:lnTo>
                  <a:close/>
                </a:path>
                <a:path w="242570" h="233045">
                  <a:moveTo>
                    <a:pt x="71628" y="12"/>
                  </a:moveTo>
                  <a:lnTo>
                    <a:pt x="68580" y="12"/>
                  </a:lnTo>
                  <a:lnTo>
                    <a:pt x="68580" y="28956"/>
                  </a:lnTo>
                  <a:lnTo>
                    <a:pt x="71628" y="28956"/>
                  </a:lnTo>
                  <a:lnTo>
                    <a:pt x="71628" y="12"/>
                  </a:lnTo>
                  <a:close/>
                </a:path>
                <a:path w="242570" h="233045">
                  <a:moveTo>
                    <a:pt x="105156" y="166116"/>
                  </a:moveTo>
                  <a:lnTo>
                    <a:pt x="102870" y="166116"/>
                  </a:lnTo>
                  <a:lnTo>
                    <a:pt x="102870" y="232422"/>
                  </a:lnTo>
                  <a:lnTo>
                    <a:pt x="105156" y="232422"/>
                  </a:lnTo>
                  <a:lnTo>
                    <a:pt x="105156" y="166116"/>
                  </a:lnTo>
                  <a:close/>
                </a:path>
                <a:path w="242570" h="233045">
                  <a:moveTo>
                    <a:pt x="105156" y="12"/>
                  </a:moveTo>
                  <a:lnTo>
                    <a:pt x="102870" y="12"/>
                  </a:lnTo>
                  <a:lnTo>
                    <a:pt x="102870" y="28956"/>
                  </a:lnTo>
                  <a:lnTo>
                    <a:pt x="105156" y="28956"/>
                  </a:lnTo>
                  <a:lnTo>
                    <a:pt x="105156" y="12"/>
                  </a:lnTo>
                  <a:close/>
                </a:path>
                <a:path w="242570" h="233045">
                  <a:moveTo>
                    <a:pt x="139446" y="166116"/>
                  </a:moveTo>
                  <a:lnTo>
                    <a:pt x="137160" y="166116"/>
                  </a:lnTo>
                  <a:lnTo>
                    <a:pt x="137160" y="232422"/>
                  </a:lnTo>
                  <a:lnTo>
                    <a:pt x="139446" y="232422"/>
                  </a:lnTo>
                  <a:lnTo>
                    <a:pt x="139446" y="166116"/>
                  </a:lnTo>
                  <a:close/>
                </a:path>
                <a:path w="242570" h="233045">
                  <a:moveTo>
                    <a:pt x="139446" y="12"/>
                  </a:moveTo>
                  <a:lnTo>
                    <a:pt x="137160" y="12"/>
                  </a:lnTo>
                  <a:lnTo>
                    <a:pt x="137160" y="28956"/>
                  </a:lnTo>
                  <a:lnTo>
                    <a:pt x="139446" y="28956"/>
                  </a:lnTo>
                  <a:lnTo>
                    <a:pt x="139446" y="12"/>
                  </a:lnTo>
                  <a:close/>
                </a:path>
                <a:path w="242570" h="233045">
                  <a:moveTo>
                    <a:pt x="173736" y="166116"/>
                  </a:moveTo>
                  <a:lnTo>
                    <a:pt x="171450" y="166116"/>
                  </a:lnTo>
                  <a:lnTo>
                    <a:pt x="171450" y="232422"/>
                  </a:lnTo>
                  <a:lnTo>
                    <a:pt x="173736" y="232422"/>
                  </a:lnTo>
                  <a:lnTo>
                    <a:pt x="173736" y="166116"/>
                  </a:lnTo>
                  <a:close/>
                </a:path>
                <a:path w="242570" h="233045">
                  <a:moveTo>
                    <a:pt x="173736" y="12"/>
                  </a:moveTo>
                  <a:lnTo>
                    <a:pt x="171450" y="12"/>
                  </a:lnTo>
                  <a:lnTo>
                    <a:pt x="171450" y="28956"/>
                  </a:lnTo>
                  <a:lnTo>
                    <a:pt x="173736" y="28956"/>
                  </a:lnTo>
                  <a:lnTo>
                    <a:pt x="173736" y="12"/>
                  </a:lnTo>
                  <a:close/>
                </a:path>
                <a:path w="242570" h="233045">
                  <a:moveTo>
                    <a:pt x="208026" y="166116"/>
                  </a:moveTo>
                  <a:lnTo>
                    <a:pt x="205740" y="166116"/>
                  </a:lnTo>
                  <a:lnTo>
                    <a:pt x="205740" y="232422"/>
                  </a:lnTo>
                  <a:lnTo>
                    <a:pt x="208026" y="232422"/>
                  </a:lnTo>
                  <a:lnTo>
                    <a:pt x="208026" y="166116"/>
                  </a:lnTo>
                  <a:close/>
                </a:path>
                <a:path w="242570" h="233045">
                  <a:moveTo>
                    <a:pt x="208026" y="12"/>
                  </a:moveTo>
                  <a:lnTo>
                    <a:pt x="205740" y="12"/>
                  </a:lnTo>
                  <a:lnTo>
                    <a:pt x="205740" y="28956"/>
                  </a:lnTo>
                  <a:lnTo>
                    <a:pt x="208026" y="28956"/>
                  </a:lnTo>
                  <a:lnTo>
                    <a:pt x="208026" y="12"/>
                  </a:lnTo>
                  <a:close/>
                </a:path>
                <a:path w="242570" h="233045">
                  <a:moveTo>
                    <a:pt x="242316" y="166116"/>
                  </a:moveTo>
                  <a:lnTo>
                    <a:pt x="240030" y="166116"/>
                  </a:lnTo>
                  <a:lnTo>
                    <a:pt x="240030" y="232422"/>
                  </a:lnTo>
                  <a:lnTo>
                    <a:pt x="242316" y="232422"/>
                  </a:lnTo>
                  <a:lnTo>
                    <a:pt x="242316" y="166116"/>
                  </a:lnTo>
                  <a:close/>
                </a:path>
                <a:path w="242570" h="233045">
                  <a:moveTo>
                    <a:pt x="242316" y="12"/>
                  </a:moveTo>
                  <a:lnTo>
                    <a:pt x="240030" y="12"/>
                  </a:lnTo>
                  <a:lnTo>
                    <a:pt x="240030" y="28956"/>
                  </a:lnTo>
                  <a:lnTo>
                    <a:pt x="242316" y="28956"/>
                  </a:lnTo>
                  <a:lnTo>
                    <a:pt x="242316" y="12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3873" y="4833280"/>
              <a:ext cx="177165" cy="81915"/>
            </a:xfrm>
            <a:custGeom>
              <a:avLst/>
              <a:gdLst/>
              <a:ahLst/>
              <a:cxnLst/>
              <a:rect l="l" t="t" r="r" b="b"/>
              <a:pathLst>
                <a:path w="177164" h="81914">
                  <a:moveTo>
                    <a:pt x="176785" y="81528"/>
                  </a:moveTo>
                  <a:lnTo>
                    <a:pt x="0" y="81528"/>
                  </a:lnTo>
                  <a:lnTo>
                    <a:pt x="0" y="0"/>
                  </a:lnTo>
                  <a:lnTo>
                    <a:pt x="176785" y="0"/>
                  </a:lnTo>
                  <a:lnTo>
                    <a:pt x="176785" y="81528"/>
                  </a:lnTo>
                  <a:close/>
                </a:path>
              </a:pathLst>
            </a:custGeom>
            <a:solidFill>
              <a:srgbClr val="6962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13873" y="4833280"/>
              <a:ext cx="177165" cy="81915"/>
            </a:xfrm>
            <a:custGeom>
              <a:avLst/>
              <a:gdLst/>
              <a:ahLst/>
              <a:cxnLst/>
              <a:rect l="l" t="t" r="r" b="b"/>
              <a:pathLst>
                <a:path w="177164" h="81914">
                  <a:moveTo>
                    <a:pt x="0" y="0"/>
                  </a:moveTo>
                  <a:lnTo>
                    <a:pt x="176785" y="0"/>
                  </a:lnTo>
                  <a:lnTo>
                    <a:pt x="176785" y="81528"/>
                  </a:lnTo>
                  <a:lnTo>
                    <a:pt x="0" y="81528"/>
                  </a:lnTo>
                  <a:lnTo>
                    <a:pt x="0" y="0"/>
                  </a:lnTo>
                  <a:close/>
                </a:path>
              </a:pathLst>
            </a:custGeom>
            <a:ln w="432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22205" y="4839461"/>
              <a:ext cx="159385" cy="69850"/>
            </a:xfrm>
            <a:custGeom>
              <a:avLst/>
              <a:gdLst/>
              <a:ahLst/>
              <a:cxnLst/>
              <a:rect l="l" t="t" r="r" b="b"/>
              <a:pathLst>
                <a:path w="159385" h="69850">
                  <a:moveTo>
                    <a:pt x="159258" y="69341"/>
                  </a:moveTo>
                  <a:lnTo>
                    <a:pt x="159258" y="0"/>
                  </a:lnTo>
                  <a:lnTo>
                    <a:pt x="0" y="0"/>
                  </a:lnTo>
                  <a:lnTo>
                    <a:pt x="0" y="69341"/>
                  </a:lnTo>
                  <a:lnTo>
                    <a:pt x="159258" y="69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70973" y="4839461"/>
              <a:ext cx="60960" cy="69850"/>
            </a:xfrm>
            <a:custGeom>
              <a:avLst/>
              <a:gdLst/>
              <a:ahLst/>
              <a:cxnLst/>
              <a:rect l="l" t="t" r="r" b="b"/>
              <a:pathLst>
                <a:path w="60960" h="69850">
                  <a:moveTo>
                    <a:pt x="6096" y="0"/>
                  </a:moveTo>
                  <a:lnTo>
                    <a:pt x="0" y="0"/>
                  </a:lnTo>
                  <a:lnTo>
                    <a:pt x="0" y="69342"/>
                  </a:lnTo>
                  <a:lnTo>
                    <a:pt x="6096" y="69342"/>
                  </a:lnTo>
                  <a:lnTo>
                    <a:pt x="6096" y="0"/>
                  </a:lnTo>
                  <a:close/>
                </a:path>
                <a:path w="60960" h="69850">
                  <a:moveTo>
                    <a:pt x="60960" y="0"/>
                  </a:moveTo>
                  <a:lnTo>
                    <a:pt x="54864" y="0"/>
                  </a:lnTo>
                  <a:lnTo>
                    <a:pt x="54864" y="69342"/>
                  </a:lnTo>
                  <a:lnTo>
                    <a:pt x="60960" y="69342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93249" y="4805933"/>
              <a:ext cx="219710" cy="232410"/>
            </a:xfrm>
            <a:custGeom>
              <a:avLst/>
              <a:gdLst/>
              <a:ahLst/>
              <a:cxnLst/>
              <a:rect l="l" t="t" r="r" b="b"/>
              <a:pathLst>
                <a:path w="219710" h="232410">
                  <a:moveTo>
                    <a:pt x="16764" y="0"/>
                  </a:moveTo>
                  <a:lnTo>
                    <a:pt x="0" y="0"/>
                  </a:lnTo>
                  <a:lnTo>
                    <a:pt x="0" y="232410"/>
                  </a:lnTo>
                  <a:lnTo>
                    <a:pt x="16764" y="232410"/>
                  </a:lnTo>
                  <a:lnTo>
                    <a:pt x="16764" y="0"/>
                  </a:lnTo>
                  <a:close/>
                </a:path>
                <a:path w="219710" h="232410">
                  <a:moveTo>
                    <a:pt x="219456" y="0"/>
                  </a:moveTo>
                  <a:lnTo>
                    <a:pt x="201930" y="0"/>
                  </a:lnTo>
                  <a:lnTo>
                    <a:pt x="201930" y="232410"/>
                  </a:lnTo>
                  <a:lnTo>
                    <a:pt x="219456" y="232410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C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72319" y="4828794"/>
              <a:ext cx="64135" cy="40005"/>
            </a:xfrm>
            <a:custGeom>
              <a:avLst/>
              <a:gdLst/>
              <a:ahLst/>
              <a:cxnLst/>
              <a:rect l="l" t="t" r="r" b="b"/>
              <a:pathLst>
                <a:path w="64135" h="40004">
                  <a:moveTo>
                    <a:pt x="64008" y="0"/>
                  </a:moveTo>
                  <a:lnTo>
                    <a:pt x="0" y="0"/>
                  </a:lnTo>
                  <a:lnTo>
                    <a:pt x="22860" y="39623"/>
                  </a:lnTo>
                  <a:lnTo>
                    <a:pt x="40386" y="39623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C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9627" y="4828794"/>
              <a:ext cx="64135" cy="40005"/>
            </a:xfrm>
            <a:custGeom>
              <a:avLst/>
              <a:gdLst/>
              <a:ahLst/>
              <a:cxnLst/>
              <a:rect l="l" t="t" r="r" b="b"/>
              <a:pathLst>
                <a:path w="64135" h="40004">
                  <a:moveTo>
                    <a:pt x="64007" y="0"/>
                  </a:moveTo>
                  <a:lnTo>
                    <a:pt x="0" y="0"/>
                  </a:lnTo>
                  <a:lnTo>
                    <a:pt x="23621" y="39623"/>
                  </a:lnTo>
                  <a:lnTo>
                    <a:pt x="40385" y="39623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A0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01353" y="4805933"/>
              <a:ext cx="497205" cy="232410"/>
            </a:xfrm>
            <a:custGeom>
              <a:avLst/>
              <a:gdLst/>
              <a:ahLst/>
              <a:cxnLst/>
              <a:rect l="l" t="t" r="r" b="b"/>
              <a:pathLst>
                <a:path w="497205" h="232410">
                  <a:moveTo>
                    <a:pt x="496823" y="232410"/>
                  </a:moveTo>
                  <a:lnTo>
                    <a:pt x="496823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496823" y="232410"/>
                  </a:lnTo>
                  <a:close/>
                </a:path>
              </a:pathLst>
            </a:custGeom>
            <a:solidFill>
              <a:srgbClr val="FFA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01353" y="4863858"/>
              <a:ext cx="497205" cy="157480"/>
            </a:xfrm>
            <a:custGeom>
              <a:avLst/>
              <a:gdLst/>
              <a:ahLst/>
              <a:cxnLst/>
              <a:rect l="l" t="t" r="r" b="b"/>
              <a:pathLst>
                <a:path w="497205" h="157479">
                  <a:moveTo>
                    <a:pt x="56388" y="60947"/>
                  </a:moveTo>
                  <a:lnTo>
                    <a:pt x="0" y="60947"/>
                  </a:lnTo>
                  <a:lnTo>
                    <a:pt x="0" y="66281"/>
                  </a:lnTo>
                  <a:lnTo>
                    <a:pt x="56388" y="66281"/>
                  </a:lnTo>
                  <a:lnTo>
                    <a:pt x="56388" y="60947"/>
                  </a:lnTo>
                  <a:close/>
                </a:path>
                <a:path w="497205" h="157479">
                  <a:moveTo>
                    <a:pt x="56388" y="30467"/>
                  </a:moveTo>
                  <a:lnTo>
                    <a:pt x="0" y="30467"/>
                  </a:lnTo>
                  <a:lnTo>
                    <a:pt x="0" y="35801"/>
                  </a:lnTo>
                  <a:lnTo>
                    <a:pt x="56388" y="35801"/>
                  </a:lnTo>
                  <a:lnTo>
                    <a:pt x="56388" y="30467"/>
                  </a:lnTo>
                  <a:close/>
                </a:path>
                <a:path w="497205" h="157479">
                  <a:moveTo>
                    <a:pt x="56388" y="0"/>
                  </a:moveTo>
                  <a:lnTo>
                    <a:pt x="0" y="0"/>
                  </a:lnTo>
                  <a:lnTo>
                    <a:pt x="0" y="5334"/>
                  </a:lnTo>
                  <a:lnTo>
                    <a:pt x="56388" y="5334"/>
                  </a:lnTo>
                  <a:lnTo>
                    <a:pt x="56388" y="0"/>
                  </a:lnTo>
                  <a:close/>
                </a:path>
                <a:path w="497205" h="157479">
                  <a:moveTo>
                    <a:pt x="284226" y="60947"/>
                  </a:moveTo>
                  <a:lnTo>
                    <a:pt x="213360" y="60947"/>
                  </a:lnTo>
                  <a:lnTo>
                    <a:pt x="213360" y="66281"/>
                  </a:lnTo>
                  <a:lnTo>
                    <a:pt x="284226" y="66281"/>
                  </a:lnTo>
                  <a:lnTo>
                    <a:pt x="284226" y="60947"/>
                  </a:lnTo>
                  <a:close/>
                </a:path>
                <a:path w="497205" h="157479">
                  <a:moveTo>
                    <a:pt x="284226" y="30467"/>
                  </a:moveTo>
                  <a:lnTo>
                    <a:pt x="213360" y="30467"/>
                  </a:lnTo>
                  <a:lnTo>
                    <a:pt x="213360" y="35801"/>
                  </a:lnTo>
                  <a:lnTo>
                    <a:pt x="284226" y="35801"/>
                  </a:lnTo>
                  <a:lnTo>
                    <a:pt x="284226" y="30467"/>
                  </a:lnTo>
                  <a:close/>
                </a:path>
                <a:path w="497205" h="157479">
                  <a:moveTo>
                    <a:pt x="284226" y="0"/>
                  </a:moveTo>
                  <a:lnTo>
                    <a:pt x="213360" y="0"/>
                  </a:lnTo>
                  <a:lnTo>
                    <a:pt x="213360" y="5334"/>
                  </a:lnTo>
                  <a:lnTo>
                    <a:pt x="284226" y="5334"/>
                  </a:lnTo>
                  <a:lnTo>
                    <a:pt x="284226" y="0"/>
                  </a:lnTo>
                  <a:close/>
                </a:path>
                <a:path w="497205" h="157479">
                  <a:moveTo>
                    <a:pt x="496824" y="152387"/>
                  </a:moveTo>
                  <a:lnTo>
                    <a:pt x="0" y="152387"/>
                  </a:lnTo>
                  <a:lnTo>
                    <a:pt x="0" y="156972"/>
                  </a:lnTo>
                  <a:lnTo>
                    <a:pt x="496824" y="156972"/>
                  </a:lnTo>
                  <a:lnTo>
                    <a:pt x="496824" y="152387"/>
                  </a:lnTo>
                  <a:close/>
                </a:path>
                <a:path w="497205" h="157479">
                  <a:moveTo>
                    <a:pt x="496824" y="121907"/>
                  </a:moveTo>
                  <a:lnTo>
                    <a:pt x="0" y="121907"/>
                  </a:lnTo>
                  <a:lnTo>
                    <a:pt x="0" y="126479"/>
                  </a:lnTo>
                  <a:lnTo>
                    <a:pt x="496824" y="126479"/>
                  </a:lnTo>
                  <a:lnTo>
                    <a:pt x="496824" y="121907"/>
                  </a:lnTo>
                  <a:close/>
                </a:path>
                <a:path w="497205" h="157479">
                  <a:moveTo>
                    <a:pt x="496824" y="91427"/>
                  </a:moveTo>
                  <a:lnTo>
                    <a:pt x="0" y="91427"/>
                  </a:lnTo>
                  <a:lnTo>
                    <a:pt x="0" y="95999"/>
                  </a:lnTo>
                  <a:lnTo>
                    <a:pt x="496824" y="95999"/>
                  </a:lnTo>
                  <a:lnTo>
                    <a:pt x="496824" y="91427"/>
                  </a:lnTo>
                  <a:close/>
                </a:path>
                <a:path w="497205" h="157479">
                  <a:moveTo>
                    <a:pt x="496824" y="60947"/>
                  </a:moveTo>
                  <a:lnTo>
                    <a:pt x="441947" y="60947"/>
                  </a:lnTo>
                  <a:lnTo>
                    <a:pt x="441947" y="66281"/>
                  </a:lnTo>
                  <a:lnTo>
                    <a:pt x="496824" y="66281"/>
                  </a:lnTo>
                  <a:lnTo>
                    <a:pt x="496824" y="60947"/>
                  </a:lnTo>
                  <a:close/>
                </a:path>
                <a:path w="497205" h="157479">
                  <a:moveTo>
                    <a:pt x="496824" y="30467"/>
                  </a:moveTo>
                  <a:lnTo>
                    <a:pt x="441947" y="30467"/>
                  </a:lnTo>
                  <a:lnTo>
                    <a:pt x="441947" y="35801"/>
                  </a:lnTo>
                  <a:lnTo>
                    <a:pt x="496824" y="35801"/>
                  </a:lnTo>
                  <a:lnTo>
                    <a:pt x="496824" y="30467"/>
                  </a:lnTo>
                  <a:close/>
                </a:path>
                <a:path w="497205" h="157479">
                  <a:moveTo>
                    <a:pt x="496824" y="0"/>
                  </a:moveTo>
                  <a:lnTo>
                    <a:pt x="441947" y="0"/>
                  </a:lnTo>
                  <a:lnTo>
                    <a:pt x="441947" y="5334"/>
                  </a:lnTo>
                  <a:lnTo>
                    <a:pt x="496824" y="5334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01353" y="4805933"/>
              <a:ext cx="21590" cy="232410"/>
            </a:xfrm>
            <a:custGeom>
              <a:avLst/>
              <a:gdLst/>
              <a:ahLst/>
              <a:cxnLst/>
              <a:rect l="l" t="t" r="r" b="b"/>
              <a:pathLst>
                <a:path w="21589" h="232410">
                  <a:moveTo>
                    <a:pt x="21336" y="232410"/>
                  </a:moveTo>
                  <a:lnTo>
                    <a:pt x="21336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21336" y="232410"/>
                  </a:lnTo>
                  <a:close/>
                </a:path>
              </a:pathLst>
            </a:custGeom>
            <a:solidFill>
              <a:srgbClr val="F9C7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6327" y="4805933"/>
              <a:ext cx="307769" cy="23241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7741" y="4859273"/>
              <a:ext cx="156971" cy="9753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5579" y="4859273"/>
              <a:ext cx="157733" cy="975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098177" y="4856225"/>
              <a:ext cx="182880" cy="156210"/>
            </a:xfrm>
            <a:custGeom>
              <a:avLst/>
              <a:gdLst/>
              <a:ahLst/>
              <a:cxnLst/>
              <a:rect l="l" t="t" r="r" b="b"/>
              <a:pathLst>
                <a:path w="182879" h="156210">
                  <a:moveTo>
                    <a:pt x="17526" y="151638"/>
                  </a:moveTo>
                  <a:lnTo>
                    <a:pt x="0" y="151638"/>
                  </a:lnTo>
                  <a:lnTo>
                    <a:pt x="0" y="156210"/>
                  </a:lnTo>
                  <a:lnTo>
                    <a:pt x="17526" y="156210"/>
                  </a:lnTo>
                  <a:lnTo>
                    <a:pt x="17526" y="151638"/>
                  </a:lnTo>
                  <a:close/>
                </a:path>
                <a:path w="182879" h="156210">
                  <a:moveTo>
                    <a:pt x="17526" y="121170"/>
                  </a:moveTo>
                  <a:lnTo>
                    <a:pt x="0" y="121170"/>
                  </a:lnTo>
                  <a:lnTo>
                    <a:pt x="0" y="125742"/>
                  </a:lnTo>
                  <a:lnTo>
                    <a:pt x="17526" y="125742"/>
                  </a:lnTo>
                  <a:lnTo>
                    <a:pt x="17526" y="121170"/>
                  </a:lnTo>
                  <a:close/>
                </a:path>
                <a:path w="182879" h="156210">
                  <a:moveTo>
                    <a:pt x="17526" y="90678"/>
                  </a:moveTo>
                  <a:lnTo>
                    <a:pt x="0" y="90678"/>
                  </a:lnTo>
                  <a:lnTo>
                    <a:pt x="0" y="95250"/>
                  </a:lnTo>
                  <a:lnTo>
                    <a:pt x="17526" y="95250"/>
                  </a:lnTo>
                  <a:lnTo>
                    <a:pt x="17526" y="90678"/>
                  </a:lnTo>
                  <a:close/>
                </a:path>
                <a:path w="182879" h="156210">
                  <a:moveTo>
                    <a:pt x="17526" y="60198"/>
                  </a:moveTo>
                  <a:lnTo>
                    <a:pt x="0" y="60198"/>
                  </a:lnTo>
                  <a:lnTo>
                    <a:pt x="0" y="64782"/>
                  </a:lnTo>
                  <a:lnTo>
                    <a:pt x="17526" y="64782"/>
                  </a:lnTo>
                  <a:lnTo>
                    <a:pt x="17526" y="60198"/>
                  </a:lnTo>
                  <a:close/>
                </a:path>
                <a:path w="182879" h="156210">
                  <a:moveTo>
                    <a:pt x="17526" y="29730"/>
                  </a:moveTo>
                  <a:lnTo>
                    <a:pt x="0" y="29730"/>
                  </a:lnTo>
                  <a:lnTo>
                    <a:pt x="0" y="35064"/>
                  </a:lnTo>
                  <a:lnTo>
                    <a:pt x="17526" y="35064"/>
                  </a:lnTo>
                  <a:lnTo>
                    <a:pt x="17526" y="29730"/>
                  </a:lnTo>
                  <a:close/>
                </a:path>
                <a:path w="182879" h="156210">
                  <a:moveTo>
                    <a:pt x="1752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7526" y="4572"/>
                  </a:lnTo>
                  <a:lnTo>
                    <a:pt x="17526" y="0"/>
                  </a:lnTo>
                  <a:close/>
                </a:path>
                <a:path w="182879" h="156210">
                  <a:moveTo>
                    <a:pt x="182880" y="151638"/>
                  </a:moveTo>
                  <a:lnTo>
                    <a:pt x="172974" y="151638"/>
                  </a:lnTo>
                  <a:lnTo>
                    <a:pt x="172974" y="156210"/>
                  </a:lnTo>
                  <a:lnTo>
                    <a:pt x="182880" y="156210"/>
                  </a:lnTo>
                  <a:lnTo>
                    <a:pt x="182880" y="151638"/>
                  </a:lnTo>
                  <a:close/>
                </a:path>
                <a:path w="182879" h="156210">
                  <a:moveTo>
                    <a:pt x="182880" y="121170"/>
                  </a:moveTo>
                  <a:lnTo>
                    <a:pt x="172974" y="121170"/>
                  </a:lnTo>
                  <a:lnTo>
                    <a:pt x="172974" y="125742"/>
                  </a:lnTo>
                  <a:lnTo>
                    <a:pt x="182880" y="125742"/>
                  </a:lnTo>
                  <a:lnTo>
                    <a:pt x="182880" y="121170"/>
                  </a:lnTo>
                  <a:close/>
                </a:path>
                <a:path w="182879" h="156210">
                  <a:moveTo>
                    <a:pt x="182880" y="90678"/>
                  </a:moveTo>
                  <a:lnTo>
                    <a:pt x="172974" y="90678"/>
                  </a:lnTo>
                  <a:lnTo>
                    <a:pt x="172974" y="95250"/>
                  </a:lnTo>
                  <a:lnTo>
                    <a:pt x="182880" y="95250"/>
                  </a:lnTo>
                  <a:lnTo>
                    <a:pt x="182880" y="90678"/>
                  </a:lnTo>
                  <a:close/>
                </a:path>
                <a:path w="182879" h="156210">
                  <a:moveTo>
                    <a:pt x="182880" y="60198"/>
                  </a:moveTo>
                  <a:lnTo>
                    <a:pt x="172974" y="60198"/>
                  </a:lnTo>
                  <a:lnTo>
                    <a:pt x="172974" y="64782"/>
                  </a:lnTo>
                  <a:lnTo>
                    <a:pt x="182880" y="64782"/>
                  </a:lnTo>
                  <a:lnTo>
                    <a:pt x="182880" y="60198"/>
                  </a:lnTo>
                  <a:close/>
                </a:path>
                <a:path w="182879" h="156210">
                  <a:moveTo>
                    <a:pt x="182880" y="29730"/>
                  </a:moveTo>
                  <a:lnTo>
                    <a:pt x="172974" y="29730"/>
                  </a:lnTo>
                  <a:lnTo>
                    <a:pt x="172974" y="35064"/>
                  </a:lnTo>
                  <a:lnTo>
                    <a:pt x="182880" y="35064"/>
                  </a:lnTo>
                  <a:lnTo>
                    <a:pt x="182880" y="29730"/>
                  </a:lnTo>
                  <a:close/>
                </a:path>
                <a:path w="182879" h="156210">
                  <a:moveTo>
                    <a:pt x="182880" y="0"/>
                  </a:moveTo>
                  <a:lnTo>
                    <a:pt x="172974" y="0"/>
                  </a:lnTo>
                  <a:lnTo>
                    <a:pt x="172974" y="4572"/>
                  </a:lnTo>
                  <a:lnTo>
                    <a:pt x="182880" y="457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15703" y="4805933"/>
              <a:ext cx="155575" cy="232410"/>
            </a:xfrm>
            <a:custGeom>
              <a:avLst/>
              <a:gdLst/>
              <a:ahLst/>
              <a:cxnLst/>
              <a:rect l="l" t="t" r="r" b="b"/>
              <a:pathLst>
                <a:path w="155575" h="232410">
                  <a:moveTo>
                    <a:pt x="155448" y="232410"/>
                  </a:moveTo>
                  <a:lnTo>
                    <a:pt x="155448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155448" y="232410"/>
                  </a:lnTo>
                  <a:close/>
                </a:path>
              </a:pathLst>
            </a:custGeom>
            <a:solidFill>
              <a:srgbClr val="7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5749" y="4805851"/>
              <a:ext cx="155575" cy="232410"/>
            </a:xfrm>
            <a:custGeom>
              <a:avLst/>
              <a:gdLst/>
              <a:ahLst/>
              <a:cxnLst/>
              <a:rect l="l" t="t" r="r" b="b"/>
              <a:pathLst>
                <a:path w="155575" h="232410">
                  <a:moveTo>
                    <a:pt x="0" y="0"/>
                  </a:moveTo>
                  <a:lnTo>
                    <a:pt x="155447" y="0"/>
                  </a:lnTo>
                  <a:lnTo>
                    <a:pt x="155447" y="232407"/>
                  </a:lnTo>
                  <a:lnTo>
                    <a:pt x="0" y="23240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97237" y="4833365"/>
              <a:ext cx="60960" cy="205104"/>
            </a:xfrm>
            <a:custGeom>
              <a:avLst/>
              <a:gdLst/>
              <a:ahLst/>
              <a:cxnLst/>
              <a:rect l="l" t="t" r="r" b="b"/>
              <a:pathLst>
                <a:path w="60960" h="205104">
                  <a:moveTo>
                    <a:pt x="60960" y="204977"/>
                  </a:moveTo>
                  <a:lnTo>
                    <a:pt x="60960" y="0"/>
                  </a:lnTo>
                  <a:lnTo>
                    <a:pt x="0" y="0"/>
                  </a:lnTo>
                  <a:lnTo>
                    <a:pt x="0" y="204977"/>
                  </a:lnTo>
                  <a:lnTo>
                    <a:pt x="60960" y="204977"/>
                  </a:lnTo>
                  <a:close/>
                </a:path>
              </a:pathLst>
            </a:custGeom>
            <a:solidFill>
              <a:srgbClr val="A0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01809" y="4830317"/>
              <a:ext cx="52069" cy="78740"/>
            </a:xfrm>
            <a:custGeom>
              <a:avLst/>
              <a:gdLst/>
              <a:ahLst/>
              <a:cxnLst/>
              <a:rect l="l" t="t" r="r" b="b"/>
              <a:pathLst>
                <a:path w="52070" h="78739">
                  <a:moveTo>
                    <a:pt x="51815" y="78486"/>
                  </a:moveTo>
                  <a:lnTo>
                    <a:pt x="51815" y="0"/>
                  </a:lnTo>
                  <a:lnTo>
                    <a:pt x="0" y="0"/>
                  </a:lnTo>
                  <a:lnTo>
                    <a:pt x="0" y="78486"/>
                  </a:lnTo>
                  <a:lnTo>
                    <a:pt x="51815" y="78486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02571" y="4830317"/>
              <a:ext cx="52069" cy="78740"/>
            </a:xfrm>
            <a:custGeom>
              <a:avLst/>
              <a:gdLst/>
              <a:ahLst/>
              <a:cxnLst/>
              <a:rect l="l" t="t" r="r" b="b"/>
              <a:pathLst>
                <a:path w="52070" h="78739">
                  <a:moveTo>
                    <a:pt x="51816" y="16002"/>
                  </a:moveTo>
                  <a:lnTo>
                    <a:pt x="41910" y="16002"/>
                  </a:lnTo>
                  <a:lnTo>
                    <a:pt x="41910" y="0"/>
                  </a:lnTo>
                  <a:lnTo>
                    <a:pt x="40386" y="0"/>
                  </a:lnTo>
                  <a:lnTo>
                    <a:pt x="40386" y="60198"/>
                  </a:lnTo>
                  <a:lnTo>
                    <a:pt x="25146" y="60198"/>
                  </a:lnTo>
                  <a:lnTo>
                    <a:pt x="25146" y="39624"/>
                  </a:lnTo>
                  <a:lnTo>
                    <a:pt x="40386" y="39624"/>
                  </a:lnTo>
                  <a:lnTo>
                    <a:pt x="40386" y="38100"/>
                  </a:lnTo>
                  <a:lnTo>
                    <a:pt x="25146" y="38100"/>
                  </a:lnTo>
                  <a:lnTo>
                    <a:pt x="25146" y="16764"/>
                  </a:lnTo>
                  <a:lnTo>
                    <a:pt x="40386" y="16764"/>
                  </a:lnTo>
                  <a:lnTo>
                    <a:pt x="40386" y="16002"/>
                  </a:lnTo>
                  <a:lnTo>
                    <a:pt x="25146" y="16002"/>
                  </a:lnTo>
                  <a:lnTo>
                    <a:pt x="25146" y="0"/>
                  </a:lnTo>
                  <a:lnTo>
                    <a:pt x="23622" y="0"/>
                  </a:lnTo>
                  <a:lnTo>
                    <a:pt x="23622" y="60198"/>
                  </a:lnTo>
                  <a:lnTo>
                    <a:pt x="8382" y="60198"/>
                  </a:lnTo>
                  <a:lnTo>
                    <a:pt x="8382" y="39624"/>
                  </a:lnTo>
                  <a:lnTo>
                    <a:pt x="23622" y="39624"/>
                  </a:lnTo>
                  <a:lnTo>
                    <a:pt x="23622" y="38100"/>
                  </a:lnTo>
                  <a:lnTo>
                    <a:pt x="8382" y="38100"/>
                  </a:lnTo>
                  <a:lnTo>
                    <a:pt x="8382" y="16764"/>
                  </a:lnTo>
                  <a:lnTo>
                    <a:pt x="23622" y="16764"/>
                  </a:lnTo>
                  <a:lnTo>
                    <a:pt x="23622" y="16002"/>
                  </a:lnTo>
                  <a:lnTo>
                    <a:pt x="8382" y="16002"/>
                  </a:lnTo>
                  <a:lnTo>
                    <a:pt x="8382" y="0"/>
                  </a:lnTo>
                  <a:lnTo>
                    <a:pt x="6858" y="0"/>
                  </a:lnTo>
                  <a:lnTo>
                    <a:pt x="6858" y="16002"/>
                  </a:lnTo>
                  <a:lnTo>
                    <a:pt x="0" y="16002"/>
                  </a:lnTo>
                  <a:lnTo>
                    <a:pt x="0" y="16764"/>
                  </a:lnTo>
                  <a:lnTo>
                    <a:pt x="6858" y="16764"/>
                  </a:lnTo>
                  <a:lnTo>
                    <a:pt x="6858" y="38100"/>
                  </a:lnTo>
                  <a:lnTo>
                    <a:pt x="0" y="38100"/>
                  </a:lnTo>
                  <a:lnTo>
                    <a:pt x="0" y="39624"/>
                  </a:lnTo>
                  <a:lnTo>
                    <a:pt x="6858" y="39624"/>
                  </a:lnTo>
                  <a:lnTo>
                    <a:pt x="6858" y="60198"/>
                  </a:lnTo>
                  <a:lnTo>
                    <a:pt x="0" y="60198"/>
                  </a:lnTo>
                  <a:lnTo>
                    <a:pt x="0" y="60960"/>
                  </a:lnTo>
                  <a:lnTo>
                    <a:pt x="6858" y="60960"/>
                  </a:lnTo>
                  <a:lnTo>
                    <a:pt x="6858" y="78486"/>
                  </a:lnTo>
                  <a:lnTo>
                    <a:pt x="8382" y="78486"/>
                  </a:lnTo>
                  <a:lnTo>
                    <a:pt x="8382" y="60960"/>
                  </a:lnTo>
                  <a:lnTo>
                    <a:pt x="23622" y="60960"/>
                  </a:lnTo>
                  <a:lnTo>
                    <a:pt x="23622" y="78486"/>
                  </a:lnTo>
                  <a:lnTo>
                    <a:pt x="25146" y="78486"/>
                  </a:lnTo>
                  <a:lnTo>
                    <a:pt x="25146" y="60960"/>
                  </a:lnTo>
                  <a:lnTo>
                    <a:pt x="40386" y="60960"/>
                  </a:lnTo>
                  <a:lnTo>
                    <a:pt x="40386" y="78486"/>
                  </a:lnTo>
                  <a:lnTo>
                    <a:pt x="41910" y="78486"/>
                  </a:lnTo>
                  <a:lnTo>
                    <a:pt x="41910" y="60960"/>
                  </a:lnTo>
                  <a:lnTo>
                    <a:pt x="51816" y="60960"/>
                  </a:lnTo>
                  <a:lnTo>
                    <a:pt x="51816" y="60198"/>
                  </a:lnTo>
                  <a:lnTo>
                    <a:pt x="41910" y="60198"/>
                  </a:lnTo>
                  <a:lnTo>
                    <a:pt x="41910" y="39624"/>
                  </a:lnTo>
                  <a:lnTo>
                    <a:pt x="51816" y="39624"/>
                  </a:lnTo>
                  <a:lnTo>
                    <a:pt x="51816" y="38100"/>
                  </a:lnTo>
                  <a:lnTo>
                    <a:pt x="41910" y="38100"/>
                  </a:lnTo>
                  <a:lnTo>
                    <a:pt x="41910" y="16764"/>
                  </a:lnTo>
                  <a:lnTo>
                    <a:pt x="51816" y="16764"/>
                  </a:lnTo>
                  <a:lnTo>
                    <a:pt x="51816" y="16002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24085" y="4833365"/>
              <a:ext cx="64769" cy="205104"/>
            </a:xfrm>
            <a:custGeom>
              <a:avLst/>
              <a:gdLst/>
              <a:ahLst/>
              <a:cxnLst/>
              <a:rect l="l" t="t" r="r" b="b"/>
              <a:pathLst>
                <a:path w="64769" h="205104">
                  <a:moveTo>
                    <a:pt x="64770" y="204977"/>
                  </a:moveTo>
                  <a:lnTo>
                    <a:pt x="64770" y="0"/>
                  </a:lnTo>
                  <a:lnTo>
                    <a:pt x="0" y="0"/>
                  </a:lnTo>
                  <a:lnTo>
                    <a:pt x="0" y="204977"/>
                  </a:lnTo>
                  <a:lnTo>
                    <a:pt x="64770" y="204977"/>
                  </a:lnTo>
                  <a:close/>
                </a:path>
              </a:pathLst>
            </a:custGeom>
            <a:solidFill>
              <a:srgbClr val="A04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30181" y="4830317"/>
              <a:ext cx="52069" cy="78740"/>
            </a:xfrm>
            <a:custGeom>
              <a:avLst/>
              <a:gdLst/>
              <a:ahLst/>
              <a:cxnLst/>
              <a:rect l="l" t="t" r="r" b="b"/>
              <a:pathLst>
                <a:path w="52069" h="78739">
                  <a:moveTo>
                    <a:pt x="51815" y="78486"/>
                  </a:moveTo>
                  <a:lnTo>
                    <a:pt x="51815" y="0"/>
                  </a:lnTo>
                  <a:lnTo>
                    <a:pt x="0" y="0"/>
                  </a:lnTo>
                  <a:lnTo>
                    <a:pt x="0" y="78486"/>
                  </a:lnTo>
                  <a:lnTo>
                    <a:pt x="51815" y="78486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40849" y="4830317"/>
              <a:ext cx="31750" cy="78740"/>
            </a:xfrm>
            <a:custGeom>
              <a:avLst/>
              <a:gdLst/>
              <a:ahLst/>
              <a:cxnLst/>
              <a:rect l="l" t="t" r="r" b="b"/>
              <a:pathLst>
                <a:path w="31750" h="78739">
                  <a:moveTo>
                    <a:pt x="1524" y="0"/>
                  </a:moveTo>
                  <a:lnTo>
                    <a:pt x="0" y="0"/>
                  </a:lnTo>
                  <a:lnTo>
                    <a:pt x="0" y="78486"/>
                  </a:lnTo>
                  <a:lnTo>
                    <a:pt x="1524" y="78486"/>
                  </a:lnTo>
                  <a:lnTo>
                    <a:pt x="1524" y="0"/>
                  </a:lnTo>
                  <a:close/>
                </a:path>
                <a:path w="31750" h="78739">
                  <a:moveTo>
                    <a:pt x="16764" y="0"/>
                  </a:moveTo>
                  <a:lnTo>
                    <a:pt x="14465" y="0"/>
                  </a:lnTo>
                  <a:lnTo>
                    <a:pt x="14465" y="78486"/>
                  </a:lnTo>
                  <a:lnTo>
                    <a:pt x="16764" y="78486"/>
                  </a:lnTo>
                  <a:lnTo>
                    <a:pt x="16764" y="0"/>
                  </a:lnTo>
                  <a:close/>
                </a:path>
                <a:path w="31750" h="78739">
                  <a:moveTo>
                    <a:pt x="31242" y="0"/>
                  </a:moveTo>
                  <a:lnTo>
                    <a:pt x="29718" y="0"/>
                  </a:lnTo>
                  <a:lnTo>
                    <a:pt x="29718" y="78486"/>
                  </a:lnTo>
                  <a:lnTo>
                    <a:pt x="31242" y="78486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77603" y="4805933"/>
              <a:ext cx="20955" cy="232410"/>
            </a:xfrm>
            <a:custGeom>
              <a:avLst/>
              <a:gdLst/>
              <a:ahLst/>
              <a:cxnLst/>
              <a:rect l="l" t="t" r="r" b="b"/>
              <a:pathLst>
                <a:path w="20955" h="232410">
                  <a:moveTo>
                    <a:pt x="20574" y="232410"/>
                  </a:moveTo>
                  <a:lnTo>
                    <a:pt x="20574" y="0"/>
                  </a:lnTo>
                  <a:lnTo>
                    <a:pt x="0" y="0"/>
                  </a:lnTo>
                  <a:lnTo>
                    <a:pt x="0" y="232410"/>
                  </a:lnTo>
                  <a:lnTo>
                    <a:pt x="20574" y="232410"/>
                  </a:lnTo>
                  <a:close/>
                </a:path>
              </a:pathLst>
            </a:custGeom>
            <a:solidFill>
              <a:srgbClr val="FFC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30233" y="4919383"/>
              <a:ext cx="123825" cy="110489"/>
            </a:xfrm>
            <a:custGeom>
              <a:avLst/>
              <a:gdLst/>
              <a:ahLst/>
              <a:cxnLst/>
              <a:rect l="l" t="t" r="r" b="b"/>
              <a:pathLst>
                <a:path w="123825" h="110489">
                  <a:moveTo>
                    <a:pt x="71621" y="0"/>
                  </a:moveTo>
                  <a:lnTo>
                    <a:pt x="123433" y="0"/>
                  </a:lnTo>
                  <a:lnTo>
                    <a:pt x="123433" y="110486"/>
                  </a:lnTo>
                  <a:lnTo>
                    <a:pt x="71621" y="110486"/>
                  </a:lnTo>
                  <a:lnTo>
                    <a:pt x="71621" y="0"/>
                  </a:lnTo>
                  <a:close/>
                </a:path>
                <a:path w="123825" h="110489">
                  <a:moveTo>
                    <a:pt x="0" y="0"/>
                  </a:moveTo>
                  <a:lnTo>
                    <a:pt x="51811" y="0"/>
                  </a:lnTo>
                  <a:lnTo>
                    <a:pt x="51811" y="110486"/>
                  </a:lnTo>
                  <a:lnTo>
                    <a:pt x="0" y="11048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50527" y="4653533"/>
              <a:ext cx="980440" cy="238125"/>
            </a:xfrm>
            <a:custGeom>
              <a:avLst/>
              <a:gdLst/>
              <a:ahLst/>
              <a:cxnLst/>
              <a:rect l="l" t="t" r="r" b="b"/>
              <a:pathLst>
                <a:path w="980439" h="238125">
                  <a:moveTo>
                    <a:pt x="331470" y="236982"/>
                  </a:moveTo>
                  <a:lnTo>
                    <a:pt x="279654" y="236982"/>
                  </a:lnTo>
                  <a:lnTo>
                    <a:pt x="279654" y="237744"/>
                  </a:lnTo>
                  <a:lnTo>
                    <a:pt x="331470" y="237744"/>
                  </a:lnTo>
                  <a:lnTo>
                    <a:pt x="331470" y="236982"/>
                  </a:lnTo>
                  <a:close/>
                </a:path>
                <a:path w="980439" h="238125">
                  <a:moveTo>
                    <a:pt x="331470" y="214884"/>
                  </a:moveTo>
                  <a:lnTo>
                    <a:pt x="279654" y="214884"/>
                  </a:lnTo>
                  <a:lnTo>
                    <a:pt x="279654" y="216408"/>
                  </a:lnTo>
                  <a:lnTo>
                    <a:pt x="331470" y="216408"/>
                  </a:lnTo>
                  <a:lnTo>
                    <a:pt x="331470" y="214884"/>
                  </a:lnTo>
                  <a:close/>
                </a:path>
                <a:path w="980439" h="238125">
                  <a:moveTo>
                    <a:pt x="331470" y="192786"/>
                  </a:moveTo>
                  <a:lnTo>
                    <a:pt x="279654" y="192786"/>
                  </a:lnTo>
                  <a:lnTo>
                    <a:pt x="279654" y="193548"/>
                  </a:lnTo>
                  <a:lnTo>
                    <a:pt x="331470" y="193548"/>
                  </a:lnTo>
                  <a:lnTo>
                    <a:pt x="331470" y="192786"/>
                  </a:lnTo>
                  <a:close/>
                </a:path>
                <a:path w="980439" h="238125">
                  <a:moveTo>
                    <a:pt x="979932" y="0"/>
                  </a:moveTo>
                  <a:lnTo>
                    <a:pt x="0" y="0"/>
                  </a:lnTo>
                  <a:lnTo>
                    <a:pt x="247650" y="152400"/>
                  </a:lnTo>
                  <a:lnTo>
                    <a:pt x="979932" y="152400"/>
                  </a:lnTo>
                  <a:lnTo>
                    <a:pt x="979932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78538" y="4653457"/>
              <a:ext cx="543560" cy="152400"/>
            </a:xfrm>
            <a:custGeom>
              <a:avLst/>
              <a:gdLst/>
              <a:ahLst/>
              <a:cxnLst/>
              <a:rect l="l" t="t" r="r" b="b"/>
              <a:pathLst>
                <a:path w="543560" h="152400">
                  <a:moveTo>
                    <a:pt x="0" y="152394"/>
                  </a:moveTo>
                  <a:lnTo>
                    <a:pt x="272026" y="0"/>
                  </a:lnTo>
                  <a:lnTo>
                    <a:pt x="543312" y="152394"/>
                  </a:lnTo>
                  <a:lnTo>
                    <a:pt x="0" y="152394"/>
                  </a:lnTo>
                </a:path>
              </a:pathLst>
            </a:custGeom>
            <a:ln w="4901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01353" y="4807457"/>
              <a:ext cx="1229360" cy="36830"/>
            </a:xfrm>
            <a:custGeom>
              <a:avLst/>
              <a:gdLst/>
              <a:ahLst/>
              <a:cxnLst/>
              <a:rect l="l" t="t" r="r" b="b"/>
              <a:pathLst>
                <a:path w="1229360" h="36829">
                  <a:moveTo>
                    <a:pt x="1229106" y="8382"/>
                  </a:moveTo>
                  <a:lnTo>
                    <a:pt x="496824" y="8382"/>
                  </a:lnTo>
                  <a:lnTo>
                    <a:pt x="496824" y="0"/>
                  </a:lnTo>
                  <a:lnTo>
                    <a:pt x="0" y="0"/>
                  </a:lnTo>
                  <a:lnTo>
                    <a:pt x="0" y="35052"/>
                  </a:lnTo>
                  <a:lnTo>
                    <a:pt x="496824" y="35052"/>
                  </a:lnTo>
                  <a:lnTo>
                    <a:pt x="496824" y="36576"/>
                  </a:lnTo>
                  <a:lnTo>
                    <a:pt x="1229106" y="36576"/>
                  </a:lnTo>
                  <a:lnTo>
                    <a:pt x="1229106" y="8382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8493" y="4653533"/>
              <a:ext cx="543560" cy="152400"/>
            </a:xfrm>
            <a:custGeom>
              <a:avLst/>
              <a:gdLst/>
              <a:ahLst/>
              <a:cxnLst/>
              <a:rect l="l" t="t" r="r" b="b"/>
              <a:pathLst>
                <a:path w="543560" h="152400">
                  <a:moveTo>
                    <a:pt x="543305" y="152400"/>
                  </a:moveTo>
                  <a:lnTo>
                    <a:pt x="272033" y="0"/>
                  </a:lnTo>
                  <a:lnTo>
                    <a:pt x="0" y="152400"/>
                  </a:lnTo>
                  <a:lnTo>
                    <a:pt x="543305" y="152400"/>
                  </a:lnTo>
                  <a:close/>
                </a:path>
              </a:pathLst>
            </a:custGeom>
            <a:solidFill>
              <a:srgbClr val="FFC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25776" y="4680128"/>
              <a:ext cx="450215" cy="127000"/>
            </a:xfrm>
            <a:custGeom>
              <a:avLst/>
              <a:gdLst/>
              <a:ahLst/>
              <a:cxnLst/>
              <a:rect l="l" t="t" r="r" b="b"/>
              <a:pathLst>
                <a:path w="450214" h="127000">
                  <a:moveTo>
                    <a:pt x="0" y="126481"/>
                  </a:moveTo>
                  <a:lnTo>
                    <a:pt x="224788" y="0"/>
                  </a:lnTo>
                  <a:lnTo>
                    <a:pt x="449588" y="126481"/>
                  </a:lnTo>
                  <a:lnTo>
                    <a:pt x="0" y="126481"/>
                  </a:lnTo>
                </a:path>
              </a:pathLst>
            </a:custGeom>
            <a:ln w="4359">
              <a:solidFill>
                <a:srgbClr val="A0A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50527" y="4805933"/>
              <a:ext cx="980440" cy="28575"/>
            </a:xfrm>
            <a:custGeom>
              <a:avLst/>
              <a:gdLst/>
              <a:ahLst/>
              <a:cxnLst/>
              <a:rect l="l" t="t" r="r" b="b"/>
              <a:pathLst>
                <a:path w="980439" h="28575">
                  <a:moveTo>
                    <a:pt x="979931" y="28194"/>
                  </a:moveTo>
                  <a:lnTo>
                    <a:pt x="979931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979931" y="2819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86875" y="4801361"/>
              <a:ext cx="527050" cy="35560"/>
            </a:xfrm>
            <a:custGeom>
              <a:avLst/>
              <a:gdLst/>
              <a:ahLst/>
              <a:cxnLst/>
              <a:rect l="l" t="t" r="r" b="b"/>
              <a:pathLst>
                <a:path w="527050" h="35560">
                  <a:moveTo>
                    <a:pt x="526541" y="35051"/>
                  </a:moveTo>
                  <a:lnTo>
                    <a:pt x="526541" y="0"/>
                  </a:lnTo>
                  <a:lnTo>
                    <a:pt x="0" y="0"/>
                  </a:lnTo>
                  <a:lnTo>
                    <a:pt x="0" y="35051"/>
                  </a:lnTo>
                  <a:lnTo>
                    <a:pt x="526541" y="3505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3219" y="4876037"/>
              <a:ext cx="253746" cy="17221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6045" y="4876037"/>
              <a:ext cx="239267" cy="16611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530993" y="5035295"/>
              <a:ext cx="302260" cy="13335"/>
            </a:xfrm>
            <a:custGeom>
              <a:avLst/>
              <a:gdLst/>
              <a:ahLst/>
              <a:cxnLst/>
              <a:rect l="l" t="t" r="r" b="b"/>
              <a:pathLst>
                <a:path w="302260" h="13335">
                  <a:moveTo>
                    <a:pt x="301751" y="12953"/>
                  </a:moveTo>
                  <a:lnTo>
                    <a:pt x="301751" y="0"/>
                  </a:lnTo>
                  <a:lnTo>
                    <a:pt x="0" y="0"/>
                  </a:lnTo>
                  <a:lnTo>
                    <a:pt x="0" y="12953"/>
                  </a:lnTo>
                  <a:lnTo>
                    <a:pt x="301751" y="12953"/>
                  </a:lnTo>
                  <a:close/>
                </a:path>
              </a:pathLst>
            </a:custGeom>
            <a:solidFill>
              <a:srgbClr val="7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35821" y="4876037"/>
              <a:ext cx="78105" cy="166370"/>
            </a:xfrm>
            <a:custGeom>
              <a:avLst/>
              <a:gdLst/>
              <a:ahLst/>
              <a:cxnLst/>
              <a:rect l="l" t="t" r="r" b="b"/>
              <a:pathLst>
                <a:path w="78105" h="166370">
                  <a:moveTo>
                    <a:pt x="77724" y="155448"/>
                  </a:moveTo>
                  <a:lnTo>
                    <a:pt x="77724" y="145541"/>
                  </a:lnTo>
                  <a:lnTo>
                    <a:pt x="76200" y="131825"/>
                  </a:lnTo>
                  <a:lnTo>
                    <a:pt x="73152" y="118872"/>
                  </a:lnTo>
                  <a:lnTo>
                    <a:pt x="69342" y="108203"/>
                  </a:lnTo>
                  <a:lnTo>
                    <a:pt x="64008" y="84582"/>
                  </a:lnTo>
                  <a:lnTo>
                    <a:pt x="57150" y="51815"/>
                  </a:lnTo>
                  <a:lnTo>
                    <a:pt x="54102" y="32765"/>
                  </a:lnTo>
                  <a:lnTo>
                    <a:pt x="45719" y="12953"/>
                  </a:lnTo>
                  <a:lnTo>
                    <a:pt x="41148" y="4572"/>
                  </a:lnTo>
                  <a:lnTo>
                    <a:pt x="37337" y="762"/>
                  </a:lnTo>
                  <a:lnTo>
                    <a:pt x="33528" y="0"/>
                  </a:lnTo>
                  <a:lnTo>
                    <a:pt x="30480" y="3810"/>
                  </a:lnTo>
                  <a:lnTo>
                    <a:pt x="22860" y="35051"/>
                  </a:lnTo>
                  <a:lnTo>
                    <a:pt x="18287" y="44958"/>
                  </a:lnTo>
                  <a:lnTo>
                    <a:pt x="15240" y="54101"/>
                  </a:lnTo>
                  <a:lnTo>
                    <a:pt x="15240" y="73151"/>
                  </a:lnTo>
                  <a:lnTo>
                    <a:pt x="13716" y="89153"/>
                  </a:lnTo>
                  <a:lnTo>
                    <a:pt x="11430" y="99060"/>
                  </a:lnTo>
                  <a:lnTo>
                    <a:pt x="4572" y="112013"/>
                  </a:lnTo>
                  <a:lnTo>
                    <a:pt x="762" y="121158"/>
                  </a:lnTo>
                  <a:lnTo>
                    <a:pt x="0" y="130301"/>
                  </a:lnTo>
                  <a:lnTo>
                    <a:pt x="0" y="140208"/>
                  </a:lnTo>
                  <a:lnTo>
                    <a:pt x="762" y="147065"/>
                  </a:lnTo>
                  <a:lnTo>
                    <a:pt x="3810" y="155448"/>
                  </a:lnTo>
                  <a:lnTo>
                    <a:pt x="8381" y="161544"/>
                  </a:lnTo>
                  <a:lnTo>
                    <a:pt x="15240" y="166115"/>
                  </a:lnTo>
                  <a:lnTo>
                    <a:pt x="71628" y="163829"/>
                  </a:lnTo>
                  <a:lnTo>
                    <a:pt x="74675" y="161544"/>
                  </a:lnTo>
                  <a:lnTo>
                    <a:pt x="77724" y="155448"/>
                  </a:lnTo>
                  <a:close/>
                </a:path>
              </a:pathLst>
            </a:custGeom>
            <a:solidFill>
              <a:srgbClr val="00A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35821" y="5035295"/>
              <a:ext cx="156210" cy="13335"/>
            </a:xfrm>
            <a:custGeom>
              <a:avLst/>
              <a:gdLst/>
              <a:ahLst/>
              <a:cxnLst/>
              <a:rect l="l" t="t" r="r" b="b"/>
              <a:pathLst>
                <a:path w="156210" h="13335">
                  <a:moveTo>
                    <a:pt x="156210" y="12953"/>
                  </a:moveTo>
                  <a:lnTo>
                    <a:pt x="156210" y="0"/>
                  </a:lnTo>
                  <a:lnTo>
                    <a:pt x="0" y="0"/>
                  </a:lnTo>
                  <a:lnTo>
                    <a:pt x="0" y="12953"/>
                  </a:lnTo>
                  <a:lnTo>
                    <a:pt x="156210" y="12953"/>
                  </a:lnTo>
                  <a:close/>
                </a:path>
              </a:pathLst>
            </a:custGeom>
            <a:solidFill>
              <a:srgbClr val="7F3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21421" y="3928871"/>
              <a:ext cx="4819650" cy="336550"/>
            </a:xfrm>
            <a:custGeom>
              <a:avLst/>
              <a:gdLst/>
              <a:ahLst/>
              <a:cxnLst/>
              <a:rect l="l" t="t" r="r" b="b"/>
              <a:pathLst>
                <a:path w="4819650" h="336550">
                  <a:moveTo>
                    <a:pt x="4819650" y="323088"/>
                  </a:moveTo>
                  <a:lnTo>
                    <a:pt x="6858" y="0"/>
                  </a:lnTo>
                  <a:lnTo>
                    <a:pt x="762" y="0"/>
                  </a:lnTo>
                  <a:lnTo>
                    <a:pt x="0" y="12954"/>
                  </a:lnTo>
                  <a:lnTo>
                    <a:pt x="6096" y="12954"/>
                  </a:lnTo>
                  <a:lnTo>
                    <a:pt x="4818875" y="336042"/>
                  </a:lnTo>
                  <a:lnTo>
                    <a:pt x="4819650" y="3230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0286" y="4298441"/>
              <a:ext cx="87642" cy="9601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606181" y="3964685"/>
              <a:ext cx="4765675" cy="658495"/>
            </a:xfrm>
            <a:custGeom>
              <a:avLst/>
              <a:gdLst/>
              <a:ahLst/>
              <a:cxnLst/>
              <a:rect l="l" t="t" r="r" b="b"/>
              <a:pathLst>
                <a:path w="4765675" h="658495">
                  <a:moveTo>
                    <a:pt x="4765548" y="387858"/>
                  </a:moveTo>
                  <a:lnTo>
                    <a:pt x="4764024" y="374904"/>
                  </a:lnTo>
                  <a:lnTo>
                    <a:pt x="4757915" y="375666"/>
                  </a:lnTo>
                  <a:lnTo>
                    <a:pt x="1726095" y="645198"/>
                  </a:lnTo>
                  <a:lnTo>
                    <a:pt x="10668" y="2286"/>
                  </a:lnTo>
                  <a:lnTo>
                    <a:pt x="4572" y="0"/>
                  </a:lnTo>
                  <a:lnTo>
                    <a:pt x="0" y="12192"/>
                  </a:lnTo>
                  <a:lnTo>
                    <a:pt x="6096" y="14478"/>
                  </a:lnTo>
                  <a:lnTo>
                    <a:pt x="1722120" y="657606"/>
                  </a:lnTo>
                  <a:lnTo>
                    <a:pt x="1725168" y="658368"/>
                  </a:lnTo>
                  <a:lnTo>
                    <a:pt x="4759439" y="388620"/>
                  </a:lnTo>
                  <a:lnTo>
                    <a:pt x="4765548" y="3878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111637" y="3394964"/>
            <a:ext cx="579501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56565">
              <a:lnSpc>
                <a:spcPct val="100000"/>
              </a:lnSpc>
              <a:spcBef>
                <a:spcPts val="100"/>
              </a:spcBef>
              <a:buChar char="•"/>
              <a:tabLst>
                <a:tab pos="494665" algn="l"/>
              </a:tabLst>
            </a:pPr>
            <a:r>
              <a:rPr sz="2400" dirty="0">
                <a:latin typeface="Arial MT"/>
                <a:cs typeface="Arial MT"/>
              </a:rPr>
              <a:t>variations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phase:</a:t>
            </a:r>
            <a:endParaRPr sz="2400">
              <a:latin typeface="Arial MT"/>
              <a:cs typeface="Arial MT"/>
            </a:endParaRPr>
          </a:p>
          <a:p>
            <a:pPr marR="986790" algn="r">
              <a:lnSpc>
                <a:spcPct val="100000"/>
              </a:lnSpc>
              <a:spcBef>
                <a:spcPts val="50"/>
              </a:spcBef>
            </a:pPr>
            <a:r>
              <a:rPr sz="2400" spc="-25" dirty="0">
                <a:latin typeface="Symbol" panose="05050102010706020507"/>
                <a:cs typeface="Symbol" panose="05050102010706020507"/>
              </a:rPr>
              <a:t></a:t>
            </a:r>
            <a:r>
              <a:rPr sz="2700" spc="-37" baseline="-2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700" baseline="-2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73351" y="4361179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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344039" y="45288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595495" y="4159250"/>
            <a:ext cx="965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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00" spc="292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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Symbol" panose="05050102010706020507"/>
                <a:cs typeface="Symbol" panose="05050102010706020507"/>
              </a:rPr>
              <a:t></a:t>
            </a:r>
            <a:r>
              <a:rPr sz="2700" spc="-52" baseline="-2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700" baseline="-2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630034" y="6681216"/>
            <a:ext cx="13335" cy="100965"/>
          </a:xfrm>
          <a:custGeom>
            <a:avLst/>
            <a:gdLst/>
            <a:ahLst/>
            <a:cxnLst/>
            <a:rect l="l" t="t" r="r" b="b"/>
            <a:pathLst>
              <a:path w="13334" h="100965">
                <a:moveTo>
                  <a:pt x="12953" y="100583"/>
                </a:moveTo>
                <a:lnTo>
                  <a:pt x="12953" y="0"/>
                </a:lnTo>
                <a:lnTo>
                  <a:pt x="0" y="0"/>
                </a:lnTo>
                <a:lnTo>
                  <a:pt x="0" y="100583"/>
                </a:lnTo>
                <a:lnTo>
                  <a:pt x="12953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30034" y="6858000"/>
            <a:ext cx="13335" cy="100965"/>
          </a:xfrm>
          <a:custGeom>
            <a:avLst/>
            <a:gdLst/>
            <a:ahLst/>
            <a:cxnLst/>
            <a:rect l="l" t="t" r="r" b="b"/>
            <a:pathLst>
              <a:path w="13334" h="100965">
                <a:moveTo>
                  <a:pt x="12953" y="100583"/>
                </a:moveTo>
                <a:lnTo>
                  <a:pt x="12953" y="0"/>
                </a:lnTo>
                <a:lnTo>
                  <a:pt x="0" y="0"/>
                </a:lnTo>
                <a:lnTo>
                  <a:pt x="0" y="100583"/>
                </a:lnTo>
                <a:lnTo>
                  <a:pt x="12953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30034" y="7034783"/>
            <a:ext cx="13335" cy="56515"/>
          </a:xfrm>
          <a:custGeom>
            <a:avLst/>
            <a:gdLst/>
            <a:ahLst/>
            <a:cxnLst/>
            <a:rect l="l" t="t" r="r" b="b"/>
            <a:pathLst>
              <a:path w="13334" h="56515">
                <a:moveTo>
                  <a:pt x="12953" y="56388"/>
                </a:moveTo>
                <a:lnTo>
                  <a:pt x="12953" y="0"/>
                </a:lnTo>
                <a:lnTo>
                  <a:pt x="0" y="0"/>
                </a:lnTo>
                <a:lnTo>
                  <a:pt x="0" y="56388"/>
                </a:lnTo>
                <a:lnTo>
                  <a:pt x="12953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1514741" y="5897879"/>
            <a:ext cx="5350510" cy="1209040"/>
            <a:chOff x="1514741" y="5897879"/>
            <a:chExt cx="5350510" cy="1209040"/>
          </a:xfrm>
        </p:grpSpPr>
        <p:sp>
          <p:nvSpPr>
            <p:cNvPr id="86" name="object 86"/>
            <p:cNvSpPr/>
            <p:nvPr/>
          </p:nvSpPr>
          <p:spPr>
            <a:xfrm>
              <a:off x="1514741" y="6019799"/>
              <a:ext cx="5128260" cy="986790"/>
            </a:xfrm>
            <a:custGeom>
              <a:avLst/>
              <a:gdLst/>
              <a:ahLst/>
              <a:cxnLst/>
              <a:rect l="l" t="t" r="r" b="b"/>
              <a:pathLst>
                <a:path w="5128259" h="986790">
                  <a:moveTo>
                    <a:pt x="261366" y="886206"/>
                  </a:moveTo>
                  <a:lnTo>
                    <a:pt x="260604" y="881634"/>
                  </a:lnTo>
                  <a:lnTo>
                    <a:pt x="246811" y="804176"/>
                  </a:lnTo>
                  <a:lnTo>
                    <a:pt x="246811" y="879284"/>
                  </a:lnTo>
                  <a:lnTo>
                    <a:pt x="104394" y="960882"/>
                  </a:lnTo>
                  <a:lnTo>
                    <a:pt x="104394" y="960462"/>
                  </a:lnTo>
                  <a:lnTo>
                    <a:pt x="171564" y="845477"/>
                  </a:lnTo>
                  <a:lnTo>
                    <a:pt x="246595" y="878103"/>
                  </a:lnTo>
                  <a:lnTo>
                    <a:pt x="246811" y="879284"/>
                  </a:lnTo>
                  <a:lnTo>
                    <a:pt x="246811" y="804176"/>
                  </a:lnTo>
                  <a:lnTo>
                    <a:pt x="245376" y="796124"/>
                  </a:lnTo>
                  <a:lnTo>
                    <a:pt x="245376" y="871245"/>
                  </a:lnTo>
                  <a:lnTo>
                    <a:pt x="174510" y="840435"/>
                  </a:lnTo>
                  <a:lnTo>
                    <a:pt x="224612" y="754672"/>
                  </a:lnTo>
                  <a:lnTo>
                    <a:pt x="245376" y="871245"/>
                  </a:lnTo>
                  <a:lnTo>
                    <a:pt x="245376" y="796124"/>
                  </a:lnTo>
                  <a:lnTo>
                    <a:pt x="235762" y="742124"/>
                  </a:lnTo>
                  <a:lnTo>
                    <a:pt x="236982" y="741426"/>
                  </a:lnTo>
                  <a:lnTo>
                    <a:pt x="234962" y="737654"/>
                  </a:lnTo>
                  <a:lnTo>
                    <a:pt x="220573" y="656869"/>
                  </a:lnTo>
                  <a:lnTo>
                    <a:pt x="220573" y="731977"/>
                  </a:lnTo>
                  <a:lnTo>
                    <a:pt x="219519" y="731215"/>
                  </a:lnTo>
                  <a:lnTo>
                    <a:pt x="219519" y="751205"/>
                  </a:lnTo>
                  <a:lnTo>
                    <a:pt x="168833" y="837971"/>
                  </a:lnTo>
                  <a:lnTo>
                    <a:pt x="165887" y="836701"/>
                  </a:lnTo>
                  <a:lnTo>
                    <a:pt x="165887" y="843013"/>
                  </a:lnTo>
                  <a:lnTo>
                    <a:pt x="104394" y="948283"/>
                  </a:lnTo>
                  <a:lnTo>
                    <a:pt x="104394" y="816279"/>
                  </a:lnTo>
                  <a:lnTo>
                    <a:pt x="165887" y="843013"/>
                  </a:lnTo>
                  <a:lnTo>
                    <a:pt x="165887" y="836701"/>
                  </a:lnTo>
                  <a:lnTo>
                    <a:pt x="109499" y="812165"/>
                  </a:lnTo>
                  <a:lnTo>
                    <a:pt x="219519" y="751205"/>
                  </a:lnTo>
                  <a:lnTo>
                    <a:pt x="219519" y="731215"/>
                  </a:lnTo>
                  <a:lnTo>
                    <a:pt x="217830" y="729983"/>
                  </a:lnTo>
                  <a:lnTo>
                    <a:pt x="217830" y="737323"/>
                  </a:lnTo>
                  <a:lnTo>
                    <a:pt x="104394" y="800201"/>
                  </a:lnTo>
                  <a:lnTo>
                    <a:pt x="104394" y="654583"/>
                  </a:lnTo>
                  <a:lnTo>
                    <a:pt x="217830" y="737323"/>
                  </a:lnTo>
                  <a:lnTo>
                    <a:pt x="217830" y="729983"/>
                  </a:lnTo>
                  <a:lnTo>
                    <a:pt x="108267" y="650062"/>
                  </a:lnTo>
                  <a:lnTo>
                    <a:pt x="197243" y="600925"/>
                  </a:lnTo>
                  <a:lnTo>
                    <a:pt x="220573" y="731977"/>
                  </a:lnTo>
                  <a:lnTo>
                    <a:pt x="220573" y="656869"/>
                  </a:lnTo>
                  <a:lnTo>
                    <a:pt x="209397" y="594118"/>
                  </a:lnTo>
                  <a:lnTo>
                    <a:pt x="210312" y="593598"/>
                  </a:lnTo>
                  <a:lnTo>
                    <a:pt x="208813" y="590804"/>
                  </a:lnTo>
                  <a:lnTo>
                    <a:pt x="194843" y="512368"/>
                  </a:lnTo>
                  <a:lnTo>
                    <a:pt x="194843" y="587463"/>
                  </a:lnTo>
                  <a:lnTo>
                    <a:pt x="104394" y="637400"/>
                  </a:lnTo>
                  <a:lnTo>
                    <a:pt x="104394" y="635825"/>
                  </a:lnTo>
                  <a:lnTo>
                    <a:pt x="171145" y="454444"/>
                  </a:lnTo>
                  <a:lnTo>
                    <a:pt x="194843" y="587463"/>
                  </a:lnTo>
                  <a:lnTo>
                    <a:pt x="194843" y="512368"/>
                  </a:lnTo>
                  <a:lnTo>
                    <a:pt x="182549" y="443344"/>
                  </a:lnTo>
                  <a:lnTo>
                    <a:pt x="183642" y="442722"/>
                  </a:lnTo>
                  <a:lnTo>
                    <a:pt x="181851" y="439369"/>
                  </a:lnTo>
                  <a:lnTo>
                    <a:pt x="167995" y="361581"/>
                  </a:lnTo>
                  <a:lnTo>
                    <a:pt x="167995" y="436702"/>
                  </a:lnTo>
                  <a:lnTo>
                    <a:pt x="164566" y="438619"/>
                  </a:lnTo>
                  <a:lnTo>
                    <a:pt x="164566" y="453453"/>
                  </a:lnTo>
                  <a:lnTo>
                    <a:pt x="104394" y="616978"/>
                  </a:lnTo>
                  <a:lnTo>
                    <a:pt x="104394" y="487083"/>
                  </a:lnTo>
                  <a:lnTo>
                    <a:pt x="164566" y="453453"/>
                  </a:lnTo>
                  <a:lnTo>
                    <a:pt x="164566" y="438619"/>
                  </a:lnTo>
                  <a:lnTo>
                    <a:pt x="104394" y="472249"/>
                  </a:lnTo>
                  <a:lnTo>
                    <a:pt x="104394" y="333832"/>
                  </a:lnTo>
                  <a:lnTo>
                    <a:pt x="167868" y="436041"/>
                  </a:lnTo>
                  <a:lnTo>
                    <a:pt x="167995" y="436702"/>
                  </a:lnTo>
                  <a:lnTo>
                    <a:pt x="167995" y="361581"/>
                  </a:lnTo>
                  <a:lnTo>
                    <a:pt x="164973" y="344614"/>
                  </a:lnTo>
                  <a:lnTo>
                    <a:pt x="164973" y="419735"/>
                  </a:lnTo>
                  <a:lnTo>
                    <a:pt x="107035" y="326466"/>
                  </a:lnTo>
                  <a:lnTo>
                    <a:pt x="144665" y="305676"/>
                  </a:lnTo>
                  <a:lnTo>
                    <a:pt x="164973" y="419735"/>
                  </a:lnTo>
                  <a:lnTo>
                    <a:pt x="164973" y="344614"/>
                  </a:lnTo>
                  <a:lnTo>
                    <a:pt x="156832" y="298894"/>
                  </a:lnTo>
                  <a:lnTo>
                    <a:pt x="158496" y="297942"/>
                  </a:lnTo>
                  <a:lnTo>
                    <a:pt x="155752" y="292823"/>
                  </a:lnTo>
                  <a:lnTo>
                    <a:pt x="142278" y="217170"/>
                  </a:lnTo>
                  <a:lnTo>
                    <a:pt x="142278" y="292214"/>
                  </a:lnTo>
                  <a:lnTo>
                    <a:pt x="105156" y="312712"/>
                  </a:lnTo>
                  <a:lnTo>
                    <a:pt x="121285" y="174358"/>
                  </a:lnTo>
                  <a:lnTo>
                    <a:pt x="142278" y="292214"/>
                  </a:lnTo>
                  <a:lnTo>
                    <a:pt x="142278" y="217170"/>
                  </a:lnTo>
                  <a:lnTo>
                    <a:pt x="131038" y="154051"/>
                  </a:lnTo>
                  <a:lnTo>
                    <a:pt x="132588" y="153162"/>
                  </a:lnTo>
                  <a:lnTo>
                    <a:pt x="130035" y="148399"/>
                  </a:lnTo>
                  <a:lnTo>
                    <a:pt x="116509" y="72390"/>
                  </a:lnTo>
                  <a:lnTo>
                    <a:pt x="116509" y="162255"/>
                  </a:lnTo>
                  <a:lnTo>
                    <a:pt x="104394" y="266242"/>
                  </a:lnTo>
                  <a:lnTo>
                    <a:pt x="104394" y="169075"/>
                  </a:lnTo>
                  <a:lnTo>
                    <a:pt x="116509" y="162255"/>
                  </a:lnTo>
                  <a:lnTo>
                    <a:pt x="116509" y="72390"/>
                  </a:lnTo>
                  <a:lnTo>
                    <a:pt x="116497" y="147408"/>
                  </a:lnTo>
                  <a:lnTo>
                    <a:pt x="104394" y="154216"/>
                  </a:lnTo>
                  <a:lnTo>
                    <a:pt x="104394" y="79336"/>
                  </a:lnTo>
                  <a:lnTo>
                    <a:pt x="116497" y="147408"/>
                  </a:lnTo>
                  <a:lnTo>
                    <a:pt x="116497" y="72313"/>
                  </a:lnTo>
                  <a:lnTo>
                    <a:pt x="104394" y="4279"/>
                  </a:lnTo>
                  <a:lnTo>
                    <a:pt x="104394" y="3810"/>
                  </a:lnTo>
                  <a:lnTo>
                    <a:pt x="103632" y="0"/>
                  </a:lnTo>
                  <a:lnTo>
                    <a:pt x="90678" y="762"/>
                  </a:lnTo>
                  <a:lnTo>
                    <a:pt x="90678" y="2286"/>
                  </a:lnTo>
                  <a:lnTo>
                    <a:pt x="90678" y="10236"/>
                  </a:lnTo>
                  <a:lnTo>
                    <a:pt x="90678" y="937056"/>
                  </a:lnTo>
                  <a:lnTo>
                    <a:pt x="87807" y="928116"/>
                  </a:lnTo>
                  <a:lnTo>
                    <a:pt x="87807" y="948639"/>
                  </a:lnTo>
                  <a:lnTo>
                    <a:pt x="17183" y="869708"/>
                  </a:lnTo>
                  <a:lnTo>
                    <a:pt x="54267" y="844156"/>
                  </a:lnTo>
                  <a:lnTo>
                    <a:pt x="87807" y="948639"/>
                  </a:lnTo>
                  <a:lnTo>
                    <a:pt x="87807" y="928116"/>
                  </a:lnTo>
                  <a:lnTo>
                    <a:pt x="59664" y="840447"/>
                  </a:lnTo>
                  <a:lnTo>
                    <a:pt x="90678" y="819073"/>
                  </a:lnTo>
                  <a:lnTo>
                    <a:pt x="90678" y="795591"/>
                  </a:lnTo>
                  <a:lnTo>
                    <a:pt x="88773" y="793572"/>
                  </a:lnTo>
                  <a:lnTo>
                    <a:pt x="88773" y="812419"/>
                  </a:lnTo>
                  <a:lnTo>
                    <a:pt x="57569" y="833920"/>
                  </a:lnTo>
                  <a:lnTo>
                    <a:pt x="52171" y="817105"/>
                  </a:lnTo>
                  <a:lnTo>
                    <a:pt x="52171" y="837641"/>
                  </a:lnTo>
                  <a:lnTo>
                    <a:pt x="14224" y="863790"/>
                  </a:lnTo>
                  <a:lnTo>
                    <a:pt x="25641" y="754938"/>
                  </a:lnTo>
                  <a:lnTo>
                    <a:pt x="52171" y="837641"/>
                  </a:lnTo>
                  <a:lnTo>
                    <a:pt x="52171" y="817105"/>
                  </a:lnTo>
                  <a:lnTo>
                    <a:pt x="30988" y="751078"/>
                  </a:lnTo>
                  <a:lnTo>
                    <a:pt x="88773" y="812419"/>
                  </a:lnTo>
                  <a:lnTo>
                    <a:pt x="88773" y="793572"/>
                  </a:lnTo>
                  <a:lnTo>
                    <a:pt x="31280" y="732548"/>
                  </a:lnTo>
                  <a:lnTo>
                    <a:pt x="90678" y="659688"/>
                  </a:lnTo>
                  <a:lnTo>
                    <a:pt x="90678" y="650265"/>
                  </a:lnTo>
                  <a:lnTo>
                    <a:pt x="28625" y="726376"/>
                  </a:lnTo>
                  <a:lnTo>
                    <a:pt x="42100" y="597992"/>
                  </a:lnTo>
                  <a:lnTo>
                    <a:pt x="90678" y="648411"/>
                  </a:lnTo>
                  <a:lnTo>
                    <a:pt x="90678" y="629767"/>
                  </a:lnTo>
                  <a:lnTo>
                    <a:pt x="43865" y="581164"/>
                  </a:lnTo>
                  <a:lnTo>
                    <a:pt x="55930" y="466178"/>
                  </a:lnTo>
                  <a:lnTo>
                    <a:pt x="90678" y="627710"/>
                  </a:lnTo>
                  <a:lnTo>
                    <a:pt x="90678" y="597839"/>
                  </a:lnTo>
                  <a:lnTo>
                    <a:pt x="60185" y="456082"/>
                  </a:lnTo>
                  <a:lnTo>
                    <a:pt x="90678" y="485521"/>
                  </a:lnTo>
                  <a:lnTo>
                    <a:pt x="90678" y="467537"/>
                  </a:lnTo>
                  <a:lnTo>
                    <a:pt x="59004" y="436956"/>
                  </a:lnTo>
                  <a:lnTo>
                    <a:pt x="60058" y="426885"/>
                  </a:lnTo>
                  <a:lnTo>
                    <a:pt x="90678" y="340842"/>
                  </a:lnTo>
                  <a:lnTo>
                    <a:pt x="90678" y="231101"/>
                  </a:lnTo>
                  <a:lnTo>
                    <a:pt x="89230" y="202996"/>
                  </a:lnTo>
                  <a:lnTo>
                    <a:pt x="89230" y="325462"/>
                  </a:lnTo>
                  <a:lnTo>
                    <a:pt x="62941" y="399338"/>
                  </a:lnTo>
                  <a:lnTo>
                    <a:pt x="72466" y="308698"/>
                  </a:lnTo>
                  <a:lnTo>
                    <a:pt x="89230" y="325462"/>
                  </a:lnTo>
                  <a:lnTo>
                    <a:pt x="89230" y="202996"/>
                  </a:lnTo>
                  <a:lnTo>
                    <a:pt x="88442" y="187706"/>
                  </a:lnTo>
                  <a:lnTo>
                    <a:pt x="88442" y="306387"/>
                  </a:lnTo>
                  <a:lnTo>
                    <a:pt x="74206" y="292150"/>
                  </a:lnTo>
                  <a:lnTo>
                    <a:pt x="83273" y="205727"/>
                  </a:lnTo>
                  <a:lnTo>
                    <a:pt x="88442" y="306387"/>
                  </a:lnTo>
                  <a:lnTo>
                    <a:pt x="88442" y="187706"/>
                  </a:lnTo>
                  <a:lnTo>
                    <a:pt x="87363" y="166738"/>
                  </a:lnTo>
                  <a:lnTo>
                    <a:pt x="87579" y="164731"/>
                  </a:lnTo>
                  <a:lnTo>
                    <a:pt x="90678" y="166839"/>
                  </a:lnTo>
                  <a:lnTo>
                    <a:pt x="90678" y="150964"/>
                  </a:lnTo>
                  <a:lnTo>
                    <a:pt x="89141" y="149910"/>
                  </a:lnTo>
                  <a:lnTo>
                    <a:pt x="90678" y="135280"/>
                  </a:lnTo>
                  <a:lnTo>
                    <a:pt x="90678" y="10236"/>
                  </a:lnTo>
                  <a:lnTo>
                    <a:pt x="75920" y="150812"/>
                  </a:lnTo>
                  <a:lnTo>
                    <a:pt x="73152" y="154686"/>
                  </a:lnTo>
                  <a:lnTo>
                    <a:pt x="75349" y="156260"/>
                  </a:lnTo>
                  <a:lnTo>
                    <a:pt x="60693" y="295922"/>
                  </a:lnTo>
                  <a:lnTo>
                    <a:pt x="60198" y="296418"/>
                  </a:lnTo>
                  <a:lnTo>
                    <a:pt x="60591" y="296824"/>
                  </a:lnTo>
                  <a:lnTo>
                    <a:pt x="45504" y="440651"/>
                  </a:lnTo>
                  <a:lnTo>
                    <a:pt x="44958" y="441198"/>
                  </a:lnTo>
                  <a:lnTo>
                    <a:pt x="45402" y="441655"/>
                  </a:lnTo>
                  <a:lnTo>
                    <a:pt x="30772" y="581126"/>
                  </a:lnTo>
                  <a:lnTo>
                    <a:pt x="28194" y="583704"/>
                  </a:lnTo>
                  <a:lnTo>
                    <a:pt x="30276" y="585800"/>
                  </a:lnTo>
                  <a:lnTo>
                    <a:pt x="14782" y="733501"/>
                  </a:lnTo>
                  <a:lnTo>
                    <a:pt x="14478" y="733806"/>
                  </a:lnTo>
                  <a:lnTo>
                    <a:pt x="14719" y="734060"/>
                  </a:lnTo>
                  <a:lnTo>
                    <a:pt x="762" y="867156"/>
                  </a:lnTo>
                  <a:lnTo>
                    <a:pt x="0" y="870204"/>
                  </a:lnTo>
                  <a:lnTo>
                    <a:pt x="1981" y="872185"/>
                  </a:lnTo>
                  <a:lnTo>
                    <a:pt x="1524" y="872490"/>
                  </a:lnTo>
                  <a:lnTo>
                    <a:pt x="5334" y="877824"/>
                  </a:lnTo>
                  <a:lnTo>
                    <a:pt x="6400" y="877112"/>
                  </a:lnTo>
                  <a:lnTo>
                    <a:pt x="90678" y="971448"/>
                  </a:lnTo>
                  <a:lnTo>
                    <a:pt x="90678" y="983742"/>
                  </a:lnTo>
                  <a:lnTo>
                    <a:pt x="93726" y="981964"/>
                  </a:lnTo>
                  <a:lnTo>
                    <a:pt x="97904" y="979538"/>
                  </a:lnTo>
                  <a:lnTo>
                    <a:pt x="104394" y="986790"/>
                  </a:lnTo>
                  <a:lnTo>
                    <a:pt x="104394" y="975804"/>
                  </a:lnTo>
                  <a:lnTo>
                    <a:pt x="256794" y="888492"/>
                  </a:lnTo>
                  <a:lnTo>
                    <a:pt x="261366" y="886206"/>
                  </a:lnTo>
                  <a:close/>
                </a:path>
                <a:path w="5128259" h="986790">
                  <a:moveTo>
                    <a:pt x="5128247" y="485394"/>
                  </a:moveTo>
                  <a:lnTo>
                    <a:pt x="5115293" y="485394"/>
                  </a:lnTo>
                  <a:lnTo>
                    <a:pt x="5115293" y="585978"/>
                  </a:lnTo>
                  <a:lnTo>
                    <a:pt x="5128247" y="585978"/>
                  </a:lnTo>
                  <a:lnTo>
                    <a:pt x="5128247" y="485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18551" y="5897879"/>
              <a:ext cx="201930" cy="998219"/>
            </a:xfrm>
            <a:custGeom>
              <a:avLst/>
              <a:gdLst/>
              <a:ahLst/>
              <a:cxnLst/>
              <a:rect l="l" t="t" r="r" b="b"/>
              <a:pathLst>
                <a:path w="201930" h="998220">
                  <a:moveTo>
                    <a:pt x="100584" y="7620"/>
                  </a:moveTo>
                  <a:lnTo>
                    <a:pt x="99822" y="5334"/>
                  </a:lnTo>
                  <a:lnTo>
                    <a:pt x="99822" y="4572"/>
                  </a:lnTo>
                  <a:lnTo>
                    <a:pt x="99060" y="3048"/>
                  </a:lnTo>
                  <a:lnTo>
                    <a:pt x="97536" y="2286"/>
                  </a:lnTo>
                  <a:lnTo>
                    <a:pt x="95250" y="762"/>
                  </a:lnTo>
                  <a:lnTo>
                    <a:pt x="93916" y="101"/>
                  </a:lnTo>
                  <a:lnTo>
                    <a:pt x="89916" y="0"/>
                  </a:lnTo>
                  <a:lnTo>
                    <a:pt x="87630" y="762"/>
                  </a:lnTo>
                  <a:lnTo>
                    <a:pt x="86106" y="2286"/>
                  </a:lnTo>
                  <a:lnTo>
                    <a:pt x="86106" y="3048"/>
                  </a:lnTo>
                  <a:lnTo>
                    <a:pt x="85344" y="4572"/>
                  </a:lnTo>
                  <a:lnTo>
                    <a:pt x="84582" y="5334"/>
                  </a:lnTo>
                  <a:lnTo>
                    <a:pt x="83820" y="7620"/>
                  </a:lnTo>
                  <a:lnTo>
                    <a:pt x="84582" y="9906"/>
                  </a:lnTo>
                  <a:lnTo>
                    <a:pt x="86106" y="12954"/>
                  </a:lnTo>
                  <a:lnTo>
                    <a:pt x="86106" y="13716"/>
                  </a:lnTo>
                  <a:lnTo>
                    <a:pt x="87630" y="15240"/>
                  </a:lnTo>
                  <a:lnTo>
                    <a:pt x="88392" y="15494"/>
                  </a:lnTo>
                  <a:lnTo>
                    <a:pt x="88392" y="142494"/>
                  </a:lnTo>
                  <a:lnTo>
                    <a:pt x="94488" y="142494"/>
                  </a:lnTo>
                  <a:lnTo>
                    <a:pt x="94488" y="16002"/>
                  </a:lnTo>
                  <a:lnTo>
                    <a:pt x="95250" y="16002"/>
                  </a:lnTo>
                  <a:lnTo>
                    <a:pt x="97536" y="14478"/>
                  </a:lnTo>
                  <a:lnTo>
                    <a:pt x="99060" y="12954"/>
                  </a:lnTo>
                  <a:lnTo>
                    <a:pt x="100584" y="9906"/>
                  </a:lnTo>
                  <a:lnTo>
                    <a:pt x="98158" y="8534"/>
                  </a:lnTo>
                  <a:lnTo>
                    <a:pt x="100584" y="7620"/>
                  </a:lnTo>
                  <a:close/>
                </a:path>
                <a:path w="201930" h="998220">
                  <a:moveTo>
                    <a:pt x="201930" y="714756"/>
                  </a:moveTo>
                  <a:lnTo>
                    <a:pt x="200406" y="712470"/>
                  </a:lnTo>
                  <a:lnTo>
                    <a:pt x="200215" y="712279"/>
                  </a:lnTo>
                  <a:lnTo>
                    <a:pt x="200406" y="711720"/>
                  </a:lnTo>
                  <a:lnTo>
                    <a:pt x="199237" y="711225"/>
                  </a:lnTo>
                  <a:lnTo>
                    <a:pt x="193370" y="704938"/>
                  </a:lnTo>
                  <a:lnTo>
                    <a:pt x="193370" y="713651"/>
                  </a:lnTo>
                  <a:lnTo>
                    <a:pt x="93827" y="920737"/>
                  </a:lnTo>
                  <a:lnTo>
                    <a:pt x="38519" y="710298"/>
                  </a:lnTo>
                  <a:lnTo>
                    <a:pt x="92951" y="606933"/>
                  </a:lnTo>
                  <a:lnTo>
                    <a:pt x="94208" y="607250"/>
                  </a:lnTo>
                  <a:lnTo>
                    <a:pt x="193370" y="713651"/>
                  </a:lnTo>
                  <a:lnTo>
                    <a:pt x="193370" y="704938"/>
                  </a:lnTo>
                  <a:lnTo>
                    <a:pt x="96240" y="600710"/>
                  </a:lnTo>
                  <a:lnTo>
                    <a:pt x="96774" y="599694"/>
                  </a:lnTo>
                  <a:lnTo>
                    <a:pt x="98298" y="597408"/>
                  </a:lnTo>
                  <a:lnTo>
                    <a:pt x="97294" y="596836"/>
                  </a:lnTo>
                  <a:lnTo>
                    <a:pt x="147066" y="416052"/>
                  </a:lnTo>
                  <a:lnTo>
                    <a:pt x="147828" y="413004"/>
                  </a:lnTo>
                  <a:lnTo>
                    <a:pt x="141732" y="411480"/>
                  </a:lnTo>
                  <a:lnTo>
                    <a:pt x="140970" y="414528"/>
                  </a:lnTo>
                  <a:lnTo>
                    <a:pt x="93548" y="586714"/>
                  </a:lnTo>
                  <a:lnTo>
                    <a:pt x="68580" y="418338"/>
                  </a:lnTo>
                  <a:lnTo>
                    <a:pt x="68580" y="415290"/>
                  </a:lnTo>
                  <a:lnTo>
                    <a:pt x="62484" y="416052"/>
                  </a:lnTo>
                  <a:lnTo>
                    <a:pt x="62484" y="419100"/>
                  </a:lnTo>
                  <a:lnTo>
                    <a:pt x="89154" y="598932"/>
                  </a:lnTo>
                  <a:lnTo>
                    <a:pt x="89154" y="600989"/>
                  </a:lnTo>
                  <a:lnTo>
                    <a:pt x="33540" y="706577"/>
                  </a:lnTo>
                  <a:lnTo>
                    <a:pt x="31242" y="707148"/>
                  </a:lnTo>
                  <a:lnTo>
                    <a:pt x="31877" y="709726"/>
                  </a:lnTo>
                  <a:lnTo>
                    <a:pt x="31242" y="710946"/>
                  </a:lnTo>
                  <a:lnTo>
                    <a:pt x="29718" y="713232"/>
                  </a:lnTo>
                  <a:lnTo>
                    <a:pt x="33337" y="715314"/>
                  </a:lnTo>
                  <a:lnTo>
                    <a:pt x="89662" y="929627"/>
                  </a:lnTo>
                  <a:lnTo>
                    <a:pt x="89154" y="931164"/>
                  </a:lnTo>
                  <a:lnTo>
                    <a:pt x="89408" y="931278"/>
                  </a:lnTo>
                  <a:lnTo>
                    <a:pt x="0" y="992886"/>
                  </a:lnTo>
                  <a:lnTo>
                    <a:pt x="3810" y="998220"/>
                  </a:lnTo>
                  <a:lnTo>
                    <a:pt x="94488" y="935736"/>
                  </a:lnTo>
                  <a:lnTo>
                    <a:pt x="97536" y="934974"/>
                  </a:lnTo>
                  <a:lnTo>
                    <a:pt x="96774" y="931926"/>
                  </a:lnTo>
                  <a:lnTo>
                    <a:pt x="96100" y="929386"/>
                  </a:lnTo>
                  <a:lnTo>
                    <a:pt x="197497" y="718451"/>
                  </a:lnTo>
                  <a:lnTo>
                    <a:pt x="201930" y="714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05649" y="6445159"/>
              <a:ext cx="1602106" cy="661172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1989" y="5993129"/>
              <a:ext cx="602754" cy="43586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1696859" y="5910071"/>
              <a:ext cx="4806315" cy="137160"/>
            </a:xfrm>
            <a:custGeom>
              <a:avLst/>
              <a:gdLst/>
              <a:ahLst/>
              <a:cxnLst/>
              <a:rect l="l" t="t" r="r" b="b"/>
              <a:pathLst>
                <a:path w="4806315" h="137160">
                  <a:moveTo>
                    <a:pt x="4805934" y="124206"/>
                  </a:moveTo>
                  <a:lnTo>
                    <a:pt x="6096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6096" y="12954"/>
                  </a:lnTo>
                  <a:lnTo>
                    <a:pt x="4805934" y="137160"/>
                  </a:lnTo>
                  <a:lnTo>
                    <a:pt x="4805934" y="124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3825" y="6067805"/>
              <a:ext cx="88404" cy="9601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682381" y="5945885"/>
              <a:ext cx="4803140" cy="481965"/>
            </a:xfrm>
            <a:custGeom>
              <a:avLst/>
              <a:gdLst/>
              <a:ahLst/>
              <a:cxnLst/>
              <a:rect l="l" t="t" r="r" b="b"/>
              <a:pathLst>
                <a:path w="4803140" h="481964">
                  <a:moveTo>
                    <a:pt x="4802886" y="175260"/>
                  </a:moveTo>
                  <a:lnTo>
                    <a:pt x="4801362" y="162306"/>
                  </a:lnTo>
                  <a:lnTo>
                    <a:pt x="4795253" y="163068"/>
                  </a:lnTo>
                  <a:lnTo>
                    <a:pt x="2191461" y="468464"/>
                  </a:lnTo>
                  <a:lnTo>
                    <a:pt x="9144" y="1524"/>
                  </a:lnTo>
                  <a:lnTo>
                    <a:pt x="3048" y="0"/>
                  </a:lnTo>
                  <a:lnTo>
                    <a:pt x="0" y="12954"/>
                  </a:lnTo>
                  <a:lnTo>
                    <a:pt x="6096" y="14478"/>
                  </a:lnTo>
                  <a:lnTo>
                    <a:pt x="2189226" y="481584"/>
                  </a:lnTo>
                  <a:lnTo>
                    <a:pt x="2191512" y="481584"/>
                  </a:lnTo>
                  <a:lnTo>
                    <a:pt x="4796790" y="176022"/>
                  </a:lnTo>
                  <a:lnTo>
                    <a:pt x="4802886" y="1752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65583" y="6054851"/>
              <a:ext cx="95999" cy="861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13449" y="6519671"/>
              <a:ext cx="84594" cy="9601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005957" y="6130289"/>
              <a:ext cx="510540" cy="443865"/>
            </a:xfrm>
            <a:custGeom>
              <a:avLst/>
              <a:gdLst/>
              <a:ahLst/>
              <a:cxnLst/>
              <a:rect l="l" t="t" r="r" b="b"/>
              <a:pathLst>
                <a:path w="510540" h="443865">
                  <a:moveTo>
                    <a:pt x="510540" y="430530"/>
                  </a:moveTo>
                  <a:lnTo>
                    <a:pt x="486156" y="429006"/>
                  </a:lnTo>
                  <a:lnTo>
                    <a:pt x="461784" y="425958"/>
                  </a:lnTo>
                  <a:lnTo>
                    <a:pt x="462546" y="425958"/>
                  </a:lnTo>
                  <a:lnTo>
                    <a:pt x="438924" y="422148"/>
                  </a:lnTo>
                  <a:lnTo>
                    <a:pt x="415290" y="417576"/>
                  </a:lnTo>
                  <a:lnTo>
                    <a:pt x="391668" y="411480"/>
                  </a:lnTo>
                  <a:lnTo>
                    <a:pt x="392430" y="411480"/>
                  </a:lnTo>
                  <a:lnTo>
                    <a:pt x="370332" y="404622"/>
                  </a:lnTo>
                  <a:lnTo>
                    <a:pt x="325386" y="389382"/>
                  </a:lnTo>
                  <a:lnTo>
                    <a:pt x="326148" y="390144"/>
                  </a:lnTo>
                  <a:lnTo>
                    <a:pt x="304812" y="380238"/>
                  </a:lnTo>
                  <a:lnTo>
                    <a:pt x="284238" y="370332"/>
                  </a:lnTo>
                  <a:lnTo>
                    <a:pt x="263664" y="359664"/>
                  </a:lnTo>
                  <a:lnTo>
                    <a:pt x="243840" y="348234"/>
                  </a:lnTo>
                  <a:lnTo>
                    <a:pt x="244614" y="348234"/>
                  </a:lnTo>
                  <a:lnTo>
                    <a:pt x="224802" y="336042"/>
                  </a:lnTo>
                  <a:lnTo>
                    <a:pt x="188214" y="310134"/>
                  </a:lnTo>
                  <a:lnTo>
                    <a:pt x="188976" y="310896"/>
                  </a:lnTo>
                  <a:lnTo>
                    <a:pt x="172224" y="296418"/>
                  </a:lnTo>
                  <a:lnTo>
                    <a:pt x="155460" y="281178"/>
                  </a:lnTo>
                  <a:lnTo>
                    <a:pt x="139458" y="265938"/>
                  </a:lnTo>
                  <a:lnTo>
                    <a:pt x="124206" y="249936"/>
                  </a:lnTo>
                  <a:lnTo>
                    <a:pt x="124968" y="250698"/>
                  </a:lnTo>
                  <a:lnTo>
                    <a:pt x="111264" y="234696"/>
                  </a:lnTo>
                  <a:lnTo>
                    <a:pt x="97548" y="217170"/>
                  </a:lnTo>
                  <a:lnTo>
                    <a:pt x="84582" y="199644"/>
                  </a:lnTo>
                  <a:lnTo>
                    <a:pt x="84582" y="200406"/>
                  </a:lnTo>
                  <a:lnTo>
                    <a:pt x="73164" y="182880"/>
                  </a:lnTo>
                  <a:lnTo>
                    <a:pt x="73914" y="182880"/>
                  </a:lnTo>
                  <a:lnTo>
                    <a:pt x="63258" y="163830"/>
                  </a:lnTo>
                  <a:lnTo>
                    <a:pt x="53352" y="145542"/>
                  </a:lnTo>
                  <a:lnTo>
                    <a:pt x="53352" y="146304"/>
                  </a:lnTo>
                  <a:lnTo>
                    <a:pt x="44208" y="126492"/>
                  </a:lnTo>
                  <a:lnTo>
                    <a:pt x="36576" y="106680"/>
                  </a:lnTo>
                  <a:lnTo>
                    <a:pt x="29718" y="86868"/>
                  </a:lnTo>
                  <a:lnTo>
                    <a:pt x="29718" y="87630"/>
                  </a:lnTo>
                  <a:lnTo>
                    <a:pt x="23634" y="67818"/>
                  </a:lnTo>
                  <a:lnTo>
                    <a:pt x="24396" y="67818"/>
                  </a:lnTo>
                  <a:lnTo>
                    <a:pt x="19824" y="47244"/>
                  </a:lnTo>
                  <a:lnTo>
                    <a:pt x="19824" y="48006"/>
                  </a:lnTo>
                  <a:lnTo>
                    <a:pt x="16014" y="26670"/>
                  </a:lnTo>
                  <a:lnTo>
                    <a:pt x="13728" y="6096"/>
                  </a:lnTo>
                  <a:lnTo>
                    <a:pt x="12966" y="0"/>
                  </a:lnTo>
                  <a:lnTo>
                    <a:pt x="0" y="1524"/>
                  </a:lnTo>
                  <a:lnTo>
                    <a:pt x="762" y="7620"/>
                  </a:lnTo>
                  <a:lnTo>
                    <a:pt x="3060" y="28194"/>
                  </a:lnTo>
                  <a:lnTo>
                    <a:pt x="3060" y="28956"/>
                  </a:lnTo>
                  <a:lnTo>
                    <a:pt x="6870" y="50292"/>
                  </a:lnTo>
                  <a:lnTo>
                    <a:pt x="11430" y="70866"/>
                  </a:lnTo>
                  <a:lnTo>
                    <a:pt x="11430" y="71628"/>
                  </a:lnTo>
                  <a:lnTo>
                    <a:pt x="17526" y="91440"/>
                  </a:lnTo>
                  <a:lnTo>
                    <a:pt x="24396" y="111252"/>
                  </a:lnTo>
                  <a:lnTo>
                    <a:pt x="32016" y="131064"/>
                  </a:lnTo>
                  <a:lnTo>
                    <a:pt x="32778" y="131826"/>
                  </a:lnTo>
                  <a:lnTo>
                    <a:pt x="41922" y="151638"/>
                  </a:lnTo>
                  <a:lnTo>
                    <a:pt x="51828" y="169926"/>
                  </a:lnTo>
                  <a:lnTo>
                    <a:pt x="62496" y="188976"/>
                  </a:lnTo>
                  <a:lnTo>
                    <a:pt x="62496" y="189738"/>
                  </a:lnTo>
                  <a:lnTo>
                    <a:pt x="73914" y="207264"/>
                  </a:lnTo>
                  <a:lnTo>
                    <a:pt x="86868" y="224790"/>
                  </a:lnTo>
                  <a:lnTo>
                    <a:pt x="87630" y="224790"/>
                  </a:lnTo>
                  <a:lnTo>
                    <a:pt x="101358" y="242316"/>
                  </a:lnTo>
                  <a:lnTo>
                    <a:pt x="101358" y="243078"/>
                  </a:lnTo>
                  <a:lnTo>
                    <a:pt x="115074" y="259080"/>
                  </a:lnTo>
                  <a:lnTo>
                    <a:pt x="146316" y="290322"/>
                  </a:lnTo>
                  <a:lnTo>
                    <a:pt x="180594" y="320802"/>
                  </a:lnTo>
                  <a:lnTo>
                    <a:pt x="217170" y="346710"/>
                  </a:lnTo>
                  <a:lnTo>
                    <a:pt x="217932" y="346710"/>
                  </a:lnTo>
                  <a:lnTo>
                    <a:pt x="237744" y="358902"/>
                  </a:lnTo>
                  <a:lnTo>
                    <a:pt x="237744" y="359664"/>
                  </a:lnTo>
                  <a:lnTo>
                    <a:pt x="257556" y="371094"/>
                  </a:lnTo>
                  <a:lnTo>
                    <a:pt x="278130" y="381762"/>
                  </a:lnTo>
                  <a:lnTo>
                    <a:pt x="278892" y="381762"/>
                  </a:lnTo>
                  <a:lnTo>
                    <a:pt x="299466" y="391668"/>
                  </a:lnTo>
                  <a:lnTo>
                    <a:pt x="320814" y="401574"/>
                  </a:lnTo>
                  <a:lnTo>
                    <a:pt x="342912" y="409194"/>
                  </a:lnTo>
                  <a:lnTo>
                    <a:pt x="343674" y="409194"/>
                  </a:lnTo>
                  <a:lnTo>
                    <a:pt x="366534" y="416814"/>
                  </a:lnTo>
                  <a:lnTo>
                    <a:pt x="388620" y="423672"/>
                  </a:lnTo>
                  <a:lnTo>
                    <a:pt x="412242" y="429768"/>
                  </a:lnTo>
                  <a:lnTo>
                    <a:pt x="413004" y="430530"/>
                  </a:lnTo>
                  <a:lnTo>
                    <a:pt x="436638" y="435102"/>
                  </a:lnTo>
                  <a:lnTo>
                    <a:pt x="460260" y="438912"/>
                  </a:lnTo>
                  <a:lnTo>
                    <a:pt x="484632" y="441960"/>
                  </a:lnTo>
                  <a:lnTo>
                    <a:pt x="509778" y="443484"/>
                  </a:lnTo>
                  <a:lnTo>
                    <a:pt x="510540" y="430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791079" y="6130544"/>
            <a:ext cx="38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 panose="05050102010706020507"/>
                <a:cs typeface="Symbol" panose="05050102010706020507"/>
              </a:rPr>
              <a:t></a:t>
            </a:r>
            <a:r>
              <a:rPr sz="2700" spc="-37" baseline="-2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700" baseline="-2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261489" y="6421628"/>
            <a:ext cx="38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 panose="05050102010706020507"/>
                <a:cs typeface="Symbol" panose="05050102010706020507"/>
              </a:rPr>
              <a:t></a:t>
            </a:r>
            <a:r>
              <a:rPr sz="2700" spc="-37" baseline="-2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700" baseline="-2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447423" y="6268973"/>
            <a:ext cx="1076960" cy="779145"/>
            <a:chOff x="5447423" y="6268973"/>
            <a:chExt cx="1076960" cy="779145"/>
          </a:xfrm>
        </p:grpSpPr>
        <p:pic>
          <p:nvPicPr>
            <p:cNvPr id="99" name="object 9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47423" y="6268973"/>
              <a:ext cx="96012" cy="8610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39535" y="6951725"/>
              <a:ext cx="84594" cy="96012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487047" y="6344411"/>
              <a:ext cx="954405" cy="661670"/>
            </a:xfrm>
            <a:custGeom>
              <a:avLst/>
              <a:gdLst/>
              <a:ahLst/>
              <a:cxnLst/>
              <a:rect l="l" t="t" r="r" b="b"/>
              <a:pathLst>
                <a:path w="954404" h="661670">
                  <a:moveTo>
                    <a:pt x="954024" y="648462"/>
                  </a:moveTo>
                  <a:lnTo>
                    <a:pt x="931151" y="647700"/>
                  </a:lnTo>
                  <a:lnTo>
                    <a:pt x="884682" y="644652"/>
                  </a:lnTo>
                  <a:lnTo>
                    <a:pt x="816089" y="637794"/>
                  </a:lnTo>
                  <a:lnTo>
                    <a:pt x="793991" y="634746"/>
                  </a:lnTo>
                  <a:lnTo>
                    <a:pt x="794753" y="634746"/>
                  </a:lnTo>
                  <a:lnTo>
                    <a:pt x="728459" y="623316"/>
                  </a:lnTo>
                  <a:lnTo>
                    <a:pt x="706374" y="618744"/>
                  </a:lnTo>
                  <a:lnTo>
                    <a:pt x="642353" y="602742"/>
                  </a:lnTo>
                  <a:lnTo>
                    <a:pt x="643115" y="602742"/>
                  </a:lnTo>
                  <a:lnTo>
                    <a:pt x="581406" y="584454"/>
                  </a:lnTo>
                  <a:lnTo>
                    <a:pt x="560832" y="577596"/>
                  </a:lnTo>
                  <a:lnTo>
                    <a:pt x="501396" y="554736"/>
                  </a:lnTo>
                  <a:lnTo>
                    <a:pt x="482346" y="547116"/>
                  </a:lnTo>
                  <a:lnTo>
                    <a:pt x="483108" y="547116"/>
                  </a:lnTo>
                  <a:lnTo>
                    <a:pt x="464058" y="538734"/>
                  </a:lnTo>
                  <a:lnTo>
                    <a:pt x="464058" y="539496"/>
                  </a:lnTo>
                  <a:lnTo>
                    <a:pt x="445770" y="530352"/>
                  </a:lnTo>
                  <a:lnTo>
                    <a:pt x="427482" y="521970"/>
                  </a:lnTo>
                  <a:lnTo>
                    <a:pt x="409194" y="512064"/>
                  </a:lnTo>
                  <a:lnTo>
                    <a:pt x="390906" y="502920"/>
                  </a:lnTo>
                  <a:lnTo>
                    <a:pt x="373380" y="493014"/>
                  </a:lnTo>
                  <a:lnTo>
                    <a:pt x="374142" y="493014"/>
                  </a:lnTo>
                  <a:lnTo>
                    <a:pt x="340614" y="473202"/>
                  </a:lnTo>
                  <a:lnTo>
                    <a:pt x="323850" y="462534"/>
                  </a:lnTo>
                  <a:lnTo>
                    <a:pt x="307848" y="451866"/>
                  </a:lnTo>
                  <a:lnTo>
                    <a:pt x="291846" y="440436"/>
                  </a:lnTo>
                  <a:lnTo>
                    <a:pt x="261366" y="417576"/>
                  </a:lnTo>
                  <a:lnTo>
                    <a:pt x="262128" y="418338"/>
                  </a:lnTo>
                  <a:lnTo>
                    <a:pt x="218694" y="382524"/>
                  </a:lnTo>
                  <a:lnTo>
                    <a:pt x="179070" y="344424"/>
                  </a:lnTo>
                  <a:lnTo>
                    <a:pt x="154686" y="318516"/>
                  </a:lnTo>
                  <a:lnTo>
                    <a:pt x="155448" y="319278"/>
                  </a:lnTo>
                  <a:lnTo>
                    <a:pt x="132588" y="291846"/>
                  </a:lnTo>
                  <a:lnTo>
                    <a:pt x="121920" y="278142"/>
                  </a:lnTo>
                  <a:lnTo>
                    <a:pt x="112014" y="264414"/>
                  </a:lnTo>
                  <a:lnTo>
                    <a:pt x="102108" y="249936"/>
                  </a:lnTo>
                  <a:lnTo>
                    <a:pt x="102108" y="250698"/>
                  </a:lnTo>
                  <a:lnTo>
                    <a:pt x="83820" y="221742"/>
                  </a:lnTo>
                  <a:lnTo>
                    <a:pt x="84582" y="221742"/>
                  </a:lnTo>
                  <a:lnTo>
                    <a:pt x="76200" y="207264"/>
                  </a:lnTo>
                  <a:lnTo>
                    <a:pt x="68580" y="192786"/>
                  </a:lnTo>
                  <a:lnTo>
                    <a:pt x="60960" y="177546"/>
                  </a:lnTo>
                  <a:lnTo>
                    <a:pt x="60960" y="178308"/>
                  </a:lnTo>
                  <a:lnTo>
                    <a:pt x="47244" y="147828"/>
                  </a:lnTo>
                  <a:lnTo>
                    <a:pt x="41148" y="132588"/>
                  </a:lnTo>
                  <a:lnTo>
                    <a:pt x="35814" y="117348"/>
                  </a:lnTo>
                  <a:lnTo>
                    <a:pt x="35814" y="118110"/>
                  </a:lnTo>
                  <a:lnTo>
                    <a:pt x="26670" y="86106"/>
                  </a:lnTo>
                  <a:lnTo>
                    <a:pt x="27432" y="86106"/>
                  </a:lnTo>
                  <a:lnTo>
                    <a:pt x="23622" y="70104"/>
                  </a:lnTo>
                  <a:lnTo>
                    <a:pt x="23622" y="70866"/>
                  </a:lnTo>
                  <a:lnTo>
                    <a:pt x="17526" y="38862"/>
                  </a:lnTo>
                  <a:lnTo>
                    <a:pt x="16002" y="22860"/>
                  </a:lnTo>
                  <a:lnTo>
                    <a:pt x="13716" y="6096"/>
                  </a:lnTo>
                  <a:lnTo>
                    <a:pt x="12954" y="0"/>
                  </a:lnTo>
                  <a:lnTo>
                    <a:pt x="0" y="1524"/>
                  </a:lnTo>
                  <a:lnTo>
                    <a:pt x="762" y="7620"/>
                  </a:lnTo>
                  <a:lnTo>
                    <a:pt x="3048" y="24384"/>
                  </a:lnTo>
                  <a:lnTo>
                    <a:pt x="4572" y="41148"/>
                  </a:lnTo>
                  <a:lnTo>
                    <a:pt x="10668" y="73152"/>
                  </a:lnTo>
                  <a:lnTo>
                    <a:pt x="14478" y="89154"/>
                  </a:lnTo>
                  <a:lnTo>
                    <a:pt x="14478" y="89916"/>
                  </a:lnTo>
                  <a:lnTo>
                    <a:pt x="23622" y="121920"/>
                  </a:lnTo>
                  <a:lnTo>
                    <a:pt x="28956" y="137160"/>
                  </a:lnTo>
                  <a:lnTo>
                    <a:pt x="35052" y="152400"/>
                  </a:lnTo>
                  <a:lnTo>
                    <a:pt x="35052" y="153162"/>
                  </a:lnTo>
                  <a:lnTo>
                    <a:pt x="48768" y="183642"/>
                  </a:lnTo>
                  <a:lnTo>
                    <a:pt x="49530" y="183642"/>
                  </a:lnTo>
                  <a:lnTo>
                    <a:pt x="57150" y="198882"/>
                  </a:lnTo>
                  <a:lnTo>
                    <a:pt x="64770" y="213360"/>
                  </a:lnTo>
                  <a:lnTo>
                    <a:pt x="64770" y="214122"/>
                  </a:lnTo>
                  <a:lnTo>
                    <a:pt x="73152" y="228600"/>
                  </a:lnTo>
                  <a:lnTo>
                    <a:pt x="91440" y="257568"/>
                  </a:lnTo>
                  <a:lnTo>
                    <a:pt x="101346" y="272034"/>
                  </a:lnTo>
                  <a:lnTo>
                    <a:pt x="111252" y="285750"/>
                  </a:lnTo>
                  <a:lnTo>
                    <a:pt x="112014" y="285750"/>
                  </a:lnTo>
                  <a:lnTo>
                    <a:pt x="122682" y="299466"/>
                  </a:lnTo>
                  <a:lnTo>
                    <a:pt x="122682" y="300240"/>
                  </a:lnTo>
                  <a:lnTo>
                    <a:pt x="145542" y="327660"/>
                  </a:lnTo>
                  <a:lnTo>
                    <a:pt x="196596" y="380238"/>
                  </a:lnTo>
                  <a:lnTo>
                    <a:pt x="239268" y="416814"/>
                  </a:lnTo>
                  <a:lnTo>
                    <a:pt x="284226" y="451104"/>
                  </a:lnTo>
                  <a:lnTo>
                    <a:pt x="300228" y="462534"/>
                  </a:lnTo>
                  <a:lnTo>
                    <a:pt x="300990" y="462534"/>
                  </a:lnTo>
                  <a:lnTo>
                    <a:pt x="316992" y="473202"/>
                  </a:lnTo>
                  <a:lnTo>
                    <a:pt x="333756" y="483870"/>
                  </a:lnTo>
                  <a:lnTo>
                    <a:pt x="333756" y="484632"/>
                  </a:lnTo>
                  <a:lnTo>
                    <a:pt x="367284" y="504444"/>
                  </a:lnTo>
                  <a:lnTo>
                    <a:pt x="384810" y="514350"/>
                  </a:lnTo>
                  <a:lnTo>
                    <a:pt x="403098" y="523494"/>
                  </a:lnTo>
                  <a:lnTo>
                    <a:pt x="421386" y="533400"/>
                  </a:lnTo>
                  <a:lnTo>
                    <a:pt x="422148" y="533400"/>
                  </a:lnTo>
                  <a:lnTo>
                    <a:pt x="440436" y="541782"/>
                  </a:lnTo>
                  <a:lnTo>
                    <a:pt x="439674" y="541782"/>
                  </a:lnTo>
                  <a:lnTo>
                    <a:pt x="457962" y="550926"/>
                  </a:lnTo>
                  <a:lnTo>
                    <a:pt x="458724" y="550926"/>
                  </a:lnTo>
                  <a:lnTo>
                    <a:pt x="477774" y="559308"/>
                  </a:lnTo>
                  <a:lnTo>
                    <a:pt x="496824" y="566928"/>
                  </a:lnTo>
                  <a:lnTo>
                    <a:pt x="556247" y="589788"/>
                  </a:lnTo>
                  <a:lnTo>
                    <a:pt x="557009" y="589788"/>
                  </a:lnTo>
                  <a:lnTo>
                    <a:pt x="577596" y="596646"/>
                  </a:lnTo>
                  <a:lnTo>
                    <a:pt x="639318" y="614934"/>
                  </a:lnTo>
                  <a:lnTo>
                    <a:pt x="703326" y="630936"/>
                  </a:lnTo>
                  <a:lnTo>
                    <a:pt x="704088" y="631698"/>
                  </a:lnTo>
                  <a:lnTo>
                    <a:pt x="792480" y="647700"/>
                  </a:lnTo>
                  <a:lnTo>
                    <a:pt x="883158" y="657606"/>
                  </a:lnTo>
                  <a:lnTo>
                    <a:pt x="930389" y="660654"/>
                  </a:lnTo>
                  <a:lnTo>
                    <a:pt x="953249" y="661416"/>
                  </a:lnTo>
                  <a:lnTo>
                    <a:pt x="954024" y="648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696841" y="6143497"/>
            <a:ext cx="101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</a:t>
            </a:r>
            <a:r>
              <a:rPr sz="2700" baseline="-2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700" spc="277" baseline="-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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</a:t>
            </a:r>
            <a:r>
              <a:rPr sz="2700" spc="-37" baseline="-22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700" baseline="-2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139" y="358393"/>
            <a:ext cx="9869805" cy="9550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75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presence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objects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radio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path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produces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attenuation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power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they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can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scatter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absorb </a:t>
            </a:r>
            <a:r>
              <a:rPr sz="1600" dirty="0">
                <a:latin typeface="Arial MT"/>
                <a:cs typeface="Arial MT"/>
              </a:rPr>
              <a:t>part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power,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variation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amplitude.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600" dirty="0">
                <a:latin typeface="Arial MT"/>
                <a:cs typeface="Arial MT"/>
              </a:rPr>
              <a:t>Paths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travelling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different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distances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arrive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different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phases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well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angle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arrival.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0"/>
              </a:spcBef>
            </a:pPr>
            <a:r>
              <a:rPr dirty="0"/>
              <a:t>Large</a:t>
            </a:r>
            <a:r>
              <a:rPr spc="-15" dirty="0"/>
              <a:t> </a:t>
            </a:r>
            <a:r>
              <a:rPr dirty="0"/>
              <a:t>Scale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Small</a:t>
            </a:r>
            <a:r>
              <a:rPr spc="-10" dirty="0"/>
              <a:t> </a:t>
            </a:r>
            <a:r>
              <a:rPr dirty="0"/>
              <a:t>Scale</a:t>
            </a:r>
            <a:r>
              <a:rPr spc="-10" dirty="0"/>
              <a:t> Fading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6177" y="25688"/>
            <a:ext cx="575310" cy="5422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0" dirty="0">
                <a:latin typeface="Arial MT"/>
                <a:cs typeface="Arial MT"/>
              </a:rPr>
              <a:t>12.4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37" y="750823"/>
            <a:ext cx="9744710" cy="23469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5750" marR="6350" indent="-273050" algn="just">
              <a:lnSpc>
                <a:spcPts val="2600"/>
              </a:lnSpc>
              <a:spcBef>
                <a:spcPts val="420"/>
              </a:spcBef>
              <a:buChar char="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scale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fading: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average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power</a:t>
            </a:r>
            <a:r>
              <a:rPr sz="2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attenuation</a:t>
            </a:r>
            <a:r>
              <a:rPr sz="2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path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loss</a:t>
            </a:r>
            <a:r>
              <a:rPr sz="2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due 	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motion</a:t>
            </a:r>
            <a:r>
              <a:rPr sz="24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large</a:t>
            </a:r>
            <a:r>
              <a:rPr sz="24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areas;</a:t>
            </a:r>
            <a:endParaRPr sz="2400">
              <a:latin typeface="Arial MT"/>
              <a:cs typeface="Arial MT"/>
            </a:endParaRPr>
          </a:p>
          <a:p>
            <a:pPr marL="285750" marR="5080" indent="-273050" algn="just">
              <a:lnSpc>
                <a:spcPct val="90000"/>
              </a:lnSpc>
              <a:spcBef>
                <a:spcPts val="2355"/>
              </a:spcBef>
              <a:buChar char="•"/>
              <a:tabLst>
                <a:tab pos="287020" algn="l"/>
              </a:tabLst>
            </a:pPr>
            <a:r>
              <a:rPr sz="2400" dirty="0">
                <a:latin typeface="Arial MT"/>
                <a:cs typeface="Arial MT"/>
              </a:rPr>
              <a:t>Small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scale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fading: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large</a:t>
            </a:r>
            <a:r>
              <a:rPr sz="24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variations</a:t>
            </a:r>
            <a:r>
              <a:rPr sz="2400" spc="-1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signal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amplitude</a:t>
            </a:r>
            <a:r>
              <a:rPr sz="2400" spc="-1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due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small 	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changes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distance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transmitter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(also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called 	</a:t>
            </a:r>
            <a:r>
              <a:rPr sz="24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Rayleigh</a:t>
            </a:r>
            <a:r>
              <a:rPr sz="2400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2400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fading  </a:t>
            </a:r>
            <a:r>
              <a:rPr sz="2400" dirty="0">
                <a:latin typeface="Arial MT"/>
                <a:cs typeface="Arial MT"/>
              </a:rPr>
              <a:t>if  there  is  no  direct  line  of  sight  (LOS)  </a:t>
            </a:r>
            <a:r>
              <a:rPr sz="2400" spc="-10" dirty="0">
                <a:latin typeface="Arial MT"/>
                <a:cs typeface="Arial MT"/>
              </a:rPr>
              <a:t>between 	transmitter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receiver):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3395" y="3547722"/>
            <a:ext cx="7721600" cy="3129280"/>
            <a:chOff x="1413395" y="3547722"/>
            <a:chExt cx="7721600" cy="3129280"/>
          </a:xfrm>
        </p:grpSpPr>
        <p:sp>
          <p:nvSpPr>
            <p:cNvPr id="6" name="object 6"/>
            <p:cNvSpPr/>
            <p:nvPr/>
          </p:nvSpPr>
          <p:spPr>
            <a:xfrm>
              <a:off x="1728101" y="3952494"/>
              <a:ext cx="2169795" cy="361950"/>
            </a:xfrm>
            <a:custGeom>
              <a:avLst/>
              <a:gdLst/>
              <a:ahLst/>
              <a:cxnLst/>
              <a:rect l="l" t="t" r="r" b="b"/>
              <a:pathLst>
                <a:path w="2169795" h="361950">
                  <a:moveTo>
                    <a:pt x="51054" y="0"/>
                  </a:moveTo>
                  <a:lnTo>
                    <a:pt x="0" y="0"/>
                  </a:lnTo>
                  <a:lnTo>
                    <a:pt x="0" y="25158"/>
                  </a:lnTo>
                  <a:lnTo>
                    <a:pt x="51054" y="25158"/>
                  </a:lnTo>
                  <a:lnTo>
                    <a:pt x="51054" y="0"/>
                  </a:lnTo>
                  <a:close/>
                </a:path>
                <a:path w="2169795" h="361950">
                  <a:moveTo>
                    <a:pt x="231648" y="1524"/>
                  </a:moveTo>
                  <a:lnTo>
                    <a:pt x="155448" y="0"/>
                  </a:lnTo>
                  <a:lnTo>
                    <a:pt x="128016" y="0"/>
                  </a:lnTo>
                  <a:lnTo>
                    <a:pt x="128016" y="25146"/>
                  </a:lnTo>
                  <a:lnTo>
                    <a:pt x="154686" y="25146"/>
                  </a:lnTo>
                  <a:lnTo>
                    <a:pt x="230886" y="26670"/>
                  </a:lnTo>
                  <a:lnTo>
                    <a:pt x="231648" y="1524"/>
                  </a:lnTo>
                  <a:close/>
                </a:path>
                <a:path w="2169795" h="361950">
                  <a:moveTo>
                    <a:pt x="410718" y="6096"/>
                  </a:moveTo>
                  <a:lnTo>
                    <a:pt x="388620" y="5334"/>
                  </a:lnTo>
                  <a:lnTo>
                    <a:pt x="310896" y="3048"/>
                  </a:lnTo>
                  <a:lnTo>
                    <a:pt x="307086" y="3048"/>
                  </a:lnTo>
                  <a:lnTo>
                    <a:pt x="307086" y="28194"/>
                  </a:lnTo>
                  <a:lnTo>
                    <a:pt x="310134" y="28194"/>
                  </a:lnTo>
                  <a:lnTo>
                    <a:pt x="387858" y="30480"/>
                  </a:lnTo>
                  <a:lnTo>
                    <a:pt x="409956" y="31242"/>
                  </a:lnTo>
                  <a:lnTo>
                    <a:pt x="410718" y="6096"/>
                  </a:lnTo>
                  <a:close/>
                </a:path>
                <a:path w="2169795" h="361950">
                  <a:moveTo>
                    <a:pt x="589026" y="14478"/>
                  </a:moveTo>
                  <a:lnTo>
                    <a:pt x="584454" y="14478"/>
                  </a:lnTo>
                  <a:lnTo>
                    <a:pt x="544830" y="12192"/>
                  </a:lnTo>
                  <a:lnTo>
                    <a:pt x="505968" y="9906"/>
                  </a:lnTo>
                  <a:lnTo>
                    <a:pt x="487680" y="9144"/>
                  </a:lnTo>
                  <a:lnTo>
                    <a:pt x="486918" y="34290"/>
                  </a:lnTo>
                  <a:lnTo>
                    <a:pt x="505206" y="35052"/>
                  </a:lnTo>
                  <a:lnTo>
                    <a:pt x="504444" y="35052"/>
                  </a:lnTo>
                  <a:lnTo>
                    <a:pt x="543306" y="37338"/>
                  </a:lnTo>
                  <a:lnTo>
                    <a:pt x="582930" y="39624"/>
                  </a:lnTo>
                  <a:lnTo>
                    <a:pt x="583692" y="39624"/>
                  </a:lnTo>
                  <a:lnTo>
                    <a:pt x="589026" y="39636"/>
                  </a:lnTo>
                  <a:lnTo>
                    <a:pt x="589026" y="14478"/>
                  </a:lnTo>
                  <a:close/>
                </a:path>
                <a:path w="2169795" h="361950">
                  <a:moveTo>
                    <a:pt x="769620" y="27432"/>
                  </a:moveTo>
                  <a:lnTo>
                    <a:pt x="741426" y="25146"/>
                  </a:lnTo>
                  <a:lnTo>
                    <a:pt x="702564" y="22098"/>
                  </a:lnTo>
                  <a:lnTo>
                    <a:pt x="701802" y="22098"/>
                  </a:lnTo>
                  <a:lnTo>
                    <a:pt x="666750" y="19812"/>
                  </a:lnTo>
                  <a:lnTo>
                    <a:pt x="665226" y="44958"/>
                  </a:lnTo>
                  <a:lnTo>
                    <a:pt x="700278" y="47244"/>
                  </a:lnTo>
                  <a:lnTo>
                    <a:pt x="739140" y="50292"/>
                  </a:lnTo>
                  <a:lnTo>
                    <a:pt x="767334" y="52578"/>
                  </a:lnTo>
                  <a:lnTo>
                    <a:pt x="769620" y="27432"/>
                  </a:lnTo>
                  <a:close/>
                </a:path>
                <a:path w="2169795" h="361950">
                  <a:moveTo>
                    <a:pt x="947166" y="44958"/>
                  </a:moveTo>
                  <a:lnTo>
                    <a:pt x="936498" y="44196"/>
                  </a:lnTo>
                  <a:lnTo>
                    <a:pt x="937260" y="44196"/>
                  </a:lnTo>
                  <a:lnTo>
                    <a:pt x="898398" y="39624"/>
                  </a:lnTo>
                  <a:lnTo>
                    <a:pt x="858774" y="35814"/>
                  </a:lnTo>
                  <a:lnTo>
                    <a:pt x="845820" y="34290"/>
                  </a:lnTo>
                  <a:lnTo>
                    <a:pt x="842772" y="59436"/>
                  </a:lnTo>
                  <a:lnTo>
                    <a:pt x="855726" y="60960"/>
                  </a:lnTo>
                  <a:lnTo>
                    <a:pt x="856488" y="60960"/>
                  </a:lnTo>
                  <a:lnTo>
                    <a:pt x="895350" y="64706"/>
                  </a:lnTo>
                  <a:lnTo>
                    <a:pt x="934212" y="69342"/>
                  </a:lnTo>
                  <a:lnTo>
                    <a:pt x="934974" y="69342"/>
                  </a:lnTo>
                  <a:lnTo>
                    <a:pt x="945642" y="70104"/>
                  </a:lnTo>
                  <a:lnTo>
                    <a:pt x="947166" y="44958"/>
                  </a:lnTo>
                  <a:close/>
                </a:path>
                <a:path w="2169795" h="361950">
                  <a:moveTo>
                    <a:pt x="1126998" y="67818"/>
                  </a:moveTo>
                  <a:lnTo>
                    <a:pt x="1094232" y="63246"/>
                  </a:lnTo>
                  <a:lnTo>
                    <a:pt x="1093470" y="63246"/>
                  </a:lnTo>
                  <a:lnTo>
                    <a:pt x="1054608" y="57912"/>
                  </a:lnTo>
                  <a:lnTo>
                    <a:pt x="1024128" y="54102"/>
                  </a:lnTo>
                  <a:lnTo>
                    <a:pt x="1021080" y="79248"/>
                  </a:lnTo>
                  <a:lnTo>
                    <a:pt x="1051560" y="83058"/>
                  </a:lnTo>
                  <a:lnTo>
                    <a:pt x="1090422" y="88392"/>
                  </a:lnTo>
                  <a:lnTo>
                    <a:pt x="1123188" y="92964"/>
                  </a:lnTo>
                  <a:lnTo>
                    <a:pt x="1126998" y="67818"/>
                  </a:lnTo>
                  <a:close/>
                </a:path>
                <a:path w="2169795" h="361950">
                  <a:moveTo>
                    <a:pt x="1303782" y="96012"/>
                  </a:moveTo>
                  <a:lnTo>
                    <a:pt x="1288542" y="93726"/>
                  </a:lnTo>
                  <a:lnTo>
                    <a:pt x="1249680" y="86868"/>
                  </a:lnTo>
                  <a:lnTo>
                    <a:pt x="1210818" y="80772"/>
                  </a:lnTo>
                  <a:lnTo>
                    <a:pt x="1202436" y="79248"/>
                  </a:lnTo>
                  <a:lnTo>
                    <a:pt x="1197864" y="103632"/>
                  </a:lnTo>
                  <a:lnTo>
                    <a:pt x="1206246" y="105156"/>
                  </a:lnTo>
                  <a:lnTo>
                    <a:pt x="1207008" y="105918"/>
                  </a:lnTo>
                  <a:lnTo>
                    <a:pt x="1245870" y="112014"/>
                  </a:lnTo>
                  <a:lnTo>
                    <a:pt x="1245108" y="111252"/>
                  </a:lnTo>
                  <a:lnTo>
                    <a:pt x="1283970" y="118110"/>
                  </a:lnTo>
                  <a:lnTo>
                    <a:pt x="1284732" y="118872"/>
                  </a:lnTo>
                  <a:lnTo>
                    <a:pt x="1299972" y="121158"/>
                  </a:lnTo>
                  <a:lnTo>
                    <a:pt x="1303782" y="96012"/>
                  </a:lnTo>
                  <a:close/>
                </a:path>
                <a:path w="2169795" h="361950">
                  <a:moveTo>
                    <a:pt x="1480566" y="131064"/>
                  </a:moveTo>
                  <a:lnTo>
                    <a:pt x="1444752" y="123444"/>
                  </a:lnTo>
                  <a:lnTo>
                    <a:pt x="1405890" y="115062"/>
                  </a:lnTo>
                  <a:lnTo>
                    <a:pt x="1405128" y="115062"/>
                  </a:lnTo>
                  <a:lnTo>
                    <a:pt x="1379220" y="110490"/>
                  </a:lnTo>
                  <a:lnTo>
                    <a:pt x="1374648" y="134874"/>
                  </a:lnTo>
                  <a:lnTo>
                    <a:pt x="1400556" y="139446"/>
                  </a:lnTo>
                  <a:lnTo>
                    <a:pt x="1439418" y="147828"/>
                  </a:lnTo>
                  <a:lnTo>
                    <a:pt x="1475232" y="155448"/>
                  </a:lnTo>
                  <a:lnTo>
                    <a:pt x="1480566" y="131064"/>
                  </a:lnTo>
                  <a:close/>
                </a:path>
                <a:path w="2169795" h="361950">
                  <a:moveTo>
                    <a:pt x="1655064" y="171450"/>
                  </a:moveTo>
                  <a:lnTo>
                    <a:pt x="1636014" y="166878"/>
                  </a:lnTo>
                  <a:lnTo>
                    <a:pt x="1597914" y="157734"/>
                  </a:lnTo>
                  <a:lnTo>
                    <a:pt x="1559814" y="148590"/>
                  </a:lnTo>
                  <a:lnTo>
                    <a:pt x="1559052" y="148590"/>
                  </a:lnTo>
                  <a:lnTo>
                    <a:pt x="1554480" y="147828"/>
                  </a:lnTo>
                  <a:lnTo>
                    <a:pt x="1550670" y="172974"/>
                  </a:lnTo>
                  <a:lnTo>
                    <a:pt x="1555242" y="173736"/>
                  </a:lnTo>
                  <a:lnTo>
                    <a:pt x="1553718" y="172974"/>
                  </a:lnTo>
                  <a:lnTo>
                    <a:pt x="1591818" y="182118"/>
                  </a:lnTo>
                  <a:lnTo>
                    <a:pt x="1629918" y="191262"/>
                  </a:lnTo>
                  <a:lnTo>
                    <a:pt x="1648968" y="195834"/>
                  </a:lnTo>
                  <a:lnTo>
                    <a:pt x="1655064" y="171450"/>
                  </a:lnTo>
                  <a:close/>
                </a:path>
                <a:path w="2169795" h="361950">
                  <a:moveTo>
                    <a:pt x="1827276" y="219456"/>
                  </a:moveTo>
                  <a:lnTo>
                    <a:pt x="1789176" y="208026"/>
                  </a:lnTo>
                  <a:lnTo>
                    <a:pt x="1751076" y="197358"/>
                  </a:lnTo>
                  <a:lnTo>
                    <a:pt x="1730502" y="191262"/>
                  </a:lnTo>
                  <a:lnTo>
                    <a:pt x="1723644" y="215646"/>
                  </a:lnTo>
                  <a:lnTo>
                    <a:pt x="1744218" y="221742"/>
                  </a:lnTo>
                  <a:lnTo>
                    <a:pt x="1782318" y="232410"/>
                  </a:lnTo>
                  <a:lnTo>
                    <a:pt x="1820418" y="243840"/>
                  </a:lnTo>
                  <a:lnTo>
                    <a:pt x="1823466" y="244602"/>
                  </a:lnTo>
                  <a:lnTo>
                    <a:pt x="1824990" y="244602"/>
                  </a:lnTo>
                  <a:lnTo>
                    <a:pt x="1824990" y="219456"/>
                  </a:lnTo>
                  <a:lnTo>
                    <a:pt x="1827276" y="219456"/>
                  </a:lnTo>
                  <a:close/>
                </a:path>
                <a:path w="2169795" h="361950">
                  <a:moveTo>
                    <a:pt x="2000250" y="275844"/>
                  </a:moveTo>
                  <a:lnTo>
                    <a:pt x="1978152" y="268224"/>
                  </a:lnTo>
                  <a:lnTo>
                    <a:pt x="1940814" y="255270"/>
                  </a:lnTo>
                  <a:lnTo>
                    <a:pt x="1940052" y="255270"/>
                  </a:lnTo>
                  <a:lnTo>
                    <a:pt x="1901952" y="243078"/>
                  </a:lnTo>
                  <a:lnTo>
                    <a:pt x="1911096" y="254508"/>
                  </a:lnTo>
                  <a:lnTo>
                    <a:pt x="1885950" y="254508"/>
                  </a:lnTo>
                  <a:lnTo>
                    <a:pt x="1894332" y="266700"/>
                  </a:lnTo>
                  <a:lnTo>
                    <a:pt x="1932432" y="278892"/>
                  </a:lnTo>
                  <a:lnTo>
                    <a:pt x="1969770" y="291846"/>
                  </a:lnTo>
                  <a:lnTo>
                    <a:pt x="1991868" y="299466"/>
                  </a:lnTo>
                  <a:lnTo>
                    <a:pt x="2000250" y="275844"/>
                  </a:lnTo>
                  <a:close/>
                </a:path>
                <a:path w="2169795" h="361950">
                  <a:moveTo>
                    <a:pt x="2169414" y="339090"/>
                  </a:moveTo>
                  <a:lnTo>
                    <a:pt x="2164842" y="336804"/>
                  </a:lnTo>
                  <a:lnTo>
                    <a:pt x="2163318" y="336804"/>
                  </a:lnTo>
                  <a:lnTo>
                    <a:pt x="2125980" y="322326"/>
                  </a:lnTo>
                  <a:lnTo>
                    <a:pt x="2089404" y="307848"/>
                  </a:lnTo>
                  <a:lnTo>
                    <a:pt x="2072640" y="301752"/>
                  </a:lnTo>
                  <a:lnTo>
                    <a:pt x="2064258" y="325374"/>
                  </a:lnTo>
                  <a:lnTo>
                    <a:pt x="2081022" y="331470"/>
                  </a:lnTo>
                  <a:lnTo>
                    <a:pt x="2080260" y="331470"/>
                  </a:lnTo>
                  <a:lnTo>
                    <a:pt x="2116836" y="345948"/>
                  </a:lnTo>
                  <a:lnTo>
                    <a:pt x="2154174" y="360426"/>
                  </a:lnTo>
                  <a:lnTo>
                    <a:pt x="2153412" y="359664"/>
                  </a:lnTo>
                  <a:lnTo>
                    <a:pt x="2157984" y="361950"/>
                  </a:lnTo>
                  <a:lnTo>
                    <a:pt x="2169414" y="3390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7713" y="4320540"/>
              <a:ext cx="103632" cy="647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019" y="4395216"/>
              <a:ext cx="103632" cy="693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80801" y="4476750"/>
              <a:ext cx="102235" cy="68580"/>
            </a:xfrm>
            <a:custGeom>
              <a:avLst/>
              <a:gdLst/>
              <a:ahLst/>
              <a:cxnLst/>
              <a:rect l="l" t="t" r="r" b="b"/>
              <a:pathLst>
                <a:path w="102235" h="68579">
                  <a:moveTo>
                    <a:pt x="102107" y="46482"/>
                  </a:moveTo>
                  <a:lnTo>
                    <a:pt x="11429" y="0"/>
                  </a:lnTo>
                  <a:lnTo>
                    <a:pt x="0" y="22098"/>
                  </a:lnTo>
                  <a:lnTo>
                    <a:pt x="90677" y="68579"/>
                  </a:lnTo>
                  <a:lnTo>
                    <a:pt x="102107" y="464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0059" y="4558284"/>
              <a:ext cx="102870" cy="693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9317" y="4640580"/>
              <a:ext cx="102869" cy="693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7813" y="4723638"/>
              <a:ext cx="102870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547" y="4808982"/>
              <a:ext cx="102108" cy="723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1757" y="4896612"/>
              <a:ext cx="101346" cy="739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6443" y="4988052"/>
              <a:ext cx="100584" cy="746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80367" y="5081778"/>
              <a:ext cx="98298" cy="769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9719" y="5178552"/>
              <a:ext cx="99822" cy="769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80595" y="5276088"/>
              <a:ext cx="100330" cy="77470"/>
            </a:xfrm>
            <a:custGeom>
              <a:avLst/>
              <a:gdLst/>
              <a:ahLst/>
              <a:cxnLst/>
              <a:rect l="l" t="t" r="r" b="b"/>
              <a:pathLst>
                <a:path w="100329" h="77470">
                  <a:moveTo>
                    <a:pt x="99822" y="55625"/>
                  </a:moveTo>
                  <a:lnTo>
                    <a:pt x="13715" y="0"/>
                  </a:lnTo>
                  <a:lnTo>
                    <a:pt x="0" y="21336"/>
                  </a:lnTo>
                  <a:lnTo>
                    <a:pt x="86106" y="76962"/>
                  </a:lnTo>
                  <a:lnTo>
                    <a:pt x="99822" y="556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30709" y="5373624"/>
              <a:ext cx="99822" cy="769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81585" y="5470398"/>
              <a:ext cx="100571" cy="76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34747" y="5565648"/>
              <a:ext cx="100584" cy="746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88671" y="5657850"/>
              <a:ext cx="102107" cy="708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0215" y="5739384"/>
              <a:ext cx="102857" cy="6476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14808" y="5808726"/>
              <a:ext cx="1826260" cy="276225"/>
            </a:xfrm>
            <a:custGeom>
              <a:avLst/>
              <a:gdLst/>
              <a:ahLst/>
              <a:cxnLst/>
              <a:rect l="l" t="t" r="r" b="b"/>
              <a:pathLst>
                <a:path w="1826259" h="276225">
                  <a:moveTo>
                    <a:pt x="104381" y="33528"/>
                  </a:moveTo>
                  <a:lnTo>
                    <a:pt x="71615" y="22098"/>
                  </a:lnTo>
                  <a:lnTo>
                    <a:pt x="70853" y="22098"/>
                  </a:lnTo>
                  <a:lnTo>
                    <a:pt x="38100" y="11430"/>
                  </a:lnTo>
                  <a:lnTo>
                    <a:pt x="38862" y="11430"/>
                  </a:lnTo>
                  <a:lnTo>
                    <a:pt x="9131" y="0"/>
                  </a:lnTo>
                  <a:lnTo>
                    <a:pt x="0" y="23622"/>
                  </a:lnTo>
                  <a:lnTo>
                    <a:pt x="29705" y="35052"/>
                  </a:lnTo>
                  <a:lnTo>
                    <a:pt x="30467" y="35052"/>
                  </a:lnTo>
                  <a:lnTo>
                    <a:pt x="63246" y="45720"/>
                  </a:lnTo>
                  <a:lnTo>
                    <a:pt x="96012" y="57150"/>
                  </a:lnTo>
                  <a:lnTo>
                    <a:pt x="99822" y="57912"/>
                  </a:lnTo>
                  <a:lnTo>
                    <a:pt x="101346" y="57912"/>
                  </a:lnTo>
                  <a:lnTo>
                    <a:pt x="101346" y="33032"/>
                  </a:lnTo>
                  <a:lnTo>
                    <a:pt x="104381" y="33528"/>
                  </a:lnTo>
                  <a:close/>
                </a:path>
                <a:path w="1826259" h="276225">
                  <a:moveTo>
                    <a:pt x="277355" y="83058"/>
                  </a:moveTo>
                  <a:lnTo>
                    <a:pt x="268986" y="80772"/>
                  </a:lnTo>
                  <a:lnTo>
                    <a:pt x="235458" y="71628"/>
                  </a:lnTo>
                  <a:lnTo>
                    <a:pt x="178308" y="55626"/>
                  </a:lnTo>
                  <a:lnTo>
                    <a:pt x="171450" y="80010"/>
                  </a:lnTo>
                  <a:lnTo>
                    <a:pt x="228600" y="96012"/>
                  </a:lnTo>
                  <a:lnTo>
                    <a:pt x="262115" y="105156"/>
                  </a:lnTo>
                  <a:lnTo>
                    <a:pt x="270510" y="107442"/>
                  </a:lnTo>
                  <a:lnTo>
                    <a:pt x="277355" y="83058"/>
                  </a:lnTo>
                  <a:close/>
                </a:path>
                <a:path w="1826259" h="276225">
                  <a:moveTo>
                    <a:pt x="451091" y="121920"/>
                  </a:moveTo>
                  <a:lnTo>
                    <a:pt x="435864" y="118872"/>
                  </a:lnTo>
                  <a:lnTo>
                    <a:pt x="436613" y="118872"/>
                  </a:lnTo>
                  <a:lnTo>
                    <a:pt x="403098" y="112014"/>
                  </a:lnTo>
                  <a:lnTo>
                    <a:pt x="351269" y="100584"/>
                  </a:lnTo>
                  <a:lnTo>
                    <a:pt x="345948" y="124968"/>
                  </a:lnTo>
                  <a:lnTo>
                    <a:pt x="397764" y="136398"/>
                  </a:lnTo>
                  <a:lnTo>
                    <a:pt x="431279" y="143256"/>
                  </a:lnTo>
                  <a:lnTo>
                    <a:pt x="446519" y="146304"/>
                  </a:lnTo>
                  <a:lnTo>
                    <a:pt x="451091" y="121920"/>
                  </a:lnTo>
                  <a:close/>
                </a:path>
                <a:path w="1826259" h="276225">
                  <a:moveTo>
                    <a:pt x="627888" y="152400"/>
                  </a:moveTo>
                  <a:lnTo>
                    <a:pt x="606539" y="149352"/>
                  </a:lnTo>
                  <a:lnTo>
                    <a:pt x="572262" y="143256"/>
                  </a:lnTo>
                  <a:lnTo>
                    <a:pt x="537972" y="137922"/>
                  </a:lnTo>
                  <a:lnTo>
                    <a:pt x="526529" y="135636"/>
                  </a:lnTo>
                  <a:lnTo>
                    <a:pt x="521970" y="160020"/>
                  </a:lnTo>
                  <a:lnTo>
                    <a:pt x="533400" y="162306"/>
                  </a:lnTo>
                  <a:lnTo>
                    <a:pt x="534162" y="163068"/>
                  </a:lnTo>
                  <a:lnTo>
                    <a:pt x="568439" y="168402"/>
                  </a:lnTo>
                  <a:lnTo>
                    <a:pt x="567690" y="167640"/>
                  </a:lnTo>
                  <a:lnTo>
                    <a:pt x="601967" y="173736"/>
                  </a:lnTo>
                  <a:lnTo>
                    <a:pt x="602729" y="174498"/>
                  </a:lnTo>
                  <a:lnTo>
                    <a:pt x="624065" y="177546"/>
                  </a:lnTo>
                  <a:lnTo>
                    <a:pt x="627888" y="152400"/>
                  </a:lnTo>
                  <a:close/>
                </a:path>
                <a:path w="1826259" h="276225">
                  <a:moveTo>
                    <a:pt x="804672" y="175260"/>
                  </a:moveTo>
                  <a:lnTo>
                    <a:pt x="778764" y="172212"/>
                  </a:lnTo>
                  <a:lnTo>
                    <a:pt x="744474" y="168402"/>
                  </a:lnTo>
                  <a:lnTo>
                    <a:pt x="709422" y="163830"/>
                  </a:lnTo>
                  <a:lnTo>
                    <a:pt x="702564" y="163068"/>
                  </a:lnTo>
                  <a:lnTo>
                    <a:pt x="699516" y="188214"/>
                  </a:lnTo>
                  <a:lnTo>
                    <a:pt x="706374" y="188976"/>
                  </a:lnTo>
                  <a:lnTo>
                    <a:pt x="741413" y="193548"/>
                  </a:lnTo>
                  <a:lnTo>
                    <a:pt x="775716" y="197358"/>
                  </a:lnTo>
                  <a:lnTo>
                    <a:pt x="801624" y="200406"/>
                  </a:lnTo>
                  <a:lnTo>
                    <a:pt x="804672" y="175260"/>
                  </a:lnTo>
                  <a:close/>
                </a:path>
                <a:path w="1826259" h="276225">
                  <a:moveTo>
                    <a:pt x="982967" y="192786"/>
                  </a:moveTo>
                  <a:lnTo>
                    <a:pt x="918210" y="186690"/>
                  </a:lnTo>
                  <a:lnTo>
                    <a:pt x="880872" y="182880"/>
                  </a:lnTo>
                  <a:lnTo>
                    <a:pt x="878586" y="208026"/>
                  </a:lnTo>
                  <a:lnTo>
                    <a:pt x="915924" y="211836"/>
                  </a:lnTo>
                  <a:lnTo>
                    <a:pt x="980681" y="217932"/>
                  </a:lnTo>
                  <a:lnTo>
                    <a:pt x="982967" y="192786"/>
                  </a:lnTo>
                  <a:close/>
                </a:path>
                <a:path w="1826259" h="276225">
                  <a:moveTo>
                    <a:pt x="1161288" y="206502"/>
                  </a:moveTo>
                  <a:lnTo>
                    <a:pt x="1127760" y="204216"/>
                  </a:lnTo>
                  <a:lnTo>
                    <a:pt x="1128522" y="204216"/>
                  </a:lnTo>
                  <a:lnTo>
                    <a:pt x="1059929" y="198882"/>
                  </a:lnTo>
                  <a:lnTo>
                    <a:pt x="1057643" y="224028"/>
                  </a:lnTo>
                  <a:lnTo>
                    <a:pt x="1126236" y="229362"/>
                  </a:lnTo>
                  <a:lnTo>
                    <a:pt x="1159764" y="231648"/>
                  </a:lnTo>
                  <a:lnTo>
                    <a:pt x="1161288" y="206502"/>
                  </a:lnTo>
                  <a:close/>
                </a:path>
                <a:path w="1826259" h="276225">
                  <a:moveTo>
                    <a:pt x="1340358" y="217932"/>
                  </a:moveTo>
                  <a:lnTo>
                    <a:pt x="1267955" y="213360"/>
                  </a:lnTo>
                  <a:lnTo>
                    <a:pt x="1238250" y="211836"/>
                  </a:lnTo>
                  <a:lnTo>
                    <a:pt x="1236713" y="236982"/>
                  </a:lnTo>
                  <a:lnTo>
                    <a:pt x="1266431" y="238506"/>
                  </a:lnTo>
                  <a:lnTo>
                    <a:pt x="1338834" y="243078"/>
                  </a:lnTo>
                  <a:lnTo>
                    <a:pt x="1340358" y="217932"/>
                  </a:lnTo>
                  <a:close/>
                </a:path>
                <a:path w="1826259" h="276225">
                  <a:moveTo>
                    <a:pt x="1519415" y="229362"/>
                  </a:moveTo>
                  <a:lnTo>
                    <a:pt x="1417320" y="222504"/>
                  </a:lnTo>
                  <a:lnTo>
                    <a:pt x="1415796" y="247650"/>
                  </a:lnTo>
                  <a:lnTo>
                    <a:pt x="1517891" y="254508"/>
                  </a:lnTo>
                  <a:lnTo>
                    <a:pt x="1519415" y="229362"/>
                  </a:lnTo>
                  <a:close/>
                </a:path>
                <a:path w="1826259" h="276225">
                  <a:moveTo>
                    <a:pt x="1698498" y="240792"/>
                  </a:moveTo>
                  <a:lnTo>
                    <a:pt x="1687055" y="240030"/>
                  </a:lnTo>
                  <a:lnTo>
                    <a:pt x="1617726" y="235458"/>
                  </a:lnTo>
                  <a:lnTo>
                    <a:pt x="1595615" y="233934"/>
                  </a:lnTo>
                  <a:lnTo>
                    <a:pt x="1594091" y="259080"/>
                  </a:lnTo>
                  <a:lnTo>
                    <a:pt x="1616189" y="260604"/>
                  </a:lnTo>
                  <a:lnTo>
                    <a:pt x="1685531" y="265176"/>
                  </a:lnTo>
                  <a:lnTo>
                    <a:pt x="1696974" y="265938"/>
                  </a:lnTo>
                  <a:lnTo>
                    <a:pt x="1698498" y="240792"/>
                  </a:lnTo>
                  <a:close/>
                </a:path>
                <a:path w="1826259" h="276225">
                  <a:moveTo>
                    <a:pt x="1825739" y="250698"/>
                  </a:moveTo>
                  <a:lnTo>
                    <a:pt x="1774698" y="246888"/>
                  </a:lnTo>
                  <a:lnTo>
                    <a:pt x="1773174" y="272034"/>
                  </a:lnTo>
                  <a:lnTo>
                    <a:pt x="1824215" y="275844"/>
                  </a:lnTo>
                  <a:lnTo>
                    <a:pt x="1825739" y="2506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01569" y="6475476"/>
              <a:ext cx="233172" cy="12573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13395" y="6526530"/>
              <a:ext cx="7513320" cy="25400"/>
            </a:xfrm>
            <a:custGeom>
              <a:avLst/>
              <a:gdLst/>
              <a:ahLst/>
              <a:cxnLst/>
              <a:rect l="l" t="t" r="r" b="b"/>
              <a:pathLst>
                <a:path w="7513320" h="25400">
                  <a:moveTo>
                    <a:pt x="7513320" y="25146"/>
                  </a:moveTo>
                  <a:lnTo>
                    <a:pt x="7513320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751332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01025" y="3547722"/>
              <a:ext cx="125730" cy="23332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52079" y="3755898"/>
              <a:ext cx="25400" cy="2921000"/>
            </a:xfrm>
            <a:custGeom>
              <a:avLst/>
              <a:gdLst/>
              <a:ahLst/>
              <a:cxnLst/>
              <a:rect l="l" t="t" r="r" b="b"/>
              <a:pathLst>
                <a:path w="25400" h="2921000">
                  <a:moveTo>
                    <a:pt x="25145" y="2920746"/>
                  </a:moveTo>
                  <a:lnTo>
                    <a:pt x="25145" y="0"/>
                  </a:lnTo>
                  <a:lnTo>
                    <a:pt x="0" y="0"/>
                  </a:lnTo>
                  <a:lnTo>
                    <a:pt x="0" y="2920746"/>
                  </a:lnTo>
                  <a:lnTo>
                    <a:pt x="25145" y="2920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53027" y="6561835"/>
            <a:ext cx="226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antenna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position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2197" y="3546600"/>
            <a:ext cx="854710" cy="10718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7145" algn="just">
              <a:lnSpc>
                <a:spcPct val="93000"/>
              </a:lnSpc>
              <a:spcBef>
                <a:spcPts val="300"/>
              </a:spcBef>
            </a:pPr>
            <a:r>
              <a:rPr sz="2400" spc="-10" dirty="0">
                <a:latin typeface="Arial MT"/>
                <a:cs typeface="Arial MT"/>
              </a:rPr>
              <a:t>signal </a:t>
            </a:r>
            <a:r>
              <a:rPr sz="2400" spc="-20" dirty="0">
                <a:latin typeface="Arial MT"/>
                <a:cs typeface="Arial MT"/>
              </a:rPr>
              <a:t>power (dB)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76285" y="3707891"/>
            <a:ext cx="6842759" cy="262737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156331" y="3483355"/>
            <a:ext cx="241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scale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fading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11829" y="4113529"/>
            <a:ext cx="2446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small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scale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fading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0205" y="38354"/>
            <a:ext cx="351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Top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6873" y="80010"/>
            <a:ext cx="195078" cy="19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295" y="90169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2570" y="7028688"/>
            <a:ext cx="1449336" cy="477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47743" y="63500"/>
            <a:ext cx="177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 panose="020B0604020202020204"/>
                <a:cs typeface="Arial" panose="020B0604020202020204"/>
              </a:rPr>
              <a:t>Mobile</a:t>
            </a:r>
            <a:r>
              <a:rPr sz="1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Fading</a:t>
            </a:r>
            <a:r>
              <a:rPr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Channels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919" y="7302500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Ver</a:t>
            </a:r>
            <a:r>
              <a:rPr sz="1200" spc="-10" dirty="0">
                <a:latin typeface="Arial MT"/>
                <a:cs typeface="Arial MT"/>
              </a:rPr>
              <a:t> 09.725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159" y="358393"/>
            <a:ext cx="9870440" cy="24022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sz="1600" dirty="0">
                <a:latin typeface="Arial MT"/>
                <a:cs typeface="Arial MT"/>
              </a:rPr>
              <a:t>Large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scale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movement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transmitter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(or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both)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large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areas.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path </a:t>
            </a:r>
            <a:r>
              <a:rPr sz="1600" dirty="0">
                <a:latin typeface="Arial MT"/>
                <a:cs typeface="Arial MT"/>
              </a:rPr>
              <a:t>between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them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shadowed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prominent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terrain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contours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hills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forests.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kind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characterised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log-</a:t>
            </a:r>
            <a:r>
              <a:rPr sz="1600" dirty="0">
                <a:latin typeface="Arial MT"/>
                <a:cs typeface="Arial MT"/>
              </a:rPr>
              <a:t>normally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variation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about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mean.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path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distance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statistics.</a:t>
            </a:r>
            <a:endParaRPr sz="1600">
              <a:latin typeface="Arial MT"/>
              <a:cs typeface="Arial MT"/>
            </a:endParaRPr>
          </a:p>
          <a:p>
            <a:pPr marL="12700" marR="5080" indent="-635" algn="just">
              <a:lnSpc>
                <a:spcPct val="99000"/>
              </a:lnSpc>
              <a:spcBef>
                <a:spcPts val="1595"/>
              </a:spcBef>
            </a:pPr>
            <a:r>
              <a:rPr sz="1600" dirty="0">
                <a:latin typeface="Arial MT"/>
                <a:cs typeface="Arial MT"/>
              </a:rPr>
              <a:t>Small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scale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small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changes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distance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(half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wavelength)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between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transmitter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receiver.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If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large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enough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direct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line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sight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(LOS)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between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transmitter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receiver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envelope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received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statistically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characterised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Rayleigh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pdf,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thus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fading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also </a:t>
            </a:r>
            <a:r>
              <a:rPr sz="1600" dirty="0">
                <a:latin typeface="Arial MT"/>
                <a:cs typeface="Arial MT"/>
              </a:rPr>
              <a:t>called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Rayleigh</a:t>
            </a:r>
            <a:r>
              <a:rPr sz="1600" i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600" i="1" dirty="0">
                <a:latin typeface="Arial" panose="020B0604020202020204"/>
                <a:cs typeface="Arial" panose="020B0604020202020204"/>
              </a:rPr>
              <a:t>fading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case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direct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propagation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statistical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distribution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received </a:t>
            </a:r>
            <a:r>
              <a:rPr sz="1600" dirty="0">
                <a:latin typeface="Arial MT"/>
                <a:cs typeface="Arial MT"/>
              </a:rPr>
              <a:t>envelope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 </a:t>
            </a:r>
            <a:r>
              <a:rPr sz="1600" spc="-10" dirty="0">
                <a:latin typeface="Arial MT"/>
                <a:cs typeface="Arial MT"/>
              </a:rPr>
              <a:t>Rician.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1696</Words>
  <Application>Microsoft Office PowerPoint</Application>
  <PresentationFormat>Custom</PresentationFormat>
  <Paragraphs>388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PowerPoint Presentation</vt:lpstr>
      <vt:lpstr>Outline of Presentation</vt:lpstr>
      <vt:lpstr>Free Space Propagation</vt:lpstr>
      <vt:lpstr>PowerPoint Presentation</vt:lpstr>
      <vt:lpstr>Multipath Propagation, Fading</vt:lpstr>
      <vt:lpstr>Multipath Fading</vt:lpstr>
      <vt:lpstr>PowerPoint Presentation</vt:lpstr>
      <vt:lpstr>Large Scale &amp; Small Scale Fading</vt:lpstr>
      <vt:lpstr>PowerPoint Presentation</vt:lpstr>
      <vt:lpstr>Rayleigh Fading Mechanisms</vt:lpstr>
      <vt:lpstr>Time spreading</vt:lpstr>
      <vt:lpstr>Time variant behaviour of the channel</vt:lpstr>
      <vt:lpstr>PowerPoint Presentation</vt:lpstr>
      <vt:lpstr>Doppler effect</vt:lpstr>
      <vt:lpstr>PowerPoint Presentation</vt:lpstr>
      <vt:lpstr>Doppler spectrum</vt:lpstr>
      <vt:lpstr>PowerPoint Presentation</vt:lpstr>
      <vt:lpstr>Time variant channel: coherence time</vt:lpstr>
      <vt:lpstr>PowerPoint Presentation</vt:lpstr>
      <vt:lpstr>Time variance: fast fading</vt:lpstr>
      <vt:lpstr>PowerPoint Presentation</vt:lpstr>
      <vt:lpstr>Time variance: slow fading</vt:lpstr>
      <vt:lpstr>PowerPoint Presentation</vt:lpstr>
      <vt:lpstr>Fading Channel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15</cp:revision>
  <dcterms:created xsi:type="dcterms:W3CDTF">2025-03-13T10:00:00Z</dcterms:created>
  <dcterms:modified xsi:type="dcterms:W3CDTF">2025-04-11T10:16:57Z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2025-02-23T03:30:00Z</vt:filetime>
  </property>
  <property fmtid="{D5CDD505-2E9C-101B-9397-08002B2CF9AE}" pid="3" name="LastSaved">
    <vt:filetime>2025-02-23T03:30:00Z</vt:filetime>
  </property>
  <property fmtid="{D5CDD505-2E9C-101B-9397-08002B2CF9AE}" pid="4" name="Producer">
    <vt:lpwstr>3-Heights™ PDF Merge Split Shell 6.12.1.11 (http://www.pdf-tools.com)</vt:lpwstr>
  </property>
  <property fmtid="{D5CDD505-2E9C-101B-9397-08002B2CF9AE}" pid="5" name="ICV">
    <vt:lpwstr>EADA4F11CAA54644900FDD07EEB7F706_12</vt:lpwstr>
  </property>
  <property fmtid="{D5CDD505-2E9C-101B-9397-08002B2CF9AE}" pid="6" name="KSOProductBuildVer">
    <vt:lpwstr>1033-12.2.0.20326</vt:lpwstr>
  </property>
</Properties>
</file>