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406640" cy="1472184"/>
          </a:xfrm>
        </p:spPr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PowerTutor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7406640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http://ziyang.eecs.umich.edu/projects/powertutor/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 smtClean="0"/>
              <a:t>PowerTutor</a:t>
            </a:r>
            <a:r>
              <a:rPr lang="en-IN" dirty="0" smtClean="0"/>
              <a:t> is an application for Google phones that displays the power consumed by major system components such as CPU, network </a:t>
            </a:r>
            <a:r>
              <a:rPr lang="en-IN" b="1" dirty="0" smtClean="0"/>
              <a:t>interface</a:t>
            </a:r>
            <a:r>
              <a:rPr lang="en-IN" dirty="0" smtClean="0"/>
              <a:t>, display, and GPS receiver and different applications.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application allows software developers to see the impact of design changes on power efficiency.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Application </a:t>
            </a:r>
            <a:r>
              <a:rPr lang="en-IN" dirty="0" smtClean="0"/>
              <a:t>users can also use it to determine how their actions are impacting battery life.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PowerTutor</a:t>
            </a:r>
            <a:r>
              <a:rPr lang="en-IN" dirty="0" smtClean="0"/>
              <a:t> </a:t>
            </a:r>
            <a:r>
              <a:rPr lang="en-IN" dirty="0" smtClean="0"/>
              <a:t>generally provides power consumption estimates within 5% of actual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Screenshot_2014-08-08-20-54-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96523"/>
            <a:ext cx="3334544" cy="592807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24000" y="304800"/>
            <a:ext cx="43434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“Start Profiler”</a:t>
            </a:r>
            <a:endParaRPr lang="en-US" sz="2400" dirty="0" smtClean="0"/>
          </a:p>
          <a:p>
            <a:r>
              <a:rPr lang="en-US" sz="2400" dirty="0" smtClean="0"/>
              <a:t>Then select “System Viewer</a:t>
            </a:r>
            <a:r>
              <a:rPr lang="en-US" dirty="0" smtClean="0"/>
              <a:t>”</a:t>
            </a:r>
            <a:endParaRPr lang="en-IN" dirty="0"/>
          </a:p>
        </p:txBody>
      </p:sp>
      <p:pic>
        <p:nvPicPr>
          <p:cNvPr id="5" name="Picture 4" descr="Screenshot_2014-08-08-20-54-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2914650" cy="5181600"/>
          </a:xfrm>
          <a:prstGeom prst="rect">
            <a:avLst/>
          </a:prstGeom>
        </p:spPr>
      </p:pic>
      <p:pic>
        <p:nvPicPr>
          <p:cNvPr id="6" name="Picture 5" descr="Screenshot_2014-08-08-20-54-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05468"/>
            <a:ext cx="2895600" cy="5147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2667000"/>
            <a:ext cx="106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Plots showing Energy </a:t>
            </a:r>
            <a:r>
              <a:rPr lang="en-US" dirty="0" err="1" smtClean="0"/>
              <a:t>consump-tions</a:t>
            </a:r>
            <a:r>
              <a:rPr lang="en-US" dirty="0" smtClean="0"/>
              <a:t> of various components with time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4400" y="58674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6019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Pie-View</a:t>
            </a:r>
            <a:endParaRPr lang="en-IN" dirty="0"/>
          </a:p>
        </p:txBody>
      </p:sp>
      <p:pic>
        <p:nvPicPr>
          <p:cNvPr id="6" name="Content Placeholder 5" descr="Screenshot_2014-08-08-20-55-5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76400"/>
            <a:ext cx="7499350" cy="42183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Stat-View</a:t>
            </a:r>
            <a:endParaRPr lang="en-IN" dirty="0"/>
          </a:p>
        </p:txBody>
      </p:sp>
      <p:pic>
        <p:nvPicPr>
          <p:cNvPr id="4" name="Content Placeholder 3" descr="Screenshot_2014-08-08-20-56-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533400"/>
            <a:ext cx="3404394" cy="605225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Back And Click on “Application Viewer”</a:t>
            </a:r>
            <a:endParaRPr lang="en-IN" dirty="0"/>
          </a:p>
        </p:txBody>
      </p:sp>
      <p:pic>
        <p:nvPicPr>
          <p:cNvPr id="4" name="Content Placeholder 3" descr="Screenshot_2014-08-08-20-57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1253068"/>
            <a:ext cx="2895600" cy="5147732"/>
          </a:xfrm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Gives APP –wise Power usage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Profiler &amp; click on “Save Log”</a:t>
            </a:r>
            <a:endParaRPr lang="en-IN" dirty="0"/>
          </a:p>
        </p:txBody>
      </p:sp>
      <p:pic>
        <p:nvPicPr>
          <p:cNvPr id="4" name="Picture 3" descr="Screenshot_2014-08-08-20-57-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799"/>
            <a:ext cx="2438400" cy="4334933"/>
          </a:xfrm>
          <a:prstGeom prst="rect">
            <a:avLst/>
          </a:prstGeom>
        </p:spPr>
      </p:pic>
      <p:pic>
        <p:nvPicPr>
          <p:cNvPr id="5" name="Picture 4" descr="Screenshot_2014-08-08-20-57-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209799"/>
            <a:ext cx="2438400" cy="43349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43400" y="44196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Log Contains Details of Power usage at each time-unit</a:t>
            </a:r>
            <a:endParaRPr lang="en-IN" sz="2400" dirty="0"/>
          </a:p>
        </p:txBody>
      </p:sp>
      <p:pic>
        <p:nvPicPr>
          <p:cNvPr id="5" name="Picture 4" descr="Screenshot_2014-08-08-21-49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3171826" cy="5638800"/>
          </a:xfrm>
          <a:prstGeom prst="rect">
            <a:avLst/>
          </a:prstGeom>
        </p:spPr>
      </p:pic>
      <p:pic>
        <p:nvPicPr>
          <p:cNvPr id="6" name="Picture 5" descr="Screenshot_2014-08-08-21-49-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914400"/>
            <a:ext cx="3171826" cy="563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914400"/>
            <a:ext cx="3200400" cy="5638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48200" y="914400"/>
            <a:ext cx="3200400" cy="5638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001000" y="2819400"/>
            <a:ext cx="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egin 0,</a:t>
            </a:r>
          </a:p>
          <a:p>
            <a:r>
              <a:rPr lang="en-US" dirty="0" smtClean="0"/>
              <a:t>b</a:t>
            </a:r>
            <a:r>
              <a:rPr lang="en-US" dirty="0" smtClean="0"/>
              <a:t>egin 1</a:t>
            </a:r>
          </a:p>
          <a:p>
            <a:r>
              <a:rPr lang="en-US" dirty="0" smtClean="0"/>
              <a:t>a</a:t>
            </a:r>
            <a:r>
              <a:rPr lang="en-US" dirty="0" smtClean="0"/>
              <a:t>re the time-stamps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</TotalTime>
  <Words>154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An Introduction to PowerTutor</vt:lpstr>
      <vt:lpstr>Introduction</vt:lpstr>
      <vt:lpstr>Slide 3</vt:lpstr>
      <vt:lpstr>Slide 4</vt:lpstr>
      <vt:lpstr>Pie-View</vt:lpstr>
      <vt:lpstr>Stat-View</vt:lpstr>
      <vt:lpstr>Go Back And Click on “Application Viewer”</vt:lpstr>
      <vt:lpstr>Saving the Log</vt:lpstr>
      <vt:lpstr>Log Contains Details of Power usage at each time-unit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PowerTutor</dc:title>
  <dc:creator>Soumajit</dc:creator>
  <cp:lastModifiedBy>Soumajit</cp:lastModifiedBy>
  <cp:revision>2</cp:revision>
  <dcterms:created xsi:type="dcterms:W3CDTF">2006-08-16T00:00:00Z</dcterms:created>
  <dcterms:modified xsi:type="dcterms:W3CDTF">2014-08-08T20:46:31Z</dcterms:modified>
</cp:coreProperties>
</file>