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 Distribution through </a:t>
            </a:r>
            <a:r>
              <a:rPr lang="en-US" dirty="0" err="1" smtClean="0"/>
              <a:t>WiFi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7854696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Sourav Kumar Dandapat</a:t>
            </a:r>
          </a:p>
          <a:p>
            <a:r>
              <a:rPr lang="en-US" dirty="0" smtClean="0"/>
              <a:t>VDA-VII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can we do for a general graph?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Vertex cover problem- It finds out a minimum sub graph or set (say S) so that for every edge at least one of its vertex belongs to S.</a:t>
            </a:r>
          </a:p>
          <a:p>
            <a:pPr lvl="1" algn="just"/>
            <a:r>
              <a:rPr lang="en-US" dirty="0" smtClean="0"/>
              <a:t>Vertex cover problem is a NP-Complete problem. So optimal solutions can not be obtained in polynomial time.</a:t>
            </a:r>
          </a:p>
          <a:p>
            <a:pPr lvl="1" algn="just"/>
            <a:r>
              <a:rPr lang="en-US" dirty="0" smtClean="0"/>
              <a:t>There might be a number of solutions</a:t>
            </a:r>
          </a:p>
          <a:p>
            <a:pPr lvl="1" algn="just"/>
            <a:r>
              <a:rPr lang="en-US" dirty="0" smtClean="0"/>
              <a:t>ILP can be used to get the solutions</a:t>
            </a:r>
          </a:p>
          <a:p>
            <a:pPr algn="just"/>
            <a:r>
              <a:rPr lang="en-US" dirty="0" smtClean="0"/>
              <a:t>How vertex cover can be used to decide chunk distribution?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to a standard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K-hop vertex cover- We can extend the normal vertex cover definition to k-hop vertex cover.</a:t>
            </a:r>
          </a:p>
          <a:p>
            <a:pPr algn="just"/>
            <a:endParaRPr lang="en-US" dirty="0" smtClean="0"/>
          </a:p>
          <a:p>
            <a:pPr lvl="1" algn="just"/>
            <a:r>
              <a:rPr lang="en-US" dirty="0" smtClean="0"/>
              <a:t>In k-hop vertex cover problem needs to ensure that for any k-hop path in the graph, at least one node of this path belongs to set 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Chunk 1 placement- S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1</a:t>
            </a:r>
            <a:r>
              <a:rPr lang="en-US" dirty="0" smtClean="0"/>
              <a:t> S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2</a:t>
            </a:r>
            <a:r>
              <a:rPr lang="en-US" dirty="0" smtClean="0"/>
              <a:t> S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3</a:t>
            </a:r>
            <a:r>
              <a:rPr lang="en-US" dirty="0" smtClean="0"/>
              <a:t> S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4</a:t>
            </a:r>
            <a:r>
              <a:rPr lang="en-US" dirty="0" smtClean="0"/>
              <a:t> S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5</a:t>
            </a:r>
          </a:p>
          <a:p>
            <a:pPr algn="just"/>
            <a:r>
              <a:rPr lang="en-US" dirty="0" smtClean="0"/>
              <a:t>Chunk </a:t>
            </a:r>
            <a:r>
              <a:rPr lang="en-US" dirty="0" smtClean="0"/>
              <a:t>2 </a:t>
            </a:r>
            <a:r>
              <a:rPr lang="en-US" dirty="0" smtClean="0"/>
              <a:t>placement- 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1</a:t>
            </a:r>
            <a:r>
              <a:rPr lang="en-US" dirty="0" smtClean="0"/>
              <a:t> S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2</a:t>
            </a:r>
            <a:r>
              <a:rPr lang="en-US" dirty="0" smtClean="0"/>
              <a:t> S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3</a:t>
            </a:r>
            <a:r>
              <a:rPr lang="en-US" dirty="0" smtClean="0"/>
              <a:t> S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4</a:t>
            </a:r>
            <a:r>
              <a:rPr lang="en-US" dirty="0" smtClean="0"/>
              <a:t> S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5</a:t>
            </a:r>
            <a:endParaRPr lang="en-US" baseline="-25000" dirty="0" smtClean="0"/>
          </a:p>
          <a:p>
            <a:pPr algn="just"/>
            <a:r>
              <a:rPr lang="en-US" dirty="0" smtClean="0"/>
              <a:t>Chunk </a:t>
            </a:r>
            <a:r>
              <a:rPr lang="en-US" dirty="0" smtClean="0"/>
              <a:t>3 </a:t>
            </a:r>
            <a:r>
              <a:rPr lang="en-US" dirty="0" smtClean="0"/>
              <a:t>placement- </a:t>
            </a:r>
            <a:r>
              <a:rPr lang="en-US" dirty="0" smtClean="0"/>
              <a:t>S</a:t>
            </a:r>
            <a:r>
              <a:rPr lang="en-US" baseline="30000" dirty="0" smtClean="0"/>
              <a:t>3</a:t>
            </a:r>
            <a:r>
              <a:rPr lang="en-US" baseline="-25000" dirty="0" smtClean="0"/>
              <a:t>1</a:t>
            </a:r>
            <a:r>
              <a:rPr lang="en-US" dirty="0" smtClean="0"/>
              <a:t> S</a:t>
            </a:r>
            <a:r>
              <a:rPr lang="en-US" baseline="30000" dirty="0" smtClean="0"/>
              <a:t>3</a:t>
            </a:r>
            <a:r>
              <a:rPr lang="en-US" baseline="-25000" dirty="0" smtClean="0"/>
              <a:t>2</a:t>
            </a:r>
            <a:r>
              <a:rPr lang="en-US" dirty="0" smtClean="0"/>
              <a:t> S</a:t>
            </a:r>
            <a:r>
              <a:rPr lang="en-US" baseline="30000" dirty="0" smtClean="0"/>
              <a:t>3</a:t>
            </a:r>
            <a:r>
              <a:rPr lang="en-US" baseline="-25000" dirty="0" smtClean="0"/>
              <a:t>3</a:t>
            </a:r>
            <a:r>
              <a:rPr lang="en-US" dirty="0" smtClean="0"/>
              <a:t> S</a:t>
            </a:r>
            <a:r>
              <a:rPr lang="en-US" baseline="30000" dirty="0" smtClean="0"/>
              <a:t>3</a:t>
            </a:r>
            <a:r>
              <a:rPr lang="en-US" baseline="-25000" dirty="0" smtClean="0"/>
              <a:t>4</a:t>
            </a:r>
            <a:r>
              <a:rPr lang="en-US" dirty="0" smtClean="0"/>
              <a:t> S</a:t>
            </a:r>
            <a:r>
              <a:rPr lang="en-US" baseline="30000" dirty="0" smtClean="0"/>
              <a:t>3</a:t>
            </a:r>
            <a:r>
              <a:rPr lang="en-US" baseline="-25000" dirty="0" smtClean="0"/>
              <a:t>5</a:t>
            </a:r>
            <a:endParaRPr lang="en-US" baseline="-25000" dirty="0" smtClean="0"/>
          </a:p>
          <a:p>
            <a:pPr algn="just"/>
            <a:r>
              <a:rPr lang="en-US" dirty="0" smtClean="0"/>
              <a:t>Chunk </a:t>
            </a:r>
            <a:r>
              <a:rPr lang="en-US" dirty="0" smtClean="0"/>
              <a:t>4 </a:t>
            </a:r>
            <a:r>
              <a:rPr lang="en-US" dirty="0" smtClean="0"/>
              <a:t>placement- </a:t>
            </a:r>
            <a:r>
              <a:rPr lang="en-US" dirty="0" smtClean="0"/>
              <a:t>S</a:t>
            </a:r>
            <a:r>
              <a:rPr lang="en-US" baseline="30000" dirty="0" smtClean="0"/>
              <a:t>4</a:t>
            </a:r>
            <a:r>
              <a:rPr lang="en-US" baseline="-25000" dirty="0" smtClean="0"/>
              <a:t>1</a:t>
            </a:r>
            <a:r>
              <a:rPr lang="en-US" dirty="0" smtClean="0"/>
              <a:t> S</a:t>
            </a:r>
            <a:r>
              <a:rPr lang="en-US" baseline="30000" dirty="0" smtClean="0"/>
              <a:t>4</a:t>
            </a:r>
            <a:r>
              <a:rPr lang="en-US" baseline="-25000" dirty="0" smtClean="0"/>
              <a:t>2</a:t>
            </a:r>
            <a:r>
              <a:rPr lang="en-US" dirty="0" smtClean="0"/>
              <a:t> S</a:t>
            </a:r>
            <a:r>
              <a:rPr lang="en-US" baseline="30000" dirty="0" smtClean="0"/>
              <a:t>4</a:t>
            </a:r>
            <a:r>
              <a:rPr lang="en-US" baseline="-25000" dirty="0" smtClean="0"/>
              <a:t>3</a:t>
            </a:r>
            <a:r>
              <a:rPr lang="en-US" dirty="0" smtClean="0"/>
              <a:t> S</a:t>
            </a:r>
            <a:r>
              <a:rPr lang="en-US" baseline="30000" dirty="0" smtClean="0"/>
              <a:t>4</a:t>
            </a:r>
            <a:r>
              <a:rPr lang="en-US" baseline="-25000" dirty="0" smtClean="0"/>
              <a:t>4</a:t>
            </a:r>
            <a:r>
              <a:rPr lang="en-US" dirty="0" smtClean="0"/>
              <a:t> S</a:t>
            </a:r>
            <a:r>
              <a:rPr lang="en-US" baseline="30000" dirty="0" smtClean="0"/>
              <a:t>4</a:t>
            </a:r>
            <a:r>
              <a:rPr lang="en-US" baseline="-25000" dirty="0" smtClean="0"/>
              <a:t>5</a:t>
            </a:r>
          </a:p>
          <a:p>
            <a:pPr algn="just"/>
            <a:r>
              <a:rPr lang="en-US" dirty="0" smtClean="0"/>
              <a:t>Chunk 1 placement- </a:t>
            </a:r>
            <a:r>
              <a:rPr lang="en-US" dirty="0" smtClean="0"/>
              <a:t>S</a:t>
            </a:r>
            <a:r>
              <a:rPr lang="en-US" baseline="30000" dirty="0" smtClean="0"/>
              <a:t>5</a:t>
            </a:r>
            <a:r>
              <a:rPr lang="en-US" baseline="-25000" dirty="0" smtClean="0"/>
              <a:t>1</a:t>
            </a:r>
            <a:r>
              <a:rPr lang="en-US" dirty="0" smtClean="0"/>
              <a:t> S</a:t>
            </a:r>
            <a:r>
              <a:rPr lang="en-US" baseline="30000" dirty="0" smtClean="0"/>
              <a:t>5</a:t>
            </a:r>
            <a:r>
              <a:rPr lang="en-US" baseline="-25000" dirty="0" smtClean="0"/>
              <a:t>2</a:t>
            </a:r>
            <a:r>
              <a:rPr lang="en-US" dirty="0" smtClean="0"/>
              <a:t> S</a:t>
            </a:r>
            <a:r>
              <a:rPr lang="en-US" baseline="30000" dirty="0" smtClean="0"/>
              <a:t>5</a:t>
            </a:r>
            <a:r>
              <a:rPr lang="en-US" baseline="-25000" dirty="0" smtClean="0"/>
              <a:t>3</a:t>
            </a:r>
            <a:r>
              <a:rPr lang="en-US" dirty="0" smtClean="0"/>
              <a:t> S</a:t>
            </a:r>
            <a:r>
              <a:rPr lang="en-US" baseline="30000" dirty="0" smtClean="0"/>
              <a:t>5</a:t>
            </a:r>
            <a:r>
              <a:rPr lang="en-US" baseline="-25000" dirty="0" smtClean="0"/>
              <a:t>4</a:t>
            </a:r>
            <a:r>
              <a:rPr lang="en-US" dirty="0" smtClean="0"/>
              <a:t> S</a:t>
            </a:r>
            <a:r>
              <a:rPr lang="en-US" baseline="30000" dirty="0" smtClean="0"/>
              <a:t>5</a:t>
            </a:r>
            <a:r>
              <a:rPr lang="en-US" baseline="-25000" dirty="0" smtClean="0"/>
              <a:t>5</a:t>
            </a:r>
            <a:endParaRPr lang="en-US" baseline="-25000" dirty="0" smtClean="0"/>
          </a:p>
          <a:p>
            <a:pPr algn="just"/>
            <a:r>
              <a:rPr lang="en-US" dirty="0" smtClean="0"/>
              <a:t>How does S</a:t>
            </a:r>
            <a:r>
              <a:rPr lang="en-US" baseline="30000" dirty="0" smtClean="0"/>
              <a:t>i</a:t>
            </a:r>
            <a:r>
              <a:rPr lang="en-US" baseline="-25000" dirty="0" smtClean="0"/>
              <a:t>j</a:t>
            </a:r>
            <a:r>
              <a:rPr lang="en-US" dirty="0" smtClean="0"/>
              <a:t> looks? {n1, n2, n3, …}</a:t>
            </a:r>
          </a:p>
          <a:p>
            <a:pPr algn="just"/>
            <a:r>
              <a:rPr lang="en-US" dirty="0" smtClean="0"/>
              <a:t>What is the final solution?</a:t>
            </a:r>
          </a:p>
          <a:p>
            <a:endParaRPr lang="en-US" baseline="-25000" dirty="0" smtClean="0"/>
          </a:p>
          <a:p>
            <a:pPr>
              <a:buNone/>
            </a:pPr>
            <a:endParaRPr lang="en-US" baseline="-25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6600" dirty="0" smtClean="0"/>
              <a:t>Thank You!!!</a:t>
            </a:r>
            <a:endParaRPr 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Internet traffic is increasing in exponential rate</a:t>
            </a:r>
          </a:p>
          <a:p>
            <a:pPr algn="just"/>
            <a:r>
              <a:rPr lang="en-US" dirty="0" smtClean="0"/>
              <a:t>A significant part of the Internet traffic is due to wireless Internet.</a:t>
            </a:r>
          </a:p>
          <a:p>
            <a:pPr lvl="1" algn="just"/>
            <a:r>
              <a:rPr lang="en-US" dirty="0" smtClean="0"/>
              <a:t>In year 2010, 34% of  overall Internet traffic was due to wireless Internet</a:t>
            </a:r>
          </a:p>
          <a:p>
            <a:pPr lvl="1" algn="just"/>
            <a:r>
              <a:rPr lang="en-US" dirty="0" smtClean="0"/>
              <a:t>It has been predicted by year 2014 traffic due to wireless Internet will exceed 50% of overall traffic.</a:t>
            </a:r>
          </a:p>
          <a:p>
            <a:pPr lvl="1" algn="just"/>
            <a:r>
              <a:rPr lang="en-US" dirty="0" smtClean="0"/>
              <a:t>It has been also predicted that demand of data will increase 40 times in next 5 years.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We can use under-utilized resources like cell-towers, </a:t>
            </a:r>
            <a:r>
              <a:rPr lang="en-US" dirty="0" err="1" smtClean="0"/>
              <a:t>WiMax</a:t>
            </a:r>
            <a:r>
              <a:rPr lang="en-US" dirty="0" smtClean="0"/>
              <a:t>, </a:t>
            </a:r>
            <a:r>
              <a:rPr lang="en-US" dirty="0" err="1" smtClean="0"/>
              <a:t>WiFi</a:t>
            </a:r>
            <a:r>
              <a:rPr lang="en-US" dirty="0" smtClean="0"/>
              <a:t> APs for offloading 3G traffics</a:t>
            </a:r>
          </a:p>
          <a:p>
            <a:pPr lvl="1" algn="just"/>
            <a:r>
              <a:rPr lang="en-US" dirty="0" smtClean="0"/>
              <a:t>Use local memory for hosting files and existing technology to access those files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What will be the most suitable technology to use?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What can a user get from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</a:t>
            </a:r>
            <a:r>
              <a:rPr lang="en-US" dirty="0" smtClean="0"/>
              <a:t>can categorize our Internet usage in two broad categories</a:t>
            </a:r>
          </a:p>
          <a:p>
            <a:pPr lvl="1" algn="just"/>
            <a:r>
              <a:rPr lang="en-US" dirty="0" smtClean="0"/>
              <a:t>Personal file accessing (like mail, </a:t>
            </a:r>
            <a:r>
              <a:rPr lang="en-US" dirty="0" err="1" smtClean="0"/>
              <a:t>Facebook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Popular file accessing (movie, songs, sports</a:t>
            </a:r>
            <a:r>
              <a:rPr lang="en-US" dirty="0" smtClean="0"/>
              <a:t>)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We can not provide personal’s file without connecting Internet, so our basic goal is to distribute popular files through </a:t>
            </a:r>
            <a:r>
              <a:rPr lang="en-US" dirty="0" err="1" smtClean="0"/>
              <a:t>WiFi</a:t>
            </a:r>
            <a:r>
              <a:rPr lang="en-US" dirty="0" smtClean="0"/>
              <a:t> network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of users’ request can be satisfied?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How many files can be distributed through local memory?</a:t>
            </a:r>
          </a:p>
          <a:p>
            <a:pPr lvl="1" algn="just"/>
            <a:r>
              <a:rPr lang="en-US" dirty="0" smtClean="0"/>
              <a:t>Memory Limitation</a:t>
            </a:r>
          </a:p>
          <a:p>
            <a:pPr algn="just"/>
            <a:r>
              <a:rPr lang="en-US" dirty="0" smtClean="0"/>
              <a:t>However, there is a fantastic statistics about popularity of files</a:t>
            </a:r>
          </a:p>
          <a:p>
            <a:pPr lvl="1" algn="just"/>
            <a:r>
              <a:rPr lang="en-US" dirty="0" smtClean="0"/>
              <a:t>Popularity of files follows power law 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tube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 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 tube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everybody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tubes</a:t>
            </a:r>
            <a:r>
              <a:rPr lang="en-US" dirty="0" smtClean="0"/>
              <a:t>, IMC 2007)</a:t>
            </a:r>
          </a:p>
          <a:p>
            <a:pPr algn="just"/>
            <a:r>
              <a:rPr lang="en-US" dirty="0" smtClean="0"/>
              <a:t>So hosting fewer popular file, we can satisfy a large number of requests from user.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Let us assume there are n APs, and every AP can hosts up to m files (assuming file size is same for all files). Using this system, how many files we can offer so that a traveler can download a file of his desire between his source and destination.</a:t>
            </a:r>
          </a:p>
          <a:p>
            <a:pPr algn="just"/>
            <a:r>
              <a:rPr lang="en-US" dirty="0" smtClean="0"/>
              <a:t>Max no of files that can be hosted=</a:t>
            </a:r>
            <a:r>
              <a:rPr lang="en-US" dirty="0" err="1" smtClean="0"/>
              <a:t>nXm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09600" y="838200"/>
            <a:ext cx="8001000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Easy problem needs to be solved first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Let us concentrate on distributing a single file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Let us assume that every AP can hosts m chunks of similar size, now the question is which AP should host which chunks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chunk must be executed before i+1 </a:t>
            </a:r>
            <a:r>
              <a:rPr lang="en-US" baseline="30000" dirty="0" smtClean="0"/>
              <a:t>th</a:t>
            </a:r>
            <a:r>
              <a:rPr lang="en-US" dirty="0" smtClean="0"/>
              <a:t> chunk is executed.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A simple case study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848600" cy="518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189</TotalTime>
  <Words>547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Content Distribution through WiFi Network</vt:lpstr>
      <vt:lpstr>Background and Motivation</vt:lpstr>
      <vt:lpstr>Cont..</vt:lpstr>
      <vt:lpstr>What can a user get from this?</vt:lpstr>
      <vt:lpstr>How much of users’ request can be satisfied?</vt:lpstr>
      <vt:lpstr>Problem Definition</vt:lpstr>
      <vt:lpstr>Slide 7</vt:lpstr>
      <vt:lpstr>Easy problem needs to be solved first</vt:lpstr>
      <vt:lpstr>A simple case study</vt:lpstr>
      <vt:lpstr>What can we do for a general graph?</vt:lpstr>
      <vt:lpstr>Maps to a standard Algorithm</vt:lpstr>
      <vt:lpstr>Solution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Distribution through WiFi Network</dc:title>
  <dc:creator/>
  <cp:lastModifiedBy>Saurav</cp:lastModifiedBy>
  <cp:revision>28</cp:revision>
  <dcterms:created xsi:type="dcterms:W3CDTF">2006-08-16T00:00:00Z</dcterms:created>
  <dcterms:modified xsi:type="dcterms:W3CDTF">2012-01-10T12:52:52Z</dcterms:modified>
</cp:coreProperties>
</file>