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71" r:id="rId5"/>
    <p:sldId id="298" r:id="rId6"/>
    <p:sldId id="260" r:id="rId7"/>
    <p:sldId id="268" r:id="rId8"/>
    <p:sldId id="261" r:id="rId9"/>
    <p:sldId id="269" r:id="rId10"/>
    <p:sldId id="273" r:id="rId11"/>
    <p:sldId id="272" r:id="rId12"/>
    <p:sldId id="275" r:id="rId13"/>
    <p:sldId id="262" r:id="rId14"/>
    <p:sldId id="270" r:id="rId15"/>
    <p:sldId id="274" r:id="rId16"/>
    <p:sldId id="276" r:id="rId17"/>
    <p:sldId id="277" r:id="rId18"/>
    <p:sldId id="263" r:id="rId19"/>
    <p:sldId id="278" r:id="rId20"/>
    <p:sldId id="279" r:id="rId21"/>
    <p:sldId id="280" r:id="rId22"/>
    <p:sldId id="281" r:id="rId23"/>
    <p:sldId id="282" r:id="rId24"/>
    <p:sldId id="264" r:id="rId25"/>
    <p:sldId id="283" r:id="rId26"/>
    <p:sldId id="284" r:id="rId27"/>
    <p:sldId id="285" r:id="rId28"/>
    <p:sldId id="287" r:id="rId29"/>
    <p:sldId id="286" r:id="rId30"/>
    <p:sldId id="291" r:id="rId31"/>
    <p:sldId id="292" r:id="rId32"/>
    <p:sldId id="288" r:id="rId33"/>
    <p:sldId id="289" r:id="rId34"/>
    <p:sldId id="290" r:id="rId35"/>
    <p:sldId id="293" r:id="rId36"/>
    <p:sldId id="294" r:id="rId37"/>
    <p:sldId id="265" r:id="rId38"/>
    <p:sldId id="295" r:id="rId39"/>
    <p:sldId id="266" r:id="rId40"/>
    <p:sldId id="296" r:id="rId41"/>
    <p:sldId id="267" r:id="rId42"/>
    <p:sldId id="259" r:id="rId43"/>
    <p:sldId id="297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1460" autoAdjust="0"/>
  </p:normalViewPr>
  <p:slideViewPr>
    <p:cSldViewPr>
      <p:cViewPr varScale="1">
        <p:scale>
          <a:sx n="47" d="100"/>
          <a:sy n="47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F28E-DFF3-4B38-8400-D495F472AB73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C782-AE21-4315-9F3C-1A0BB87D5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MicroDownload</a:t>
            </a:r>
            <a:r>
              <a:rPr lang="en-US" altLang="zh-TW" dirty="0" smtClean="0"/>
              <a:t> : only</a:t>
            </a:r>
            <a:r>
              <a:rPr lang="en-US" altLang="zh-TW" baseline="0" dirty="0" smtClean="0"/>
              <a:t> run on one of phones(in the group) that initiates the download, instructs the requesters of all phones which segments to download from the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C782-AE21-4315-9F3C-1A0BB87D51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5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 from</a:t>
            </a:r>
            <a:r>
              <a:rPr lang="en-US" altLang="zh-TW" baseline="0" dirty="0" smtClean="0"/>
              <a:t> server</a:t>
            </a:r>
          </a:p>
          <a:p>
            <a:r>
              <a:rPr lang="en-US" altLang="zh-TW" baseline="0" dirty="0" smtClean="0"/>
              <a:t>File means local file</a:t>
            </a:r>
          </a:p>
          <a:p>
            <a:r>
              <a:rPr lang="en-US" altLang="zh-TW" baseline="0" dirty="0" smtClean="0"/>
              <a:t>Content represents </a:t>
            </a:r>
            <a:r>
              <a:rPr lang="en-US" altLang="zh-TW" baseline="0" dirty="0" err="1" smtClean="0"/>
              <a:t>ContentProvider</a:t>
            </a:r>
            <a:r>
              <a:rPr lang="en-US" altLang="zh-TW" baseline="0" dirty="0" smtClean="0"/>
              <a:t> API  by android , (e.g., camera)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C782-AE21-4315-9F3C-1A0BB87D51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8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00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9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0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5D69-FF48-4778-BD8C-7A8A3DA40789}" type="datetimeFigureOut">
              <a:rPr lang="zh-TW" altLang="en-US" smtClean="0"/>
              <a:t>2013/1/14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EB9D-0803-4E9D-88B2-83C05A94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6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: Cooperative Video Streaming on Smartphones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Lorenzo Keller, </a:t>
            </a:r>
            <a:r>
              <a:rPr lang="en-US" altLang="zh-TW" dirty="0" err="1" smtClean="0"/>
              <a:t>Anh</a:t>
            </a:r>
            <a:r>
              <a:rPr lang="en-US" altLang="zh-TW" dirty="0" smtClean="0"/>
              <a:t> Le, </a:t>
            </a:r>
            <a:r>
              <a:rPr lang="en-US" altLang="zh-TW" dirty="0" err="1" smtClean="0"/>
              <a:t>Blerim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Cic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Hulya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Seferoglu</a:t>
            </a:r>
            <a:endParaRPr lang="en-US" altLang="zh-TW" dirty="0" smtClean="0"/>
          </a:p>
          <a:p>
            <a:r>
              <a:rPr lang="en-US" altLang="zh-TW" dirty="0" smtClean="0"/>
              <a:t>LIDS, Christina </a:t>
            </a:r>
            <a:r>
              <a:rPr lang="en-US" altLang="zh-TW" dirty="0" err="1" smtClean="0"/>
              <a:t>Fragouli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Athina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Markopoulou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MobiSys’12, June 25–29, 2012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Speaker : Chia-</a:t>
            </a:r>
            <a:r>
              <a:rPr lang="en-US" altLang="zh-TW" dirty="0" err="1" smtClean="0"/>
              <a:t>Chih,Lin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7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MicroDownload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runs on one of the phones that initiate download</a:t>
            </a:r>
          </a:p>
          <a:p>
            <a:r>
              <a:rPr lang="en-US" altLang="zh-TW" dirty="0" smtClean="0"/>
              <a:t>MicroNC-P2</a:t>
            </a:r>
          </a:p>
          <a:p>
            <a:pPr lvl="1"/>
            <a:r>
              <a:rPr lang="en-US" altLang="zh-TW" dirty="0" smtClean="0"/>
              <a:t>Distributing segments using local wireless network</a:t>
            </a:r>
          </a:p>
          <a:p>
            <a:r>
              <a:rPr lang="en-US" altLang="zh-TW" dirty="0" err="1" smtClean="0"/>
              <a:t>MicroBroadcast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Pseudo-broadcast over </a:t>
            </a:r>
            <a:r>
              <a:rPr lang="en-US" altLang="zh-TW" dirty="0" err="1" smtClean="0"/>
              <a:t>WiFi</a:t>
            </a:r>
            <a:endParaRPr lang="en-US" altLang="zh-TW" dirty="0" smtClean="0"/>
          </a:p>
          <a:p>
            <a:r>
              <a:rPr lang="en-US" altLang="zh-TW" dirty="0" smtClean="0"/>
              <a:t>Requester</a:t>
            </a:r>
          </a:p>
          <a:p>
            <a:pPr lvl="1"/>
            <a:r>
              <a:rPr lang="en-US" altLang="zh-TW" dirty="0" smtClean="0"/>
              <a:t>Retrieves segments of video from the video source</a:t>
            </a:r>
          </a:p>
          <a:p>
            <a:r>
              <a:rPr lang="en-US" altLang="zh-TW" dirty="0" smtClean="0"/>
              <a:t>Storage</a:t>
            </a:r>
          </a:p>
          <a:p>
            <a:r>
              <a:rPr lang="en-US" altLang="zh-TW" dirty="0" smtClean="0"/>
              <a:t>Graphical User Interface(GUI)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14702"/>
            <a:ext cx="4808232" cy="492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84576" cy="2818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66050"/>
            <a:ext cx="3312368" cy="275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MicroCast</a:t>
            </a:r>
            <a:r>
              <a:rPr lang="en-US" altLang="zh-TW" dirty="0" smtClean="0">
                <a:solidFill>
                  <a:srgbClr val="FF0000"/>
                </a:solidFill>
              </a:rPr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494177" cy="38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5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5836"/>
            <a:ext cx="4248472" cy="546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5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39056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Reception 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4943"/>
            <a:ext cx="2344791" cy="27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2508405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Where </a:t>
            </a:r>
            <a:r>
              <a:rPr lang="en-US" altLang="zh-TW" sz="2400" dirty="0" err="1" smtClean="0"/>
              <a:t>Rl</a:t>
            </a:r>
            <a:r>
              <a:rPr lang="en-US" altLang="zh-TW" sz="2400" dirty="0" smtClean="0"/>
              <a:t> is  Receive rate in </a:t>
            </a:r>
            <a:r>
              <a:rPr lang="en-US" altLang="zh-TW" sz="2400" dirty="0" err="1" smtClean="0"/>
              <a:t>local,Rc</a:t>
            </a:r>
            <a:r>
              <a:rPr lang="en-US" altLang="zh-TW" sz="2400" dirty="0" smtClean="0"/>
              <a:t> is Receive rate in cellular, and N is the number of phones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05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Devices</a:t>
            </a:r>
          </a:p>
          <a:p>
            <a:r>
              <a:rPr lang="en-US" altLang="zh-TW" dirty="0" smtClean="0"/>
              <a:t>Requester</a:t>
            </a:r>
          </a:p>
          <a:p>
            <a:pPr lvl="1"/>
            <a:r>
              <a:rPr lang="en-US" altLang="zh-TW" dirty="0" smtClean="0"/>
              <a:t>Three types of sources: HTTP, file, and content</a:t>
            </a:r>
          </a:p>
          <a:p>
            <a:r>
              <a:rPr lang="en-US" altLang="zh-TW" dirty="0" smtClean="0"/>
              <a:t>Storage</a:t>
            </a:r>
          </a:p>
          <a:p>
            <a:pPr lvl="1"/>
            <a:r>
              <a:rPr lang="en-US" altLang="zh-TW" dirty="0" smtClean="0"/>
              <a:t>Java API,</a:t>
            </a:r>
          </a:p>
          <a:p>
            <a:pPr lvl="1"/>
            <a:r>
              <a:rPr lang="en-US" altLang="zh-TW" dirty="0" smtClean="0"/>
              <a:t>Android </a:t>
            </a:r>
            <a:r>
              <a:rPr lang="en-US" altLang="zh-TW" dirty="0" err="1" smtClean="0"/>
              <a:t>MediaPlayer</a:t>
            </a:r>
            <a:r>
              <a:rPr lang="en-US" altLang="zh-TW" dirty="0" smtClean="0"/>
              <a:t>(for playback)</a:t>
            </a:r>
          </a:p>
          <a:p>
            <a:r>
              <a:rPr lang="en-US" altLang="zh-TW" dirty="0" smtClean="0"/>
              <a:t>GUI</a:t>
            </a:r>
          </a:p>
          <a:p>
            <a:r>
              <a:rPr lang="en-US" altLang="zh-TW" dirty="0" err="1" smtClean="0"/>
              <a:t>MicroBroadcast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Application layer implementation of a network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5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Network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Downlink(3G or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Local cooperation(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or Bluetooth)</a:t>
            </a:r>
          </a:p>
          <a:p>
            <a:r>
              <a:rPr lang="en-US" altLang="zh-TW" dirty="0" smtClean="0"/>
              <a:t>Not suggest </a:t>
            </a:r>
            <a:r>
              <a:rPr lang="en-US" altLang="zh-TW" dirty="0" err="1" smtClean="0"/>
              <a:t>WiFi+Bluetooth</a:t>
            </a:r>
            <a:endParaRPr lang="en-US" altLang="zh-TW" dirty="0" smtClean="0"/>
          </a:p>
          <a:p>
            <a:r>
              <a:rPr lang="en-US" altLang="zh-TW" dirty="0" smtClean="0"/>
              <a:t>Challenges from android connectivity manager</a:t>
            </a:r>
          </a:p>
          <a:p>
            <a:pPr lvl="1"/>
            <a:r>
              <a:rPr lang="en-US" altLang="zh-TW" dirty="0" smtClean="0"/>
              <a:t>Shut down when both interface are activated</a:t>
            </a:r>
          </a:p>
        </p:txBody>
      </p:sp>
    </p:spTree>
    <p:extLst>
      <p:ext uri="{BB962C8B-B14F-4D97-AF65-F5344CB8AC3E}">
        <p14:creationId xmlns:p14="http://schemas.microsoft.com/office/powerpoint/2010/main" val="37139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generation-based network coding</a:t>
            </a:r>
          </a:p>
          <a:p>
            <a:r>
              <a:rPr lang="en-US" altLang="zh-TW" dirty="0" smtClean="0"/>
              <a:t>CPU Limitations</a:t>
            </a:r>
          </a:p>
          <a:p>
            <a:pPr lvl="1"/>
            <a:r>
              <a:rPr lang="en-US" altLang="zh-TW" dirty="0" smtClean="0"/>
              <a:t>NC is CPU intensive operation</a:t>
            </a:r>
          </a:p>
          <a:p>
            <a:pPr lvl="1"/>
            <a:r>
              <a:rPr lang="en-US" altLang="zh-TW" dirty="0" smtClean="0"/>
              <a:t>Need an efficient way to encode/decode</a:t>
            </a:r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native code (C)</a:t>
            </a:r>
          </a:p>
        </p:txBody>
      </p:sp>
    </p:spTree>
    <p:extLst>
      <p:ext uri="{BB962C8B-B14F-4D97-AF65-F5344CB8AC3E}">
        <p14:creationId xmlns:p14="http://schemas.microsoft.com/office/powerpoint/2010/main" val="384648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Implementing High-Rate </a:t>
            </a:r>
            <a:r>
              <a:rPr lang="en-US" altLang="zh-TW" sz="3600" dirty="0" err="1" smtClean="0"/>
              <a:t>WiFi</a:t>
            </a:r>
            <a:r>
              <a:rPr lang="en-US" altLang="zh-TW" sz="3600" dirty="0" smtClean="0"/>
              <a:t> Broadcast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Disadvantages in 802.11 broadcast mode</a:t>
            </a:r>
          </a:p>
          <a:p>
            <a:pPr lvl="1"/>
            <a:r>
              <a:rPr lang="en-US" altLang="zh-TW" dirty="0" smtClean="0"/>
              <a:t>Lacks a back-off mechanism</a:t>
            </a:r>
          </a:p>
          <a:p>
            <a:pPr lvl="1"/>
            <a:r>
              <a:rPr lang="en-US" altLang="zh-TW" dirty="0" smtClean="0"/>
              <a:t>Transmission rate is limited(base rate, 1Mbps)</a:t>
            </a:r>
          </a:p>
          <a:p>
            <a:pPr lvl="1"/>
            <a:r>
              <a:rPr lang="en-US" altLang="zh-TW" dirty="0" smtClean="0"/>
              <a:t>Not always adapt on Android phone(wireless driver and firmware limitation)</a:t>
            </a:r>
          </a:p>
        </p:txBody>
      </p:sp>
    </p:spTree>
    <p:extLst>
      <p:ext uri="{BB962C8B-B14F-4D97-AF65-F5344CB8AC3E}">
        <p14:creationId xmlns:p14="http://schemas.microsoft.com/office/powerpoint/2010/main" val="380490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High-Rate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Broadcast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Possible sol : Pseudo-broadcast(overhearing)</a:t>
            </a:r>
          </a:p>
          <a:p>
            <a:r>
              <a:rPr lang="en-US" altLang="zh-TW" dirty="0" smtClean="0"/>
              <a:t>Challenges:</a:t>
            </a:r>
          </a:p>
          <a:p>
            <a:pPr lvl="1"/>
            <a:r>
              <a:rPr lang="en-US" altLang="zh-TW" dirty="0" smtClean="0"/>
              <a:t>Phone do not support the promiscuous mode</a:t>
            </a:r>
          </a:p>
          <a:p>
            <a:pPr lvl="1"/>
            <a:r>
              <a:rPr lang="en-US" altLang="zh-TW" dirty="0" smtClean="0"/>
              <a:t>Android do not support pseudo-broadcast</a:t>
            </a:r>
          </a:p>
          <a:p>
            <a:pPr lvl="1"/>
            <a:r>
              <a:rPr lang="en-US" altLang="zh-TW" dirty="0" smtClean="0"/>
              <a:t>Overhearing is not available in ad-hoc mode</a:t>
            </a:r>
          </a:p>
          <a:p>
            <a:r>
              <a:rPr lang="en-US" altLang="zh-TW" dirty="0" smtClean="0"/>
              <a:t>Implement “pseudo-ad-hoc mode”(Fig 4.(b))</a:t>
            </a:r>
          </a:p>
        </p:txBody>
      </p:sp>
    </p:spTree>
    <p:extLst>
      <p:ext uri="{BB962C8B-B14F-4D97-AF65-F5344CB8AC3E}">
        <p14:creationId xmlns:p14="http://schemas.microsoft.com/office/powerpoint/2010/main" val="184516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time</a:t>
            </a:r>
          </a:p>
          <a:p>
            <a:r>
              <a:rPr lang="en-US" altLang="zh-TW" dirty="0" smtClean="0"/>
              <a:t>Video rate</a:t>
            </a:r>
          </a:p>
          <a:p>
            <a:r>
              <a:rPr lang="en-US" altLang="zh-TW" dirty="0" err="1" smtClean="0"/>
              <a:t>Testbed</a:t>
            </a:r>
            <a:r>
              <a:rPr lang="en-US" altLang="zh-TW" dirty="0" smtClean="0"/>
              <a:t> :</a:t>
            </a:r>
          </a:p>
          <a:p>
            <a:pPr lvl="1"/>
            <a:r>
              <a:rPr lang="en-US" altLang="zh-TW" dirty="0" smtClean="0"/>
              <a:t>4 Samsung Captivate 3Nexus S</a:t>
            </a:r>
          </a:p>
          <a:p>
            <a:pPr lvl="1"/>
            <a:r>
              <a:rPr lang="en-US" altLang="zh-TW" dirty="0" smtClean="0"/>
              <a:t>1G Cortex-A8 CPU</a:t>
            </a:r>
          </a:p>
          <a:p>
            <a:pPr lvl="1"/>
            <a:r>
              <a:rPr lang="en-US" altLang="zh-TW" dirty="0" smtClean="0"/>
              <a:t>512MB RAM</a:t>
            </a:r>
          </a:p>
          <a:p>
            <a:pPr lvl="1"/>
            <a:r>
              <a:rPr lang="en-US" altLang="zh-TW" dirty="0"/>
              <a:t>6</a:t>
            </a:r>
            <a:r>
              <a:rPr lang="en-US" altLang="zh-TW" dirty="0" smtClean="0"/>
              <a:t> use Android 2.3, 1 use Android 4.0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772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MicroDownload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7452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711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MicroNC-P2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 to</a:t>
            </a:r>
          </a:p>
          <a:p>
            <a:pPr lvl="1"/>
            <a:r>
              <a:rPr lang="en-US" altLang="zh-TW" dirty="0" err="1" smtClean="0"/>
              <a:t>BitTorrent</a:t>
            </a:r>
            <a:r>
              <a:rPr lang="en-US" altLang="zh-TW" dirty="0" smtClean="0"/>
              <a:t>-based distributor (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-Pull)</a:t>
            </a:r>
          </a:p>
          <a:p>
            <a:pPr lvl="1"/>
            <a:r>
              <a:rPr lang="en-US" altLang="zh-TW" dirty="0" smtClean="0"/>
              <a:t>R2-based distributor (R2-Push)</a:t>
            </a:r>
            <a:endParaRPr lang="zh-TW" altLang="en-US" dirty="0" smtClean="0"/>
          </a:p>
          <a:p>
            <a:r>
              <a:rPr lang="en-US" altLang="zh-TW" dirty="0" smtClean="0"/>
              <a:t>Consider</a:t>
            </a:r>
          </a:p>
          <a:p>
            <a:pPr lvl="1"/>
            <a:r>
              <a:rPr lang="en-US" altLang="zh-TW" dirty="0" smtClean="0"/>
              <a:t>Clique and star topologies</a:t>
            </a:r>
          </a:p>
          <a:p>
            <a:pPr lvl="1"/>
            <a:r>
              <a:rPr lang="en-US" altLang="zh-TW" dirty="0" smtClean="0"/>
              <a:t>using UDP packets locally</a:t>
            </a:r>
          </a:p>
        </p:txBody>
      </p:sp>
    </p:spTree>
    <p:extLst>
      <p:ext uri="{BB962C8B-B14F-4D97-AF65-F5344CB8AC3E}">
        <p14:creationId xmlns:p14="http://schemas.microsoft.com/office/powerpoint/2010/main" val="310257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BitTorrent-Pull&amp;R2-Rush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BitTorrent</a:t>
            </a:r>
            <a:r>
              <a:rPr lang="en-US" altLang="zh-TW" dirty="0" smtClean="0"/>
              <a:t>-Pull</a:t>
            </a:r>
          </a:p>
          <a:p>
            <a:pPr lvl="1"/>
            <a:r>
              <a:rPr lang="en-US" altLang="zh-TW" dirty="0" smtClean="0"/>
              <a:t>Three main types of messages</a:t>
            </a:r>
          </a:p>
          <a:p>
            <a:pPr lvl="2"/>
            <a:r>
              <a:rPr lang="en-US" altLang="zh-TW" dirty="0" err="1" smtClean="0"/>
              <a:t>Bitfield</a:t>
            </a:r>
            <a:r>
              <a:rPr lang="en-US" altLang="zh-TW" dirty="0" smtClean="0"/>
              <a:t> and have</a:t>
            </a:r>
          </a:p>
          <a:p>
            <a:pPr lvl="2"/>
            <a:r>
              <a:rPr lang="en-US" altLang="zh-TW" dirty="0" smtClean="0"/>
              <a:t>Request</a:t>
            </a:r>
          </a:p>
          <a:p>
            <a:pPr lvl="2"/>
            <a:r>
              <a:rPr lang="en-US" altLang="zh-TW" dirty="0" smtClean="0"/>
              <a:t>Piece</a:t>
            </a:r>
          </a:p>
          <a:p>
            <a:r>
              <a:rPr lang="en-US" altLang="zh-TW" dirty="0" smtClean="0"/>
              <a:t>R2-Push</a:t>
            </a:r>
          </a:p>
          <a:p>
            <a:pPr lvl="1"/>
            <a:r>
              <a:rPr lang="en-US" altLang="zh-TW" dirty="0" smtClean="0"/>
              <a:t>Two main types of messages</a:t>
            </a:r>
          </a:p>
          <a:p>
            <a:pPr lvl="2"/>
            <a:r>
              <a:rPr lang="en-US" altLang="zh-TW" dirty="0" smtClean="0"/>
              <a:t>Data</a:t>
            </a:r>
          </a:p>
          <a:p>
            <a:pPr lvl="2"/>
            <a:r>
              <a:rPr lang="en-US" altLang="zh-TW" dirty="0" smtClean="0"/>
              <a:t>brake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439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BitTorrent-Pull&amp;R2-Rush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2" y="2204864"/>
            <a:ext cx="4177478" cy="312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85" y="2204863"/>
            <a:ext cx="4723724" cy="312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61248"/>
            <a:ext cx="6254226" cy="51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pPr lvl="1"/>
            <a:r>
              <a:rPr lang="en-US" altLang="zh-TW" dirty="0" smtClean="0"/>
              <a:t>Video traffic increasing(</a:t>
            </a:r>
            <a:r>
              <a:rPr lang="en-US" altLang="zh-TW" dirty="0" smtClean="0"/>
              <a:t>3G and 4G as well)</a:t>
            </a:r>
          </a:p>
          <a:p>
            <a:pPr lvl="1"/>
            <a:r>
              <a:rPr lang="en-US" altLang="zh-TW" dirty="0" smtClean="0"/>
              <a:t>A group of users want to watch same video within proximity of each other</a:t>
            </a:r>
          </a:p>
          <a:p>
            <a:r>
              <a:rPr lang="en-US" altLang="zh-TW" dirty="0" smtClean="0"/>
              <a:t>Problem</a:t>
            </a:r>
          </a:p>
          <a:p>
            <a:pPr lvl="1"/>
            <a:r>
              <a:rPr lang="en-US" altLang="zh-TW" dirty="0" smtClean="0"/>
              <a:t>Each phone’s individual cellular connection may not be sufficient for providing high video quality</a:t>
            </a:r>
          </a:p>
        </p:txBody>
      </p:sp>
    </p:spTree>
    <p:extLst>
      <p:ext uri="{BB962C8B-B14F-4D97-AF65-F5344CB8AC3E}">
        <p14:creationId xmlns:p14="http://schemas.microsoft.com/office/powerpoint/2010/main" val="12692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MicroNC-P2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67552"/>
            <a:ext cx="5112568" cy="513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867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</a:t>
            </a:r>
            <a:r>
              <a:rPr lang="en-US" altLang="zh-TW" dirty="0" err="1" smtClean="0"/>
              <a:t>MicroCast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7 phones</a:t>
            </a:r>
          </a:p>
          <a:p>
            <a:pPr lvl="1"/>
            <a:r>
              <a:rPr lang="en-US" altLang="zh-TW" dirty="0" smtClean="0"/>
              <a:t>4 has 3G</a:t>
            </a:r>
          </a:p>
          <a:p>
            <a:r>
              <a:rPr lang="en-US" altLang="zh-TW" dirty="0" smtClean="0"/>
              <a:t>Locally UDP</a:t>
            </a:r>
          </a:p>
          <a:p>
            <a:r>
              <a:rPr lang="en-US" altLang="zh-TW" dirty="0" smtClean="0"/>
              <a:t>Support up to 20 Mbps UDP traffic</a:t>
            </a:r>
          </a:p>
          <a:p>
            <a:r>
              <a:rPr lang="en-US" altLang="zh-TW" dirty="0" smtClean="0"/>
              <a:t>Star topology</a:t>
            </a:r>
          </a:p>
          <a:p>
            <a:r>
              <a:rPr lang="en-US" altLang="zh-TW" dirty="0" smtClean="0"/>
              <a:t>Use pseudo-</a:t>
            </a:r>
            <a:r>
              <a:rPr lang="en-US" altLang="zh-TW" dirty="0" err="1" smtClean="0"/>
              <a:t>adhoc</a:t>
            </a:r>
            <a:endParaRPr lang="en-US" altLang="zh-TW" dirty="0" smtClean="0"/>
          </a:p>
          <a:p>
            <a:r>
              <a:rPr lang="en-US" altLang="zh-TW" dirty="0" smtClean="0"/>
              <a:t>9.93 MB file</a:t>
            </a:r>
          </a:p>
          <a:p>
            <a:r>
              <a:rPr lang="en-US" altLang="zh-TW" dirty="0" smtClean="0"/>
              <a:t>Average of 3 experiments</a:t>
            </a:r>
          </a:p>
        </p:txBody>
      </p:sp>
    </p:spTree>
    <p:extLst>
      <p:ext uri="{BB962C8B-B14F-4D97-AF65-F5344CB8AC3E}">
        <p14:creationId xmlns:p14="http://schemas.microsoft.com/office/powerpoint/2010/main" val="267117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</a:t>
            </a:r>
            <a:r>
              <a:rPr lang="en-US" altLang="zh-TW" dirty="0" err="1" smtClean="0"/>
              <a:t>MicroCast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81060"/>
            <a:ext cx="5709989" cy="522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948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</a:t>
            </a:r>
            <a:r>
              <a:rPr lang="en-US" altLang="zh-TW" dirty="0" err="1" smtClean="0"/>
              <a:t>MicroCast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5"/>
            <a:ext cx="5992743" cy="465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80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</a:t>
            </a:r>
            <a:r>
              <a:rPr lang="en-US" altLang="zh-TW" dirty="0" err="1" smtClean="0"/>
              <a:t>MicroCast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02232" cy="488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90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Energy consumption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552728" cy="521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1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NC 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69645"/>
            <a:ext cx="6070029" cy="487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3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Limitations and </a:t>
            </a:r>
            <a:r>
              <a:rPr lang="en-US" altLang="zh-TW" dirty="0" smtClean="0"/>
              <a:t>Extensions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Highly modular</a:t>
            </a:r>
          </a:p>
          <a:p>
            <a:pPr lvl="1"/>
            <a:r>
              <a:rPr lang="en-US" altLang="zh-TW" dirty="0" smtClean="0"/>
              <a:t>Bluetooth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for local sharing</a:t>
            </a:r>
          </a:p>
          <a:p>
            <a:pPr lvl="2"/>
            <a:r>
              <a:rPr lang="en-US" altLang="zh-TW" dirty="0" smtClean="0"/>
              <a:t>Pros and cons</a:t>
            </a:r>
          </a:p>
          <a:p>
            <a:pPr lvl="3"/>
            <a:r>
              <a:rPr lang="en-US" altLang="zh-TW" dirty="0" smtClean="0"/>
              <a:t>Need not to root the phone</a:t>
            </a:r>
          </a:p>
          <a:p>
            <a:pPr lvl="3"/>
            <a:r>
              <a:rPr lang="en-US" altLang="zh-TW" dirty="0" smtClean="0"/>
              <a:t>Support single and </a:t>
            </a:r>
            <a:r>
              <a:rPr lang="en-US" altLang="zh-TW" dirty="0" err="1" smtClean="0"/>
              <a:t>mulit</a:t>
            </a:r>
            <a:r>
              <a:rPr lang="en-US" altLang="zh-TW" dirty="0" smtClean="0"/>
              <a:t>-hop</a:t>
            </a:r>
          </a:p>
          <a:p>
            <a:pPr lvl="3"/>
            <a:r>
              <a:rPr lang="en-US" altLang="zh-TW" dirty="0" smtClean="0"/>
              <a:t>But not support broadcast</a:t>
            </a:r>
          </a:p>
          <a:p>
            <a:pPr lvl="1"/>
            <a:r>
              <a:rPr lang="en-US" altLang="zh-TW" dirty="0" err="1" smtClean="0"/>
              <a:t>WiFi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cellular  for download from server</a:t>
            </a:r>
          </a:p>
          <a:p>
            <a:pPr lvl="2"/>
            <a:r>
              <a:rPr lang="en-US" altLang="zh-TW" dirty="0" smtClean="0"/>
              <a:t>No longer independent as they both use </a:t>
            </a:r>
            <a:r>
              <a:rPr lang="en-US" altLang="zh-TW" dirty="0" err="1" smtClean="0"/>
              <a:t>WiFi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MicroDownload</a:t>
            </a:r>
            <a:r>
              <a:rPr lang="en-US" altLang="zh-TW" dirty="0" smtClean="0"/>
              <a:t> can be improved</a:t>
            </a:r>
          </a:p>
          <a:p>
            <a:pPr lvl="1"/>
            <a:r>
              <a:rPr lang="en-US" altLang="zh-TW" dirty="0" smtClean="0"/>
              <a:t>Small number of trusted users(under 7 users)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70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System Intro.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 err="1" smtClean="0"/>
              <a:t>MicroCast</a:t>
            </a:r>
            <a:endParaRPr lang="en-US" altLang="zh-TW" sz="3200" dirty="0"/>
          </a:p>
          <a:p>
            <a:pPr marL="742950" lvl="2" indent="-342900"/>
            <a:r>
              <a:rPr lang="en-US" altLang="zh-TW" dirty="0" err="1" smtClean="0"/>
              <a:t>MicroDownload</a:t>
            </a:r>
            <a:r>
              <a:rPr lang="en-US" altLang="zh-TW" dirty="0" smtClean="0"/>
              <a:t>	</a:t>
            </a:r>
          </a:p>
          <a:p>
            <a:pPr marL="1200150" lvl="3" indent="-342900"/>
            <a:r>
              <a:rPr lang="en-US" altLang="zh-TW" dirty="0" smtClean="0"/>
              <a:t>Scheduler</a:t>
            </a:r>
          </a:p>
          <a:p>
            <a:pPr marL="1200150" lvl="3" indent="-342900"/>
            <a:r>
              <a:rPr lang="en-US" altLang="zh-TW" dirty="0" smtClean="0"/>
              <a:t>Two interface for data delivery</a:t>
            </a:r>
          </a:p>
          <a:p>
            <a:pPr marL="742950" lvl="2" indent="-342900"/>
            <a:r>
              <a:rPr lang="en-US" altLang="zh-TW" dirty="0" smtClean="0"/>
              <a:t>MicroNC-P2</a:t>
            </a:r>
          </a:p>
          <a:p>
            <a:pPr marL="1200150" lvl="3" indent="-342900"/>
            <a:r>
              <a:rPr lang="en-US" altLang="zh-TW" dirty="0" smtClean="0"/>
              <a:t>all-to-all dissemination scheme for local sharing content</a:t>
            </a:r>
          </a:p>
          <a:p>
            <a:pPr marL="1200150" lvl="3" indent="-342900"/>
            <a:r>
              <a:rPr lang="en-US" altLang="zh-TW" dirty="0" smtClean="0"/>
              <a:t>Combination of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overhearing and network coding</a:t>
            </a:r>
          </a:p>
          <a:p>
            <a:pPr marL="1200150" lvl="3" indent="-342900"/>
            <a:r>
              <a:rPr lang="en-US" altLang="zh-TW" dirty="0" smtClean="0"/>
              <a:t>Significantly outperforms state-of-the-art P2P schemes</a:t>
            </a:r>
            <a:endParaRPr lang="en-US" altLang="zh-TW" dirty="0" smtClean="0"/>
          </a:p>
          <a:p>
            <a:pPr marL="742950" lvl="2" indent="-342900"/>
            <a:r>
              <a:rPr lang="en-US" altLang="zh-TW" dirty="0" err="1" smtClean="0"/>
              <a:t>MicroBroadcast</a:t>
            </a:r>
            <a:endParaRPr lang="en-US" altLang="zh-TW" dirty="0" smtClean="0"/>
          </a:p>
          <a:p>
            <a:pPr marL="1200150" lvl="3" indent="-342900"/>
            <a:r>
              <a:rPr lang="en-US" altLang="zh-TW" dirty="0" smtClean="0"/>
              <a:t>High rate packet broadcast(first android-based system)</a:t>
            </a:r>
            <a:endParaRPr lang="zh-TW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2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enables users to watch the same video from the internet</a:t>
            </a:r>
          </a:p>
          <a:p>
            <a:r>
              <a:rPr lang="en-US" altLang="zh-TW" dirty="0" smtClean="0"/>
              <a:t>It cooperatively uses the resources on all smartphone of the group</a:t>
            </a:r>
          </a:p>
          <a:p>
            <a:r>
              <a:rPr lang="en-US" altLang="zh-TW" dirty="0" smtClean="0"/>
              <a:t>Three mainly components</a:t>
            </a:r>
          </a:p>
          <a:p>
            <a:r>
              <a:rPr lang="en-US" altLang="zh-TW" dirty="0" smtClean="0"/>
              <a:t>Results demonstrate significant performance without battery penalty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480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5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but good idea</a:t>
            </a:r>
          </a:p>
          <a:p>
            <a:r>
              <a:rPr lang="en-US" altLang="zh-TW" dirty="0" smtClean="0"/>
              <a:t>Can try WIFI direct</a:t>
            </a:r>
          </a:p>
          <a:p>
            <a:r>
              <a:rPr lang="en-US" altLang="zh-TW" dirty="0" smtClean="0"/>
              <a:t>Lack of some evaluation pictures</a:t>
            </a:r>
          </a:p>
        </p:txBody>
      </p:sp>
    </p:spTree>
    <p:extLst>
      <p:ext uri="{BB962C8B-B14F-4D97-AF65-F5344CB8AC3E}">
        <p14:creationId xmlns:p14="http://schemas.microsoft.com/office/powerpoint/2010/main" val="419162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88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System 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48" y="1199209"/>
            <a:ext cx="3672408" cy="541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89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Related Work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7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Cooperative Mobile/Wireless Systems</a:t>
            </a:r>
          </a:p>
          <a:p>
            <a:r>
              <a:rPr lang="en-US" altLang="zh-TW" dirty="0" err="1" smtClean="0"/>
              <a:t>WiFi</a:t>
            </a:r>
            <a:r>
              <a:rPr lang="en-US" altLang="zh-TW" dirty="0" smtClean="0"/>
              <a:t> direct in Android(Ice Cream Sandwich)</a:t>
            </a:r>
          </a:p>
          <a:p>
            <a:r>
              <a:rPr lang="en-US" altLang="zh-TW" dirty="0" smtClean="0"/>
              <a:t>Network Coding</a:t>
            </a:r>
          </a:p>
          <a:p>
            <a:pPr lvl="1"/>
            <a:r>
              <a:rPr lang="en-US" altLang="zh-TW" dirty="0" smtClean="0"/>
              <a:t>Cooperative/Wireless Systems</a:t>
            </a:r>
          </a:p>
          <a:p>
            <a:pPr lvl="1"/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Peer-to-Peer system</a:t>
            </a:r>
          </a:p>
          <a:p>
            <a:pPr lvl="1"/>
            <a:r>
              <a:rPr lang="en-US" altLang="zh-TW" dirty="0" smtClean="0"/>
              <a:t>Optimization</a:t>
            </a:r>
          </a:p>
          <a:p>
            <a:r>
              <a:rPr lang="en-US" altLang="zh-TW" dirty="0" smtClean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1212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/>
              <a:t>Related Work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MicroCast</a:t>
            </a:r>
            <a:r>
              <a:rPr lang="en-US" altLang="zh-TW" dirty="0" smtClean="0">
                <a:solidFill>
                  <a:srgbClr val="FF0000"/>
                </a:solidFill>
              </a:rPr>
              <a:t> Architecture</a:t>
            </a:r>
          </a:p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Algorithm</a:t>
            </a:r>
          </a:p>
          <a:p>
            <a:r>
              <a:rPr lang="en-US" altLang="zh-TW" dirty="0" smtClean="0"/>
              <a:t>Implementation in Details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Comment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7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MicroCast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Setup</a:t>
            </a:r>
          </a:p>
          <a:p>
            <a:pPr lvl="1"/>
            <a:r>
              <a:rPr lang="en-US" altLang="zh-TW" dirty="0" smtClean="0"/>
              <a:t>3G to server and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to local users</a:t>
            </a:r>
          </a:p>
          <a:p>
            <a:r>
              <a:rPr lang="en-US" altLang="zh-TW" dirty="0" smtClean="0"/>
              <a:t>Assumptions</a:t>
            </a:r>
          </a:p>
          <a:p>
            <a:pPr lvl="1"/>
            <a:r>
              <a:rPr lang="en-US" altLang="zh-TW" dirty="0" smtClean="0"/>
              <a:t>Small number of users(6-7)</a:t>
            </a:r>
            <a:endParaRPr lang="en-US" altLang="zh-TW" dirty="0"/>
          </a:p>
          <a:p>
            <a:pPr lvl="1"/>
            <a:r>
              <a:rPr lang="en-US" altLang="zh-TW" dirty="0" smtClean="0"/>
              <a:t>Users know and trust each other</a:t>
            </a:r>
          </a:p>
          <a:p>
            <a:pPr lvl="1"/>
            <a:r>
              <a:rPr lang="en-US" altLang="zh-TW" dirty="0" smtClean="0"/>
              <a:t>All user are within proximity of each other</a:t>
            </a:r>
          </a:p>
          <a:p>
            <a:pPr lvl="1"/>
            <a:r>
              <a:rPr lang="en-US" altLang="zh-TW" dirty="0" smtClean="0"/>
              <a:t>All local links have similar rates on average</a:t>
            </a:r>
          </a:p>
          <a:p>
            <a:pPr lvl="1"/>
            <a:r>
              <a:rPr lang="en-US" altLang="zh-TW" dirty="0" smtClean="0"/>
              <a:t>In every phone, cellular connection for the downlink and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to establish local links(parallel)</a:t>
            </a:r>
          </a:p>
        </p:txBody>
      </p:sp>
    </p:spTree>
    <p:extLst>
      <p:ext uri="{BB962C8B-B14F-4D97-AF65-F5344CB8AC3E}">
        <p14:creationId xmlns:p14="http://schemas.microsoft.com/office/powerpoint/2010/main" val="410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792</Words>
  <Application>Microsoft Office PowerPoint</Application>
  <PresentationFormat>如螢幕大小 (4:3)</PresentationFormat>
  <Paragraphs>257</Paragraphs>
  <Slides>43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MicroCast: Cooperative Video Streaming on Smartphones</vt:lpstr>
      <vt:lpstr>Outline</vt:lpstr>
      <vt:lpstr>Introduction</vt:lpstr>
      <vt:lpstr>MicroCast System Intro.</vt:lpstr>
      <vt:lpstr>MicroCast System Scenario</vt:lpstr>
      <vt:lpstr>Outline</vt:lpstr>
      <vt:lpstr>Related Work</vt:lpstr>
      <vt:lpstr>Outline</vt:lpstr>
      <vt:lpstr>MicroCast Architecture</vt:lpstr>
      <vt:lpstr>MicroCast Architecture</vt:lpstr>
      <vt:lpstr>Architecture</vt:lpstr>
      <vt:lpstr>GUI</vt:lpstr>
      <vt:lpstr>Outline</vt:lpstr>
      <vt:lpstr>MicroCast Algorithm</vt:lpstr>
      <vt:lpstr>MicroCast Algorithm</vt:lpstr>
      <vt:lpstr>MicroCast Algorithm</vt:lpstr>
      <vt:lpstr>Reception Rate</vt:lpstr>
      <vt:lpstr>Outline</vt:lpstr>
      <vt:lpstr>Architecture Details</vt:lpstr>
      <vt:lpstr>Multiple Network Interface</vt:lpstr>
      <vt:lpstr>Network Coding</vt:lpstr>
      <vt:lpstr>Implementing High-Rate WiFi Broadcast</vt:lpstr>
      <vt:lpstr>High-Rate WiFi Broadcast cont.</vt:lpstr>
      <vt:lpstr>Outline</vt:lpstr>
      <vt:lpstr>Evaluation</vt:lpstr>
      <vt:lpstr>MicroDownload</vt:lpstr>
      <vt:lpstr>MicroNC-P2</vt:lpstr>
      <vt:lpstr>BitTorrent-Pull&amp;R2-Rush</vt:lpstr>
      <vt:lpstr>BitTorrent-Pull&amp;R2-Rush</vt:lpstr>
      <vt:lpstr>Evaluation of MicroNC-P2</vt:lpstr>
      <vt:lpstr>Evaluation of MicroCast</vt:lpstr>
      <vt:lpstr>Evaluation of MicroCast</vt:lpstr>
      <vt:lpstr>Evaluation of MicroCast</vt:lpstr>
      <vt:lpstr>Evaluation of MicroCast</vt:lpstr>
      <vt:lpstr>Energy consumption</vt:lpstr>
      <vt:lpstr>Evaluation of NC Implementations</vt:lpstr>
      <vt:lpstr>Outline</vt:lpstr>
      <vt:lpstr>Discussion</vt:lpstr>
      <vt:lpstr>Outline</vt:lpstr>
      <vt:lpstr>Conclusion</vt:lpstr>
      <vt:lpstr>Outline</vt:lpstr>
      <vt:lpstr>Comment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MicroCast: Cooperative Video Streaming on Smartphones</dc:title>
  <dc:creator>nslab</dc:creator>
  <cp:lastModifiedBy>nslab</cp:lastModifiedBy>
  <cp:revision>24</cp:revision>
  <dcterms:created xsi:type="dcterms:W3CDTF">2013-01-14T04:37:16Z</dcterms:created>
  <dcterms:modified xsi:type="dcterms:W3CDTF">2013-01-14T09:44:08Z</dcterms:modified>
</cp:coreProperties>
</file>