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14400"/>
            <a:ext cx="7406640" cy="1828800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Bartendr</a:t>
            </a:r>
            <a:r>
              <a:rPr lang="en-IN" b="1" dirty="0" smtClean="0"/>
              <a:t>: A Practical Approach to Energy-aware</a:t>
            </a:r>
            <a:br>
              <a:rPr lang="en-IN" b="1" dirty="0" smtClean="0"/>
            </a:br>
            <a:r>
              <a:rPr lang="en-IN" b="1" dirty="0" smtClean="0"/>
              <a:t>Cellular Data </a:t>
            </a:r>
            <a:r>
              <a:rPr lang="en-IN" b="1" dirty="0" smtClean="0"/>
              <a:t>Scheduling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267200"/>
            <a:ext cx="7406640" cy="1752600"/>
          </a:xfrm>
        </p:spPr>
        <p:txBody>
          <a:bodyPr/>
          <a:lstStyle/>
          <a:p>
            <a:r>
              <a:rPr lang="en-IN" dirty="0" smtClean="0"/>
              <a:t>Aaron </a:t>
            </a:r>
            <a:r>
              <a:rPr lang="en-IN" dirty="0" smtClean="0"/>
              <a:t>Schulman, </a:t>
            </a:r>
            <a:r>
              <a:rPr lang="en-IN" dirty="0" smtClean="0"/>
              <a:t>Vishnu </a:t>
            </a:r>
            <a:r>
              <a:rPr lang="en-IN" dirty="0" err="1" smtClean="0"/>
              <a:t>Navday</a:t>
            </a:r>
            <a:r>
              <a:rPr lang="en-IN" dirty="0" smtClean="0"/>
              <a:t>, </a:t>
            </a:r>
            <a:r>
              <a:rPr lang="en-IN" dirty="0" err="1" smtClean="0"/>
              <a:t>Ramachandran</a:t>
            </a:r>
            <a:r>
              <a:rPr lang="en-IN" dirty="0" smtClean="0"/>
              <a:t> </a:t>
            </a:r>
            <a:r>
              <a:rPr lang="en-IN" dirty="0" err="1" smtClean="0"/>
              <a:t>Ramjeey</a:t>
            </a:r>
            <a:r>
              <a:rPr lang="en-IN" dirty="0" smtClean="0"/>
              <a:t>, Neil </a:t>
            </a:r>
            <a:r>
              <a:rPr lang="en-IN" dirty="0" smtClean="0"/>
              <a:t>Spring,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Pralhad</a:t>
            </a:r>
            <a:r>
              <a:rPr lang="en-IN" dirty="0" smtClean="0"/>
              <a:t> </a:t>
            </a:r>
            <a:r>
              <a:rPr lang="en-IN" dirty="0" err="1" smtClean="0"/>
              <a:t>Deshpandez</a:t>
            </a:r>
            <a:r>
              <a:rPr lang="en-IN" dirty="0" smtClean="0"/>
              <a:t>, </a:t>
            </a:r>
            <a:r>
              <a:rPr lang="en-IN" dirty="0" smtClean="0"/>
              <a:t>Calvin </a:t>
            </a:r>
            <a:r>
              <a:rPr lang="en-IN" dirty="0" smtClean="0"/>
              <a:t>Grunewald</a:t>
            </a:r>
            <a:r>
              <a:rPr lang="en-IN" dirty="0" smtClean="0"/>
              <a:t>,</a:t>
            </a:r>
            <a:r>
              <a:rPr lang="en-IN" dirty="0" smtClean="0"/>
              <a:t> </a:t>
            </a:r>
            <a:r>
              <a:rPr lang="en-IN" dirty="0" err="1" smtClean="0"/>
              <a:t>Kamal</a:t>
            </a:r>
            <a:r>
              <a:rPr lang="en-IN" dirty="0" smtClean="0"/>
              <a:t> Jain, </a:t>
            </a:r>
            <a:r>
              <a:rPr lang="en-IN" dirty="0" err="1" smtClean="0"/>
              <a:t>Venkata</a:t>
            </a:r>
            <a:r>
              <a:rPr lang="en-IN" dirty="0" smtClean="0"/>
              <a:t> N. </a:t>
            </a:r>
            <a:r>
              <a:rPr lang="en-IN" dirty="0" err="1" smtClean="0"/>
              <a:t>Padmanabhan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634" y="914400"/>
            <a:ext cx="6180678" cy="52530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30" y="1066800"/>
            <a:ext cx="7079349" cy="5181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815674"/>
            <a:ext cx="6400799" cy="521841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314" y="1219200"/>
            <a:ext cx="7469403" cy="5029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l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71" y="685800"/>
            <a:ext cx="7629570" cy="4643437"/>
          </a:xfrm>
        </p:spPr>
      </p:pic>
      <p:pic>
        <p:nvPicPr>
          <p:cNvPr id="5" name="Picture 4" descr="eq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998003"/>
            <a:ext cx="7086600" cy="5932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60" y="1600200"/>
            <a:ext cx="8786290" cy="3505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211707"/>
            <a:ext cx="7139298" cy="503669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abl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14500"/>
            <a:ext cx="7162800" cy="30861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762000"/>
            <a:ext cx="6563809" cy="52625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614" y="838200"/>
            <a:ext cx="6816322" cy="4800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325" y="990600"/>
            <a:ext cx="7493875" cy="5257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371600"/>
            <a:ext cx="8920897" cy="4191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abl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816" y="1219200"/>
            <a:ext cx="7221662" cy="5029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05000"/>
            <a:ext cx="7499350" cy="329463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674" y="1219200"/>
            <a:ext cx="7459150" cy="5029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</TotalTime>
  <Words>19</Words>
  <Application>Microsoft Office PowerPoint</Application>
  <PresentationFormat>On-screen Show 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Bartendr: A Practical Approach to Energy-aware Cellular Data Scheduling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Bartendr: A Practical Approach to Energy-aware Cellular Data Scheduling</dc:title>
  <dc:creator>Soumajit</dc:creator>
  <cp:lastModifiedBy>Soumajit</cp:lastModifiedBy>
  <cp:revision>2</cp:revision>
  <dcterms:created xsi:type="dcterms:W3CDTF">2006-08-16T00:00:00Z</dcterms:created>
  <dcterms:modified xsi:type="dcterms:W3CDTF">2015-08-20T16:19:04Z</dcterms:modified>
</cp:coreProperties>
</file>