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762000"/>
            <a:ext cx="7406640" cy="2819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b="1" dirty="0" smtClean="0"/>
              <a:t>A SURVEY OF MOBILITY MODELS 	</a:t>
            </a:r>
            <a:br>
              <a:rPr lang="en-IN" b="1" dirty="0" smtClean="0"/>
            </a:br>
            <a:r>
              <a:rPr lang="en-IN" dirty="0" smtClean="0"/>
              <a:t>in Wireless </a:t>
            </a:r>
            <a:r>
              <a:rPr lang="en-IN" dirty="0" err="1" smtClean="0"/>
              <a:t>Adhoc</a:t>
            </a:r>
            <a:r>
              <a:rPr lang="en-IN" dirty="0" smtClean="0"/>
              <a:t> Networks 	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86200"/>
            <a:ext cx="7406640" cy="1752600"/>
          </a:xfrm>
        </p:spPr>
        <p:txBody>
          <a:bodyPr>
            <a:normAutofit/>
          </a:bodyPr>
          <a:lstStyle/>
          <a:p>
            <a:r>
              <a:rPr lang="en-IN" dirty="0" smtClean="0"/>
              <a:t>Fan </a:t>
            </a:r>
            <a:r>
              <a:rPr lang="en-IN" dirty="0" err="1" smtClean="0"/>
              <a:t>Bai</a:t>
            </a:r>
            <a:r>
              <a:rPr lang="en-IN" dirty="0" smtClean="0"/>
              <a:t> and Ahmed </a:t>
            </a:r>
            <a:r>
              <a:rPr lang="en-IN" dirty="0" err="1" smtClean="0"/>
              <a:t>Helmy</a:t>
            </a:r>
            <a:r>
              <a:rPr lang="en-IN" dirty="0" smtClean="0"/>
              <a:t> 	</a:t>
            </a:r>
            <a:br>
              <a:rPr lang="en-IN" dirty="0" smtClean="0"/>
            </a:br>
            <a:r>
              <a:rPr lang="en-IN" dirty="0" smtClean="0"/>
              <a:t>University of Southern </a:t>
            </a:r>
            <a:r>
              <a:rPr lang="en-IN" dirty="0" err="1" smtClean="0"/>
              <a:t>California,U.S.A</a:t>
            </a:r>
            <a:r>
              <a:rPr lang="en-IN" dirty="0" smtClean="0"/>
              <a:t> 	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7964707" cy="42060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219201"/>
            <a:ext cx="7829550" cy="48013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399" y="609600"/>
            <a:ext cx="6835732" cy="54919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139" y="574070"/>
            <a:ext cx="7561661" cy="56743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800"/>
            <a:ext cx="7479031" cy="50395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29" y="1377395"/>
            <a:ext cx="8444171" cy="441380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fig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466806"/>
            <a:ext cx="6444552" cy="585779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</TotalTime>
  <Words>5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  A SURVEY OF MOBILITY MODELS   in Wireless Adhoc Networks  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 SURVEY OF MOBILITY MODELS   in Wireless Adhoc Networks   </dc:title>
  <dc:creator>Soumajit</dc:creator>
  <cp:lastModifiedBy>Soumajit</cp:lastModifiedBy>
  <cp:revision>2</cp:revision>
  <dcterms:created xsi:type="dcterms:W3CDTF">2006-08-16T00:00:00Z</dcterms:created>
  <dcterms:modified xsi:type="dcterms:W3CDTF">2015-10-15T06:09:46Z</dcterms:modified>
</cp:coreProperties>
</file>