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76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charset="0"/>
                <a:cs typeface="DejaVu Sans" charset="0"/>
              </a:defRPr>
            </a:lvl1pPr>
          </a:lstStyle>
          <a:p>
            <a:fld id="{F9CF7AC1-26FB-6F4F-AB05-CB21DC567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9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A1EDC-2DB4-D540-9CB1-038283C1748E}" type="slidenum">
              <a:rPr lang="en-US"/>
              <a:pPr/>
              <a:t>2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CA384C-D80B-AA41-B80A-5E81236B4F76}" type="slidenum">
              <a:rPr lang="en-US"/>
              <a:pPr/>
              <a:t>12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1C1B5A-D6C6-8F41-82A2-F01E0DA72299}" type="slidenum">
              <a:rPr lang="en-US"/>
              <a:pPr/>
              <a:t>13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B9E282-2EB3-D74B-AB31-F077AAC5A3CF}" type="slidenum">
              <a:rPr lang="en-US"/>
              <a:pPr/>
              <a:t>14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03947-51CD-4543-B672-80051C0E7ADD}" type="slidenum">
              <a:rPr lang="en-US"/>
              <a:pPr/>
              <a:t>15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E6FC9A-D34B-C846-937B-639B70047D79}" type="slidenum">
              <a:rPr lang="en-US"/>
              <a:pPr/>
              <a:t>16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B1709-D051-AB43-975A-BEFC39D01ACE}" type="slidenum">
              <a:rPr lang="en-US"/>
              <a:pPr/>
              <a:t>17</a:t>
            </a:fld>
            <a:endParaRPr lang="en-US"/>
          </a:p>
        </p:txBody>
      </p:sp>
      <p:sp>
        <p:nvSpPr>
          <p:cNvPr id="358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E6F9BB-AA3D-9643-83F0-A739D7D25CD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0C4E9-E331-E246-8910-5328FE2E6861}" type="slidenum">
              <a:rPr lang="en-US"/>
              <a:pPr/>
              <a:t>4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223479-7788-1B4C-8828-3DB6361959F3}" type="slidenum">
              <a:rPr lang="en-US"/>
              <a:pPr/>
              <a:t>5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86C14C-59EA-1145-BA6B-0922DC53CB58}" type="slidenum">
              <a:rPr lang="en-US"/>
              <a:pPr/>
              <a:t>6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7844F5-7EE1-874B-9195-3392120999F7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10BD72-A1E5-3449-B535-39140CFE93E5}" type="slidenum">
              <a:rPr lang="en-US"/>
              <a:pPr/>
              <a:t>8</a:t>
            </a:fld>
            <a:endParaRPr lang="en-US"/>
          </a:p>
        </p:txBody>
      </p:sp>
      <p:sp>
        <p:nvSpPr>
          <p:cNvPr id="266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5F6350-0523-D74B-AA92-A2D0E7F337B3}" type="slidenum">
              <a:rPr lang="en-US"/>
              <a:pPr/>
              <a:t>9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F8CEF0-09F1-5943-81EB-9A5ED16631E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DBDDEF-2035-BE49-BD0C-3D3163D02C5E}" type="slidenum">
              <a:rPr lang="en-US"/>
              <a:pPr/>
              <a:t>11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BEFC567-88BA-8642-8626-9307417FB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EB4BA6-7698-DE48-AA6F-96A8874639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0F94A8-AC91-3A4E-9C3A-7E8A151B26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AB29552-A222-EF4A-B147-EB08C0DE3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3880A84-787F-2E41-AD7A-08AB5A806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82C0B2-9728-9246-B36F-CB778D53D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9CB17D-418A-204B-B99A-C664BE876A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1B7962-A9A3-9545-8486-6726859FD7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ECBD88-1B72-DD42-8039-3A9CE04D3A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FFD846-5154-1B42-BE5A-2E6813D4E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7AEE4C-F5E9-CC4E-8445-965323FE0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5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no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no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nos" charset="0"/>
                <a:cs typeface="DejaVu Sans" charset="0"/>
              </a:defRPr>
            </a:lvl1pPr>
          </a:lstStyle>
          <a:p>
            <a:fld id="{C569552A-B125-1D4A-8121-689C71A9AE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roid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9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384175"/>
            <a:ext cx="49403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014663"/>
            <a:ext cx="4543425" cy="231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9688" y="3086100"/>
            <a:ext cx="4543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171575"/>
            <a:ext cx="6840538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576263"/>
            <a:ext cx="6792913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238125"/>
            <a:ext cx="6119812" cy="68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31800"/>
            <a:ext cx="6335713" cy="662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15900"/>
            <a:ext cx="6626225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482600"/>
            <a:ext cx="64801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30225"/>
            <a:ext cx="5715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55713"/>
            <a:ext cx="6767512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012825"/>
            <a:ext cx="771525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Bursty</a:t>
            </a:r>
            <a:r>
              <a:rPr lang="en-US" dirty="0" smtClean="0"/>
              <a:t> Aggregate </a:t>
            </a:r>
            <a:r>
              <a:rPr lang="en-US" smtClean="0"/>
              <a:t>Visit Point</a:t>
            </a:r>
            <a:endParaRPr lang="en-US" dirty="0"/>
          </a:p>
          <a:p>
            <a:r>
              <a:rPr lang="en-US" dirty="0" err="1" smtClean="0"/>
              <a:t>Bursty</a:t>
            </a:r>
            <a:r>
              <a:rPr lang="en-US" dirty="0" smtClean="0"/>
              <a:t> Hot Spots</a:t>
            </a:r>
            <a:endParaRPr lang="en-US" dirty="0"/>
          </a:p>
          <a:p>
            <a:r>
              <a:rPr lang="en-US" dirty="0" err="1" smtClean="0"/>
              <a:t>Bursty</a:t>
            </a:r>
            <a:r>
              <a:rPr lang="en-US" dirty="0" smtClean="0"/>
              <a:t> Individual Traces</a:t>
            </a:r>
            <a:endParaRPr lang="en-US" dirty="0"/>
          </a:p>
          <a:p>
            <a:r>
              <a:rPr lang="en-US" dirty="0" smtClean="0"/>
              <a:t>Characteristic Distance </a:t>
            </a:r>
            <a:endParaRPr lang="en-US" dirty="0"/>
          </a:p>
          <a:p>
            <a:r>
              <a:rPr lang="en-US" dirty="0" smtClean="0"/>
              <a:t>Least Action Trip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41300"/>
            <a:ext cx="5705475" cy="659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8" y="795338"/>
            <a:ext cx="3527425" cy="49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84188"/>
            <a:ext cx="7272338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96888"/>
            <a:ext cx="4479925" cy="62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863600"/>
            <a:ext cx="4608513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295400"/>
            <a:ext cx="69850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738188"/>
            <a:ext cx="7488237" cy="631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14313"/>
            <a:ext cx="6551612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roid Sans"/>
      </a:majorFont>
      <a:minorFont>
        <a:latin typeface="Arial"/>
        <a:ea typeface="ＭＳ Ｐゴシック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Droid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Droid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Macintosh PowerPoint</Application>
  <PresentationFormat>Custom</PresentationFormat>
  <Paragraphs>21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Arial</vt:lpstr>
      <vt:lpstr>Droid Sans</vt:lpstr>
      <vt:lpstr>Tinos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Sankarshan Mridha</dc:creator>
  <cp:lastModifiedBy>Niloy Ganguly</cp:lastModifiedBy>
  <cp:revision>5</cp:revision>
  <cp:lastPrinted>1601-01-01T00:00:00Z</cp:lastPrinted>
  <dcterms:created xsi:type="dcterms:W3CDTF">2016-10-27T05:17:20Z</dcterms:created>
  <dcterms:modified xsi:type="dcterms:W3CDTF">2016-10-28T03:13:19Z</dcterms:modified>
</cp:coreProperties>
</file>