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70" r:id="rId10"/>
    <p:sldId id="274" r:id="rId11"/>
    <p:sldId id="275" r:id="rId12"/>
    <p:sldId id="276" r:id="rId13"/>
    <p:sldId id="277" r:id="rId14"/>
    <p:sldId id="262" r:id="rId15"/>
    <p:sldId id="263" r:id="rId16"/>
    <p:sldId id="278" r:id="rId17"/>
    <p:sldId id="279" r:id="rId18"/>
    <p:sldId id="280" r:id="rId19"/>
    <p:sldId id="281" r:id="rId20"/>
    <p:sldId id="264" r:id="rId21"/>
    <p:sldId id="265" r:id="rId22"/>
    <p:sldId id="266" r:id="rId23"/>
    <p:sldId id="267" r:id="rId24"/>
    <p:sldId id="271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14400"/>
            <a:ext cx="7406640" cy="1828800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Bartendr</a:t>
            </a:r>
            <a:r>
              <a:rPr lang="en-IN" b="1" dirty="0" smtClean="0"/>
              <a:t>: A Practical Approach to Energy-aware</a:t>
            </a:r>
            <a:br>
              <a:rPr lang="en-IN" b="1" dirty="0" smtClean="0"/>
            </a:br>
            <a:r>
              <a:rPr lang="en-IN" b="1" dirty="0" smtClean="0"/>
              <a:t>Cellular Data Scheduling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267200"/>
            <a:ext cx="7406640" cy="1752600"/>
          </a:xfrm>
        </p:spPr>
        <p:txBody>
          <a:bodyPr/>
          <a:lstStyle/>
          <a:p>
            <a:r>
              <a:rPr lang="en-IN" dirty="0" smtClean="0"/>
              <a:t>Aaron Schulman, Vishnu </a:t>
            </a:r>
            <a:r>
              <a:rPr lang="en-IN" dirty="0" err="1" smtClean="0"/>
              <a:t>Navday</a:t>
            </a:r>
            <a:r>
              <a:rPr lang="en-IN" dirty="0" smtClean="0"/>
              <a:t>, </a:t>
            </a:r>
            <a:r>
              <a:rPr lang="en-IN" dirty="0" err="1" smtClean="0"/>
              <a:t>Ramachandran</a:t>
            </a:r>
            <a:r>
              <a:rPr lang="en-IN" dirty="0" smtClean="0"/>
              <a:t> </a:t>
            </a:r>
            <a:r>
              <a:rPr lang="en-IN" dirty="0" err="1" smtClean="0"/>
              <a:t>Ramjeey</a:t>
            </a:r>
            <a:r>
              <a:rPr lang="en-IN" dirty="0" smtClean="0"/>
              <a:t>, Neil Spring,</a:t>
            </a:r>
            <a:br>
              <a:rPr lang="en-IN" dirty="0" smtClean="0"/>
            </a:br>
            <a:r>
              <a:rPr lang="en-IN" dirty="0" err="1" smtClean="0"/>
              <a:t>Pralhad</a:t>
            </a:r>
            <a:r>
              <a:rPr lang="en-IN" dirty="0" smtClean="0"/>
              <a:t> </a:t>
            </a:r>
            <a:r>
              <a:rPr lang="en-IN" dirty="0" err="1" smtClean="0"/>
              <a:t>Deshpandez</a:t>
            </a:r>
            <a:r>
              <a:rPr lang="en-IN" dirty="0" smtClean="0"/>
              <a:t>, Calvin Grunewald, </a:t>
            </a:r>
            <a:r>
              <a:rPr lang="en-IN" dirty="0" err="1" smtClean="0"/>
              <a:t>Kamal</a:t>
            </a:r>
            <a:r>
              <a:rPr lang="en-IN" dirty="0" smtClean="0"/>
              <a:t> Jain, </a:t>
            </a:r>
            <a:r>
              <a:rPr lang="en-IN" dirty="0" err="1" smtClean="0"/>
              <a:t>Venkata</a:t>
            </a:r>
            <a:r>
              <a:rPr lang="en-IN" dirty="0" smtClean="0"/>
              <a:t> N. </a:t>
            </a:r>
            <a:r>
              <a:rPr lang="en-IN" dirty="0" err="1" smtClean="0"/>
              <a:t>Padmanabhan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05000"/>
            <a:ext cx="7499350" cy="3294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674" y="1219200"/>
            <a:ext cx="745915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8"/>
            <a:ext cx="9144000" cy="68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l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14500"/>
            <a:ext cx="7162800" cy="3086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634" y="914400"/>
            <a:ext cx="6180678" cy="52530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830" y="1066800"/>
            <a:ext cx="7079349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815674"/>
            <a:ext cx="6400799" cy="52184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314" y="1219200"/>
            <a:ext cx="7469403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71" y="685800"/>
            <a:ext cx="7629570" cy="4643437"/>
          </a:xfrm>
        </p:spPr>
      </p:pic>
      <p:pic>
        <p:nvPicPr>
          <p:cNvPr id="5" name="Picture 4" descr="eq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998003"/>
            <a:ext cx="7086600" cy="593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0" y="1600200"/>
            <a:ext cx="878629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11707"/>
            <a:ext cx="7139298" cy="50366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762000"/>
            <a:ext cx="6563809" cy="5262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838200"/>
            <a:ext cx="6816322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25" y="990600"/>
            <a:ext cx="7493875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49808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Figure 3 shows </a:t>
            </a:r>
            <a:r>
              <a:rPr lang="en-US" sz="3800" dirty="0"/>
              <a:t>that the variation of the signal </a:t>
            </a:r>
            <a:r>
              <a:rPr lang="en-US" sz="3800" dirty="0" smtClean="0"/>
              <a:t>strength along </a:t>
            </a:r>
            <a:r>
              <a:rPr lang="en-US" sz="3800" dirty="0"/>
              <a:t>the drive is also significant. The highest and </a:t>
            </a:r>
            <a:r>
              <a:rPr lang="en-US" sz="3800" dirty="0" smtClean="0"/>
              <a:t>lowest strength </a:t>
            </a:r>
            <a:r>
              <a:rPr lang="en-US" sz="3800" dirty="0"/>
              <a:t>values are </a:t>
            </a:r>
            <a:r>
              <a:rPr lang="en-US" sz="3800" dirty="0">
                <a:solidFill>
                  <a:srgbClr val="FF0000"/>
                </a:solidFill>
              </a:rPr>
              <a:t>-50</a:t>
            </a:r>
            <a:r>
              <a:rPr lang="en-US" sz="3800" dirty="0"/>
              <a:t> and </a:t>
            </a:r>
            <a:r>
              <a:rPr lang="en-US" sz="3800" dirty="0">
                <a:solidFill>
                  <a:srgbClr val="FF0000"/>
                </a:solidFill>
              </a:rPr>
              <a:t>-120 RSSI </a:t>
            </a:r>
            <a:r>
              <a:rPr lang="en-US" sz="3800" dirty="0"/>
              <a:t>and there are frequent signal strength variations between </a:t>
            </a:r>
            <a:r>
              <a:rPr lang="en-US" sz="3800" dirty="0">
                <a:solidFill>
                  <a:srgbClr val="FF0000"/>
                </a:solidFill>
              </a:rPr>
              <a:t>-90 </a:t>
            </a:r>
            <a:r>
              <a:rPr lang="en-US" sz="3800" dirty="0"/>
              <a:t>and </a:t>
            </a:r>
            <a:r>
              <a:rPr lang="en-US" sz="3800" dirty="0">
                <a:solidFill>
                  <a:srgbClr val="FF0000"/>
                </a:solidFill>
              </a:rPr>
              <a:t>-70 </a:t>
            </a:r>
            <a:r>
              <a:rPr lang="en-US" sz="3800" dirty="0"/>
              <a:t>RSSI</a:t>
            </a:r>
            <a:r>
              <a:rPr lang="en-US" sz="3800" dirty="0" smtClean="0"/>
              <a:t>.</a:t>
            </a:r>
          </a:p>
          <a:p>
            <a:r>
              <a:rPr lang="en-US" sz="3800" dirty="0"/>
              <a:t>The cost of communicating at -90 instead of at -70 RSSI entails the use of about </a:t>
            </a:r>
            <a:r>
              <a:rPr lang="en-US" sz="3800" dirty="0">
                <a:solidFill>
                  <a:srgbClr val="FF0000"/>
                </a:solidFill>
              </a:rPr>
              <a:t>20% additional power </a:t>
            </a:r>
            <a:r>
              <a:rPr lang="en-US" sz="3800" dirty="0"/>
              <a:t>(Figure </a:t>
            </a:r>
            <a:r>
              <a:rPr lang="en-US" sz="3800" dirty="0" smtClean="0"/>
              <a:t>1) and a </a:t>
            </a:r>
            <a:r>
              <a:rPr lang="en-US" sz="3800" dirty="0"/>
              <a:t>median throughput that is </a:t>
            </a:r>
            <a:r>
              <a:rPr lang="en-US" sz="3800" dirty="0">
                <a:solidFill>
                  <a:srgbClr val="FF0000"/>
                </a:solidFill>
              </a:rPr>
              <a:t>50% lower </a:t>
            </a:r>
            <a:r>
              <a:rPr lang="en-US" sz="3800" dirty="0"/>
              <a:t>(Figure </a:t>
            </a:r>
            <a:r>
              <a:rPr lang="en-US" sz="3800" dirty="0"/>
              <a:t>2</a:t>
            </a:r>
            <a:r>
              <a:rPr lang="en-US" sz="3800" dirty="0" smtClean="0"/>
              <a:t>)</a:t>
            </a:r>
          </a:p>
          <a:p>
            <a:r>
              <a:rPr lang="en-US" sz="3300" dirty="0" smtClean="0"/>
              <a:t>This results </a:t>
            </a:r>
            <a:r>
              <a:rPr lang="en-US" sz="3300" dirty="0"/>
              <a:t>in an energy per bit on the Pre that is </a:t>
            </a:r>
            <a:r>
              <a:rPr lang="en-US" sz="3300" dirty="0">
                <a:solidFill>
                  <a:srgbClr val="FF0000"/>
                </a:solidFill>
              </a:rPr>
              <a:t>2.4 times</a:t>
            </a:r>
            <a:br>
              <a:rPr lang="en-US" sz="3300" dirty="0">
                <a:solidFill>
                  <a:srgbClr val="FF0000"/>
                </a:solidFill>
              </a:rPr>
            </a:br>
            <a:r>
              <a:rPr lang="en-US" sz="3300" dirty="0">
                <a:solidFill>
                  <a:srgbClr val="FF0000"/>
                </a:solidFill>
              </a:rPr>
              <a:t>higher</a:t>
            </a:r>
            <a:r>
              <a:rPr lang="en-US" sz="3300" dirty="0"/>
              <a:t> at -90 RSSI compared to at -70 RSSI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812"/>
            <a:ext cx="9067800" cy="68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371600"/>
            <a:ext cx="8920897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l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816" y="1219200"/>
            <a:ext cx="7221662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</TotalTime>
  <Words>117</Words>
  <Application>Microsoft Office PowerPoint</Application>
  <PresentationFormat>On-screen Show (4:3)</PresentationFormat>
  <Paragraphs>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Bartendr: A Practical Approach to Energy-aware Cellular Data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Bartendr: A Practical Approach to Energy-aware Cellular Data Scheduling</dc:title>
  <dc:creator>Soumajit</dc:creator>
  <cp:lastModifiedBy>sankarshan</cp:lastModifiedBy>
  <cp:revision>16</cp:revision>
  <dcterms:created xsi:type="dcterms:W3CDTF">2006-08-16T00:00:00Z</dcterms:created>
  <dcterms:modified xsi:type="dcterms:W3CDTF">2016-08-17T06:24:28Z</dcterms:modified>
</cp:coreProperties>
</file>