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</p:sldIdLst>
  <p:sldSz cy="5143500" cx="9144000"/>
  <p:notesSz cx="6858000" cy="9144000"/>
  <p:embeddedFontLst>
    <p:embeddedFont>
      <p:font typeface="Proxima Nova"/>
      <p:regular r:id="rId84"/>
      <p:bold r:id="rId85"/>
      <p:italic r:id="rId86"/>
      <p:boldItalic r:id="rId87"/>
    </p:embeddedFont>
    <p:embeddedFont>
      <p:font typeface="Proxima Nova Semibold"/>
      <p:regular r:id="rId88"/>
      <p:bold r:id="rId89"/>
      <p:boldItalic r:id="rId90"/>
    </p:embeddedFont>
    <p:embeddedFont>
      <p:font typeface="Noto Sans Symbols"/>
      <p:regular r:id="rId91"/>
      <p:bold r:id="rId92"/>
    </p:embeddedFont>
    <p:embeddedFont>
      <p:font typeface="Alfa Slab One"/>
      <p:regular r:id="rId9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94" roundtripDataSignature="AMtx7miJ1aGCOmWsM1l9HaBRf4yXoaTq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ProximaNova-regular.fntdata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font" Target="fonts/ProximaNova-italic.fntdata"/><Relationship Id="rId41" Type="http://schemas.openxmlformats.org/officeDocument/2006/relationships/slide" Target="slides/slide36.xml"/><Relationship Id="rId85" Type="http://schemas.openxmlformats.org/officeDocument/2006/relationships/font" Target="fonts/ProximaNova-bold.fntdata"/><Relationship Id="rId44" Type="http://schemas.openxmlformats.org/officeDocument/2006/relationships/slide" Target="slides/slide39.xml"/><Relationship Id="rId88" Type="http://schemas.openxmlformats.org/officeDocument/2006/relationships/font" Target="fonts/ProximaNovaSemibold-regular.fntdata"/><Relationship Id="rId43" Type="http://schemas.openxmlformats.org/officeDocument/2006/relationships/slide" Target="slides/slide38.xml"/><Relationship Id="rId87" Type="http://schemas.openxmlformats.org/officeDocument/2006/relationships/font" Target="fonts/ProximaNova-bold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ProximaNovaSemibold-bold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94" Type="http://customschemas.google.com/relationships/presentationmetadata" Target="metadata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NotoSansSymbols-regular.fntdata"/><Relationship Id="rId90" Type="http://schemas.openxmlformats.org/officeDocument/2006/relationships/font" Target="fonts/ProximaNovaSemibold-boldItalic.fntdata"/><Relationship Id="rId93" Type="http://schemas.openxmlformats.org/officeDocument/2006/relationships/font" Target="fonts/AlfaSlabOne-regular.fntdata"/><Relationship Id="rId92" Type="http://schemas.openxmlformats.org/officeDocument/2006/relationships/font" Target="fonts/NotoSansSymbols-bold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Time Complexity: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Best Case: O(n log n)     Average Case: </a:t>
            </a:r>
            <a:r>
              <a:rPr lang="en">
                <a:solidFill>
                  <a:schemeClr val="dk1"/>
                </a:solidFill>
              </a:rPr>
              <a:t>O(n log n</a:t>
            </a:r>
            <a:r>
              <a:rPr lang="en"/>
              <a:t>)           Worst Case: </a:t>
            </a:r>
            <a:r>
              <a:rPr lang="en">
                <a:solidFill>
                  <a:schemeClr val="dk1"/>
                </a:solidFill>
              </a:rPr>
              <a:t>O(n log n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Space Complexity: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Best/Average/Worst case: O(n).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Stable: Yes.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Inplace: No.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eaae8706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33eaae8706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eaae870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3eaae870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Time Complexity: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Best Case: In optimized version: O(n) when array is in sorted order          Average Case: O(n^2) when array is in random order.               Worst Case: O(n^2) when array is in reverse order.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Space Complexity: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Best/Average/Worst case: O(1)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Stable: Yes.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Inplace: Yes.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Suitable for smaller arrays. Unsuitable for larger arrays and when lesser swapping is preferred.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Time Complexity: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Best Case: O(n^2) when array is in sorted order          Average Case: O(n^2) when array is in random order.               Worst Case: O(n^2) when array is in reverse order.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Space Complexity: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Best/Average/Worst case: O(1)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Stable: Yes.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Inplace: Yes.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Suitable for smaller arrays. Unsuitable for larger arrays and when lesser swapping is preferred.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Time Complexity: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Best Case: O(n log n)     Average Case: O(n log n)           Worst Case: O(n ^ 2) when partition always divides the array into subproblem of 0 and n-1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Space Complexity: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Best/Average/Worst case: O(1).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Stable: Yes.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Inplace: Yes.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Worst Case: O(n ^ 2) when partition always divides the array into subproblem of 0 and n-1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Best Case: O(n log n) when partition always divides the array into subproblems of (n-1)/2 - 1 and (n-1)/2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3eaae8706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3eaae8706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using RANDOMIZED-PARTITION, the expected running time of quicksort is O.n lg n/ when element values are distinct.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408604fed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408604fed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https://stackoverflow.com/questions/2572195/how-is-counting-sort-a-stable-sort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408604fedd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408604fedd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408604fedd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408604fedd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Time Complexity: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Best Case: O(n) when array is sorted already. Average Case: O(n^2) when array is in random order. Worst Case: O(n^2) when array is in reverse order.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Space Complexity: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Best/Average/Worst case: O(1).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Stable: Yes.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Inplace: Yes.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Suitable for smaller arrays and when a few elements needs to be sorted. Unsuitable for larger arrays.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408604fedd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408604fedd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40c3beda34_1_0:notes"/>
          <p:cNvSpPr txBox="1"/>
          <p:nvPr>
            <p:ph idx="1" type="body"/>
          </p:nvPr>
        </p:nvSpPr>
        <p:spPr>
          <a:xfrm>
            <a:off x="685787" y="4343386"/>
            <a:ext cx="54861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340c3beda34_1_0:notes"/>
          <p:cNvSpPr/>
          <p:nvPr>
            <p:ph idx="2" type="sldImg"/>
          </p:nvPr>
        </p:nvSpPr>
        <p:spPr>
          <a:xfrm>
            <a:off x="381153" y="685795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40c3beda34_1_40:notes"/>
          <p:cNvSpPr txBox="1"/>
          <p:nvPr>
            <p:ph idx="1" type="body"/>
          </p:nvPr>
        </p:nvSpPr>
        <p:spPr>
          <a:xfrm>
            <a:off x="685787" y="4343386"/>
            <a:ext cx="54861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340c3beda34_1_40:notes"/>
          <p:cNvSpPr/>
          <p:nvPr>
            <p:ph idx="2" type="sldImg"/>
          </p:nvPr>
        </p:nvSpPr>
        <p:spPr>
          <a:xfrm>
            <a:off x="381153" y="685795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40c3beda34_1_89:notes"/>
          <p:cNvSpPr txBox="1"/>
          <p:nvPr>
            <p:ph idx="1" type="body"/>
          </p:nvPr>
        </p:nvSpPr>
        <p:spPr>
          <a:xfrm>
            <a:off x="685787" y="4343386"/>
            <a:ext cx="54861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g340c3beda34_1_89:notes"/>
          <p:cNvSpPr/>
          <p:nvPr>
            <p:ph idx="2" type="sldImg"/>
          </p:nvPr>
        </p:nvSpPr>
        <p:spPr>
          <a:xfrm>
            <a:off x="381153" y="685795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40c3beda34_1_138:notes"/>
          <p:cNvSpPr txBox="1"/>
          <p:nvPr>
            <p:ph idx="1" type="body"/>
          </p:nvPr>
        </p:nvSpPr>
        <p:spPr>
          <a:xfrm>
            <a:off x="685787" y="4343386"/>
            <a:ext cx="54861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g340c3beda34_1_138:notes"/>
          <p:cNvSpPr/>
          <p:nvPr>
            <p:ph idx="2" type="sldImg"/>
          </p:nvPr>
        </p:nvSpPr>
        <p:spPr>
          <a:xfrm>
            <a:off x="381153" y="685795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340c3beda34_1_187:notes"/>
          <p:cNvSpPr txBox="1"/>
          <p:nvPr>
            <p:ph idx="1" type="body"/>
          </p:nvPr>
        </p:nvSpPr>
        <p:spPr>
          <a:xfrm>
            <a:off x="685787" y="4343386"/>
            <a:ext cx="54861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g340c3beda34_1_187:notes"/>
          <p:cNvSpPr/>
          <p:nvPr>
            <p:ph idx="2" type="sldImg"/>
          </p:nvPr>
        </p:nvSpPr>
        <p:spPr>
          <a:xfrm>
            <a:off x="381153" y="685795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40c3beda34_1_236:notes"/>
          <p:cNvSpPr txBox="1"/>
          <p:nvPr>
            <p:ph idx="1" type="body"/>
          </p:nvPr>
        </p:nvSpPr>
        <p:spPr>
          <a:xfrm>
            <a:off x="685787" y="4343386"/>
            <a:ext cx="54861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g340c3beda34_1_236:notes"/>
          <p:cNvSpPr/>
          <p:nvPr>
            <p:ph idx="2" type="sldImg"/>
          </p:nvPr>
        </p:nvSpPr>
        <p:spPr>
          <a:xfrm>
            <a:off x="381153" y="685795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340c3beda34_1_285:notes"/>
          <p:cNvSpPr txBox="1"/>
          <p:nvPr>
            <p:ph idx="1" type="body"/>
          </p:nvPr>
        </p:nvSpPr>
        <p:spPr>
          <a:xfrm>
            <a:off x="685787" y="4343386"/>
            <a:ext cx="54861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g340c3beda34_1_285:notes"/>
          <p:cNvSpPr/>
          <p:nvPr>
            <p:ph idx="2" type="sldImg"/>
          </p:nvPr>
        </p:nvSpPr>
        <p:spPr>
          <a:xfrm>
            <a:off x="381153" y="685795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340c3beda34_1_334:notes"/>
          <p:cNvSpPr txBox="1"/>
          <p:nvPr>
            <p:ph idx="1" type="body"/>
          </p:nvPr>
        </p:nvSpPr>
        <p:spPr>
          <a:xfrm>
            <a:off x="685787" y="4343386"/>
            <a:ext cx="54861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g340c3beda34_1_334:notes"/>
          <p:cNvSpPr/>
          <p:nvPr>
            <p:ph idx="2" type="sldImg"/>
          </p:nvPr>
        </p:nvSpPr>
        <p:spPr>
          <a:xfrm>
            <a:off x="381153" y="685795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340c3beda34_1_397:notes"/>
          <p:cNvSpPr txBox="1"/>
          <p:nvPr>
            <p:ph idx="1" type="body"/>
          </p:nvPr>
        </p:nvSpPr>
        <p:spPr>
          <a:xfrm>
            <a:off x="685787" y="4343386"/>
            <a:ext cx="54861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g340c3beda34_1_397:notes"/>
          <p:cNvSpPr/>
          <p:nvPr>
            <p:ph idx="2" type="sldImg"/>
          </p:nvPr>
        </p:nvSpPr>
        <p:spPr>
          <a:xfrm>
            <a:off x="381153" y="685795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340c3beda34_1_460:notes"/>
          <p:cNvSpPr txBox="1"/>
          <p:nvPr>
            <p:ph idx="1" type="body"/>
          </p:nvPr>
        </p:nvSpPr>
        <p:spPr>
          <a:xfrm>
            <a:off x="685787" y="4343386"/>
            <a:ext cx="54861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g340c3beda34_1_460:notes"/>
          <p:cNvSpPr/>
          <p:nvPr>
            <p:ph idx="2" type="sldImg"/>
          </p:nvPr>
        </p:nvSpPr>
        <p:spPr>
          <a:xfrm>
            <a:off x="381153" y="685795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340c3beda34_1_523:notes"/>
          <p:cNvSpPr txBox="1"/>
          <p:nvPr>
            <p:ph idx="1" type="body"/>
          </p:nvPr>
        </p:nvSpPr>
        <p:spPr>
          <a:xfrm>
            <a:off x="685787" y="4343386"/>
            <a:ext cx="54861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g340c3beda34_1_523:notes"/>
          <p:cNvSpPr/>
          <p:nvPr>
            <p:ph idx="2" type="sldImg"/>
          </p:nvPr>
        </p:nvSpPr>
        <p:spPr>
          <a:xfrm>
            <a:off x="381153" y="685795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340c3beda34_1_588:notes"/>
          <p:cNvSpPr txBox="1"/>
          <p:nvPr>
            <p:ph idx="1" type="body"/>
          </p:nvPr>
        </p:nvSpPr>
        <p:spPr>
          <a:xfrm>
            <a:off x="685787" y="4343386"/>
            <a:ext cx="54861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g340c3beda34_1_588:notes"/>
          <p:cNvSpPr/>
          <p:nvPr>
            <p:ph idx="2" type="sldImg"/>
          </p:nvPr>
        </p:nvSpPr>
        <p:spPr>
          <a:xfrm>
            <a:off x="381153" y="685795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340c3beda34_1_655:notes"/>
          <p:cNvSpPr txBox="1"/>
          <p:nvPr>
            <p:ph idx="1" type="body"/>
          </p:nvPr>
        </p:nvSpPr>
        <p:spPr>
          <a:xfrm>
            <a:off x="685787" y="4343386"/>
            <a:ext cx="54861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g340c3beda34_1_655:notes"/>
          <p:cNvSpPr/>
          <p:nvPr>
            <p:ph idx="2" type="sldImg"/>
          </p:nvPr>
        </p:nvSpPr>
        <p:spPr>
          <a:xfrm>
            <a:off x="381153" y="685795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340c3beda34_1_724:notes"/>
          <p:cNvSpPr txBox="1"/>
          <p:nvPr>
            <p:ph idx="1" type="body"/>
          </p:nvPr>
        </p:nvSpPr>
        <p:spPr>
          <a:xfrm>
            <a:off x="685787" y="4343386"/>
            <a:ext cx="54861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g340c3beda34_1_724:notes"/>
          <p:cNvSpPr/>
          <p:nvPr>
            <p:ph idx="2" type="sldImg"/>
          </p:nvPr>
        </p:nvSpPr>
        <p:spPr>
          <a:xfrm>
            <a:off x="381153" y="685795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340c3beda34_1_795:notes"/>
          <p:cNvSpPr txBox="1"/>
          <p:nvPr>
            <p:ph idx="1" type="body"/>
          </p:nvPr>
        </p:nvSpPr>
        <p:spPr>
          <a:xfrm>
            <a:off x="685787" y="4343386"/>
            <a:ext cx="54861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g340c3beda34_1_795:notes"/>
          <p:cNvSpPr/>
          <p:nvPr>
            <p:ph idx="2" type="sldImg"/>
          </p:nvPr>
        </p:nvSpPr>
        <p:spPr>
          <a:xfrm>
            <a:off x="381153" y="685795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3408604fedd_5_0:notes"/>
          <p:cNvSpPr txBox="1"/>
          <p:nvPr>
            <p:ph idx="1" type="body"/>
          </p:nvPr>
        </p:nvSpPr>
        <p:spPr>
          <a:xfrm>
            <a:off x="685787" y="4343386"/>
            <a:ext cx="54861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g3408604fedd_5_0:notes"/>
          <p:cNvSpPr/>
          <p:nvPr>
            <p:ph idx="2" type="sldImg"/>
          </p:nvPr>
        </p:nvSpPr>
        <p:spPr>
          <a:xfrm>
            <a:off x="381153" y="685795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3408604fedd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3408604fedd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3408604fedd_5_45:notes"/>
          <p:cNvSpPr txBox="1"/>
          <p:nvPr>
            <p:ph idx="1" type="body"/>
          </p:nvPr>
        </p:nvSpPr>
        <p:spPr>
          <a:xfrm>
            <a:off x="685787" y="4343386"/>
            <a:ext cx="54861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g3408604fedd_5_45:notes"/>
          <p:cNvSpPr/>
          <p:nvPr>
            <p:ph idx="2" type="sldImg"/>
          </p:nvPr>
        </p:nvSpPr>
        <p:spPr>
          <a:xfrm>
            <a:off x="381153" y="685795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55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5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5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51" name="Google Shape;51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5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65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6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6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6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6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8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68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7" name="Google Shape;67;p6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6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6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9"/>
          <p:cNvSpPr txBox="1"/>
          <p:nvPr>
            <p:ph type="title"/>
          </p:nvPr>
        </p:nvSpPr>
        <p:spPr>
          <a:xfrm>
            <a:off x="623890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69"/>
          <p:cNvSpPr txBox="1"/>
          <p:nvPr>
            <p:ph idx="1" type="body"/>
          </p:nvPr>
        </p:nvSpPr>
        <p:spPr>
          <a:xfrm>
            <a:off x="623890" y="3442099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69"/>
          <p:cNvSpPr txBox="1"/>
          <p:nvPr>
            <p:ph idx="10" type="dt"/>
          </p:nvPr>
        </p:nvSpPr>
        <p:spPr>
          <a:xfrm>
            <a:off x="6286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69"/>
          <p:cNvSpPr txBox="1"/>
          <p:nvPr>
            <p:ph idx="11" type="ftr"/>
          </p:nvPr>
        </p:nvSpPr>
        <p:spPr>
          <a:xfrm>
            <a:off x="3028953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69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7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57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5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8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1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6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3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6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6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63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" name="Google Shape;47;p6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8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81" name="Google Shape;81;p1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5B0F00"/>
                </a:solidFill>
              </a:rPr>
              <a:t>Lecture 3</a:t>
            </a:r>
            <a:endParaRPr b="1">
              <a:solidFill>
                <a:srgbClr val="5B0F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0000FF"/>
                </a:solidFill>
              </a:rPr>
              <a:t>Sorting with Divide and Conquer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1978800" y="3899325"/>
            <a:ext cx="51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Muhammad Ehsanul Kader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Lecturer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Department of Computer Science and Engineering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BRAC University 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Merge Sort (Simulation)</a:t>
            </a:r>
            <a:endParaRPr/>
          </a:p>
        </p:txBody>
      </p:sp>
      <p:pic>
        <p:nvPicPr>
          <p:cNvPr id="156" name="Google Shape;156;p8"/>
          <p:cNvPicPr preferRelativeResize="0"/>
          <p:nvPr/>
        </p:nvPicPr>
        <p:blipFill rotWithShape="1">
          <a:blip r:embed="rId3">
            <a:alphaModFix/>
          </a:blip>
          <a:srcRect b="0" l="3992" r="2913" t="0"/>
          <a:stretch/>
        </p:blipFill>
        <p:spPr>
          <a:xfrm>
            <a:off x="1635713" y="1120175"/>
            <a:ext cx="5872573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8"/>
          <p:cNvSpPr/>
          <p:nvPr/>
        </p:nvSpPr>
        <p:spPr>
          <a:xfrm>
            <a:off x="1330325" y="3040150"/>
            <a:ext cx="6851400" cy="190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Merge Sort (Simulation)</a:t>
            </a:r>
            <a:endParaRPr/>
          </a:p>
        </p:txBody>
      </p:sp>
      <p:pic>
        <p:nvPicPr>
          <p:cNvPr id="164" name="Google Shape;164;p9"/>
          <p:cNvPicPr preferRelativeResize="0"/>
          <p:nvPr/>
        </p:nvPicPr>
        <p:blipFill rotWithShape="1">
          <a:blip r:embed="rId3">
            <a:alphaModFix/>
          </a:blip>
          <a:srcRect b="0" l="3992" r="2913" t="0"/>
          <a:stretch/>
        </p:blipFill>
        <p:spPr>
          <a:xfrm>
            <a:off x="1635713" y="1120175"/>
            <a:ext cx="5872573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9"/>
          <p:cNvSpPr/>
          <p:nvPr/>
        </p:nvSpPr>
        <p:spPr>
          <a:xfrm>
            <a:off x="1380250" y="3939025"/>
            <a:ext cx="6851400" cy="100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Merge Sort (Simulation)</a:t>
            </a:r>
            <a:endParaRPr/>
          </a:p>
        </p:txBody>
      </p:sp>
      <p:pic>
        <p:nvPicPr>
          <p:cNvPr id="172" name="Google Shape;172;p10"/>
          <p:cNvPicPr preferRelativeResize="0"/>
          <p:nvPr/>
        </p:nvPicPr>
        <p:blipFill rotWithShape="1">
          <a:blip r:embed="rId3">
            <a:alphaModFix/>
          </a:blip>
          <a:srcRect b="0" l="3992" r="2913" t="0"/>
          <a:stretch/>
        </p:blipFill>
        <p:spPr>
          <a:xfrm>
            <a:off x="1635713" y="1120175"/>
            <a:ext cx="5872573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Merge Sort (Simulation)</a:t>
            </a:r>
            <a:endParaRPr/>
          </a:p>
        </p:txBody>
      </p:sp>
      <p:pic>
        <p:nvPicPr>
          <p:cNvPr id="179" name="Google Shape;17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9725" y="1272350"/>
            <a:ext cx="6244550" cy="37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Merge Sort (Simulation)</a:t>
            </a:r>
            <a:endParaRPr/>
          </a:p>
        </p:txBody>
      </p:sp>
      <p:pic>
        <p:nvPicPr>
          <p:cNvPr id="186" name="Google Shape;186;p12"/>
          <p:cNvPicPr preferRelativeResize="0"/>
          <p:nvPr/>
        </p:nvPicPr>
        <p:blipFill rotWithShape="1">
          <a:blip r:embed="rId3">
            <a:alphaModFix/>
          </a:blip>
          <a:srcRect b="0" l="5267" r="0" t="0"/>
          <a:stretch/>
        </p:blipFill>
        <p:spPr>
          <a:xfrm>
            <a:off x="1626400" y="1289975"/>
            <a:ext cx="5891200" cy="369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Merge Sort (Simulation)</a:t>
            </a:r>
            <a:endParaRPr/>
          </a:p>
        </p:txBody>
      </p:sp>
      <p:pic>
        <p:nvPicPr>
          <p:cNvPr id="193" name="Google Shape;193;p13"/>
          <p:cNvPicPr preferRelativeResize="0"/>
          <p:nvPr/>
        </p:nvPicPr>
        <p:blipFill rotWithShape="1">
          <a:blip r:embed="rId3">
            <a:alphaModFix/>
          </a:blip>
          <a:srcRect b="0" l="3807" r="3062" t="0"/>
          <a:stretch/>
        </p:blipFill>
        <p:spPr>
          <a:xfrm>
            <a:off x="1685650" y="1170125"/>
            <a:ext cx="5852599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Merge (Simulation)</a:t>
            </a:r>
            <a:endParaRPr/>
          </a:p>
        </p:txBody>
      </p:sp>
      <p:pic>
        <p:nvPicPr>
          <p:cNvPr id="200" name="Google Shape;2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59900"/>
            <a:ext cx="8839200" cy="280948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Merge (Simulation)</a:t>
            </a:r>
            <a:endParaRPr/>
          </a:p>
        </p:txBody>
      </p:sp>
      <p:pic>
        <p:nvPicPr>
          <p:cNvPr id="207" name="Google Shape;207;p15"/>
          <p:cNvPicPr preferRelativeResize="0"/>
          <p:nvPr/>
        </p:nvPicPr>
        <p:blipFill rotWithShape="1">
          <a:blip r:embed="rId3">
            <a:alphaModFix/>
          </a:blip>
          <a:srcRect b="7526" l="5416" r="5209" t="0"/>
          <a:stretch/>
        </p:blipFill>
        <p:spPr>
          <a:xfrm>
            <a:off x="466200" y="1319925"/>
            <a:ext cx="8211601" cy="31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Merge (Simulation)</a:t>
            </a:r>
            <a:endParaRPr/>
          </a:p>
        </p:txBody>
      </p:sp>
      <p:pic>
        <p:nvPicPr>
          <p:cNvPr id="214" name="Google Shape;2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8839199" cy="303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Merge (Simulation)</a:t>
            </a:r>
            <a:endParaRPr/>
          </a:p>
        </p:txBody>
      </p:sp>
      <p:pic>
        <p:nvPicPr>
          <p:cNvPr id="221" name="Google Shape;2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8839200" cy="334226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Stable Sorting algorithm</a:t>
            </a:r>
            <a:endParaRPr/>
          </a:p>
        </p:txBody>
      </p:sp>
      <p:sp>
        <p:nvSpPr>
          <p:cNvPr id="89" name="Google Shape;89;p2"/>
          <p:cNvSpPr txBox="1"/>
          <p:nvPr>
            <p:ph idx="1" type="body"/>
          </p:nvPr>
        </p:nvSpPr>
        <p:spPr>
          <a:xfrm>
            <a:off x="311700" y="945050"/>
            <a:ext cx="8709300" cy="3718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600">
                <a:solidFill>
                  <a:srgbClr val="43434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A sorting algorithm is </a:t>
            </a:r>
            <a:r>
              <a:rPr b="1" lang="en" sz="1600">
                <a:solidFill>
                  <a:srgbClr val="434343"/>
                </a:solidFill>
                <a:highlight>
                  <a:srgbClr val="F5F5F5"/>
                </a:highlight>
              </a:rPr>
              <a:t>stable</a:t>
            </a:r>
            <a:r>
              <a:rPr lang="en" sz="1600">
                <a:solidFill>
                  <a:srgbClr val="43434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if it maintains the relative order of equal elements. For example, if two elements have the same value, their order remains the same as in the input array.</a:t>
            </a:r>
            <a:endParaRPr sz="1600">
              <a:solidFill>
                <a:srgbClr val="434343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600" u="sng">
                <a:solidFill>
                  <a:srgbClr val="43434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Example</a:t>
            </a:r>
            <a:endParaRPr sz="1600" u="sng">
              <a:solidFill>
                <a:srgbClr val="434343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600">
                <a:solidFill>
                  <a:srgbClr val="07376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Input: </a:t>
            </a:r>
            <a:r>
              <a:rPr lang="en" sz="1600">
                <a:solidFill>
                  <a:srgbClr val="43434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[(4, 'apple'), (2, 'banana'), (4, 'pear')]</a:t>
            </a:r>
            <a:endParaRPr sz="1600">
              <a:solidFill>
                <a:srgbClr val="434343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600">
                <a:solidFill>
                  <a:srgbClr val="07376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Stable Sort Result (sorted by the left element):</a:t>
            </a:r>
            <a:r>
              <a:rPr lang="en" sz="1600">
                <a:solidFill>
                  <a:srgbClr val="43434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[(2, 'banana'), (4, 'apple'), (4, 'pear')]</a:t>
            </a:r>
            <a:endParaRPr sz="1600">
              <a:solidFill>
                <a:srgbClr val="434343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600">
                <a:solidFill>
                  <a:srgbClr val="07376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Unstable Sort Result (sorted by the left element):</a:t>
            </a:r>
            <a:r>
              <a:rPr lang="en" sz="1600">
                <a:solidFill>
                  <a:srgbClr val="43434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[(2, 'banana'), (4, 'pear'), (4, 'apple')]</a:t>
            </a:r>
            <a:endParaRPr sz="1600">
              <a:solidFill>
                <a:srgbClr val="434343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600">
                <a:solidFill>
                  <a:srgbClr val="43434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Stable sorting is important when multiple criteria are involved, and the order of equal elements matters.</a:t>
            </a:r>
            <a:endParaRPr sz="1600">
              <a:solidFill>
                <a:srgbClr val="434343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5647800" y="1152475"/>
            <a:ext cx="3184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accent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1" name="Google Shape;9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Merge (Simulation)</a:t>
            </a:r>
            <a:endParaRPr/>
          </a:p>
        </p:txBody>
      </p:sp>
      <p:pic>
        <p:nvPicPr>
          <p:cNvPr id="228" name="Google Shape;2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8839201" cy="325071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Merge (Simulation)</a:t>
            </a:r>
            <a:endParaRPr/>
          </a:p>
        </p:txBody>
      </p:sp>
      <p:pic>
        <p:nvPicPr>
          <p:cNvPr id="235" name="Google Shape;2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8839200" cy="336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Merge (Simulation)</a:t>
            </a:r>
            <a:endParaRPr/>
          </a:p>
        </p:txBody>
      </p:sp>
      <p:pic>
        <p:nvPicPr>
          <p:cNvPr id="242" name="Google Shape;2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8839200" cy="344944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Merge (Simulation)</a:t>
            </a:r>
            <a:endParaRPr/>
          </a:p>
        </p:txBody>
      </p:sp>
      <p:pic>
        <p:nvPicPr>
          <p:cNvPr id="249" name="Google Shape;2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8839201" cy="340928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Merge (Simulation)</a:t>
            </a:r>
            <a:endParaRPr/>
          </a:p>
        </p:txBody>
      </p:sp>
      <p:pic>
        <p:nvPicPr>
          <p:cNvPr id="256" name="Google Shape;25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8839199" cy="3119717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Merge (Simulation)</a:t>
            </a:r>
            <a:endParaRPr/>
          </a:p>
        </p:txBody>
      </p:sp>
      <p:sp>
        <p:nvSpPr>
          <p:cNvPr id="263" name="Google Shape;26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8839201" cy="3084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Merge (Simulation)</a:t>
            </a:r>
            <a:endParaRPr/>
          </a:p>
        </p:txBody>
      </p:sp>
      <p:sp>
        <p:nvSpPr>
          <p:cNvPr id="270" name="Google Shape;27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1" name="Google Shape;27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25" y="1220050"/>
            <a:ext cx="8758352" cy="30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Merge (Algorithm)</a:t>
            </a:r>
            <a:endParaRPr/>
          </a:p>
        </p:txBody>
      </p:sp>
      <p:pic>
        <p:nvPicPr>
          <p:cNvPr id="277" name="Google Shape;2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075" y="1160150"/>
            <a:ext cx="74101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Merge Sort (Algorithm)</a:t>
            </a:r>
            <a:endParaRPr/>
          </a:p>
        </p:txBody>
      </p:sp>
      <p:sp>
        <p:nvSpPr>
          <p:cNvPr id="284" name="Google Shape;284;p26"/>
          <p:cNvSpPr txBox="1"/>
          <p:nvPr/>
        </p:nvSpPr>
        <p:spPr>
          <a:xfrm>
            <a:off x="5460375" y="1102525"/>
            <a:ext cx="3170700" cy="5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accent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Out-of-Place Algorithm</a:t>
            </a:r>
            <a:endParaRPr b="0" i="0" sz="2200" u="none" cap="none" strike="noStrike">
              <a:solidFill>
                <a:schemeClr val="accent4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85" name="Google Shape;28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710525"/>
            <a:ext cx="7639749" cy="25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Quick Sort</a:t>
            </a:r>
            <a:endParaRPr/>
          </a:p>
        </p:txBody>
      </p:sp>
      <p:pic>
        <p:nvPicPr>
          <p:cNvPr id="292" name="Google Shape;29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900" y="1090225"/>
            <a:ext cx="8582192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eaae87064_0_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Inplace</a:t>
            </a:r>
            <a:r>
              <a:rPr lang="en"/>
              <a:t> Sorting algorithm</a:t>
            </a:r>
            <a:endParaRPr/>
          </a:p>
        </p:txBody>
      </p:sp>
      <p:sp>
        <p:nvSpPr>
          <p:cNvPr id="97" name="Google Shape;97;g33eaae87064_0_8"/>
          <p:cNvSpPr txBox="1"/>
          <p:nvPr>
            <p:ph idx="1" type="body"/>
          </p:nvPr>
        </p:nvSpPr>
        <p:spPr>
          <a:xfrm>
            <a:off x="311700" y="945050"/>
            <a:ext cx="8709300" cy="3718200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>
                <a:solidFill>
                  <a:srgbClr val="43434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An </a:t>
            </a:r>
            <a:r>
              <a:rPr b="1" lang="en">
                <a:solidFill>
                  <a:srgbClr val="434343"/>
                </a:solidFill>
                <a:highlight>
                  <a:srgbClr val="F5F5F5"/>
                </a:highlight>
              </a:rPr>
              <a:t>in-place</a:t>
            </a:r>
            <a:r>
              <a:rPr lang="en">
                <a:solidFill>
                  <a:srgbClr val="43434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sorting algorithm uses a constant amount of extra space for producing the final sorted array. The sorting is done within the original array with only a small, constant amount of extra storage.</a:t>
            </a:r>
            <a:endParaRPr>
              <a:solidFill>
                <a:srgbClr val="434343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u="sng">
                <a:solidFill>
                  <a:srgbClr val="43434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Example</a:t>
            </a:r>
            <a:endParaRPr u="sng">
              <a:solidFill>
                <a:srgbClr val="434343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>
                <a:solidFill>
                  <a:srgbClr val="07376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Quick Sort:</a:t>
            </a:r>
            <a:r>
              <a:rPr lang="en">
                <a:solidFill>
                  <a:srgbClr val="43434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Uses a divide-and-conquer approach but sorts elements within the array.</a:t>
            </a:r>
            <a:endParaRPr>
              <a:solidFill>
                <a:srgbClr val="434343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>
                <a:solidFill>
                  <a:srgbClr val="07376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Insertion Sort:</a:t>
            </a:r>
            <a:r>
              <a:rPr lang="en">
                <a:solidFill>
                  <a:srgbClr val="43434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Inserts elements into their correct position within the array without needing extra space.</a:t>
            </a:r>
            <a:endParaRPr>
              <a:solidFill>
                <a:srgbClr val="434343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8" name="Google Shape;98;g33eaae87064_0_8"/>
          <p:cNvSpPr txBox="1"/>
          <p:nvPr/>
        </p:nvSpPr>
        <p:spPr>
          <a:xfrm>
            <a:off x="5647800" y="1152475"/>
            <a:ext cx="3184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accent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9" name="Google Shape;99;g33eaae87064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Quick Sort (Simulation)</a:t>
            </a:r>
            <a:endParaRPr/>
          </a:p>
        </p:txBody>
      </p:sp>
      <p:pic>
        <p:nvPicPr>
          <p:cNvPr id="299" name="Google Shape;29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8622" y="1194052"/>
            <a:ext cx="4066750" cy="9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8621" y="1194050"/>
            <a:ext cx="4066750" cy="90727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Quick Sort (Simulation)</a:t>
            </a:r>
            <a:endParaRPr/>
          </a:p>
        </p:txBody>
      </p:sp>
      <p:sp>
        <p:nvSpPr>
          <p:cNvPr id="307" name="Google Shape;30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Quick Sort (Simulation)</a:t>
            </a:r>
            <a:endParaRPr/>
          </a:p>
        </p:txBody>
      </p:sp>
      <p:pic>
        <p:nvPicPr>
          <p:cNvPr id="313" name="Google Shape;31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5313" y="1112800"/>
            <a:ext cx="4373374" cy="18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Quick Sort (Simulation)</a:t>
            </a:r>
            <a:endParaRPr/>
          </a:p>
        </p:txBody>
      </p:sp>
      <p:pic>
        <p:nvPicPr>
          <p:cNvPr id="320" name="Google Shape;3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1725" y="1017725"/>
            <a:ext cx="4580551" cy="2725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Quick Sort (Simulation)</a:t>
            </a:r>
            <a:endParaRPr/>
          </a:p>
        </p:txBody>
      </p:sp>
      <p:pic>
        <p:nvPicPr>
          <p:cNvPr id="327" name="Google Shape;32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1790" y="1122750"/>
            <a:ext cx="4680424" cy="355970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Quick Sort (Simulation)</a:t>
            </a:r>
            <a:endParaRPr/>
          </a:p>
        </p:txBody>
      </p:sp>
      <p:pic>
        <p:nvPicPr>
          <p:cNvPr id="334" name="Google Shape;33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6725" y="1017725"/>
            <a:ext cx="4450562" cy="41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Quick Sort (Simulation)</a:t>
            </a:r>
            <a:endParaRPr/>
          </a:p>
        </p:txBody>
      </p:sp>
      <p:pic>
        <p:nvPicPr>
          <p:cNvPr id="341" name="Google Shape;34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1640" y="1017725"/>
            <a:ext cx="4440725" cy="4116674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Quick Sort (Simulation)</a:t>
            </a:r>
            <a:endParaRPr/>
          </a:p>
        </p:txBody>
      </p:sp>
      <p:pic>
        <p:nvPicPr>
          <p:cNvPr id="348" name="Google Shape;34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6665" y="980525"/>
            <a:ext cx="4490674" cy="416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Quick Sort (Simulation)</a:t>
            </a:r>
            <a:endParaRPr/>
          </a:p>
        </p:txBody>
      </p:sp>
      <p:pic>
        <p:nvPicPr>
          <p:cNvPr id="355" name="Google Shape;35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6725" y="1017725"/>
            <a:ext cx="4450556" cy="41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Quick Sort (Simulation)</a:t>
            </a:r>
            <a:endParaRPr/>
          </a:p>
        </p:txBody>
      </p:sp>
      <p:pic>
        <p:nvPicPr>
          <p:cNvPr id="362" name="Google Shape;36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6725" y="1017725"/>
            <a:ext cx="4450547" cy="41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eaae87064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105" name="Google Shape;105;g33eaae87064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rgbClr val="7A3E9D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def </a:t>
            </a:r>
            <a:r>
              <a:rPr lang="en" sz="2050">
                <a:solidFill>
                  <a:srgbClr val="AA3731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bubble_sort</a:t>
            </a:r>
            <a:r>
              <a:rPr lang="en" sz="2050">
                <a:solidFill>
                  <a:srgbClr val="43434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(</a:t>
            </a:r>
            <a:r>
              <a:rPr lang="en" sz="2050">
                <a:solidFill>
                  <a:srgbClr val="7A3E9D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arr</a:t>
            </a:r>
            <a:r>
              <a:rPr lang="en" sz="2050">
                <a:solidFill>
                  <a:srgbClr val="43434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):</a:t>
            </a:r>
            <a:endParaRPr sz="2050">
              <a:solidFill>
                <a:srgbClr val="434343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rgbClr val="43434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n = </a:t>
            </a:r>
            <a:r>
              <a:rPr lang="en" sz="2050">
                <a:solidFill>
                  <a:srgbClr val="AA3731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len</a:t>
            </a:r>
            <a:r>
              <a:rPr lang="en" sz="2050">
                <a:solidFill>
                  <a:srgbClr val="43434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(arr)</a:t>
            </a:r>
            <a:endParaRPr sz="2050">
              <a:solidFill>
                <a:srgbClr val="434343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rgbClr val="43434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</a:t>
            </a:r>
            <a:r>
              <a:rPr lang="en" sz="2050">
                <a:solidFill>
                  <a:srgbClr val="4B69C6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for </a:t>
            </a:r>
            <a:r>
              <a:rPr lang="en" sz="2050">
                <a:solidFill>
                  <a:srgbClr val="43434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i </a:t>
            </a:r>
            <a:r>
              <a:rPr lang="en" sz="2050">
                <a:solidFill>
                  <a:srgbClr val="4B69C6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in </a:t>
            </a:r>
            <a:r>
              <a:rPr lang="en" sz="2050">
                <a:solidFill>
                  <a:srgbClr val="AA3731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range</a:t>
            </a:r>
            <a:r>
              <a:rPr lang="en" sz="2050">
                <a:solidFill>
                  <a:srgbClr val="43434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(n-</a:t>
            </a:r>
            <a:r>
              <a:rPr lang="en" sz="2050">
                <a:solidFill>
                  <a:srgbClr val="AA3731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r>
              <a:rPr lang="en" sz="2050">
                <a:solidFill>
                  <a:srgbClr val="43434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):</a:t>
            </a:r>
            <a:endParaRPr sz="2050">
              <a:solidFill>
                <a:srgbClr val="434343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rgbClr val="43434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   </a:t>
            </a:r>
            <a:r>
              <a:rPr lang="en" sz="2050">
                <a:solidFill>
                  <a:srgbClr val="4B69C6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for </a:t>
            </a:r>
            <a:r>
              <a:rPr lang="en" sz="2050">
                <a:solidFill>
                  <a:srgbClr val="43434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j </a:t>
            </a:r>
            <a:r>
              <a:rPr lang="en" sz="2050">
                <a:solidFill>
                  <a:srgbClr val="4B69C6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in </a:t>
            </a:r>
            <a:r>
              <a:rPr lang="en" sz="2050">
                <a:solidFill>
                  <a:srgbClr val="AA3731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range</a:t>
            </a:r>
            <a:r>
              <a:rPr lang="en" sz="2050">
                <a:solidFill>
                  <a:srgbClr val="43434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(n-i-</a:t>
            </a:r>
            <a:r>
              <a:rPr lang="en" sz="2050">
                <a:solidFill>
                  <a:srgbClr val="AA3731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r>
              <a:rPr lang="en" sz="2050">
                <a:solidFill>
                  <a:srgbClr val="43434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):</a:t>
            </a:r>
            <a:endParaRPr sz="2050">
              <a:solidFill>
                <a:srgbClr val="434343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rgbClr val="43434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       </a:t>
            </a:r>
            <a:r>
              <a:rPr lang="en" sz="2050">
                <a:solidFill>
                  <a:srgbClr val="4B69C6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if </a:t>
            </a:r>
            <a:r>
              <a:rPr lang="en" sz="2050">
                <a:solidFill>
                  <a:srgbClr val="43434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arr[j] &gt; arr[j+</a:t>
            </a:r>
            <a:r>
              <a:rPr lang="en" sz="2050">
                <a:solidFill>
                  <a:srgbClr val="AA3731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r>
              <a:rPr lang="en" sz="2050">
                <a:solidFill>
                  <a:srgbClr val="43434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]:</a:t>
            </a:r>
            <a:endParaRPr sz="2050">
              <a:solidFill>
                <a:srgbClr val="434343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rgbClr val="43434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temp = arr[j]</a:t>
            </a:r>
            <a:endParaRPr sz="2050">
              <a:solidFill>
                <a:srgbClr val="434343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rgbClr val="43434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arr[j] = arr[j+</a:t>
            </a:r>
            <a:r>
              <a:rPr lang="en" sz="2050">
                <a:solidFill>
                  <a:srgbClr val="AA3731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r>
              <a:rPr lang="en" sz="2050">
                <a:solidFill>
                  <a:srgbClr val="43434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]</a:t>
            </a:r>
            <a:endParaRPr sz="2050">
              <a:solidFill>
                <a:srgbClr val="434343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50">
                <a:solidFill>
                  <a:srgbClr val="43434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arr[j+</a:t>
            </a:r>
            <a:r>
              <a:rPr lang="en" sz="2050">
                <a:solidFill>
                  <a:srgbClr val="AA3731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r>
              <a:rPr lang="en" sz="2050">
                <a:solidFill>
                  <a:srgbClr val="43434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] = temp</a:t>
            </a:r>
            <a:endParaRPr sz="2050">
              <a:solidFill>
                <a:srgbClr val="434343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6" name="Google Shape;106;g33eaae87064_0_0"/>
          <p:cNvSpPr txBox="1"/>
          <p:nvPr/>
        </p:nvSpPr>
        <p:spPr>
          <a:xfrm>
            <a:off x="5647800" y="1152475"/>
            <a:ext cx="3184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Worst Case Complexity?</a:t>
            </a:r>
            <a:br>
              <a:rPr b="0" i="0" lang="en" sz="2100" u="none" cap="none" strike="noStrike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r>
              <a:rPr b="0" i="0" lang="en" sz="2100" u="none" cap="none" strike="noStrike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Best Case Complexity?</a:t>
            </a:r>
            <a:endParaRPr b="0" i="0" sz="2100" u="none" cap="none" strike="noStrike">
              <a:solidFill>
                <a:schemeClr val="accent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Space Complexity?</a:t>
            </a:r>
            <a:endParaRPr b="0" i="0" sz="2100" u="none" cap="none" strike="noStrike">
              <a:solidFill>
                <a:schemeClr val="accent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Optimization?</a:t>
            </a:r>
            <a:endParaRPr b="0" i="0" sz="2100" u="none" cap="none" strike="noStrike">
              <a:solidFill>
                <a:schemeClr val="accent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7" name="Google Shape;107;g33eaae87064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Partitioning (Algorithm)</a:t>
            </a:r>
            <a:endParaRPr/>
          </a:p>
        </p:txBody>
      </p:sp>
      <p:pic>
        <p:nvPicPr>
          <p:cNvPr id="369" name="Google Shape;36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75" y="1120200"/>
            <a:ext cx="808863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Partitioning (Simulation)</a:t>
            </a:r>
            <a:endParaRPr/>
          </a:p>
        </p:txBody>
      </p:sp>
      <p:pic>
        <p:nvPicPr>
          <p:cNvPr id="376" name="Google Shape;37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612" y="1214050"/>
            <a:ext cx="4438775" cy="115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Partitioning (Simulation)</a:t>
            </a:r>
            <a:endParaRPr/>
          </a:p>
        </p:txBody>
      </p:sp>
      <p:pic>
        <p:nvPicPr>
          <p:cNvPr id="383" name="Google Shape;3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6725" y="1224050"/>
            <a:ext cx="4430549" cy="11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Partitioning (Simulation)</a:t>
            </a:r>
            <a:endParaRPr/>
          </a:p>
        </p:txBody>
      </p:sp>
      <p:pic>
        <p:nvPicPr>
          <p:cNvPr id="390" name="Google Shape;39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2563" y="1194075"/>
            <a:ext cx="4478875" cy="11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Partitioning (Simulation)</a:t>
            </a:r>
            <a:endParaRPr/>
          </a:p>
        </p:txBody>
      </p:sp>
      <p:pic>
        <p:nvPicPr>
          <p:cNvPr id="397" name="Google Shape;39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4700" y="1154125"/>
            <a:ext cx="4534600" cy="17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Partitioning (Simulation)</a:t>
            </a:r>
            <a:endParaRPr/>
          </a:p>
        </p:txBody>
      </p:sp>
      <p:pic>
        <p:nvPicPr>
          <p:cNvPr id="404" name="Google Shape;40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0437" y="1214075"/>
            <a:ext cx="4563126" cy="17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Partitioning (Simulation)</a:t>
            </a:r>
            <a:endParaRPr/>
          </a:p>
        </p:txBody>
      </p:sp>
      <p:pic>
        <p:nvPicPr>
          <p:cNvPr id="411" name="Google Shape;41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8300" y="1234025"/>
            <a:ext cx="4587401" cy="17853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Partitioning (Simulation)</a:t>
            </a:r>
            <a:endParaRPr/>
          </a:p>
        </p:txBody>
      </p:sp>
      <p:pic>
        <p:nvPicPr>
          <p:cNvPr id="418" name="Google Shape;41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5075" y="1234025"/>
            <a:ext cx="4613849" cy="24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Partitioning (Simulation)</a:t>
            </a:r>
            <a:endParaRPr/>
          </a:p>
        </p:txBody>
      </p:sp>
      <p:pic>
        <p:nvPicPr>
          <p:cNvPr id="425" name="Google Shape;42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0638" y="1229250"/>
            <a:ext cx="4662725" cy="24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Partitioning (Simulation)</a:t>
            </a:r>
            <a:endParaRPr/>
          </a:p>
        </p:txBody>
      </p:sp>
      <p:pic>
        <p:nvPicPr>
          <p:cNvPr id="432" name="Google Shape;43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0275" y="1164100"/>
            <a:ext cx="4703451" cy="32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Selection Sort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311700" y="1152475"/>
            <a:ext cx="4983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7A3E9D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def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 sz="2000">
                <a:solidFill>
                  <a:srgbClr val="AA3731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selection_sort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(</a:t>
            </a:r>
            <a:r>
              <a:rPr lang="en" sz="2000">
                <a:solidFill>
                  <a:srgbClr val="7A3E9D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arr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):</a:t>
            </a:r>
            <a:endParaRPr sz="2000">
              <a:solidFill>
                <a:srgbClr val="777777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n 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=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 sz="2000">
                <a:solidFill>
                  <a:srgbClr val="AA3731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len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(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arr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)</a:t>
            </a:r>
            <a:endParaRPr sz="2000">
              <a:solidFill>
                <a:srgbClr val="777777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</a:t>
            </a:r>
            <a:r>
              <a:rPr lang="en" sz="2000">
                <a:solidFill>
                  <a:srgbClr val="4B69C6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for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i </a:t>
            </a:r>
            <a:r>
              <a:rPr lang="en" sz="2000">
                <a:solidFill>
                  <a:srgbClr val="4B69C6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in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 sz="2000">
                <a:solidFill>
                  <a:srgbClr val="AA3731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range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(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n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):</a:t>
            </a:r>
            <a:endParaRPr sz="2000">
              <a:solidFill>
                <a:srgbClr val="777777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   min_idx 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=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i</a:t>
            </a:r>
            <a:endParaRPr sz="2000">
              <a:solidFill>
                <a:srgbClr val="333333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   </a:t>
            </a:r>
            <a:r>
              <a:rPr lang="en" sz="2000">
                <a:solidFill>
                  <a:srgbClr val="4B69C6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for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j </a:t>
            </a:r>
            <a:r>
              <a:rPr lang="en" sz="2000">
                <a:solidFill>
                  <a:srgbClr val="4B69C6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in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 sz="2000">
                <a:solidFill>
                  <a:srgbClr val="AA3731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range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(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i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+</a:t>
            </a:r>
            <a:r>
              <a:rPr lang="en" sz="2000">
                <a:solidFill>
                  <a:srgbClr val="9C5D2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,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n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):</a:t>
            </a:r>
            <a:endParaRPr sz="2000">
              <a:solidFill>
                <a:srgbClr val="777777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       </a:t>
            </a:r>
            <a:r>
              <a:rPr lang="en" sz="2000">
                <a:solidFill>
                  <a:srgbClr val="4B69C6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if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arr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[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j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]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&lt;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arr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[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min_idx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]:</a:t>
            </a:r>
            <a:endParaRPr sz="2000">
              <a:solidFill>
                <a:srgbClr val="777777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           min_idx 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=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j</a:t>
            </a:r>
            <a:endParaRPr sz="2000">
              <a:solidFill>
                <a:srgbClr val="333333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   arr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[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i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],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arr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[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min_idx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]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=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arr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[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min_idx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],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arr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[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i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]</a:t>
            </a:r>
            <a:endParaRPr sz="2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5647800" y="1152475"/>
            <a:ext cx="3184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Worst Case Complexity?</a:t>
            </a:r>
            <a:br>
              <a:rPr b="0" i="0" lang="en" sz="2100" u="none" cap="none" strike="noStrike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r>
              <a:rPr b="0" i="0" lang="en" sz="2100" u="none" cap="none" strike="noStrike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Best Case Complexity?</a:t>
            </a:r>
            <a:endParaRPr b="0" i="0" sz="2100" u="none" cap="none" strike="noStrike">
              <a:solidFill>
                <a:schemeClr val="accent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Space Complexity?</a:t>
            </a:r>
            <a:endParaRPr b="0" i="0" sz="2100" u="none" cap="none" strike="noStrike">
              <a:solidFill>
                <a:schemeClr val="accent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Optimization?</a:t>
            </a:r>
            <a:endParaRPr b="0" i="0" sz="2100" u="none" cap="none" strike="noStrike">
              <a:solidFill>
                <a:schemeClr val="accent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Partitioning (Simulation)</a:t>
            </a:r>
            <a:endParaRPr/>
          </a:p>
        </p:txBody>
      </p:sp>
      <p:pic>
        <p:nvPicPr>
          <p:cNvPr id="439" name="Google Shape;43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12" y="1224025"/>
            <a:ext cx="4724375" cy="3265951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Partitioning (Simulation)</a:t>
            </a:r>
            <a:endParaRPr/>
          </a:p>
        </p:txBody>
      </p:sp>
      <p:pic>
        <p:nvPicPr>
          <p:cNvPr id="446" name="Google Shape;44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8700" y="1234000"/>
            <a:ext cx="4846600" cy="32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Partitioning (Simulation)</a:t>
            </a:r>
            <a:endParaRPr/>
          </a:p>
        </p:txBody>
      </p:sp>
      <p:pic>
        <p:nvPicPr>
          <p:cNvPr id="453" name="Google Shape;45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8412" y="1216625"/>
            <a:ext cx="4687174" cy="37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Quick Sort (Algorithm)</a:t>
            </a:r>
            <a:endParaRPr/>
          </a:p>
        </p:txBody>
      </p:sp>
      <p:pic>
        <p:nvPicPr>
          <p:cNvPr id="460" name="Google Shape;46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300" y="1180125"/>
            <a:ext cx="7439407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1"/>
          <p:cNvSpPr/>
          <p:nvPr/>
        </p:nvSpPr>
        <p:spPr>
          <a:xfrm>
            <a:off x="721100" y="3859125"/>
            <a:ext cx="7760100" cy="106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2" name="Google Shape;46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Quick Sort (Soft Analysis - Worst Case)</a:t>
            </a:r>
            <a:endParaRPr/>
          </a:p>
        </p:txBody>
      </p:sp>
      <p:pic>
        <p:nvPicPr>
          <p:cNvPr id="468" name="Google Shape;46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975" y="1627300"/>
            <a:ext cx="8520599" cy="188889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2"/>
          <p:cNvSpPr/>
          <p:nvPr/>
        </p:nvSpPr>
        <p:spPr>
          <a:xfrm>
            <a:off x="531325" y="2510850"/>
            <a:ext cx="7760100" cy="4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0" name="Google Shape;470;p52"/>
          <p:cNvSpPr/>
          <p:nvPr/>
        </p:nvSpPr>
        <p:spPr>
          <a:xfrm>
            <a:off x="633775" y="3010350"/>
            <a:ext cx="1195800" cy="4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1" name="Google Shape;471;p52"/>
          <p:cNvSpPr/>
          <p:nvPr/>
        </p:nvSpPr>
        <p:spPr>
          <a:xfrm>
            <a:off x="1909575" y="2935500"/>
            <a:ext cx="7146300" cy="49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2" name="Google Shape;47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Quick Sort (Soft Analysis - Best Case)</a:t>
            </a:r>
            <a:endParaRPr/>
          </a:p>
        </p:txBody>
      </p:sp>
      <p:pic>
        <p:nvPicPr>
          <p:cNvPr id="478" name="Google Shape;47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729425"/>
            <a:ext cx="8839201" cy="10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3eaae87064_0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andomized version of quicksort</a:t>
            </a:r>
            <a:endParaRPr/>
          </a:p>
        </p:txBody>
      </p:sp>
      <p:sp>
        <p:nvSpPr>
          <p:cNvPr id="485" name="Google Shape;485;g33eaae87064_0_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6" name="Google Shape;486;g33eaae87064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00" y="1260975"/>
            <a:ext cx="7441725" cy="34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408604fedd_4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</a:t>
            </a:r>
            <a:endParaRPr/>
          </a:p>
        </p:txBody>
      </p:sp>
      <p:sp>
        <p:nvSpPr>
          <p:cNvPr id="492" name="Google Shape;492;g3408604fedd_4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1560" lvl="0" marL="34271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a linear time sorting!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560" lvl="0" marL="342719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Complexity : O(n)   |        </a:t>
            </a:r>
            <a:r>
              <a:rPr b="1" i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+ </a:t>
            </a:r>
            <a:r>
              <a:rPr b="1" i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to be precise.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720" lvl="1" marL="742679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O(n) when k &lt;&lt; n, where k is the range of the values in input array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560" lvl="0" marL="342719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not a comparison sort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560" lvl="0" marL="342719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a stable sorting algorithm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560" lvl="0" marL="342719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Only suitable for direct use in situations where the variation in keys is not significantly greater than the number of items.</a:t>
            </a:r>
            <a:endParaRPr/>
          </a:p>
        </p:txBody>
      </p:sp>
      <p:sp>
        <p:nvSpPr>
          <p:cNvPr id="493" name="Google Shape;493;g3408604fedd_4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408604fedd_4_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of Counting sort</a:t>
            </a:r>
            <a:endParaRPr/>
          </a:p>
        </p:txBody>
      </p:sp>
      <p:sp>
        <p:nvSpPr>
          <p:cNvPr id="499" name="Google Shape;499;g3408604fedd_4_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1560" lvl="0" marL="34271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Suppose you know prior hand that all the values in the array are within 1 and k.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560" lvl="0" marL="342719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 k boxes, 1 for each different value.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560" lvl="0" marL="342719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Put the value i in box i.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560" lvl="0" marL="342719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box contains elements equal to the frequency of the corresponding element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560" lvl="0" marL="342719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sorting in increasing order, take out values from the smallest box to the largest box and place them in a new array, which will provide the sorted sequence</a:t>
            </a:r>
            <a:endParaRPr/>
          </a:p>
        </p:txBody>
      </p:sp>
      <p:sp>
        <p:nvSpPr>
          <p:cNvPr id="500" name="Google Shape;500;g3408604fedd_4_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408604fedd_4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3408604fedd_4_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1560" lvl="0" marL="34271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 A : Main array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560" lvl="0" marL="342719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 C : Counting box array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560" lvl="0" marL="342719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 C’ : Keep cumulative sum of C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560" lvl="0" marL="342719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 B : Build the sorted array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3408604fedd_4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311700" y="1152475"/>
            <a:ext cx="4983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7A3E9D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def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 sz="2000">
                <a:solidFill>
                  <a:srgbClr val="AA3731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insertion_sort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(</a:t>
            </a:r>
            <a:r>
              <a:rPr lang="en" sz="2000">
                <a:solidFill>
                  <a:srgbClr val="7A3E9D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arr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):</a:t>
            </a:r>
            <a:endParaRPr sz="2000">
              <a:solidFill>
                <a:srgbClr val="777777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n 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=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 sz="2000">
                <a:solidFill>
                  <a:srgbClr val="AA3731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len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(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arr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)</a:t>
            </a:r>
            <a:endParaRPr sz="2000">
              <a:solidFill>
                <a:srgbClr val="777777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</a:t>
            </a:r>
            <a:r>
              <a:rPr lang="en" sz="2000">
                <a:solidFill>
                  <a:srgbClr val="4B69C6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for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i </a:t>
            </a:r>
            <a:r>
              <a:rPr lang="en" sz="2000">
                <a:solidFill>
                  <a:srgbClr val="4B69C6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in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 sz="2000">
                <a:solidFill>
                  <a:srgbClr val="AA3731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range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(</a:t>
            </a:r>
            <a:r>
              <a:rPr lang="en" sz="2000">
                <a:solidFill>
                  <a:srgbClr val="AA3731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, 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n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):</a:t>
            </a:r>
            <a:endParaRPr sz="2000">
              <a:solidFill>
                <a:srgbClr val="777777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   key = arr[i]</a:t>
            </a:r>
            <a:endParaRPr sz="2000">
              <a:solidFill>
                <a:srgbClr val="777777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   j 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=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i - </a:t>
            </a:r>
            <a:r>
              <a:rPr lang="en" sz="2000">
                <a:solidFill>
                  <a:srgbClr val="AA3731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sz="2000">
              <a:solidFill>
                <a:srgbClr val="AA3731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   </a:t>
            </a:r>
            <a:r>
              <a:rPr lang="en" sz="2000">
                <a:solidFill>
                  <a:srgbClr val="4B69C6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while 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j &gt;= </a:t>
            </a:r>
            <a:r>
              <a:rPr lang="en" sz="2000">
                <a:solidFill>
                  <a:srgbClr val="AA3731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0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 sz="2000">
                <a:solidFill>
                  <a:srgbClr val="4B69C6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and 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key &lt; arr[j]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:</a:t>
            </a:r>
            <a:endParaRPr sz="2000">
              <a:solidFill>
                <a:srgbClr val="777777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       arr [j+</a:t>
            </a:r>
            <a:r>
              <a:rPr lang="en" sz="2000">
                <a:solidFill>
                  <a:srgbClr val="AA3731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] = arr[j]</a:t>
            </a:r>
            <a:endParaRPr sz="2000">
              <a:solidFill>
                <a:srgbClr val="777777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        j = j -</a:t>
            </a:r>
            <a:r>
              <a:rPr lang="en" sz="2000">
                <a:solidFill>
                  <a:srgbClr val="AA3731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sz="2000">
              <a:solidFill>
                <a:srgbClr val="AA3731"/>
              </a:solidFill>
              <a:highlight>
                <a:srgbClr val="F5F5F5"/>
              </a:highlight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   arr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[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j+</a:t>
            </a:r>
            <a:r>
              <a:rPr lang="en" sz="2000">
                <a:solidFill>
                  <a:srgbClr val="AA3731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r>
              <a:rPr lang="en" sz="2000">
                <a:solidFill>
                  <a:srgbClr val="777777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] = </a:t>
            </a:r>
            <a:r>
              <a:rPr lang="en" sz="2000">
                <a:solidFill>
                  <a:srgbClr val="333333"/>
                </a:solidFill>
                <a:highlight>
                  <a:srgbClr val="F5F5F5"/>
                </a:highlight>
                <a:latin typeface="Proxima Nova Semibold"/>
                <a:ea typeface="Proxima Nova Semibold"/>
                <a:cs typeface="Proxima Nova Semibold"/>
                <a:sym typeface="Proxima Nova Semibold"/>
              </a:rPr>
              <a:t>key </a:t>
            </a:r>
            <a:endParaRPr sz="2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5647800" y="1152475"/>
            <a:ext cx="3184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Worst Case Complexity?</a:t>
            </a:r>
            <a:br>
              <a:rPr b="0" i="0" lang="en" sz="2100" u="none" cap="none" strike="noStrike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r>
              <a:rPr b="0" i="0" lang="en" sz="2100" u="none" cap="none" strike="noStrike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Best Case Complexity?</a:t>
            </a:r>
            <a:endParaRPr b="0" i="0" sz="2100" u="none" cap="none" strike="noStrike">
              <a:solidFill>
                <a:schemeClr val="accent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Space Complexity?</a:t>
            </a:r>
            <a:endParaRPr b="0" i="0" sz="2100" u="none" cap="none" strike="noStrike">
              <a:solidFill>
                <a:schemeClr val="accent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Optimization?</a:t>
            </a:r>
            <a:endParaRPr b="0" i="0" sz="2100" u="none" cap="none" strike="noStrike">
              <a:solidFill>
                <a:schemeClr val="accent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3" name="Google Shape;1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408604fedd_4_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 of Counting Sort</a:t>
            </a:r>
            <a:endParaRPr/>
          </a:p>
        </p:txBody>
      </p:sp>
      <p:sp>
        <p:nvSpPr>
          <p:cNvPr id="513" name="Google Shape;513;g3408604fedd_4_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42360" lvl="0" marL="34271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void counting_sort(int A[], int k, int n)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360" lvl="0" marL="342719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360" lvl="0" marL="342719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C[1…k] = 0; // initialize all elements in C array to 0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360" lvl="0" marL="342719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for (j = 1; j &lt;= n; j++)		// keep A[j] in C[A[j]]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360" lvl="0" marL="342719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C[A[j]] ++;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360" lvl="0" marL="342719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for (i = 1; i &lt;= k; i++)		// cumulative sum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360" lvl="0" marL="342719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C[i] = C[i] + C[i-1];		//instead of taking a separate array C’, update the array C with cumulative sum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360" lvl="0" marL="342719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for (j = n; j &gt;= 1; j--)		// put the sorted array in B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360" lvl="0" marL="342719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{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360" lvl="0" marL="342719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B[C[A[j]]] = A[j];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360" lvl="0" marL="342719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C[A[j]] --;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360" lvl="0" marL="342719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360" lvl="0" marL="342719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3408604fedd_4_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40c3beda34_1_0"/>
          <p:cNvSpPr/>
          <p:nvPr/>
        </p:nvSpPr>
        <p:spPr>
          <a:xfrm>
            <a:off x="1447560" y="228420"/>
            <a:ext cx="7543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Counting-sort example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340c3beda34_1_0"/>
          <p:cNvSpPr/>
          <p:nvPr/>
        </p:nvSpPr>
        <p:spPr>
          <a:xfrm>
            <a:off x="177480" y="158949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1" name="Google Shape;521;g340c3beda34_1_0"/>
          <p:cNvGrpSpPr/>
          <p:nvPr/>
        </p:nvGrpSpPr>
        <p:grpSpPr>
          <a:xfrm>
            <a:off x="853920" y="1582470"/>
            <a:ext cx="684000" cy="448469"/>
            <a:chOff x="853920" y="2109960"/>
            <a:chExt cx="684000" cy="597958"/>
          </a:xfrm>
        </p:grpSpPr>
        <p:sp>
          <p:nvSpPr>
            <p:cNvPr id="522" name="Google Shape;522;g340c3beda34_1_0"/>
            <p:cNvSpPr/>
            <p:nvPr/>
          </p:nvSpPr>
          <p:spPr>
            <a:xfrm>
              <a:off x="8539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g340c3beda34_1_0"/>
            <p:cNvSpPr/>
            <p:nvPr/>
          </p:nvSpPr>
          <p:spPr>
            <a:xfrm>
              <a:off x="9928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Google Shape;524;g340c3beda34_1_0"/>
          <p:cNvGrpSpPr/>
          <p:nvPr/>
        </p:nvGrpSpPr>
        <p:grpSpPr>
          <a:xfrm>
            <a:off x="1539720" y="1582470"/>
            <a:ext cx="684000" cy="448469"/>
            <a:chOff x="1539720" y="2109960"/>
            <a:chExt cx="684000" cy="597958"/>
          </a:xfrm>
        </p:grpSpPr>
        <p:sp>
          <p:nvSpPr>
            <p:cNvPr id="525" name="Google Shape;525;g340c3beda34_1_0"/>
            <p:cNvSpPr/>
            <p:nvPr/>
          </p:nvSpPr>
          <p:spPr>
            <a:xfrm>
              <a:off x="15397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g340c3beda34_1_0"/>
            <p:cNvSpPr/>
            <p:nvPr/>
          </p:nvSpPr>
          <p:spPr>
            <a:xfrm>
              <a:off x="16786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7" name="Google Shape;527;g340c3beda34_1_0"/>
          <p:cNvGrpSpPr/>
          <p:nvPr/>
        </p:nvGrpSpPr>
        <p:grpSpPr>
          <a:xfrm>
            <a:off x="2225520" y="1582470"/>
            <a:ext cx="684000" cy="448469"/>
            <a:chOff x="2225520" y="2109960"/>
            <a:chExt cx="684000" cy="597958"/>
          </a:xfrm>
        </p:grpSpPr>
        <p:sp>
          <p:nvSpPr>
            <p:cNvPr id="528" name="Google Shape;528;g340c3beda34_1_0"/>
            <p:cNvSpPr/>
            <p:nvPr/>
          </p:nvSpPr>
          <p:spPr>
            <a:xfrm>
              <a:off x="22255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g340c3beda34_1_0"/>
            <p:cNvSpPr/>
            <p:nvPr/>
          </p:nvSpPr>
          <p:spPr>
            <a:xfrm>
              <a:off x="23644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0" name="Google Shape;530;g340c3beda34_1_0"/>
          <p:cNvGrpSpPr/>
          <p:nvPr/>
        </p:nvGrpSpPr>
        <p:grpSpPr>
          <a:xfrm>
            <a:off x="2911320" y="1582470"/>
            <a:ext cx="684000" cy="448469"/>
            <a:chOff x="2911320" y="2109960"/>
            <a:chExt cx="684000" cy="597958"/>
          </a:xfrm>
        </p:grpSpPr>
        <p:sp>
          <p:nvSpPr>
            <p:cNvPr id="531" name="Google Shape;531;g340c3beda34_1_0"/>
            <p:cNvSpPr/>
            <p:nvPr/>
          </p:nvSpPr>
          <p:spPr>
            <a:xfrm>
              <a:off x="29113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g340c3beda34_1_0"/>
            <p:cNvSpPr/>
            <p:nvPr/>
          </p:nvSpPr>
          <p:spPr>
            <a:xfrm>
              <a:off x="30502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3" name="Google Shape;533;g340c3beda34_1_0"/>
          <p:cNvGrpSpPr/>
          <p:nvPr/>
        </p:nvGrpSpPr>
        <p:grpSpPr>
          <a:xfrm>
            <a:off x="3597120" y="1582470"/>
            <a:ext cx="684000" cy="448469"/>
            <a:chOff x="3597120" y="2109960"/>
            <a:chExt cx="684000" cy="597958"/>
          </a:xfrm>
        </p:grpSpPr>
        <p:sp>
          <p:nvSpPr>
            <p:cNvPr id="534" name="Google Shape;534;g340c3beda34_1_0"/>
            <p:cNvSpPr/>
            <p:nvPr/>
          </p:nvSpPr>
          <p:spPr>
            <a:xfrm>
              <a:off x="35971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g340c3beda34_1_0"/>
            <p:cNvSpPr/>
            <p:nvPr/>
          </p:nvSpPr>
          <p:spPr>
            <a:xfrm>
              <a:off x="37360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6" name="Google Shape;536;g340c3beda34_1_0"/>
          <p:cNvSpPr/>
          <p:nvPr/>
        </p:nvSpPr>
        <p:spPr>
          <a:xfrm>
            <a:off x="188640" y="263601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g340c3beda34_1_0"/>
          <p:cNvSpPr/>
          <p:nvPr/>
        </p:nvSpPr>
        <p:spPr>
          <a:xfrm>
            <a:off x="8539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340c3beda34_1_0"/>
          <p:cNvSpPr/>
          <p:nvPr/>
        </p:nvSpPr>
        <p:spPr>
          <a:xfrm>
            <a:off x="15397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340c3beda34_1_0"/>
          <p:cNvSpPr/>
          <p:nvPr/>
        </p:nvSpPr>
        <p:spPr>
          <a:xfrm>
            <a:off x="22255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340c3beda34_1_0"/>
          <p:cNvSpPr/>
          <p:nvPr/>
        </p:nvSpPr>
        <p:spPr>
          <a:xfrm>
            <a:off x="29113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340c3beda34_1_0"/>
          <p:cNvSpPr/>
          <p:nvPr/>
        </p:nvSpPr>
        <p:spPr>
          <a:xfrm>
            <a:off x="35971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340c3beda34_1_0"/>
          <p:cNvSpPr/>
          <p:nvPr/>
        </p:nvSpPr>
        <p:spPr>
          <a:xfrm>
            <a:off x="10357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340c3beda34_1_0"/>
          <p:cNvSpPr/>
          <p:nvPr/>
        </p:nvSpPr>
        <p:spPr>
          <a:xfrm>
            <a:off x="17215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340c3beda34_1_0"/>
          <p:cNvSpPr/>
          <p:nvPr/>
        </p:nvSpPr>
        <p:spPr>
          <a:xfrm>
            <a:off x="24073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340c3beda34_1_0"/>
          <p:cNvSpPr/>
          <p:nvPr/>
        </p:nvSpPr>
        <p:spPr>
          <a:xfrm>
            <a:off x="30931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340c3beda34_1_0"/>
          <p:cNvSpPr/>
          <p:nvPr/>
        </p:nvSpPr>
        <p:spPr>
          <a:xfrm>
            <a:off x="37789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340c3beda34_1_0"/>
          <p:cNvSpPr/>
          <p:nvPr/>
        </p:nvSpPr>
        <p:spPr>
          <a:xfrm>
            <a:off x="5008320" y="160731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340c3beda34_1_0"/>
          <p:cNvSpPr/>
          <p:nvPr/>
        </p:nvSpPr>
        <p:spPr>
          <a:xfrm>
            <a:off x="5678640" y="16002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340c3beda34_1_0"/>
          <p:cNvSpPr/>
          <p:nvPr/>
        </p:nvSpPr>
        <p:spPr>
          <a:xfrm>
            <a:off x="6364440" y="16002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340c3beda34_1_0"/>
          <p:cNvSpPr/>
          <p:nvPr/>
        </p:nvSpPr>
        <p:spPr>
          <a:xfrm>
            <a:off x="7050240" y="16002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340c3beda34_1_0"/>
          <p:cNvSpPr/>
          <p:nvPr/>
        </p:nvSpPr>
        <p:spPr>
          <a:xfrm>
            <a:off x="7736040" y="16002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340c3beda34_1_0"/>
          <p:cNvSpPr/>
          <p:nvPr/>
        </p:nvSpPr>
        <p:spPr>
          <a:xfrm>
            <a:off x="58600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340c3beda34_1_0"/>
          <p:cNvSpPr/>
          <p:nvPr/>
        </p:nvSpPr>
        <p:spPr>
          <a:xfrm>
            <a:off x="65458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g340c3beda34_1_0"/>
          <p:cNvSpPr/>
          <p:nvPr/>
        </p:nvSpPr>
        <p:spPr>
          <a:xfrm>
            <a:off x="72316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340c3beda34_1_0"/>
          <p:cNvSpPr/>
          <p:nvPr/>
        </p:nvSpPr>
        <p:spPr>
          <a:xfrm>
            <a:off x="79174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340c3beda34_1_0"/>
          <p:cNvSpPr txBox="1"/>
          <p:nvPr/>
        </p:nvSpPr>
        <p:spPr>
          <a:xfrm>
            <a:off x="89825" y="1085525"/>
            <a:ext cx="112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Input array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7" name="Google Shape;557;g340c3beda34_1_0"/>
          <p:cNvSpPr txBox="1"/>
          <p:nvPr/>
        </p:nvSpPr>
        <p:spPr>
          <a:xfrm>
            <a:off x="89825" y="3174675"/>
            <a:ext cx="112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 array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8" name="Google Shape;558;g340c3beda34_1_0"/>
          <p:cNvSpPr txBox="1"/>
          <p:nvPr/>
        </p:nvSpPr>
        <p:spPr>
          <a:xfrm>
            <a:off x="5093425" y="2144875"/>
            <a:ext cx="3047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Count Array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&amp; 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cumulative Count Array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40c3beda34_1_40"/>
          <p:cNvSpPr/>
          <p:nvPr/>
        </p:nvSpPr>
        <p:spPr>
          <a:xfrm>
            <a:off x="1447560" y="228420"/>
            <a:ext cx="7543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Loop 1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340c3beda34_1_40"/>
          <p:cNvSpPr/>
          <p:nvPr/>
        </p:nvSpPr>
        <p:spPr>
          <a:xfrm>
            <a:off x="177480" y="158949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5" name="Google Shape;565;g340c3beda34_1_40"/>
          <p:cNvGrpSpPr/>
          <p:nvPr/>
        </p:nvGrpSpPr>
        <p:grpSpPr>
          <a:xfrm>
            <a:off x="853920" y="1582470"/>
            <a:ext cx="684000" cy="448469"/>
            <a:chOff x="853920" y="2109960"/>
            <a:chExt cx="684000" cy="597958"/>
          </a:xfrm>
        </p:grpSpPr>
        <p:sp>
          <p:nvSpPr>
            <p:cNvPr id="566" name="Google Shape;566;g340c3beda34_1_40"/>
            <p:cNvSpPr/>
            <p:nvPr/>
          </p:nvSpPr>
          <p:spPr>
            <a:xfrm>
              <a:off x="8539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g340c3beda34_1_40"/>
            <p:cNvSpPr/>
            <p:nvPr/>
          </p:nvSpPr>
          <p:spPr>
            <a:xfrm>
              <a:off x="9928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8" name="Google Shape;568;g340c3beda34_1_40"/>
          <p:cNvGrpSpPr/>
          <p:nvPr/>
        </p:nvGrpSpPr>
        <p:grpSpPr>
          <a:xfrm>
            <a:off x="1539720" y="1582470"/>
            <a:ext cx="684000" cy="448469"/>
            <a:chOff x="1539720" y="2109960"/>
            <a:chExt cx="684000" cy="597958"/>
          </a:xfrm>
        </p:grpSpPr>
        <p:sp>
          <p:nvSpPr>
            <p:cNvPr id="569" name="Google Shape;569;g340c3beda34_1_40"/>
            <p:cNvSpPr/>
            <p:nvPr/>
          </p:nvSpPr>
          <p:spPr>
            <a:xfrm>
              <a:off x="15397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g340c3beda34_1_40"/>
            <p:cNvSpPr/>
            <p:nvPr/>
          </p:nvSpPr>
          <p:spPr>
            <a:xfrm>
              <a:off x="16786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1" name="Google Shape;571;g340c3beda34_1_40"/>
          <p:cNvGrpSpPr/>
          <p:nvPr/>
        </p:nvGrpSpPr>
        <p:grpSpPr>
          <a:xfrm>
            <a:off x="2225520" y="1582470"/>
            <a:ext cx="684000" cy="448469"/>
            <a:chOff x="2225520" y="2109960"/>
            <a:chExt cx="684000" cy="597958"/>
          </a:xfrm>
        </p:grpSpPr>
        <p:sp>
          <p:nvSpPr>
            <p:cNvPr id="572" name="Google Shape;572;g340c3beda34_1_40"/>
            <p:cNvSpPr/>
            <p:nvPr/>
          </p:nvSpPr>
          <p:spPr>
            <a:xfrm>
              <a:off x="22255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g340c3beda34_1_40"/>
            <p:cNvSpPr/>
            <p:nvPr/>
          </p:nvSpPr>
          <p:spPr>
            <a:xfrm>
              <a:off x="23644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4" name="Google Shape;574;g340c3beda34_1_40"/>
          <p:cNvGrpSpPr/>
          <p:nvPr/>
        </p:nvGrpSpPr>
        <p:grpSpPr>
          <a:xfrm>
            <a:off x="2911320" y="1582470"/>
            <a:ext cx="684000" cy="448469"/>
            <a:chOff x="2911320" y="2109960"/>
            <a:chExt cx="684000" cy="597958"/>
          </a:xfrm>
        </p:grpSpPr>
        <p:sp>
          <p:nvSpPr>
            <p:cNvPr id="575" name="Google Shape;575;g340c3beda34_1_40"/>
            <p:cNvSpPr/>
            <p:nvPr/>
          </p:nvSpPr>
          <p:spPr>
            <a:xfrm>
              <a:off x="29113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g340c3beda34_1_40"/>
            <p:cNvSpPr/>
            <p:nvPr/>
          </p:nvSpPr>
          <p:spPr>
            <a:xfrm>
              <a:off x="30502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g340c3beda34_1_40"/>
          <p:cNvGrpSpPr/>
          <p:nvPr/>
        </p:nvGrpSpPr>
        <p:grpSpPr>
          <a:xfrm>
            <a:off x="3597120" y="1582470"/>
            <a:ext cx="684000" cy="448469"/>
            <a:chOff x="3597120" y="2109960"/>
            <a:chExt cx="684000" cy="597958"/>
          </a:xfrm>
        </p:grpSpPr>
        <p:sp>
          <p:nvSpPr>
            <p:cNvPr id="578" name="Google Shape;578;g340c3beda34_1_40"/>
            <p:cNvSpPr/>
            <p:nvPr/>
          </p:nvSpPr>
          <p:spPr>
            <a:xfrm>
              <a:off x="35971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g340c3beda34_1_40"/>
            <p:cNvSpPr/>
            <p:nvPr/>
          </p:nvSpPr>
          <p:spPr>
            <a:xfrm>
              <a:off x="37360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0" name="Google Shape;580;g340c3beda34_1_40"/>
          <p:cNvSpPr/>
          <p:nvPr/>
        </p:nvSpPr>
        <p:spPr>
          <a:xfrm>
            <a:off x="188640" y="263601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g340c3beda34_1_40"/>
          <p:cNvSpPr/>
          <p:nvPr/>
        </p:nvSpPr>
        <p:spPr>
          <a:xfrm>
            <a:off x="8539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340c3beda34_1_40"/>
          <p:cNvSpPr/>
          <p:nvPr/>
        </p:nvSpPr>
        <p:spPr>
          <a:xfrm>
            <a:off x="15397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g340c3beda34_1_40"/>
          <p:cNvSpPr/>
          <p:nvPr/>
        </p:nvSpPr>
        <p:spPr>
          <a:xfrm>
            <a:off x="22255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g340c3beda34_1_40"/>
          <p:cNvSpPr/>
          <p:nvPr/>
        </p:nvSpPr>
        <p:spPr>
          <a:xfrm>
            <a:off x="29113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g340c3beda34_1_40"/>
          <p:cNvSpPr/>
          <p:nvPr/>
        </p:nvSpPr>
        <p:spPr>
          <a:xfrm>
            <a:off x="35971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g340c3beda34_1_40"/>
          <p:cNvSpPr/>
          <p:nvPr/>
        </p:nvSpPr>
        <p:spPr>
          <a:xfrm>
            <a:off x="10357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g340c3beda34_1_40"/>
          <p:cNvSpPr/>
          <p:nvPr/>
        </p:nvSpPr>
        <p:spPr>
          <a:xfrm>
            <a:off x="17215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g340c3beda34_1_40"/>
          <p:cNvSpPr/>
          <p:nvPr/>
        </p:nvSpPr>
        <p:spPr>
          <a:xfrm>
            <a:off x="24073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g340c3beda34_1_40"/>
          <p:cNvSpPr/>
          <p:nvPr/>
        </p:nvSpPr>
        <p:spPr>
          <a:xfrm>
            <a:off x="30931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g340c3beda34_1_40"/>
          <p:cNvSpPr/>
          <p:nvPr/>
        </p:nvSpPr>
        <p:spPr>
          <a:xfrm>
            <a:off x="37789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g340c3beda34_1_40"/>
          <p:cNvSpPr/>
          <p:nvPr/>
        </p:nvSpPr>
        <p:spPr>
          <a:xfrm>
            <a:off x="5008320" y="160731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2" name="Google Shape;592;g340c3beda34_1_40"/>
          <p:cNvGrpSpPr/>
          <p:nvPr/>
        </p:nvGrpSpPr>
        <p:grpSpPr>
          <a:xfrm>
            <a:off x="5678640" y="1600290"/>
            <a:ext cx="683641" cy="448469"/>
            <a:chOff x="5678640" y="2133720"/>
            <a:chExt cx="683641" cy="597958"/>
          </a:xfrm>
        </p:grpSpPr>
        <p:sp>
          <p:nvSpPr>
            <p:cNvPr id="593" name="Google Shape;593;g340c3beda34_1_40"/>
            <p:cNvSpPr/>
            <p:nvPr/>
          </p:nvSpPr>
          <p:spPr>
            <a:xfrm>
              <a:off x="56786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g340c3beda34_1_40"/>
            <p:cNvSpPr/>
            <p:nvPr/>
          </p:nvSpPr>
          <p:spPr>
            <a:xfrm>
              <a:off x="58172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5" name="Google Shape;595;g340c3beda34_1_40"/>
          <p:cNvGrpSpPr/>
          <p:nvPr/>
        </p:nvGrpSpPr>
        <p:grpSpPr>
          <a:xfrm>
            <a:off x="6364440" y="1600290"/>
            <a:ext cx="683641" cy="448469"/>
            <a:chOff x="6364440" y="2133720"/>
            <a:chExt cx="683641" cy="597958"/>
          </a:xfrm>
        </p:grpSpPr>
        <p:sp>
          <p:nvSpPr>
            <p:cNvPr id="596" name="Google Shape;596;g340c3beda34_1_40"/>
            <p:cNvSpPr/>
            <p:nvPr/>
          </p:nvSpPr>
          <p:spPr>
            <a:xfrm>
              <a:off x="63644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g340c3beda34_1_40"/>
            <p:cNvSpPr/>
            <p:nvPr/>
          </p:nvSpPr>
          <p:spPr>
            <a:xfrm>
              <a:off x="65030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8" name="Google Shape;598;g340c3beda34_1_40"/>
          <p:cNvGrpSpPr/>
          <p:nvPr/>
        </p:nvGrpSpPr>
        <p:grpSpPr>
          <a:xfrm>
            <a:off x="7050240" y="1600290"/>
            <a:ext cx="683641" cy="448469"/>
            <a:chOff x="7050240" y="2133720"/>
            <a:chExt cx="683641" cy="597958"/>
          </a:xfrm>
        </p:grpSpPr>
        <p:sp>
          <p:nvSpPr>
            <p:cNvPr id="599" name="Google Shape;599;g340c3beda34_1_40"/>
            <p:cNvSpPr/>
            <p:nvPr/>
          </p:nvSpPr>
          <p:spPr>
            <a:xfrm>
              <a:off x="70502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g340c3beda34_1_40"/>
            <p:cNvSpPr/>
            <p:nvPr/>
          </p:nvSpPr>
          <p:spPr>
            <a:xfrm>
              <a:off x="71888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1" name="Google Shape;601;g340c3beda34_1_40"/>
          <p:cNvGrpSpPr/>
          <p:nvPr/>
        </p:nvGrpSpPr>
        <p:grpSpPr>
          <a:xfrm>
            <a:off x="7736040" y="1600290"/>
            <a:ext cx="683641" cy="448469"/>
            <a:chOff x="7736040" y="2133720"/>
            <a:chExt cx="683641" cy="597958"/>
          </a:xfrm>
        </p:grpSpPr>
        <p:sp>
          <p:nvSpPr>
            <p:cNvPr id="602" name="Google Shape;602;g340c3beda34_1_40"/>
            <p:cNvSpPr/>
            <p:nvPr/>
          </p:nvSpPr>
          <p:spPr>
            <a:xfrm>
              <a:off x="77360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g340c3beda34_1_40"/>
            <p:cNvSpPr/>
            <p:nvPr/>
          </p:nvSpPr>
          <p:spPr>
            <a:xfrm>
              <a:off x="78746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4" name="Google Shape;604;g340c3beda34_1_40"/>
          <p:cNvSpPr/>
          <p:nvPr/>
        </p:nvSpPr>
        <p:spPr>
          <a:xfrm>
            <a:off x="58600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g340c3beda34_1_40"/>
          <p:cNvSpPr/>
          <p:nvPr/>
        </p:nvSpPr>
        <p:spPr>
          <a:xfrm>
            <a:off x="65458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g340c3beda34_1_40"/>
          <p:cNvSpPr/>
          <p:nvPr/>
        </p:nvSpPr>
        <p:spPr>
          <a:xfrm>
            <a:off x="72316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g340c3beda34_1_40"/>
          <p:cNvSpPr/>
          <p:nvPr/>
        </p:nvSpPr>
        <p:spPr>
          <a:xfrm>
            <a:off x="79174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g340c3beda34_1_40"/>
          <p:cNvSpPr/>
          <p:nvPr/>
        </p:nvSpPr>
        <p:spPr>
          <a:xfrm>
            <a:off x="361800" y="3600450"/>
            <a:ext cx="8420058" cy="801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C[1…k] = 0; // initialize all elements in C array to 0</a:t>
            </a:r>
            <a:endParaRPr i="0" sz="24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40c3beda34_1_89"/>
          <p:cNvSpPr/>
          <p:nvPr/>
        </p:nvSpPr>
        <p:spPr>
          <a:xfrm>
            <a:off x="1447560" y="228420"/>
            <a:ext cx="7543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Loop 2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340c3beda34_1_89"/>
          <p:cNvSpPr/>
          <p:nvPr/>
        </p:nvSpPr>
        <p:spPr>
          <a:xfrm>
            <a:off x="177480" y="158949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5" name="Google Shape;615;g340c3beda34_1_89"/>
          <p:cNvGrpSpPr/>
          <p:nvPr/>
        </p:nvGrpSpPr>
        <p:grpSpPr>
          <a:xfrm>
            <a:off x="853920" y="1582470"/>
            <a:ext cx="684000" cy="448469"/>
            <a:chOff x="853920" y="2109960"/>
            <a:chExt cx="684000" cy="597958"/>
          </a:xfrm>
        </p:grpSpPr>
        <p:sp>
          <p:nvSpPr>
            <p:cNvPr id="616" name="Google Shape;616;g340c3beda34_1_89"/>
            <p:cNvSpPr/>
            <p:nvPr/>
          </p:nvSpPr>
          <p:spPr>
            <a:xfrm>
              <a:off x="8539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g340c3beda34_1_89"/>
            <p:cNvSpPr/>
            <p:nvPr/>
          </p:nvSpPr>
          <p:spPr>
            <a:xfrm>
              <a:off x="9928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8" name="Google Shape;618;g340c3beda34_1_89"/>
          <p:cNvGrpSpPr/>
          <p:nvPr/>
        </p:nvGrpSpPr>
        <p:grpSpPr>
          <a:xfrm>
            <a:off x="1539720" y="1582470"/>
            <a:ext cx="684000" cy="448469"/>
            <a:chOff x="1539720" y="2109960"/>
            <a:chExt cx="684000" cy="597958"/>
          </a:xfrm>
        </p:grpSpPr>
        <p:sp>
          <p:nvSpPr>
            <p:cNvPr id="619" name="Google Shape;619;g340c3beda34_1_89"/>
            <p:cNvSpPr/>
            <p:nvPr/>
          </p:nvSpPr>
          <p:spPr>
            <a:xfrm>
              <a:off x="15397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g340c3beda34_1_89"/>
            <p:cNvSpPr/>
            <p:nvPr/>
          </p:nvSpPr>
          <p:spPr>
            <a:xfrm>
              <a:off x="16786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1" name="Google Shape;621;g340c3beda34_1_89"/>
          <p:cNvGrpSpPr/>
          <p:nvPr/>
        </p:nvGrpSpPr>
        <p:grpSpPr>
          <a:xfrm>
            <a:off x="2225520" y="1582470"/>
            <a:ext cx="684000" cy="448469"/>
            <a:chOff x="2225520" y="2109960"/>
            <a:chExt cx="684000" cy="597958"/>
          </a:xfrm>
        </p:grpSpPr>
        <p:sp>
          <p:nvSpPr>
            <p:cNvPr id="622" name="Google Shape;622;g340c3beda34_1_89"/>
            <p:cNvSpPr/>
            <p:nvPr/>
          </p:nvSpPr>
          <p:spPr>
            <a:xfrm>
              <a:off x="22255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g340c3beda34_1_89"/>
            <p:cNvSpPr/>
            <p:nvPr/>
          </p:nvSpPr>
          <p:spPr>
            <a:xfrm>
              <a:off x="23644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4" name="Google Shape;624;g340c3beda34_1_89"/>
          <p:cNvGrpSpPr/>
          <p:nvPr/>
        </p:nvGrpSpPr>
        <p:grpSpPr>
          <a:xfrm>
            <a:off x="2911320" y="1582470"/>
            <a:ext cx="684000" cy="448469"/>
            <a:chOff x="2911320" y="2109960"/>
            <a:chExt cx="684000" cy="597958"/>
          </a:xfrm>
        </p:grpSpPr>
        <p:sp>
          <p:nvSpPr>
            <p:cNvPr id="625" name="Google Shape;625;g340c3beda34_1_89"/>
            <p:cNvSpPr/>
            <p:nvPr/>
          </p:nvSpPr>
          <p:spPr>
            <a:xfrm>
              <a:off x="29113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g340c3beda34_1_89"/>
            <p:cNvSpPr/>
            <p:nvPr/>
          </p:nvSpPr>
          <p:spPr>
            <a:xfrm>
              <a:off x="30502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g340c3beda34_1_89"/>
          <p:cNvGrpSpPr/>
          <p:nvPr/>
        </p:nvGrpSpPr>
        <p:grpSpPr>
          <a:xfrm>
            <a:off x="3597120" y="1582470"/>
            <a:ext cx="684000" cy="448469"/>
            <a:chOff x="3597120" y="2109960"/>
            <a:chExt cx="684000" cy="597958"/>
          </a:xfrm>
        </p:grpSpPr>
        <p:sp>
          <p:nvSpPr>
            <p:cNvPr id="628" name="Google Shape;628;g340c3beda34_1_89"/>
            <p:cNvSpPr/>
            <p:nvPr/>
          </p:nvSpPr>
          <p:spPr>
            <a:xfrm>
              <a:off x="35971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g340c3beda34_1_89"/>
            <p:cNvSpPr/>
            <p:nvPr/>
          </p:nvSpPr>
          <p:spPr>
            <a:xfrm>
              <a:off x="37360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0" name="Google Shape;630;g340c3beda34_1_89"/>
          <p:cNvSpPr/>
          <p:nvPr/>
        </p:nvSpPr>
        <p:spPr>
          <a:xfrm>
            <a:off x="188640" y="263601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g340c3beda34_1_89"/>
          <p:cNvSpPr/>
          <p:nvPr/>
        </p:nvSpPr>
        <p:spPr>
          <a:xfrm>
            <a:off x="8539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340c3beda34_1_89"/>
          <p:cNvSpPr/>
          <p:nvPr/>
        </p:nvSpPr>
        <p:spPr>
          <a:xfrm>
            <a:off x="15397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g340c3beda34_1_89"/>
          <p:cNvSpPr/>
          <p:nvPr/>
        </p:nvSpPr>
        <p:spPr>
          <a:xfrm>
            <a:off x="22255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g340c3beda34_1_89"/>
          <p:cNvSpPr/>
          <p:nvPr/>
        </p:nvSpPr>
        <p:spPr>
          <a:xfrm>
            <a:off x="29113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g340c3beda34_1_89"/>
          <p:cNvSpPr/>
          <p:nvPr/>
        </p:nvSpPr>
        <p:spPr>
          <a:xfrm>
            <a:off x="35971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g340c3beda34_1_89"/>
          <p:cNvSpPr/>
          <p:nvPr/>
        </p:nvSpPr>
        <p:spPr>
          <a:xfrm>
            <a:off x="10357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g340c3beda34_1_89"/>
          <p:cNvSpPr/>
          <p:nvPr/>
        </p:nvSpPr>
        <p:spPr>
          <a:xfrm>
            <a:off x="17215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340c3beda34_1_89"/>
          <p:cNvSpPr/>
          <p:nvPr/>
        </p:nvSpPr>
        <p:spPr>
          <a:xfrm>
            <a:off x="24073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g340c3beda34_1_89"/>
          <p:cNvSpPr/>
          <p:nvPr/>
        </p:nvSpPr>
        <p:spPr>
          <a:xfrm>
            <a:off x="30931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340c3beda34_1_89"/>
          <p:cNvSpPr/>
          <p:nvPr/>
        </p:nvSpPr>
        <p:spPr>
          <a:xfrm>
            <a:off x="37789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g340c3beda34_1_89"/>
          <p:cNvSpPr/>
          <p:nvPr/>
        </p:nvSpPr>
        <p:spPr>
          <a:xfrm>
            <a:off x="5008320" y="160731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2" name="Google Shape;642;g340c3beda34_1_89"/>
          <p:cNvGrpSpPr/>
          <p:nvPr/>
        </p:nvGrpSpPr>
        <p:grpSpPr>
          <a:xfrm>
            <a:off x="5678640" y="1600290"/>
            <a:ext cx="683641" cy="448469"/>
            <a:chOff x="5678640" y="2133720"/>
            <a:chExt cx="683641" cy="597958"/>
          </a:xfrm>
        </p:grpSpPr>
        <p:sp>
          <p:nvSpPr>
            <p:cNvPr id="643" name="Google Shape;643;g340c3beda34_1_89"/>
            <p:cNvSpPr/>
            <p:nvPr/>
          </p:nvSpPr>
          <p:spPr>
            <a:xfrm>
              <a:off x="56786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g340c3beda34_1_89"/>
            <p:cNvSpPr/>
            <p:nvPr/>
          </p:nvSpPr>
          <p:spPr>
            <a:xfrm>
              <a:off x="58172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5" name="Google Shape;645;g340c3beda34_1_89"/>
          <p:cNvGrpSpPr/>
          <p:nvPr/>
        </p:nvGrpSpPr>
        <p:grpSpPr>
          <a:xfrm>
            <a:off x="6364440" y="1600290"/>
            <a:ext cx="683641" cy="448469"/>
            <a:chOff x="6364440" y="2133720"/>
            <a:chExt cx="683641" cy="597958"/>
          </a:xfrm>
        </p:grpSpPr>
        <p:sp>
          <p:nvSpPr>
            <p:cNvPr id="646" name="Google Shape;646;g340c3beda34_1_89"/>
            <p:cNvSpPr/>
            <p:nvPr/>
          </p:nvSpPr>
          <p:spPr>
            <a:xfrm>
              <a:off x="63644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g340c3beda34_1_89"/>
            <p:cNvSpPr/>
            <p:nvPr/>
          </p:nvSpPr>
          <p:spPr>
            <a:xfrm>
              <a:off x="65030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8" name="Google Shape;648;g340c3beda34_1_89"/>
          <p:cNvGrpSpPr/>
          <p:nvPr/>
        </p:nvGrpSpPr>
        <p:grpSpPr>
          <a:xfrm>
            <a:off x="7050240" y="1600290"/>
            <a:ext cx="683641" cy="448469"/>
            <a:chOff x="7050240" y="2133720"/>
            <a:chExt cx="683641" cy="597958"/>
          </a:xfrm>
        </p:grpSpPr>
        <p:sp>
          <p:nvSpPr>
            <p:cNvPr id="649" name="Google Shape;649;g340c3beda34_1_89"/>
            <p:cNvSpPr/>
            <p:nvPr/>
          </p:nvSpPr>
          <p:spPr>
            <a:xfrm>
              <a:off x="70502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g340c3beda34_1_89"/>
            <p:cNvSpPr/>
            <p:nvPr/>
          </p:nvSpPr>
          <p:spPr>
            <a:xfrm>
              <a:off x="71888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1" name="Google Shape;651;g340c3beda34_1_89"/>
          <p:cNvGrpSpPr/>
          <p:nvPr/>
        </p:nvGrpSpPr>
        <p:grpSpPr>
          <a:xfrm>
            <a:off x="7736040" y="1600290"/>
            <a:ext cx="683641" cy="448469"/>
            <a:chOff x="7736040" y="2133720"/>
            <a:chExt cx="683641" cy="597958"/>
          </a:xfrm>
        </p:grpSpPr>
        <p:sp>
          <p:nvSpPr>
            <p:cNvPr id="652" name="Google Shape;652;g340c3beda34_1_89"/>
            <p:cNvSpPr/>
            <p:nvPr/>
          </p:nvSpPr>
          <p:spPr>
            <a:xfrm>
              <a:off x="77360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g340c3beda34_1_89"/>
            <p:cNvSpPr/>
            <p:nvPr/>
          </p:nvSpPr>
          <p:spPr>
            <a:xfrm>
              <a:off x="78746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4" name="Google Shape;654;g340c3beda34_1_89"/>
          <p:cNvSpPr/>
          <p:nvPr/>
        </p:nvSpPr>
        <p:spPr>
          <a:xfrm>
            <a:off x="58600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g340c3beda34_1_89"/>
          <p:cNvSpPr/>
          <p:nvPr/>
        </p:nvSpPr>
        <p:spPr>
          <a:xfrm>
            <a:off x="65458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340c3beda34_1_89"/>
          <p:cNvSpPr/>
          <p:nvPr/>
        </p:nvSpPr>
        <p:spPr>
          <a:xfrm>
            <a:off x="72316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g340c3beda34_1_89"/>
          <p:cNvSpPr/>
          <p:nvPr/>
        </p:nvSpPr>
        <p:spPr>
          <a:xfrm>
            <a:off x="79174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g340c3beda34_1_89"/>
          <p:cNvSpPr/>
          <p:nvPr/>
        </p:nvSpPr>
        <p:spPr>
          <a:xfrm>
            <a:off x="361800" y="3600450"/>
            <a:ext cx="8781858" cy="877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 (j = 1; j &lt;= n; j++)	</a:t>
            </a:r>
            <a:endParaRPr i="0" sz="24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C[A[j]] ++;</a:t>
            </a:r>
            <a:endParaRPr i="0" sz="24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340c3beda34_1_138"/>
          <p:cNvSpPr/>
          <p:nvPr/>
        </p:nvSpPr>
        <p:spPr>
          <a:xfrm>
            <a:off x="1447560" y="228420"/>
            <a:ext cx="7543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Loop 2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g340c3beda34_1_138"/>
          <p:cNvSpPr/>
          <p:nvPr/>
        </p:nvSpPr>
        <p:spPr>
          <a:xfrm>
            <a:off x="177480" y="158949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5" name="Google Shape;665;g340c3beda34_1_138"/>
          <p:cNvGrpSpPr/>
          <p:nvPr/>
        </p:nvGrpSpPr>
        <p:grpSpPr>
          <a:xfrm>
            <a:off x="853920" y="1582470"/>
            <a:ext cx="684000" cy="448469"/>
            <a:chOff x="853920" y="2109960"/>
            <a:chExt cx="684000" cy="597958"/>
          </a:xfrm>
        </p:grpSpPr>
        <p:sp>
          <p:nvSpPr>
            <p:cNvPr id="666" name="Google Shape;666;g340c3beda34_1_138"/>
            <p:cNvSpPr/>
            <p:nvPr/>
          </p:nvSpPr>
          <p:spPr>
            <a:xfrm>
              <a:off x="8539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g340c3beda34_1_138"/>
            <p:cNvSpPr/>
            <p:nvPr/>
          </p:nvSpPr>
          <p:spPr>
            <a:xfrm>
              <a:off x="9928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" name="Google Shape;668;g340c3beda34_1_138"/>
          <p:cNvGrpSpPr/>
          <p:nvPr/>
        </p:nvGrpSpPr>
        <p:grpSpPr>
          <a:xfrm>
            <a:off x="1539720" y="1582470"/>
            <a:ext cx="684000" cy="448469"/>
            <a:chOff x="1539720" y="2109960"/>
            <a:chExt cx="684000" cy="597958"/>
          </a:xfrm>
        </p:grpSpPr>
        <p:sp>
          <p:nvSpPr>
            <p:cNvPr id="669" name="Google Shape;669;g340c3beda34_1_138"/>
            <p:cNvSpPr/>
            <p:nvPr/>
          </p:nvSpPr>
          <p:spPr>
            <a:xfrm>
              <a:off x="15397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g340c3beda34_1_138"/>
            <p:cNvSpPr/>
            <p:nvPr/>
          </p:nvSpPr>
          <p:spPr>
            <a:xfrm>
              <a:off x="16786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1" name="Google Shape;671;g340c3beda34_1_138"/>
          <p:cNvGrpSpPr/>
          <p:nvPr/>
        </p:nvGrpSpPr>
        <p:grpSpPr>
          <a:xfrm>
            <a:off x="2225520" y="1582470"/>
            <a:ext cx="684000" cy="448469"/>
            <a:chOff x="2225520" y="2109960"/>
            <a:chExt cx="684000" cy="597958"/>
          </a:xfrm>
        </p:grpSpPr>
        <p:sp>
          <p:nvSpPr>
            <p:cNvPr id="672" name="Google Shape;672;g340c3beda34_1_138"/>
            <p:cNvSpPr/>
            <p:nvPr/>
          </p:nvSpPr>
          <p:spPr>
            <a:xfrm>
              <a:off x="22255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g340c3beda34_1_138"/>
            <p:cNvSpPr/>
            <p:nvPr/>
          </p:nvSpPr>
          <p:spPr>
            <a:xfrm>
              <a:off x="23644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4" name="Google Shape;674;g340c3beda34_1_138"/>
          <p:cNvGrpSpPr/>
          <p:nvPr/>
        </p:nvGrpSpPr>
        <p:grpSpPr>
          <a:xfrm>
            <a:off x="2911320" y="1582470"/>
            <a:ext cx="684000" cy="448469"/>
            <a:chOff x="2911320" y="2109960"/>
            <a:chExt cx="684000" cy="597958"/>
          </a:xfrm>
        </p:grpSpPr>
        <p:sp>
          <p:nvSpPr>
            <p:cNvPr id="675" name="Google Shape;675;g340c3beda34_1_138"/>
            <p:cNvSpPr/>
            <p:nvPr/>
          </p:nvSpPr>
          <p:spPr>
            <a:xfrm>
              <a:off x="29113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g340c3beda34_1_138"/>
            <p:cNvSpPr/>
            <p:nvPr/>
          </p:nvSpPr>
          <p:spPr>
            <a:xfrm>
              <a:off x="30502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7" name="Google Shape;677;g340c3beda34_1_138"/>
          <p:cNvGrpSpPr/>
          <p:nvPr/>
        </p:nvGrpSpPr>
        <p:grpSpPr>
          <a:xfrm>
            <a:off x="3597120" y="1582470"/>
            <a:ext cx="684000" cy="448469"/>
            <a:chOff x="3597120" y="2109960"/>
            <a:chExt cx="684000" cy="597958"/>
          </a:xfrm>
        </p:grpSpPr>
        <p:sp>
          <p:nvSpPr>
            <p:cNvPr id="678" name="Google Shape;678;g340c3beda34_1_138"/>
            <p:cNvSpPr/>
            <p:nvPr/>
          </p:nvSpPr>
          <p:spPr>
            <a:xfrm>
              <a:off x="35971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g340c3beda34_1_138"/>
            <p:cNvSpPr/>
            <p:nvPr/>
          </p:nvSpPr>
          <p:spPr>
            <a:xfrm>
              <a:off x="37360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0" name="Google Shape;680;g340c3beda34_1_138"/>
          <p:cNvSpPr/>
          <p:nvPr/>
        </p:nvSpPr>
        <p:spPr>
          <a:xfrm>
            <a:off x="188640" y="263601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g340c3beda34_1_138"/>
          <p:cNvSpPr/>
          <p:nvPr/>
        </p:nvSpPr>
        <p:spPr>
          <a:xfrm>
            <a:off x="8539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g340c3beda34_1_138"/>
          <p:cNvSpPr/>
          <p:nvPr/>
        </p:nvSpPr>
        <p:spPr>
          <a:xfrm>
            <a:off x="15397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g340c3beda34_1_138"/>
          <p:cNvSpPr/>
          <p:nvPr/>
        </p:nvSpPr>
        <p:spPr>
          <a:xfrm>
            <a:off x="22255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g340c3beda34_1_138"/>
          <p:cNvSpPr/>
          <p:nvPr/>
        </p:nvSpPr>
        <p:spPr>
          <a:xfrm>
            <a:off x="29113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g340c3beda34_1_138"/>
          <p:cNvSpPr/>
          <p:nvPr/>
        </p:nvSpPr>
        <p:spPr>
          <a:xfrm>
            <a:off x="35971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g340c3beda34_1_138"/>
          <p:cNvSpPr/>
          <p:nvPr/>
        </p:nvSpPr>
        <p:spPr>
          <a:xfrm>
            <a:off x="10357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g340c3beda34_1_138"/>
          <p:cNvSpPr/>
          <p:nvPr/>
        </p:nvSpPr>
        <p:spPr>
          <a:xfrm>
            <a:off x="17215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g340c3beda34_1_138"/>
          <p:cNvSpPr/>
          <p:nvPr/>
        </p:nvSpPr>
        <p:spPr>
          <a:xfrm>
            <a:off x="24073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g340c3beda34_1_138"/>
          <p:cNvSpPr/>
          <p:nvPr/>
        </p:nvSpPr>
        <p:spPr>
          <a:xfrm>
            <a:off x="30931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g340c3beda34_1_138"/>
          <p:cNvSpPr/>
          <p:nvPr/>
        </p:nvSpPr>
        <p:spPr>
          <a:xfrm>
            <a:off x="37789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g340c3beda34_1_138"/>
          <p:cNvSpPr/>
          <p:nvPr/>
        </p:nvSpPr>
        <p:spPr>
          <a:xfrm>
            <a:off x="5008320" y="160731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2" name="Google Shape;692;g340c3beda34_1_138"/>
          <p:cNvGrpSpPr/>
          <p:nvPr/>
        </p:nvGrpSpPr>
        <p:grpSpPr>
          <a:xfrm>
            <a:off x="5678640" y="1600290"/>
            <a:ext cx="683641" cy="448469"/>
            <a:chOff x="5678640" y="2133720"/>
            <a:chExt cx="683641" cy="597958"/>
          </a:xfrm>
        </p:grpSpPr>
        <p:sp>
          <p:nvSpPr>
            <p:cNvPr id="693" name="Google Shape;693;g340c3beda34_1_138"/>
            <p:cNvSpPr/>
            <p:nvPr/>
          </p:nvSpPr>
          <p:spPr>
            <a:xfrm>
              <a:off x="56786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g340c3beda34_1_138"/>
            <p:cNvSpPr/>
            <p:nvPr/>
          </p:nvSpPr>
          <p:spPr>
            <a:xfrm>
              <a:off x="58172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5" name="Google Shape;695;g340c3beda34_1_138"/>
          <p:cNvGrpSpPr/>
          <p:nvPr/>
        </p:nvGrpSpPr>
        <p:grpSpPr>
          <a:xfrm>
            <a:off x="6364440" y="1600290"/>
            <a:ext cx="683641" cy="448469"/>
            <a:chOff x="6364440" y="2133720"/>
            <a:chExt cx="683641" cy="597958"/>
          </a:xfrm>
        </p:grpSpPr>
        <p:sp>
          <p:nvSpPr>
            <p:cNvPr id="696" name="Google Shape;696;g340c3beda34_1_138"/>
            <p:cNvSpPr/>
            <p:nvPr/>
          </p:nvSpPr>
          <p:spPr>
            <a:xfrm>
              <a:off x="63644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g340c3beda34_1_138"/>
            <p:cNvSpPr/>
            <p:nvPr/>
          </p:nvSpPr>
          <p:spPr>
            <a:xfrm>
              <a:off x="65030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8" name="Google Shape;698;g340c3beda34_1_138"/>
          <p:cNvGrpSpPr/>
          <p:nvPr/>
        </p:nvGrpSpPr>
        <p:grpSpPr>
          <a:xfrm>
            <a:off x="7050240" y="1600290"/>
            <a:ext cx="683641" cy="448469"/>
            <a:chOff x="7050240" y="2133720"/>
            <a:chExt cx="683641" cy="597958"/>
          </a:xfrm>
        </p:grpSpPr>
        <p:sp>
          <p:nvSpPr>
            <p:cNvPr id="699" name="Google Shape;699;g340c3beda34_1_138"/>
            <p:cNvSpPr/>
            <p:nvPr/>
          </p:nvSpPr>
          <p:spPr>
            <a:xfrm>
              <a:off x="70502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g340c3beda34_1_138"/>
            <p:cNvSpPr/>
            <p:nvPr/>
          </p:nvSpPr>
          <p:spPr>
            <a:xfrm>
              <a:off x="71888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1" name="Google Shape;701;g340c3beda34_1_138"/>
          <p:cNvGrpSpPr/>
          <p:nvPr/>
        </p:nvGrpSpPr>
        <p:grpSpPr>
          <a:xfrm>
            <a:off x="7736040" y="1600290"/>
            <a:ext cx="683641" cy="448469"/>
            <a:chOff x="7736040" y="2133720"/>
            <a:chExt cx="683641" cy="597958"/>
          </a:xfrm>
        </p:grpSpPr>
        <p:sp>
          <p:nvSpPr>
            <p:cNvPr id="702" name="Google Shape;702;g340c3beda34_1_138"/>
            <p:cNvSpPr/>
            <p:nvPr/>
          </p:nvSpPr>
          <p:spPr>
            <a:xfrm>
              <a:off x="77360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g340c3beda34_1_138"/>
            <p:cNvSpPr/>
            <p:nvPr/>
          </p:nvSpPr>
          <p:spPr>
            <a:xfrm>
              <a:off x="78746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4" name="Google Shape;704;g340c3beda34_1_138"/>
          <p:cNvSpPr/>
          <p:nvPr/>
        </p:nvSpPr>
        <p:spPr>
          <a:xfrm>
            <a:off x="58600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g340c3beda34_1_138"/>
          <p:cNvSpPr/>
          <p:nvPr/>
        </p:nvSpPr>
        <p:spPr>
          <a:xfrm>
            <a:off x="65458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g340c3beda34_1_138"/>
          <p:cNvSpPr/>
          <p:nvPr/>
        </p:nvSpPr>
        <p:spPr>
          <a:xfrm>
            <a:off x="72316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g340c3beda34_1_138"/>
          <p:cNvSpPr/>
          <p:nvPr/>
        </p:nvSpPr>
        <p:spPr>
          <a:xfrm>
            <a:off x="79174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g340c3beda34_1_138"/>
          <p:cNvSpPr/>
          <p:nvPr/>
        </p:nvSpPr>
        <p:spPr>
          <a:xfrm>
            <a:off x="361800" y="3600450"/>
            <a:ext cx="8781858" cy="877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 (j = 1; j &lt;= n; j++)	</a:t>
            </a:r>
            <a:endParaRPr i="0" sz="24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C[A[j]] ++;</a:t>
            </a:r>
            <a:endParaRPr i="0" sz="24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40c3beda34_1_187"/>
          <p:cNvSpPr/>
          <p:nvPr/>
        </p:nvSpPr>
        <p:spPr>
          <a:xfrm>
            <a:off x="1447560" y="228420"/>
            <a:ext cx="7543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Loop 2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g340c3beda34_1_187"/>
          <p:cNvSpPr/>
          <p:nvPr/>
        </p:nvSpPr>
        <p:spPr>
          <a:xfrm>
            <a:off x="177480" y="158949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5" name="Google Shape;715;g340c3beda34_1_187"/>
          <p:cNvGrpSpPr/>
          <p:nvPr/>
        </p:nvGrpSpPr>
        <p:grpSpPr>
          <a:xfrm>
            <a:off x="853920" y="1582470"/>
            <a:ext cx="684000" cy="448469"/>
            <a:chOff x="853920" y="2109960"/>
            <a:chExt cx="684000" cy="597958"/>
          </a:xfrm>
        </p:grpSpPr>
        <p:sp>
          <p:nvSpPr>
            <p:cNvPr id="716" name="Google Shape;716;g340c3beda34_1_187"/>
            <p:cNvSpPr/>
            <p:nvPr/>
          </p:nvSpPr>
          <p:spPr>
            <a:xfrm>
              <a:off x="8539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g340c3beda34_1_187"/>
            <p:cNvSpPr/>
            <p:nvPr/>
          </p:nvSpPr>
          <p:spPr>
            <a:xfrm>
              <a:off x="9928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8" name="Google Shape;718;g340c3beda34_1_187"/>
          <p:cNvGrpSpPr/>
          <p:nvPr/>
        </p:nvGrpSpPr>
        <p:grpSpPr>
          <a:xfrm>
            <a:off x="1539720" y="1582470"/>
            <a:ext cx="684000" cy="448469"/>
            <a:chOff x="1539720" y="2109960"/>
            <a:chExt cx="684000" cy="597958"/>
          </a:xfrm>
        </p:grpSpPr>
        <p:sp>
          <p:nvSpPr>
            <p:cNvPr id="719" name="Google Shape;719;g340c3beda34_1_187"/>
            <p:cNvSpPr/>
            <p:nvPr/>
          </p:nvSpPr>
          <p:spPr>
            <a:xfrm>
              <a:off x="15397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g340c3beda34_1_187"/>
            <p:cNvSpPr/>
            <p:nvPr/>
          </p:nvSpPr>
          <p:spPr>
            <a:xfrm>
              <a:off x="16786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1" name="Google Shape;721;g340c3beda34_1_187"/>
          <p:cNvGrpSpPr/>
          <p:nvPr/>
        </p:nvGrpSpPr>
        <p:grpSpPr>
          <a:xfrm>
            <a:off x="2225520" y="1582470"/>
            <a:ext cx="684000" cy="448469"/>
            <a:chOff x="2225520" y="2109960"/>
            <a:chExt cx="684000" cy="597958"/>
          </a:xfrm>
        </p:grpSpPr>
        <p:sp>
          <p:nvSpPr>
            <p:cNvPr id="722" name="Google Shape;722;g340c3beda34_1_187"/>
            <p:cNvSpPr/>
            <p:nvPr/>
          </p:nvSpPr>
          <p:spPr>
            <a:xfrm>
              <a:off x="22255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g340c3beda34_1_187"/>
            <p:cNvSpPr/>
            <p:nvPr/>
          </p:nvSpPr>
          <p:spPr>
            <a:xfrm>
              <a:off x="23644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4" name="Google Shape;724;g340c3beda34_1_187"/>
          <p:cNvGrpSpPr/>
          <p:nvPr/>
        </p:nvGrpSpPr>
        <p:grpSpPr>
          <a:xfrm>
            <a:off x="2911320" y="1582470"/>
            <a:ext cx="684000" cy="448469"/>
            <a:chOff x="2911320" y="2109960"/>
            <a:chExt cx="684000" cy="597958"/>
          </a:xfrm>
        </p:grpSpPr>
        <p:sp>
          <p:nvSpPr>
            <p:cNvPr id="725" name="Google Shape;725;g340c3beda34_1_187"/>
            <p:cNvSpPr/>
            <p:nvPr/>
          </p:nvSpPr>
          <p:spPr>
            <a:xfrm>
              <a:off x="29113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g340c3beda34_1_187"/>
            <p:cNvSpPr/>
            <p:nvPr/>
          </p:nvSpPr>
          <p:spPr>
            <a:xfrm>
              <a:off x="30502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7" name="Google Shape;727;g340c3beda34_1_187"/>
          <p:cNvGrpSpPr/>
          <p:nvPr/>
        </p:nvGrpSpPr>
        <p:grpSpPr>
          <a:xfrm>
            <a:off x="3597120" y="1582470"/>
            <a:ext cx="684000" cy="448469"/>
            <a:chOff x="3597120" y="2109960"/>
            <a:chExt cx="684000" cy="597958"/>
          </a:xfrm>
        </p:grpSpPr>
        <p:sp>
          <p:nvSpPr>
            <p:cNvPr id="728" name="Google Shape;728;g340c3beda34_1_187"/>
            <p:cNvSpPr/>
            <p:nvPr/>
          </p:nvSpPr>
          <p:spPr>
            <a:xfrm>
              <a:off x="35971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g340c3beda34_1_187"/>
            <p:cNvSpPr/>
            <p:nvPr/>
          </p:nvSpPr>
          <p:spPr>
            <a:xfrm>
              <a:off x="37360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0" name="Google Shape;730;g340c3beda34_1_187"/>
          <p:cNvSpPr/>
          <p:nvPr/>
        </p:nvSpPr>
        <p:spPr>
          <a:xfrm>
            <a:off x="188640" y="263601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g340c3beda34_1_187"/>
          <p:cNvSpPr/>
          <p:nvPr/>
        </p:nvSpPr>
        <p:spPr>
          <a:xfrm>
            <a:off x="8539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g340c3beda34_1_187"/>
          <p:cNvSpPr/>
          <p:nvPr/>
        </p:nvSpPr>
        <p:spPr>
          <a:xfrm>
            <a:off x="15397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g340c3beda34_1_187"/>
          <p:cNvSpPr/>
          <p:nvPr/>
        </p:nvSpPr>
        <p:spPr>
          <a:xfrm>
            <a:off x="22255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g340c3beda34_1_187"/>
          <p:cNvSpPr/>
          <p:nvPr/>
        </p:nvSpPr>
        <p:spPr>
          <a:xfrm>
            <a:off x="29113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g340c3beda34_1_187"/>
          <p:cNvSpPr/>
          <p:nvPr/>
        </p:nvSpPr>
        <p:spPr>
          <a:xfrm>
            <a:off x="35971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g340c3beda34_1_187"/>
          <p:cNvSpPr/>
          <p:nvPr/>
        </p:nvSpPr>
        <p:spPr>
          <a:xfrm>
            <a:off x="10357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g340c3beda34_1_187"/>
          <p:cNvSpPr/>
          <p:nvPr/>
        </p:nvSpPr>
        <p:spPr>
          <a:xfrm>
            <a:off x="17215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g340c3beda34_1_187"/>
          <p:cNvSpPr/>
          <p:nvPr/>
        </p:nvSpPr>
        <p:spPr>
          <a:xfrm>
            <a:off x="24073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g340c3beda34_1_187"/>
          <p:cNvSpPr/>
          <p:nvPr/>
        </p:nvSpPr>
        <p:spPr>
          <a:xfrm>
            <a:off x="30931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g340c3beda34_1_187"/>
          <p:cNvSpPr/>
          <p:nvPr/>
        </p:nvSpPr>
        <p:spPr>
          <a:xfrm>
            <a:off x="37789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g340c3beda34_1_187"/>
          <p:cNvSpPr/>
          <p:nvPr/>
        </p:nvSpPr>
        <p:spPr>
          <a:xfrm>
            <a:off x="5008320" y="160731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2" name="Google Shape;742;g340c3beda34_1_187"/>
          <p:cNvGrpSpPr/>
          <p:nvPr/>
        </p:nvGrpSpPr>
        <p:grpSpPr>
          <a:xfrm>
            <a:off x="5678640" y="1600290"/>
            <a:ext cx="683641" cy="448469"/>
            <a:chOff x="5678640" y="2133720"/>
            <a:chExt cx="683641" cy="597958"/>
          </a:xfrm>
        </p:grpSpPr>
        <p:sp>
          <p:nvSpPr>
            <p:cNvPr id="743" name="Google Shape;743;g340c3beda34_1_187"/>
            <p:cNvSpPr/>
            <p:nvPr/>
          </p:nvSpPr>
          <p:spPr>
            <a:xfrm>
              <a:off x="56786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g340c3beda34_1_187"/>
            <p:cNvSpPr/>
            <p:nvPr/>
          </p:nvSpPr>
          <p:spPr>
            <a:xfrm>
              <a:off x="58172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5" name="Google Shape;745;g340c3beda34_1_187"/>
          <p:cNvGrpSpPr/>
          <p:nvPr/>
        </p:nvGrpSpPr>
        <p:grpSpPr>
          <a:xfrm>
            <a:off x="6364440" y="1600290"/>
            <a:ext cx="683641" cy="448469"/>
            <a:chOff x="6364440" y="2133720"/>
            <a:chExt cx="683641" cy="597958"/>
          </a:xfrm>
        </p:grpSpPr>
        <p:sp>
          <p:nvSpPr>
            <p:cNvPr id="746" name="Google Shape;746;g340c3beda34_1_187"/>
            <p:cNvSpPr/>
            <p:nvPr/>
          </p:nvSpPr>
          <p:spPr>
            <a:xfrm>
              <a:off x="63644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g340c3beda34_1_187"/>
            <p:cNvSpPr/>
            <p:nvPr/>
          </p:nvSpPr>
          <p:spPr>
            <a:xfrm>
              <a:off x="65030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8" name="Google Shape;748;g340c3beda34_1_187"/>
          <p:cNvGrpSpPr/>
          <p:nvPr/>
        </p:nvGrpSpPr>
        <p:grpSpPr>
          <a:xfrm>
            <a:off x="7050240" y="1600290"/>
            <a:ext cx="683641" cy="448469"/>
            <a:chOff x="7050240" y="2133720"/>
            <a:chExt cx="683641" cy="597958"/>
          </a:xfrm>
        </p:grpSpPr>
        <p:sp>
          <p:nvSpPr>
            <p:cNvPr id="749" name="Google Shape;749;g340c3beda34_1_187"/>
            <p:cNvSpPr/>
            <p:nvPr/>
          </p:nvSpPr>
          <p:spPr>
            <a:xfrm>
              <a:off x="70502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g340c3beda34_1_187"/>
            <p:cNvSpPr/>
            <p:nvPr/>
          </p:nvSpPr>
          <p:spPr>
            <a:xfrm>
              <a:off x="71888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1" name="Google Shape;751;g340c3beda34_1_187"/>
          <p:cNvGrpSpPr/>
          <p:nvPr/>
        </p:nvGrpSpPr>
        <p:grpSpPr>
          <a:xfrm>
            <a:off x="7736040" y="1600290"/>
            <a:ext cx="683641" cy="448469"/>
            <a:chOff x="7736040" y="2133720"/>
            <a:chExt cx="683641" cy="597958"/>
          </a:xfrm>
        </p:grpSpPr>
        <p:sp>
          <p:nvSpPr>
            <p:cNvPr id="752" name="Google Shape;752;g340c3beda34_1_187"/>
            <p:cNvSpPr/>
            <p:nvPr/>
          </p:nvSpPr>
          <p:spPr>
            <a:xfrm>
              <a:off x="77360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g340c3beda34_1_187"/>
            <p:cNvSpPr/>
            <p:nvPr/>
          </p:nvSpPr>
          <p:spPr>
            <a:xfrm>
              <a:off x="78746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4" name="Google Shape;754;g340c3beda34_1_187"/>
          <p:cNvSpPr/>
          <p:nvPr/>
        </p:nvSpPr>
        <p:spPr>
          <a:xfrm>
            <a:off x="58600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g340c3beda34_1_187"/>
          <p:cNvSpPr/>
          <p:nvPr/>
        </p:nvSpPr>
        <p:spPr>
          <a:xfrm>
            <a:off x="65458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g340c3beda34_1_187"/>
          <p:cNvSpPr/>
          <p:nvPr/>
        </p:nvSpPr>
        <p:spPr>
          <a:xfrm>
            <a:off x="72316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g340c3beda34_1_187"/>
          <p:cNvSpPr/>
          <p:nvPr/>
        </p:nvSpPr>
        <p:spPr>
          <a:xfrm>
            <a:off x="79174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g340c3beda34_1_187"/>
          <p:cNvSpPr/>
          <p:nvPr/>
        </p:nvSpPr>
        <p:spPr>
          <a:xfrm>
            <a:off x="361800" y="3600450"/>
            <a:ext cx="8781858" cy="877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 (j = 1; j &lt;= n; j++)	</a:t>
            </a:r>
            <a:endParaRPr i="0" sz="24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C[A[j]] ++;</a:t>
            </a:r>
            <a:endParaRPr i="0" sz="24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40c3beda34_1_236"/>
          <p:cNvSpPr/>
          <p:nvPr/>
        </p:nvSpPr>
        <p:spPr>
          <a:xfrm>
            <a:off x="1447560" y="228420"/>
            <a:ext cx="7543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Loop 2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g340c3beda34_1_236"/>
          <p:cNvSpPr/>
          <p:nvPr/>
        </p:nvSpPr>
        <p:spPr>
          <a:xfrm>
            <a:off x="177480" y="158949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5" name="Google Shape;765;g340c3beda34_1_236"/>
          <p:cNvGrpSpPr/>
          <p:nvPr/>
        </p:nvGrpSpPr>
        <p:grpSpPr>
          <a:xfrm>
            <a:off x="853920" y="1582470"/>
            <a:ext cx="684000" cy="448469"/>
            <a:chOff x="853920" y="2109960"/>
            <a:chExt cx="684000" cy="597958"/>
          </a:xfrm>
        </p:grpSpPr>
        <p:sp>
          <p:nvSpPr>
            <p:cNvPr id="766" name="Google Shape;766;g340c3beda34_1_236"/>
            <p:cNvSpPr/>
            <p:nvPr/>
          </p:nvSpPr>
          <p:spPr>
            <a:xfrm>
              <a:off x="8539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g340c3beda34_1_236"/>
            <p:cNvSpPr/>
            <p:nvPr/>
          </p:nvSpPr>
          <p:spPr>
            <a:xfrm>
              <a:off x="9928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8" name="Google Shape;768;g340c3beda34_1_236"/>
          <p:cNvGrpSpPr/>
          <p:nvPr/>
        </p:nvGrpSpPr>
        <p:grpSpPr>
          <a:xfrm>
            <a:off x="1539720" y="1582470"/>
            <a:ext cx="684000" cy="448469"/>
            <a:chOff x="1539720" y="2109960"/>
            <a:chExt cx="684000" cy="597958"/>
          </a:xfrm>
        </p:grpSpPr>
        <p:sp>
          <p:nvSpPr>
            <p:cNvPr id="769" name="Google Shape;769;g340c3beda34_1_236"/>
            <p:cNvSpPr/>
            <p:nvPr/>
          </p:nvSpPr>
          <p:spPr>
            <a:xfrm>
              <a:off x="15397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g340c3beda34_1_236"/>
            <p:cNvSpPr/>
            <p:nvPr/>
          </p:nvSpPr>
          <p:spPr>
            <a:xfrm>
              <a:off x="16786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1" name="Google Shape;771;g340c3beda34_1_236"/>
          <p:cNvGrpSpPr/>
          <p:nvPr/>
        </p:nvGrpSpPr>
        <p:grpSpPr>
          <a:xfrm>
            <a:off x="2225520" y="1582470"/>
            <a:ext cx="684000" cy="448469"/>
            <a:chOff x="2225520" y="2109960"/>
            <a:chExt cx="684000" cy="597958"/>
          </a:xfrm>
        </p:grpSpPr>
        <p:sp>
          <p:nvSpPr>
            <p:cNvPr id="772" name="Google Shape;772;g340c3beda34_1_236"/>
            <p:cNvSpPr/>
            <p:nvPr/>
          </p:nvSpPr>
          <p:spPr>
            <a:xfrm>
              <a:off x="22255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g340c3beda34_1_236"/>
            <p:cNvSpPr/>
            <p:nvPr/>
          </p:nvSpPr>
          <p:spPr>
            <a:xfrm>
              <a:off x="23644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4" name="Google Shape;774;g340c3beda34_1_236"/>
          <p:cNvGrpSpPr/>
          <p:nvPr/>
        </p:nvGrpSpPr>
        <p:grpSpPr>
          <a:xfrm>
            <a:off x="2911320" y="1582470"/>
            <a:ext cx="684000" cy="448469"/>
            <a:chOff x="2911320" y="2109960"/>
            <a:chExt cx="684000" cy="597958"/>
          </a:xfrm>
        </p:grpSpPr>
        <p:sp>
          <p:nvSpPr>
            <p:cNvPr id="775" name="Google Shape;775;g340c3beda34_1_236"/>
            <p:cNvSpPr/>
            <p:nvPr/>
          </p:nvSpPr>
          <p:spPr>
            <a:xfrm>
              <a:off x="29113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g340c3beda34_1_236"/>
            <p:cNvSpPr/>
            <p:nvPr/>
          </p:nvSpPr>
          <p:spPr>
            <a:xfrm>
              <a:off x="30502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7" name="Google Shape;777;g340c3beda34_1_236"/>
          <p:cNvGrpSpPr/>
          <p:nvPr/>
        </p:nvGrpSpPr>
        <p:grpSpPr>
          <a:xfrm>
            <a:off x="3597120" y="1582470"/>
            <a:ext cx="684000" cy="448469"/>
            <a:chOff x="3597120" y="2109960"/>
            <a:chExt cx="684000" cy="597958"/>
          </a:xfrm>
        </p:grpSpPr>
        <p:sp>
          <p:nvSpPr>
            <p:cNvPr id="778" name="Google Shape;778;g340c3beda34_1_236"/>
            <p:cNvSpPr/>
            <p:nvPr/>
          </p:nvSpPr>
          <p:spPr>
            <a:xfrm>
              <a:off x="35971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g340c3beda34_1_236"/>
            <p:cNvSpPr/>
            <p:nvPr/>
          </p:nvSpPr>
          <p:spPr>
            <a:xfrm>
              <a:off x="37360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0" name="Google Shape;780;g340c3beda34_1_236"/>
          <p:cNvSpPr/>
          <p:nvPr/>
        </p:nvSpPr>
        <p:spPr>
          <a:xfrm>
            <a:off x="188640" y="263601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g340c3beda34_1_236"/>
          <p:cNvSpPr/>
          <p:nvPr/>
        </p:nvSpPr>
        <p:spPr>
          <a:xfrm>
            <a:off x="8539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g340c3beda34_1_236"/>
          <p:cNvSpPr/>
          <p:nvPr/>
        </p:nvSpPr>
        <p:spPr>
          <a:xfrm>
            <a:off x="15397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g340c3beda34_1_236"/>
          <p:cNvSpPr/>
          <p:nvPr/>
        </p:nvSpPr>
        <p:spPr>
          <a:xfrm>
            <a:off x="22255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g340c3beda34_1_236"/>
          <p:cNvSpPr/>
          <p:nvPr/>
        </p:nvSpPr>
        <p:spPr>
          <a:xfrm>
            <a:off x="29113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g340c3beda34_1_236"/>
          <p:cNvSpPr/>
          <p:nvPr/>
        </p:nvSpPr>
        <p:spPr>
          <a:xfrm>
            <a:off x="35971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g340c3beda34_1_236"/>
          <p:cNvSpPr/>
          <p:nvPr/>
        </p:nvSpPr>
        <p:spPr>
          <a:xfrm>
            <a:off x="10357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g340c3beda34_1_236"/>
          <p:cNvSpPr/>
          <p:nvPr/>
        </p:nvSpPr>
        <p:spPr>
          <a:xfrm>
            <a:off x="17215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g340c3beda34_1_236"/>
          <p:cNvSpPr/>
          <p:nvPr/>
        </p:nvSpPr>
        <p:spPr>
          <a:xfrm>
            <a:off x="24073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g340c3beda34_1_236"/>
          <p:cNvSpPr/>
          <p:nvPr/>
        </p:nvSpPr>
        <p:spPr>
          <a:xfrm>
            <a:off x="30931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g340c3beda34_1_236"/>
          <p:cNvSpPr/>
          <p:nvPr/>
        </p:nvSpPr>
        <p:spPr>
          <a:xfrm>
            <a:off x="37789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g340c3beda34_1_236"/>
          <p:cNvSpPr/>
          <p:nvPr/>
        </p:nvSpPr>
        <p:spPr>
          <a:xfrm>
            <a:off x="5008320" y="160731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2" name="Google Shape;792;g340c3beda34_1_236"/>
          <p:cNvGrpSpPr/>
          <p:nvPr/>
        </p:nvGrpSpPr>
        <p:grpSpPr>
          <a:xfrm>
            <a:off x="5678640" y="1600290"/>
            <a:ext cx="683641" cy="448469"/>
            <a:chOff x="5678640" y="2133720"/>
            <a:chExt cx="683641" cy="597958"/>
          </a:xfrm>
        </p:grpSpPr>
        <p:sp>
          <p:nvSpPr>
            <p:cNvPr id="793" name="Google Shape;793;g340c3beda34_1_236"/>
            <p:cNvSpPr/>
            <p:nvPr/>
          </p:nvSpPr>
          <p:spPr>
            <a:xfrm>
              <a:off x="56786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g340c3beda34_1_236"/>
            <p:cNvSpPr/>
            <p:nvPr/>
          </p:nvSpPr>
          <p:spPr>
            <a:xfrm>
              <a:off x="58172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5" name="Google Shape;795;g340c3beda34_1_236"/>
          <p:cNvGrpSpPr/>
          <p:nvPr/>
        </p:nvGrpSpPr>
        <p:grpSpPr>
          <a:xfrm>
            <a:off x="6364440" y="1600290"/>
            <a:ext cx="683641" cy="448469"/>
            <a:chOff x="6364440" y="2133720"/>
            <a:chExt cx="683641" cy="597958"/>
          </a:xfrm>
        </p:grpSpPr>
        <p:sp>
          <p:nvSpPr>
            <p:cNvPr id="796" name="Google Shape;796;g340c3beda34_1_236"/>
            <p:cNvSpPr/>
            <p:nvPr/>
          </p:nvSpPr>
          <p:spPr>
            <a:xfrm>
              <a:off x="63644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g340c3beda34_1_236"/>
            <p:cNvSpPr/>
            <p:nvPr/>
          </p:nvSpPr>
          <p:spPr>
            <a:xfrm>
              <a:off x="65030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8" name="Google Shape;798;g340c3beda34_1_236"/>
          <p:cNvGrpSpPr/>
          <p:nvPr/>
        </p:nvGrpSpPr>
        <p:grpSpPr>
          <a:xfrm>
            <a:off x="7050240" y="1600290"/>
            <a:ext cx="683641" cy="448469"/>
            <a:chOff x="7050240" y="2133720"/>
            <a:chExt cx="683641" cy="597958"/>
          </a:xfrm>
        </p:grpSpPr>
        <p:sp>
          <p:nvSpPr>
            <p:cNvPr id="799" name="Google Shape;799;g340c3beda34_1_236"/>
            <p:cNvSpPr/>
            <p:nvPr/>
          </p:nvSpPr>
          <p:spPr>
            <a:xfrm>
              <a:off x="70502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g340c3beda34_1_236"/>
            <p:cNvSpPr/>
            <p:nvPr/>
          </p:nvSpPr>
          <p:spPr>
            <a:xfrm>
              <a:off x="71888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1" name="Google Shape;801;g340c3beda34_1_236"/>
          <p:cNvGrpSpPr/>
          <p:nvPr/>
        </p:nvGrpSpPr>
        <p:grpSpPr>
          <a:xfrm>
            <a:off x="7736040" y="1600290"/>
            <a:ext cx="683641" cy="448469"/>
            <a:chOff x="7736040" y="2133720"/>
            <a:chExt cx="683641" cy="597958"/>
          </a:xfrm>
        </p:grpSpPr>
        <p:sp>
          <p:nvSpPr>
            <p:cNvPr id="802" name="Google Shape;802;g340c3beda34_1_236"/>
            <p:cNvSpPr/>
            <p:nvPr/>
          </p:nvSpPr>
          <p:spPr>
            <a:xfrm>
              <a:off x="77360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g340c3beda34_1_236"/>
            <p:cNvSpPr/>
            <p:nvPr/>
          </p:nvSpPr>
          <p:spPr>
            <a:xfrm>
              <a:off x="78746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4" name="Google Shape;804;g340c3beda34_1_236"/>
          <p:cNvSpPr/>
          <p:nvPr/>
        </p:nvSpPr>
        <p:spPr>
          <a:xfrm>
            <a:off x="58600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g340c3beda34_1_236"/>
          <p:cNvSpPr/>
          <p:nvPr/>
        </p:nvSpPr>
        <p:spPr>
          <a:xfrm>
            <a:off x="65458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g340c3beda34_1_236"/>
          <p:cNvSpPr/>
          <p:nvPr/>
        </p:nvSpPr>
        <p:spPr>
          <a:xfrm>
            <a:off x="72316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g340c3beda34_1_236"/>
          <p:cNvSpPr/>
          <p:nvPr/>
        </p:nvSpPr>
        <p:spPr>
          <a:xfrm>
            <a:off x="79174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g340c3beda34_1_236"/>
          <p:cNvSpPr/>
          <p:nvPr/>
        </p:nvSpPr>
        <p:spPr>
          <a:xfrm>
            <a:off x="361800" y="3600450"/>
            <a:ext cx="8781858" cy="877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 (j = 1; j &lt;= n; j++)	</a:t>
            </a:r>
            <a:endParaRPr i="0" sz="24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C[A[j]] ++;</a:t>
            </a:r>
            <a:endParaRPr i="0" sz="24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40c3beda34_1_285"/>
          <p:cNvSpPr/>
          <p:nvPr/>
        </p:nvSpPr>
        <p:spPr>
          <a:xfrm>
            <a:off x="1447560" y="228420"/>
            <a:ext cx="7543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Loop 2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g340c3beda34_1_285"/>
          <p:cNvSpPr/>
          <p:nvPr/>
        </p:nvSpPr>
        <p:spPr>
          <a:xfrm>
            <a:off x="177480" y="158949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5" name="Google Shape;815;g340c3beda34_1_285"/>
          <p:cNvGrpSpPr/>
          <p:nvPr/>
        </p:nvGrpSpPr>
        <p:grpSpPr>
          <a:xfrm>
            <a:off x="853920" y="1582470"/>
            <a:ext cx="684000" cy="448469"/>
            <a:chOff x="853920" y="2109960"/>
            <a:chExt cx="684000" cy="597958"/>
          </a:xfrm>
        </p:grpSpPr>
        <p:sp>
          <p:nvSpPr>
            <p:cNvPr id="816" name="Google Shape;816;g340c3beda34_1_285"/>
            <p:cNvSpPr/>
            <p:nvPr/>
          </p:nvSpPr>
          <p:spPr>
            <a:xfrm>
              <a:off x="8539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g340c3beda34_1_285"/>
            <p:cNvSpPr/>
            <p:nvPr/>
          </p:nvSpPr>
          <p:spPr>
            <a:xfrm>
              <a:off x="9928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8" name="Google Shape;818;g340c3beda34_1_285"/>
          <p:cNvGrpSpPr/>
          <p:nvPr/>
        </p:nvGrpSpPr>
        <p:grpSpPr>
          <a:xfrm>
            <a:off x="1539720" y="1582470"/>
            <a:ext cx="684000" cy="448469"/>
            <a:chOff x="1539720" y="2109960"/>
            <a:chExt cx="684000" cy="597958"/>
          </a:xfrm>
        </p:grpSpPr>
        <p:sp>
          <p:nvSpPr>
            <p:cNvPr id="819" name="Google Shape;819;g340c3beda34_1_285"/>
            <p:cNvSpPr/>
            <p:nvPr/>
          </p:nvSpPr>
          <p:spPr>
            <a:xfrm>
              <a:off x="15397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g340c3beda34_1_285"/>
            <p:cNvSpPr/>
            <p:nvPr/>
          </p:nvSpPr>
          <p:spPr>
            <a:xfrm>
              <a:off x="16786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1" name="Google Shape;821;g340c3beda34_1_285"/>
          <p:cNvGrpSpPr/>
          <p:nvPr/>
        </p:nvGrpSpPr>
        <p:grpSpPr>
          <a:xfrm>
            <a:off x="2225520" y="1582470"/>
            <a:ext cx="684000" cy="448469"/>
            <a:chOff x="2225520" y="2109960"/>
            <a:chExt cx="684000" cy="597958"/>
          </a:xfrm>
        </p:grpSpPr>
        <p:sp>
          <p:nvSpPr>
            <p:cNvPr id="822" name="Google Shape;822;g340c3beda34_1_285"/>
            <p:cNvSpPr/>
            <p:nvPr/>
          </p:nvSpPr>
          <p:spPr>
            <a:xfrm>
              <a:off x="22255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g340c3beda34_1_285"/>
            <p:cNvSpPr/>
            <p:nvPr/>
          </p:nvSpPr>
          <p:spPr>
            <a:xfrm>
              <a:off x="23644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4" name="Google Shape;824;g340c3beda34_1_285"/>
          <p:cNvGrpSpPr/>
          <p:nvPr/>
        </p:nvGrpSpPr>
        <p:grpSpPr>
          <a:xfrm>
            <a:off x="2911320" y="1582470"/>
            <a:ext cx="684000" cy="448469"/>
            <a:chOff x="2911320" y="2109960"/>
            <a:chExt cx="684000" cy="597958"/>
          </a:xfrm>
        </p:grpSpPr>
        <p:sp>
          <p:nvSpPr>
            <p:cNvPr id="825" name="Google Shape;825;g340c3beda34_1_285"/>
            <p:cNvSpPr/>
            <p:nvPr/>
          </p:nvSpPr>
          <p:spPr>
            <a:xfrm>
              <a:off x="29113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g340c3beda34_1_285"/>
            <p:cNvSpPr/>
            <p:nvPr/>
          </p:nvSpPr>
          <p:spPr>
            <a:xfrm>
              <a:off x="30502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7" name="Google Shape;827;g340c3beda34_1_285"/>
          <p:cNvGrpSpPr/>
          <p:nvPr/>
        </p:nvGrpSpPr>
        <p:grpSpPr>
          <a:xfrm>
            <a:off x="3597120" y="1582470"/>
            <a:ext cx="684000" cy="448469"/>
            <a:chOff x="3597120" y="2109960"/>
            <a:chExt cx="684000" cy="597958"/>
          </a:xfrm>
        </p:grpSpPr>
        <p:sp>
          <p:nvSpPr>
            <p:cNvPr id="828" name="Google Shape;828;g340c3beda34_1_285"/>
            <p:cNvSpPr/>
            <p:nvPr/>
          </p:nvSpPr>
          <p:spPr>
            <a:xfrm>
              <a:off x="35971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g340c3beda34_1_285"/>
            <p:cNvSpPr/>
            <p:nvPr/>
          </p:nvSpPr>
          <p:spPr>
            <a:xfrm>
              <a:off x="37360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0" name="Google Shape;830;g340c3beda34_1_285"/>
          <p:cNvSpPr/>
          <p:nvPr/>
        </p:nvSpPr>
        <p:spPr>
          <a:xfrm>
            <a:off x="188640" y="263601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g340c3beda34_1_285"/>
          <p:cNvSpPr/>
          <p:nvPr/>
        </p:nvSpPr>
        <p:spPr>
          <a:xfrm>
            <a:off x="8539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g340c3beda34_1_285"/>
          <p:cNvSpPr/>
          <p:nvPr/>
        </p:nvSpPr>
        <p:spPr>
          <a:xfrm>
            <a:off x="15397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g340c3beda34_1_285"/>
          <p:cNvSpPr/>
          <p:nvPr/>
        </p:nvSpPr>
        <p:spPr>
          <a:xfrm>
            <a:off x="22255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g340c3beda34_1_285"/>
          <p:cNvSpPr/>
          <p:nvPr/>
        </p:nvSpPr>
        <p:spPr>
          <a:xfrm>
            <a:off x="29113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g340c3beda34_1_285"/>
          <p:cNvSpPr/>
          <p:nvPr/>
        </p:nvSpPr>
        <p:spPr>
          <a:xfrm>
            <a:off x="35971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g340c3beda34_1_285"/>
          <p:cNvSpPr/>
          <p:nvPr/>
        </p:nvSpPr>
        <p:spPr>
          <a:xfrm>
            <a:off x="10357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g340c3beda34_1_285"/>
          <p:cNvSpPr/>
          <p:nvPr/>
        </p:nvSpPr>
        <p:spPr>
          <a:xfrm>
            <a:off x="17215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g340c3beda34_1_285"/>
          <p:cNvSpPr/>
          <p:nvPr/>
        </p:nvSpPr>
        <p:spPr>
          <a:xfrm>
            <a:off x="24073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g340c3beda34_1_285"/>
          <p:cNvSpPr/>
          <p:nvPr/>
        </p:nvSpPr>
        <p:spPr>
          <a:xfrm>
            <a:off x="30931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g340c3beda34_1_285"/>
          <p:cNvSpPr/>
          <p:nvPr/>
        </p:nvSpPr>
        <p:spPr>
          <a:xfrm>
            <a:off x="37789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g340c3beda34_1_285"/>
          <p:cNvSpPr/>
          <p:nvPr/>
        </p:nvSpPr>
        <p:spPr>
          <a:xfrm>
            <a:off x="5008320" y="160731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2" name="Google Shape;842;g340c3beda34_1_285"/>
          <p:cNvGrpSpPr/>
          <p:nvPr/>
        </p:nvGrpSpPr>
        <p:grpSpPr>
          <a:xfrm>
            <a:off x="5678640" y="1600290"/>
            <a:ext cx="683641" cy="448469"/>
            <a:chOff x="5678640" y="2133720"/>
            <a:chExt cx="683641" cy="597958"/>
          </a:xfrm>
        </p:grpSpPr>
        <p:sp>
          <p:nvSpPr>
            <p:cNvPr id="843" name="Google Shape;843;g340c3beda34_1_285"/>
            <p:cNvSpPr/>
            <p:nvPr/>
          </p:nvSpPr>
          <p:spPr>
            <a:xfrm>
              <a:off x="56786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g340c3beda34_1_285"/>
            <p:cNvSpPr/>
            <p:nvPr/>
          </p:nvSpPr>
          <p:spPr>
            <a:xfrm>
              <a:off x="58172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5" name="Google Shape;845;g340c3beda34_1_285"/>
          <p:cNvGrpSpPr/>
          <p:nvPr/>
        </p:nvGrpSpPr>
        <p:grpSpPr>
          <a:xfrm>
            <a:off x="6364440" y="1600290"/>
            <a:ext cx="683641" cy="448469"/>
            <a:chOff x="6364440" y="2133720"/>
            <a:chExt cx="683641" cy="597958"/>
          </a:xfrm>
        </p:grpSpPr>
        <p:sp>
          <p:nvSpPr>
            <p:cNvPr id="846" name="Google Shape;846;g340c3beda34_1_285"/>
            <p:cNvSpPr/>
            <p:nvPr/>
          </p:nvSpPr>
          <p:spPr>
            <a:xfrm>
              <a:off x="63644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g340c3beda34_1_285"/>
            <p:cNvSpPr/>
            <p:nvPr/>
          </p:nvSpPr>
          <p:spPr>
            <a:xfrm>
              <a:off x="65030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8" name="Google Shape;848;g340c3beda34_1_285"/>
          <p:cNvGrpSpPr/>
          <p:nvPr/>
        </p:nvGrpSpPr>
        <p:grpSpPr>
          <a:xfrm>
            <a:off x="7050240" y="1600290"/>
            <a:ext cx="683641" cy="448469"/>
            <a:chOff x="7050240" y="2133720"/>
            <a:chExt cx="683641" cy="597958"/>
          </a:xfrm>
        </p:grpSpPr>
        <p:sp>
          <p:nvSpPr>
            <p:cNvPr id="849" name="Google Shape;849;g340c3beda34_1_285"/>
            <p:cNvSpPr/>
            <p:nvPr/>
          </p:nvSpPr>
          <p:spPr>
            <a:xfrm>
              <a:off x="70502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g340c3beda34_1_285"/>
            <p:cNvSpPr/>
            <p:nvPr/>
          </p:nvSpPr>
          <p:spPr>
            <a:xfrm>
              <a:off x="71888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1" name="Google Shape;851;g340c3beda34_1_285"/>
          <p:cNvGrpSpPr/>
          <p:nvPr/>
        </p:nvGrpSpPr>
        <p:grpSpPr>
          <a:xfrm>
            <a:off x="7736040" y="1600290"/>
            <a:ext cx="683641" cy="448469"/>
            <a:chOff x="7736040" y="2133720"/>
            <a:chExt cx="683641" cy="597958"/>
          </a:xfrm>
        </p:grpSpPr>
        <p:sp>
          <p:nvSpPr>
            <p:cNvPr id="852" name="Google Shape;852;g340c3beda34_1_285"/>
            <p:cNvSpPr/>
            <p:nvPr/>
          </p:nvSpPr>
          <p:spPr>
            <a:xfrm>
              <a:off x="77360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g340c3beda34_1_285"/>
            <p:cNvSpPr/>
            <p:nvPr/>
          </p:nvSpPr>
          <p:spPr>
            <a:xfrm>
              <a:off x="78746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4" name="Google Shape;854;g340c3beda34_1_285"/>
          <p:cNvSpPr/>
          <p:nvPr/>
        </p:nvSpPr>
        <p:spPr>
          <a:xfrm>
            <a:off x="58600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g340c3beda34_1_285"/>
          <p:cNvSpPr/>
          <p:nvPr/>
        </p:nvSpPr>
        <p:spPr>
          <a:xfrm>
            <a:off x="65458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g340c3beda34_1_285"/>
          <p:cNvSpPr/>
          <p:nvPr/>
        </p:nvSpPr>
        <p:spPr>
          <a:xfrm>
            <a:off x="72316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g340c3beda34_1_285"/>
          <p:cNvSpPr/>
          <p:nvPr/>
        </p:nvSpPr>
        <p:spPr>
          <a:xfrm>
            <a:off x="79174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g340c3beda34_1_285"/>
          <p:cNvSpPr/>
          <p:nvPr/>
        </p:nvSpPr>
        <p:spPr>
          <a:xfrm>
            <a:off x="361800" y="3600450"/>
            <a:ext cx="8781858" cy="877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 (j = 1; j &lt;= n; j++)	</a:t>
            </a:r>
            <a:endParaRPr i="0" sz="24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C[A[j]] ++;</a:t>
            </a:r>
            <a:endParaRPr i="0" sz="24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340c3beda34_1_334"/>
          <p:cNvSpPr/>
          <p:nvPr/>
        </p:nvSpPr>
        <p:spPr>
          <a:xfrm>
            <a:off x="1447560" y="228420"/>
            <a:ext cx="7543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Loop 3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g340c3beda34_1_334"/>
          <p:cNvSpPr/>
          <p:nvPr/>
        </p:nvSpPr>
        <p:spPr>
          <a:xfrm>
            <a:off x="177480" y="158949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5" name="Google Shape;865;g340c3beda34_1_334"/>
          <p:cNvGrpSpPr/>
          <p:nvPr/>
        </p:nvGrpSpPr>
        <p:grpSpPr>
          <a:xfrm>
            <a:off x="853920" y="1582470"/>
            <a:ext cx="684000" cy="448469"/>
            <a:chOff x="853920" y="2109960"/>
            <a:chExt cx="684000" cy="597958"/>
          </a:xfrm>
        </p:grpSpPr>
        <p:sp>
          <p:nvSpPr>
            <p:cNvPr id="866" name="Google Shape;866;g340c3beda34_1_334"/>
            <p:cNvSpPr/>
            <p:nvPr/>
          </p:nvSpPr>
          <p:spPr>
            <a:xfrm>
              <a:off x="8539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g340c3beda34_1_334"/>
            <p:cNvSpPr/>
            <p:nvPr/>
          </p:nvSpPr>
          <p:spPr>
            <a:xfrm>
              <a:off x="9928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8" name="Google Shape;868;g340c3beda34_1_334"/>
          <p:cNvGrpSpPr/>
          <p:nvPr/>
        </p:nvGrpSpPr>
        <p:grpSpPr>
          <a:xfrm>
            <a:off x="1539720" y="1582470"/>
            <a:ext cx="684000" cy="448469"/>
            <a:chOff x="1539720" y="2109960"/>
            <a:chExt cx="684000" cy="597958"/>
          </a:xfrm>
        </p:grpSpPr>
        <p:sp>
          <p:nvSpPr>
            <p:cNvPr id="869" name="Google Shape;869;g340c3beda34_1_334"/>
            <p:cNvSpPr/>
            <p:nvPr/>
          </p:nvSpPr>
          <p:spPr>
            <a:xfrm>
              <a:off x="15397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g340c3beda34_1_334"/>
            <p:cNvSpPr/>
            <p:nvPr/>
          </p:nvSpPr>
          <p:spPr>
            <a:xfrm>
              <a:off x="16786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1" name="Google Shape;871;g340c3beda34_1_334"/>
          <p:cNvGrpSpPr/>
          <p:nvPr/>
        </p:nvGrpSpPr>
        <p:grpSpPr>
          <a:xfrm>
            <a:off x="2225520" y="1582470"/>
            <a:ext cx="684000" cy="448469"/>
            <a:chOff x="2225520" y="2109960"/>
            <a:chExt cx="684000" cy="597958"/>
          </a:xfrm>
        </p:grpSpPr>
        <p:sp>
          <p:nvSpPr>
            <p:cNvPr id="872" name="Google Shape;872;g340c3beda34_1_334"/>
            <p:cNvSpPr/>
            <p:nvPr/>
          </p:nvSpPr>
          <p:spPr>
            <a:xfrm>
              <a:off x="22255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g340c3beda34_1_334"/>
            <p:cNvSpPr/>
            <p:nvPr/>
          </p:nvSpPr>
          <p:spPr>
            <a:xfrm>
              <a:off x="23644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4" name="Google Shape;874;g340c3beda34_1_334"/>
          <p:cNvGrpSpPr/>
          <p:nvPr/>
        </p:nvGrpSpPr>
        <p:grpSpPr>
          <a:xfrm>
            <a:off x="2911320" y="1582470"/>
            <a:ext cx="684000" cy="448469"/>
            <a:chOff x="2911320" y="2109960"/>
            <a:chExt cx="684000" cy="597958"/>
          </a:xfrm>
        </p:grpSpPr>
        <p:sp>
          <p:nvSpPr>
            <p:cNvPr id="875" name="Google Shape;875;g340c3beda34_1_334"/>
            <p:cNvSpPr/>
            <p:nvPr/>
          </p:nvSpPr>
          <p:spPr>
            <a:xfrm>
              <a:off x="29113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g340c3beda34_1_334"/>
            <p:cNvSpPr/>
            <p:nvPr/>
          </p:nvSpPr>
          <p:spPr>
            <a:xfrm>
              <a:off x="30502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7" name="Google Shape;877;g340c3beda34_1_334"/>
          <p:cNvGrpSpPr/>
          <p:nvPr/>
        </p:nvGrpSpPr>
        <p:grpSpPr>
          <a:xfrm>
            <a:off x="3597120" y="1582470"/>
            <a:ext cx="684000" cy="448469"/>
            <a:chOff x="3597120" y="2109960"/>
            <a:chExt cx="684000" cy="597958"/>
          </a:xfrm>
        </p:grpSpPr>
        <p:sp>
          <p:nvSpPr>
            <p:cNvPr id="878" name="Google Shape;878;g340c3beda34_1_334"/>
            <p:cNvSpPr/>
            <p:nvPr/>
          </p:nvSpPr>
          <p:spPr>
            <a:xfrm>
              <a:off x="35971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g340c3beda34_1_334"/>
            <p:cNvSpPr/>
            <p:nvPr/>
          </p:nvSpPr>
          <p:spPr>
            <a:xfrm>
              <a:off x="37360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0" name="Google Shape;880;g340c3beda34_1_334"/>
          <p:cNvGrpSpPr/>
          <p:nvPr/>
        </p:nvGrpSpPr>
        <p:grpSpPr>
          <a:xfrm>
            <a:off x="201240" y="2628990"/>
            <a:ext cx="4079521" cy="448469"/>
            <a:chOff x="201240" y="3505320"/>
            <a:chExt cx="4079521" cy="597958"/>
          </a:xfrm>
        </p:grpSpPr>
        <p:sp>
          <p:nvSpPr>
            <p:cNvPr id="881" name="Google Shape;881;g340c3beda34_1_334"/>
            <p:cNvSpPr/>
            <p:nvPr/>
          </p:nvSpPr>
          <p:spPr>
            <a:xfrm>
              <a:off x="201240" y="3514320"/>
              <a:ext cx="61020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b="1" i="0" lang="en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g340c3beda34_1_334"/>
            <p:cNvSpPr/>
            <p:nvPr/>
          </p:nvSpPr>
          <p:spPr>
            <a:xfrm>
              <a:off x="86472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g340c3beda34_1_334"/>
            <p:cNvSpPr/>
            <p:nvPr/>
          </p:nvSpPr>
          <p:spPr>
            <a:xfrm>
              <a:off x="1548720" y="3505320"/>
              <a:ext cx="683281" cy="597958"/>
            </a:xfrm>
            <a:custGeom>
              <a:rect b="b" l="l" r="r" t="t"/>
              <a:pathLst>
                <a:path extrusionOk="0" h="1664" w="1901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5" y="1662"/>
                  </a:lnTo>
                  <a:lnTo>
                    <a:pt x="1896" y="1663"/>
                  </a:lnTo>
                  <a:cubicBezTo>
                    <a:pt x="1896" y="1663"/>
                    <a:pt x="1897" y="1663"/>
                    <a:pt x="1898" y="1662"/>
                  </a:cubicBezTo>
                  <a:lnTo>
                    <a:pt x="1899" y="1661"/>
                  </a:lnTo>
                  <a:cubicBezTo>
                    <a:pt x="1900" y="1660"/>
                    <a:pt x="1900" y="1659"/>
                    <a:pt x="1900" y="1659"/>
                  </a:cubicBezTo>
                  <a:lnTo>
                    <a:pt x="1900" y="4"/>
                  </a:lnTo>
                  <a:lnTo>
                    <a:pt x="1900" y="4"/>
                  </a:lnTo>
                  <a:lnTo>
                    <a:pt x="1900" y="4"/>
                  </a:lnTo>
                  <a:cubicBezTo>
                    <a:pt x="1900" y="4"/>
                    <a:pt x="1900" y="3"/>
                    <a:pt x="1899" y="2"/>
                  </a:cubicBezTo>
                  <a:lnTo>
                    <a:pt x="1898" y="1"/>
                  </a:lnTo>
                  <a:cubicBezTo>
                    <a:pt x="1897" y="0"/>
                    <a:pt x="1896" y="0"/>
                    <a:pt x="1896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g340c3beda34_1_334"/>
            <p:cNvSpPr/>
            <p:nvPr/>
          </p:nvSpPr>
          <p:spPr>
            <a:xfrm>
              <a:off x="223128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g340c3beda34_1_334"/>
            <p:cNvSpPr/>
            <p:nvPr/>
          </p:nvSpPr>
          <p:spPr>
            <a:xfrm>
              <a:off x="2915280" y="3505320"/>
              <a:ext cx="683281" cy="597958"/>
            </a:xfrm>
            <a:custGeom>
              <a:rect b="b" l="l" r="r" t="t"/>
              <a:pathLst>
                <a:path extrusionOk="0" h="1664" w="1901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5" y="1662"/>
                  </a:lnTo>
                  <a:lnTo>
                    <a:pt x="1896" y="1663"/>
                  </a:lnTo>
                  <a:cubicBezTo>
                    <a:pt x="1896" y="1663"/>
                    <a:pt x="1897" y="1663"/>
                    <a:pt x="1898" y="1662"/>
                  </a:cubicBezTo>
                  <a:lnTo>
                    <a:pt x="1899" y="1661"/>
                  </a:lnTo>
                  <a:cubicBezTo>
                    <a:pt x="1900" y="1660"/>
                    <a:pt x="1900" y="1659"/>
                    <a:pt x="1900" y="1659"/>
                  </a:cubicBezTo>
                  <a:lnTo>
                    <a:pt x="1900" y="4"/>
                  </a:lnTo>
                  <a:lnTo>
                    <a:pt x="1900" y="4"/>
                  </a:lnTo>
                  <a:lnTo>
                    <a:pt x="1900" y="4"/>
                  </a:lnTo>
                  <a:cubicBezTo>
                    <a:pt x="1900" y="4"/>
                    <a:pt x="1900" y="3"/>
                    <a:pt x="1899" y="2"/>
                  </a:cubicBezTo>
                  <a:lnTo>
                    <a:pt x="1898" y="1"/>
                  </a:lnTo>
                  <a:cubicBezTo>
                    <a:pt x="1897" y="0"/>
                    <a:pt x="1896" y="0"/>
                    <a:pt x="1896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g340c3beda34_1_334"/>
            <p:cNvSpPr/>
            <p:nvPr/>
          </p:nvSpPr>
          <p:spPr>
            <a:xfrm>
              <a:off x="3597480" y="3505320"/>
              <a:ext cx="683281" cy="597958"/>
            </a:xfrm>
            <a:custGeom>
              <a:rect b="b" l="l" r="r" t="t"/>
              <a:pathLst>
                <a:path extrusionOk="0" h="1664" w="1901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5" y="1662"/>
                  </a:lnTo>
                  <a:lnTo>
                    <a:pt x="1896" y="1663"/>
                  </a:lnTo>
                  <a:cubicBezTo>
                    <a:pt x="1896" y="1663"/>
                    <a:pt x="1897" y="1663"/>
                    <a:pt x="1898" y="1662"/>
                  </a:cubicBezTo>
                  <a:lnTo>
                    <a:pt x="1899" y="1661"/>
                  </a:lnTo>
                  <a:cubicBezTo>
                    <a:pt x="1900" y="1660"/>
                    <a:pt x="1900" y="1659"/>
                    <a:pt x="1900" y="1659"/>
                  </a:cubicBezTo>
                  <a:lnTo>
                    <a:pt x="1900" y="4"/>
                  </a:lnTo>
                  <a:lnTo>
                    <a:pt x="1900" y="4"/>
                  </a:lnTo>
                  <a:lnTo>
                    <a:pt x="1900" y="4"/>
                  </a:lnTo>
                  <a:cubicBezTo>
                    <a:pt x="1900" y="4"/>
                    <a:pt x="1900" y="3"/>
                    <a:pt x="1899" y="2"/>
                  </a:cubicBezTo>
                  <a:lnTo>
                    <a:pt x="1898" y="1"/>
                  </a:lnTo>
                  <a:cubicBezTo>
                    <a:pt x="1897" y="0"/>
                    <a:pt x="1896" y="0"/>
                    <a:pt x="1896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7" name="Google Shape;887;g340c3beda34_1_334"/>
          <p:cNvSpPr/>
          <p:nvPr/>
        </p:nvSpPr>
        <p:spPr>
          <a:xfrm>
            <a:off x="10357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g340c3beda34_1_334"/>
          <p:cNvSpPr/>
          <p:nvPr/>
        </p:nvSpPr>
        <p:spPr>
          <a:xfrm>
            <a:off x="17215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g340c3beda34_1_334"/>
          <p:cNvSpPr/>
          <p:nvPr/>
        </p:nvSpPr>
        <p:spPr>
          <a:xfrm>
            <a:off x="24073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g340c3beda34_1_334"/>
          <p:cNvSpPr/>
          <p:nvPr/>
        </p:nvSpPr>
        <p:spPr>
          <a:xfrm>
            <a:off x="30931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g340c3beda34_1_334"/>
          <p:cNvSpPr/>
          <p:nvPr/>
        </p:nvSpPr>
        <p:spPr>
          <a:xfrm>
            <a:off x="37789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g340c3beda34_1_334"/>
          <p:cNvSpPr/>
          <p:nvPr/>
        </p:nvSpPr>
        <p:spPr>
          <a:xfrm>
            <a:off x="5008320" y="160731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3" name="Google Shape;893;g340c3beda34_1_334"/>
          <p:cNvGrpSpPr/>
          <p:nvPr/>
        </p:nvGrpSpPr>
        <p:grpSpPr>
          <a:xfrm>
            <a:off x="5678640" y="1600290"/>
            <a:ext cx="683641" cy="448469"/>
            <a:chOff x="5678640" y="2133720"/>
            <a:chExt cx="683641" cy="597958"/>
          </a:xfrm>
        </p:grpSpPr>
        <p:sp>
          <p:nvSpPr>
            <p:cNvPr id="894" name="Google Shape;894;g340c3beda34_1_334"/>
            <p:cNvSpPr/>
            <p:nvPr/>
          </p:nvSpPr>
          <p:spPr>
            <a:xfrm>
              <a:off x="56786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g340c3beda34_1_334"/>
            <p:cNvSpPr/>
            <p:nvPr/>
          </p:nvSpPr>
          <p:spPr>
            <a:xfrm>
              <a:off x="58172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6" name="Google Shape;896;g340c3beda34_1_334"/>
          <p:cNvGrpSpPr/>
          <p:nvPr/>
        </p:nvGrpSpPr>
        <p:grpSpPr>
          <a:xfrm>
            <a:off x="6364440" y="1600290"/>
            <a:ext cx="683641" cy="448469"/>
            <a:chOff x="6364440" y="2133720"/>
            <a:chExt cx="683641" cy="597958"/>
          </a:xfrm>
        </p:grpSpPr>
        <p:sp>
          <p:nvSpPr>
            <p:cNvPr id="897" name="Google Shape;897;g340c3beda34_1_334"/>
            <p:cNvSpPr/>
            <p:nvPr/>
          </p:nvSpPr>
          <p:spPr>
            <a:xfrm>
              <a:off x="63644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g340c3beda34_1_334"/>
            <p:cNvSpPr/>
            <p:nvPr/>
          </p:nvSpPr>
          <p:spPr>
            <a:xfrm>
              <a:off x="65030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9" name="Google Shape;899;g340c3beda34_1_334"/>
          <p:cNvGrpSpPr/>
          <p:nvPr/>
        </p:nvGrpSpPr>
        <p:grpSpPr>
          <a:xfrm>
            <a:off x="7050240" y="1600290"/>
            <a:ext cx="683641" cy="448469"/>
            <a:chOff x="7050240" y="2133720"/>
            <a:chExt cx="683641" cy="597958"/>
          </a:xfrm>
        </p:grpSpPr>
        <p:sp>
          <p:nvSpPr>
            <p:cNvPr id="900" name="Google Shape;900;g340c3beda34_1_334"/>
            <p:cNvSpPr/>
            <p:nvPr/>
          </p:nvSpPr>
          <p:spPr>
            <a:xfrm>
              <a:off x="70502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g340c3beda34_1_334"/>
            <p:cNvSpPr/>
            <p:nvPr/>
          </p:nvSpPr>
          <p:spPr>
            <a:xfrm>
              <a:off x="71888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2" name="Google Shape;902;g340c3beda34_1_334"/>
          <p:cNvGrpSpPr/>
          <p:nvPr/>
        </p:nvGrpSpPr>
        <p:grpSpPr>
          <a:xfrm>
            <a:off x="7736040" y="1600290"/>
            <a:ext cx="683641" cy="448469"/>
            <a:chOff x="7736040" y="2133720"/>
            <a:chExt cx="683641" cy="597958"/>
          </a:xfrm>
        </p:grpSpPr>
        <p:sp>
          <p:nvSpPr>
            <p:cNvPr id="903" name="Google Shape;903;g340c3beda34_1_334"/>
            <p:cNvSpPr/>
            <p:nvPr/>
          </p:nvSpPr>
          <p:spPr>
            <a:xfrm>
              <a:off x="77360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g340c3beda34_1_334"/>
            <p:cNvSpPr/>
            <p:nvPr/>
          </p:nvSpPr>
          <p:spPr>
            <a:xfrm>
              <a:off x="78746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5" name="Google Shape;905;g340c3beda34_1_334"/>
          <p:cNvSpPr/>
          <p:nvPr/>
        </p:nvSpPr>
        <p:spPr>
          <a:xfrm>
            <a:off x="58600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g340c3beda34_1_334"/>
          <p:cNvSpPr/>
          <p:nvPr/>
        </p:nvSpPr>
        <p:spPr>
          <a:xfrm>
            <a:off x="65458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g340c3beda34_1_334"/>
          <p:cNvSpPr/>
          <p:nvPr/>
        </p:nvSpPr>
        <p:spPr>
          <a:xfrm>
            <a:off x="72316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g340c3beda34_1_334"/>
          <p:cNvSpPr/>
          <p:nvPr/>
        </p:nvSpPr>
        <p:spPr>
          <a:xfrm>
            <a:off x="79174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g340c3beda34_1_334"/>
          <p:cNvSpPr/>
          <p:nvPr/>
        </p:nvSpPr>
        <p:spPr>
          <a:xfrm>
            <a:off x="4916520" y="2636010"/>
            <a:ext cx="70632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C'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0" name="Google Shape;910;g340c3beda34_1_334"/>
          <p:cNvGrpSpPr/>
          <p:nvPr/>
        </p:nvGrpSpPr>
        <p:grpSpPr>
          <a:xfrm>
            <a:off x="5678640" y="2628990"/>
            <a:ext cx="683641" cy="448469"/>
            <a:chOff x="5678640" y="3505320"/>
            <a:chExt cx="683641" cy="597958"/>
          </a:xfrm>
        </p:grpSpPr>
        <p:sp>
          <p:nvSpPr>
            <p:cNvPr id="911" name="Google Shape;911;g340c3beda34_1_334"/>
            <p:cNvSpPr/>
            <p:nvPr/>
          </p:nvSpPr>
          <p:spPr>
            <a:xfrm>
              <a:off x="567864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g340c3beda34_1_334"/>
            <p:cNvSpPr/>
            <p:nvPr/>
          </p:nvSpPr>
          <p:spPr>
            <a:xfrm>
              <a:off x="581724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3" name="Google Shape;913;g340c3beda34_1_334"/>
          <p:cNvGrpSpPr/>
          <p:nvPr/>
        </p:nvGrpSpPr>
        <p:grpSpPr>
          <a:xfrm>
            <a:off x="6364440" y="2628990"/>
            <a:ext cx="683641" cy="448469"/>
            <a:chOff x="6364440" y="3505320"/>
            <a:chExt cx="683641" cy="597958"/>
          </a:xfrm>
        </p:grpSpPr>
        <p:sp>
          <p:nvSpPr>
            <p:cNvPr id="914" name="Google Shape;914;g340c3beda34_1_334"/>
            <p:cNvSpPr/>
            <p:nvPr/>
          </p:nvSpPr>
          <p:spPr>
            <a:xfrm>
              <a:off x="636444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g340c3beda34_1_334"/>
            <p:cNvSpPr/>
            <p:nvPr/>
          </p:nvSpPr>
          <p:spPr>
            <a:xfrm>
              <a:off x="650304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6" name="Google Shape;916;g340c3beda34_1_334"/>
          <p:cNvGrpSpPr/>
          <p:nvPr/>
        </p:nvGrpSpPr>
        <p:grpSpPr>
          <a:xfrm>
            <a:off x="7050240" y="2628990"/>
            <a:ext cx="683641" cy="448469"/>
            <a:chOff x="7050240" y="3505320"/>
            <a:chExt cx="683641" cy="597958"/>
          </a:xfrm>
        </p:grpSpPr>
        <p:sp>
          <p:nvSpPr>
            <p:cNvPr id="917" name="Google Shape;917;g340c3beda34_1_334"/>
            <p:cNvSpPr/>
            <p:nvPr/>
          </p:nvSpPr>
          <p:spPr>
            <a:xfrm>
              <a:off x="705024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g340c3beda34_1_334"/>
            <p:cNvSpPr/>
            <p:nvPr/>
          </p:nvSpPr>
          <p:spPr>
            <a:xfrm>
              <a:off x="718884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9" name="Google Shape;919;g340c3beda34_1_334"/>
          <p:cNvGrpSpPr/>
          <p:nvPr/>
        </p:nvGrpSpPr>
        <p:grpSpPr>
          <a:xfrm>
            <a:off x="7736040" y="2628990"/>
            <a:ext cx="683641" cy="448469"/>
            <a:chOff x="7736040" y="3505320"/>
            <a:chExt cx="683641" cy="597958"/>
          </a:xfrm>
        </p:grpSpPr>
        <p:sp>
          <p:nvSpPr>
            <p:cNvPr id="920" name="Google Shape;920;g340c3beda34_1_334"/>
            <p:cNvSpPr/>
            <p:nvPr/>
          </p:nvSpPr>
          <p:spPr>
            <a:xfrm>
              <a:off x="773604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g340c3beda34_1_334"/>
            <p:cNvSpPr/>
            <p:nvPr/>
          </p:nvSpPr>
          <p:spPr>
            <a:xfrm>
              <a:off x="787464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2" name="Google Shape;922;g340c3beda34_1_334"/>
          <p:cNvSpPr/>
          <p:nvPr/>
        </p:nvSpPr>
        <p:spPr>
          <a:xfrm>
            <a:off x="361800" y="3600450"/>
            <a:ext cx="8781858" cy="877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 (i = 1; i &lt;= k; i++)	</a:t>
            </a:r>
            <a:endParaRPr i="0" sz="24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C[i] = C[i] + C[i-1];</a:t>
            </a:r>
            <a:endParaRPr i="0" sz="24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3" name="Google Shape;923;g340c3beda34_1_334"/>
          <p:cNvSpPr/>
          <p:nvPr/>
        </p:nvSpPr>
        <p:spPr>
          <a:xfrm>
            <a:off x="4916525" y="3399350"/>
            <a:ext cx="4210812" cy="801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b="1" lang="en" sz="2000">
                <a:latin typeface="Trebuchet MS"/>
                <a:ea typeface="Trebuchet MS"/>
                <a:cs typeface="Trebuchet MS"/>
                <a:sym typeface="Trebuchet MS"/>
              </a:rPr>
              <a:t>’ represents the state of C after </a:t>
            </a:r>
            <a:r>
              <a:rPr b="1" lang="en" sz="2000">
                <a:latin typeface="Trebuchet MS"/>
                <a:ea typeface="Trebuchet MS"/>
                <a:cs typeface="Trebuchet MS"/>
                <a:sym typeface="Trebuchet MS"/>
              </a:rPr>
              <a:t>C[i] = C[i] + C[i-1] operation</a:t>
            </a:r>
            <a:endParaRPr i="0" sz="20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340c3beda34_1_397"/>
          <p:cNvSpPr/>
          <p:nvPr/>
        </p:nvSpPr>
        <p:spPr>
          <a:xfrm>
            <a:off x="1447560" y="228420"/>
            <a:ext cx="7543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Loop 3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g340c3beda34_1_397"/>
          <p:cNvSpPr/>
          <p:nvPr/>
        </p:nvSpPr>
        <p:spPr>
          <a:xfrm>
            <a:off x="177480" y="158949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0" name="Google Shape;930;g340c3beda34_1_397"/>
          <p:cNvGrpSpPr/>
          <p:nvPr/>
        </p:nvGrpSpPr>
        <p:grpSpPr>
          <a:xfrm>
            <a:off x="853920" y="1582470"/>
            <a:ext cx="684000" cy="448469"/>
            <a:chOff x="853920" y="2109960"/>
            <a:chExt cx="684000" cy="597958"/>
          </a:xfrm>
        </p:grpSpPr>
        <p:sp>
          <p:nvSpPr>
            <p:cNvPr id="931" name="Google Shape;931;g340c3beda34_1_397"/>
            <p:cNvSpPr/>
            <p:nvPr/>
          </p:nvSpPr>
          <p:spPr>
            <a:xfrm>
              <a:off x="8539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g340c3beda34_1_397"/>
            <p:cNvSpPr/>
            <p:nvPr/>
          </p:nvSpPr>
          <p:spPr>
            <a:xfrm>
              <a:off x="9928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3" name="Google Shape;933;g340c3beda34_1_397"/>
          <p:cNvGrpSpPr/>
          <p:nvPr/>
        </p:nvGrpSpPr>
        <p:grpSpPr>
          <a:xfrm>
            <a:off x="1539720" y="1582470"/>
            <a:ext cx="684000" cy="448469"/>
            <a:chOff x="1539720" y="2109960"/>
            <a:chExt cx="684000" cy="597958"/>
          </a:xfrm>
        </p:grpSpPr>
        <p:sp>
          <p:nvSpPr>
            <p:cNvPr id="934" name="Google Shape;934;g340c3beda34_1_397"/>
            <p:cNvSpPr/>
            <p:nvPr/>
          </p:nvSpPr>
          <p:spPr>
            <a:xfrm>
              <a:off x="15397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g340c3beda34_1_397"/>
            <p:cNvSpPr/>
            <p:nvPr/>
          </p:nvSpPr>
          <p:spPr>
            <a:xfrm>
              <a:off x="16786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6" name="Google Shape;936;g340c3beda34_1_397"/>
          <p:cNvGrpSpPr/>
          <p:nvPr/>
        </p:nvGrpSpPr>
        <p:grpSpPr>
          <a:xfrm>
            <a:off x="2225520" y="1582470"/>
            <a:ext cx="684000" cy="448469"/>
            <a:chOff x="2225520" y="2109960"/>
            <a:chExt cx="684000" cy="597958"/>
          </a:xfrm>
        </p:grpSpPr>
        <p:sp>
          <p:nvSpPr>
            <p:cNvPr id="937" name="Google Shape;937;g340c3beda34_1_397"/>
            <p:cNvSpPr/>
            <p:nvPr/>
          </p:nvSpPr>
          <p:spPr>
            <a:xfrm>
              <a:off x="22255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g340c3beda34_1_397"/>
            <p:cNvSpPr/>
            <p:nvPr/>
          </p:nvSpPr>
          <p:spPr>
            <a:xfrm>
              <a:off x="23644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9" name="Google Shape;939;g340c3beda34_1_397"/>
          <p:cNvGrpSpPr/>
          <p:nvPr/>
        </p:nvGrpSpPr>
        <p:grpSpPr>
          <a:xfrm>
            <a:off x="2911320" y="1582470"/>
            <a:ext cx="684000" cy="448469"/>
            <a:chOff x="2911320" y="2109960"/>
            <a:chExt cx="684000" cy="597958"/>
          </a:xfrm>
        </p:grpSpPr>
        <p:sp>
          <p:nvSpPr>
            <p:cNvPr id="940" name="Google Shape;940;g340c3beda34_1_397"/>
            <p:cNvSpPr/>
            <p:nvPr/>
          </p:nvSpPr>
          <p:spPr>
            <a:xfrm>
              <a:off x="29113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g340c3beda34_1_397"/>
            <p:cNvSpPr/>
            <p:nvPr/>
          </p:nvSpPr>
          <p:spPr>
            <a:xfrm>
              <a:off x="30502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2" name="Google Shape;942;g340c3beda34_1_397"/>
          <p:cNvGrpSpPr/>
          <p:nvPr/>
        </p:nvGrpSpPr>
        <p:grpSpPr>
          <a:xfrm>
            <a:off x="3597120" y="1582470"/>
            <a:ext cx="684000" cy="448469"/>
            <a:chOff x="3597120" y="2109960"/>
            <a:chExt cx="684000" cy="597958"/>
          </a:xfrm>
        </p:grpSpPr>
        <p:sp>
          <p:nvSpPr>
            <p:cNvPr id="943" name="Google Shape;943;g340c3beda34_1_397"/>
            <p:cNvSpPr/>
            <p:nvPr/>
          </p:nvSpPr>
          <p:spPr>
            <a:xfrm>
              <a:off x="35971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g340c3beda34_1_397"/>
            <p:cNvSpPr/>
            <p:nvPr/>
          </p:nvSpPr>
          <p:spPr>
            <a:xfrm>
              <a:off x="37360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5" name="Google Shape;945;g340c3beda34_1_397"/>
          <p:cNvGrpSpPr/>
          <p:nvPr/>
        </p:nvGrpSpPr>
        <p:grpSpPr>
          <a:xfrm>
            <a:off x="201240" y="2628990"/>
            <a:ext cx="4079521" cy="448469"/>
            <a:chOff x="201240" y="3505320"/>
            <a:chExt cx="4079521" cy="597958"/>
          </a:xfrm>
        </p:grpSpPr>
        <p:sp>
          <p:nvSpPr>
            <p:cNvPr id="946" name="Google Shape;946;g340c3beda34_1_397"/>
            <p:cNvSpPr/>
            <p:nvPr/>
          </p:nvSpPr>
          <p:spPr>
            <a:xfrm>
              <a:off x="201240" y="3514320"/>
              <a:ext cx="61020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b="1" i="0" lang="en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g340c3beda34_1_397"/>
            <p:cNvSpPr/>
            <p:nvPr/>
          </p:nvSpPr>
          <p:spPr>
            <a:xfrm>
              <a:off x="86472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g340c3beda34_1_397"/>
            <p:cNvSpPr/>
            <p:nvPr/>
          </p:nvSpPr>
          <p:spPr>
            <a:xfrm>
              <a:off x="1548720" y="3505320"/>
              <a:ext cx="683281" cy="597958"/>
            </a:xfrm>
            <a:custGeom>
              <a:rect b="b" l="l" r="r" t="t"/>
              <a:pathLst>
                <a:path extrusionOk="0" h="1664" w="1901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5" y="1662"/>
                  </a:lnTo>
                  <a:lnTo>
                    <a:pt x="1896" y="1663"/>
                  </a:lnTo>
                  <a:cubicBezTo>
                    <a:pt x="1896" y="1663"/>
                    <a:pt x="1897" y="1663"/>
                    <a:pt x="1898" y="1662"/>
                  </a:cubicBezTo>
                  <a:lnTo>
                    <a:pt x="1899" y="1661"/>
                  </a:lnTo>
                  <a:cubicBezTo>
                    <a:pt x="1900" y="1660"/>
                    <a:pt x="1900" y="1659"/>
                    <a:pt x="1900" y="1659"/>
                  </a:cubicBezTo>
                  <a:lnTo>
                    <a:pt x="1900" y="4"/>
                  </a:lnTo>
                  <a:lnTo>
                    <a:pt x="1900" y="4"/>
                  </a:lnTo>
                  <a:lnTo>
                    <a:pt x="1900" y="4"/>
                  </a:lnTo>
                  <a:cubicBezTo>
                    <a:pt x="1900" y="4"/>
                    <a:pt x="1900" y="3"/>
                    <a:pt x="1899" y="2"/>
                  </a:cubicBezTo>
                  <a:lnTo>
                    <a:pt x="1898" y="1"/>
                  </a:lnTo>
                  <a:cubicBezTo>
                    <a:pt x="1897" y="0"/>
                    <a:pt x="1896" y="0"/>
                    <a:pt x="1896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g340c3beda34_1_397"/>
            <p:cNvSpPr/>
            <p:nvPr/>
          </p:nvSpPr>
          <p:spPr>
            <a:xfrm>
              <a:off x="223128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g340c3beda34_1_397"/>
            <p:cNvSpPr/>
            <p:nvPr/>
          </p:nvSpPr>
          <p:spPr>
            <a:xfrm>
              <a:off x="2915280" y="3505320"/>
              <a:ext cx="683281" cy="597958"/>
            </a:xfrm>
            <a:custGeom>
              <a:rect b="b" l="l" r="r" t="t"/>
              <a:pathLst>
                <a:path extrusionOk="0" h="1664" w="1901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5" y="1662"/>
                  </a:lnTo>
                  <a:lnTo>
                    <a:pt x="1896" y="1663"/>
                  </a:lnTo>
                  <a:cubicBezTo>
                    <a:pt x="1896" y="1663"/>
                    <a:pt x="1897" y="1663"/>
                    <a:pt x="1898" y="1662"/>
                  </a:cubicBezTo>
                  <a:lnTo>
                    <a:pt x="1899" y="1661"/>
                  </a:lnTo>
                  <a:cubicBezTo>
                    <a:pt x="1900" y="1660"/>
                    <a:pt x="1900" y="1659"/>
                    <a:pt x="1900" y="1659"/>
                  </a:cubicBezTo>
                  <a:lnTo>
                    <a:pt x="1900" y="4"/>
                  </a:lnTo>
                  <a:lnTo>
                    <a:pt x="1900" y="4"/>
                  </a:lnTo>
                  <a:lnTo>
                    <a:pt x="1900" y="4"/>
                  </a:lnTo>
                  <a:cubicBezTo>
                    <a:pt x="1900" y="4"/>
                    <a:pt x="1900" y="3"/>
                    <a:pt x="1899" y="2"/>
                  </a:cubicBezTo>
                  <a:lnTo>
                    <a:pt x="1898" y="1"/>
                  </a:lnTo>
                  <a:cubicBezTo>
                    <a:pt x="1897" y="0"/>
                    <a:pt x="1896" y="0"/>
                    <a:pt x="1896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g340c3beda34_1_397"/>
            <p:cNvSpPr/>
            <p:nvPr/>
          </p:nvSpPr>
          <p:spPr>
            <a:xfrm>
              <a:off x="3597480" y="3505320"/>
              <a:ext cx="683281" cy="597958"/>
            </a:xfrm>
            <a:custGeom>
              <a:rect b="b" l="l" r="r" t="t"/>
              <a:pathLst>
                <a:path extrusionOk="0" h="1664" w="1901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5" y="1662"/>
                  </a:lnTo>
                  <a:lnTo>
                    <a:pt x="1896" y="1663"/>
                  </a:lnTo>
                  <a:cubicBezTo>
                    <a:pt x="1896" y="1663"/>
                    <a:pt x="1897" y="1663"/>
                    <a:pt x="1898" y="1662"/>
                  </a:cubicBezTo>
                  <a:lnTo>
                    <a:pt x="1899" y="1661"/>
                  </a:lnTo>
                  <a:cubicBezTo>
                    <a:pt x="1900" y="1660"/>
                    <a:pt x="1900" y="1659"/>
                    <a:pt x="1900" y="1659"/>
                  </a:cubicBezTo>
                  <a:lnTo>
                    <a:pt x="1900" y="4"/>
                  </a:lnTo>
                  <a:lnTo>
                    <a:pt x="1900" y="4"/>
                  </a:lnTo>
                  <a:lnTo>
                    <a:pt x="1900" y="4"/>
                  </a:lnTo>
                  <a:cubicBezTo>
                    <a:pt x="1900" y="4"/>
                    <a:pt x="1900" y="3"/>
                    <a:pt x="1899" y="2"/>
                  </a:cubicBezTo>
                  <a:lnTo>
                    <a:pt x="1898" y="1"/>
                  </a:lnTo>
                  <a:cubicBezTo>
                    <a:pt x="1897" y="0"/>
                    <a:pt x="1896" y="0"/>
                    <a:pt x="1896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2" name="Google Shape;952;g340c3beda34_1_397"/>
          <p:cNvSpPr/>
          <p:nvPr/>
        </p:nvSpPr>
        <p:spPr>
          <a:xfrm>
            <a:off x="10357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g340c3beda34_1_397"/>
          <p:cNvSpPr/>
          <p:nvPr/>
        </p:nvSpPr>
        <p:spPr>
          <a:xfrm>
            <a:off x="17215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g340c3beda34_1_397"/>
          <p:cNvSpPr/>
          <p:nvPr/>
        </p:nvSpPr>
        <p:spPr>
          <a:xfrm>
            <a:off x="24073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g340c3beda34_1_397"/>
          <p:cNvSpPr/>
          <p:nvPr/>
        </p:nvSpPr>
        <p:spPr>
          <a:xfrm>
            <a:off x="30931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g340c3beda34_1_397"/>
          <p:cNvSpPr/>
          <p:nvPr/>
        </p:nvSpPr>
        <p:spPr>
          <a:xfrm>
            <a:off x="37789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g340c3beda34_1_397"/>
          <p:cNvSpPr/>
          <p:nvPr/>
        </p:nvSpPr>
        <p:spPr>
          <a:xfrm>
            <a:off x="5008320" y="160731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8" name="Google Shape;958;g340c3beda34_1_397"/>
          <p:cNvGrpSpPr/>
          <p:nvPr/>
        </p:nvGrpSpPr>
        <p:grpSpPr>
          <a:xfrm>
            <a:off x="5678640" y="1600290"/>
            <a:ext cx="683641" cy="448469"/>
            <a:chOff x="5678640" y="2133720"/>
            <a:chExt cx="683641" cy="597958"/>
          </a:xfrm>
        </p:grpSpPr>
        <p:sp>
          <p:nvSpPr>
            <p:cNvPr id="959" name="Google Shape;959;g340c3beda34_1_397"/>
            <p:cNvSpPr/>
            <p:nvPr/>
          </p:nvSpPr>
          <p:spPr>
            <a:xfrm>
              <a:off x="56786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g340c3beda34_1_397"/>
            <p:cNvSpPr/>
            <p:nvPr/>
          </p:nvSpPr>
          <p:spPr>
            <a:xfrm>
              <a:off x="58172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1" name="Google Shape;961;g340c3beda34_1_397"/>
          <p:cNvGrpSpPr/>
          <p:nvPr/>
        </p:nvGrpSpPr>
        <p:grpSpPr>
          <a:xfrm>
            <a:off x="6364440" y="1600290"/>
            <a:ext cx="683641" cy="448469"/>
            <a:chOff x="6364440" y="2133720"/>
            <a:chExt cx="683641" cy="597958"/>
          </a:xfrm>
        </p:grpSpPr>
        <p:sp>
          <p:nvSpPr>
            <p:cNvPr id="962" name="Google Shape;962;g340c3beda34_1_397"/>
            <p:cNvSpPr/>
            <p:nvPr/>
          </p:nvSpPr>
          <p:spPr>
            <a:xfrm>
              <a:off x="63644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g340c3beda34_1_397"/>
            <p:cNvSpPr/>
            <p:nvPr/>
          </p:nvSpPr>
          <p:spPr>
            <a:xfrm>
              <a:off x="65030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4" name="Google Shape;964;g340c3beda34_1_397"/>
          <p:cNvGrpSpPr/>
          <p:nvPr/>
        </p:nvGrpSpPr>
        <p:grpSpPr>
          <a:xfrm>
            <a:off x="7050240" y="1600290"/>
            <a:ext cx="683641" cy="448469"/>
            <a:chOff x="7050240" y="2133720"/>
            <a:chExt cx="683641" cy="597958"/>
          </a:xfrm>
        </p:grpSpPr>
        <p:sp>
          <p:nvSpPr>
            <p:cNvPr id="965" name="Google Shape;965;g340c3beda34_1_397"/>
            <p:cNvSpPr/>
            <p:nvPr/>
          </p:nvSpPr>
          <p:spPr>
            <a:xfrm>
              <a:off x="70502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g340c3beda34_1_397"/>
            <p:cNvSpPr/>
            <p:nvPr/>
          </p:nvSpPr>
          <p:spPr>
            <a:xfrm>
              <a:off x="71888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7" name="Google Shape;967;g340c3beda34_1_397"/>
          <p:cNvGrpSpPr/>
          <p:nvPr/>
        </p:nvGrpSpPr>
        <p:grpSpPr>
          <a:xfrm>
            <a:off x="7736040" y="1600290"/>
            <a:ext cx="683641" cy="448469"/>
            <a:chOff x="7736040" y="2133720"/>
            <a:chExt cx="683641" cy="597958"/>
          </a:xfrm>
        </p:grpSpPr>
        <p:sp>
          <p:nvSpPr>
            <p:cNvPr id="968" name="Google Shape;968;g340c3beda34_1_397"/>
            <p:cNvSpPr/>
            <p:nvPr/>
          </p:nvSpPr>
          <p:spPr>
            <a:xfrm>
              <a:off x="77360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g340c3beda34_1_397"/>
            <p:cNvSpPr/>
            <p:nvPr/>
          </p:nvSpPr>
          <p:spPr>
            <a:xfrm>
              <a:off x="78746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0" name="Google Shape;970;g340c3beda34_1_397"/>
          <p:cNvSpPr/>
          <p:nvPr/>
        </p:nvSpPr>
        <p:spPr>
          <a:xfrm>
            <a:off x="58600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g340c3beda34_1_397"/>
          <p:cNvSpPr/>
          <p:nvPr/>
        </p:nvSpPr>
        <p:spPr>
          <a:xfrm>
            <a:off x="65458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g340c3beda34_1_397"/>
          <p:cNvSpPr/>
          <p:nvPr/>
        </p:nvSpPr>
        <p:spPr>
          <a:xfrm>
            <a:off x="72316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g340c3beda34_1_397"/>
          <p:cNvSpPr/>
          <p:nvPr/>
        </p:nvSpPr>
        <p:spPr>
          <a:xfrm>
            <a:off x="79174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g340c3beda34_1_397"/>
          <p:cNvSpPr/>
          <p:nvPr/>
        </p:nvSpPr>
        <p:spPr>
          <a:xfrm>
            <a:off x="4916520" y="2636010"/>
            <a:ext cx="70632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C'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5" name="Google Shape;975;g340c3beda34_1_397"/>
          <p:cNvGrpSpPr/>
          <p:nvPr/>
        </p:nvGrpSpPr>
        <p:grpSpPr>
          <a:xfrm>
            <a:off x="5678640" y="2628990"/>
            <a:ext cx="683641" cy="448469"/>
            <a:chOff x="5678640" y="3505320"/>
            <a:chExt cx="683641" cy="597958"/>
          </a:xfrm>
        </p:grpSpPr>
        <p:sp>
          <p:nvSpPr>
            <p:cNvPr id="976" name="Google Shape;976;g340c3beda34_1_397"/>
            <p:cNvSpPr/>
            <p:nvPr/>
          </p:nvSpPr>
          <p:spPr>
            <a:xfrm>
              <a:off x="567864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g340c3beda34_1_397"/>
            <p:cNvSpPr/>
            <p:nvPr/>
          </p:nvSpPr>
          <p:spPr>
            <a:xfrm>
              <a:off x="581724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8" name="Google Shape;978;g340c3beda34_1_397"/>
          <p:cNvGrpSpPr/>
          <p:nvPr/>
        </p:nvGrpSpPr>
        <p:grpSpPr>
          <a:xfrm>
            <a:off x="6364440" y="2628990"/>
            <a:ext cx="683641" cy="448469"/>
            <a:chOff x="6364440" y="3505320"/>
            <a:chExt cx="683641" cy="597958"/>
          </a:xfrm>
        </p:grpSpPr>
        <p:sp>
          <p:nvSpPr>
            <p:cNvPr id="979" name="Google Shape;979;g340c3beda34_1_397"/>
            <p:cNvSpPr/>
            <p:nvPr/>
          </p:nvSpPr>
          <p:spPr>
            <a:xfrm>
              <a:off x="636444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g340c3beda34_1_397"/>
            <p:cNvSpPr/>
            <p:nvPr/>
          </p:nvSpPr>
          <p:spPr>
            <a:xfrm>
              <a:off x="650304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1" name="Google Shape;981;g340c3beda34_1_397"/>
          <p:cNvGrpSpPr/>
          <p:nvPr/>
        </p:nvGrpSpPr>
        <p:grpSpPr>
          <a:xfrm>
            <a:off x="7050240" y="2628990"/>
            <a:ext cx="683641" cy="448469"/>
            <a:chOff x="7050240" y="3505320"/>
            <a:chExt cx="683641" cy="597958"/>
          </a:xfrm>
        </p:grpSpPr>
        <p:sp>
          <p:nvSpPr>
            <p:cNvPr id="982" name="Google Shape;982;g340c3beda34_1_397"/>
            <p:cNvSpPr/>
            <p:nvPr/>
          </p:nvSpPr>
          <p:spPr>
            <a:xfrm>
              <a:off x="705024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g340c3beda34_1_397"/>
            <p:cNvSpPr/>
            <p:nvPr/>
          </p:nvSpPr>
          <p:spPr>
            <a:xfrm>
              <a:off x="718884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4" name="Google Shape;984;g340c3beda34_1_397"/>
          <p:cNvGrpSpPr/>
          <p:nvPr/>
        </p:nvGrpSpPr>
        <p:grpSpPr>
          <a:xfrm>
            <a:off x="7736040" y="2628990"/>
            <a:ext cx="683641" cy="448469"/>
            <a:chOff x="7736040" y="3505320"/>
            <a:chExt cx="683641" cy="597958"/>
          </a:xfrm>
        </p:grpSpPr>
        <p:sp>
          <p:nvSpPr>
            <p:cNvPr id="985" name="Google Shape;985;g340c3beda34_1_397"/>
            <p:cNvSpPr/>
            <p:nvPr/>
          </p:nvSpPr>
          <p:spPr>
            <a:xfrm>
              <a:off x="773604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g340c3beda34_1_397"/>
            <p:cNvSpPr/>
            <p:nvPr/>
          </p:nvSpPr>
          <p:spPr>
            <a:xfrm>
              <a:off x="787464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7" name="Google Shape;987;g340c3beda34_1_397"/>
          <p:cNvSpPr/>
          <p:nvPr/>
        </p:nvSpPr>
        <p:spPr>
          <a:xfrm>
            <a:off x="361800" y="3600450"/>
            <a:ext cx="8781858" cy="877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 (i = 1; i &lt;= k; i++)	</a:t>
            </a:r>
            <a:endParaRPr i="0" sz="24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C[i] = C[i] + C[i-1];</a:t>
            </a:r>
            <a:endParaRPr i="0" sz="24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8" name="Google Shape;988;g340c3beda34_1_397"/>
          <p:cNvSpPr/>
          <p:nvPr/>
        </p:nvSpPr>
        <p:spPr>
          <a:xfrm>
            <a:off x="4916525" y="3399350"/>
            <a:ext cx="4210812" cy="801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b="1" lang="en" sz="2000">
                <a:latin typeface="Trebuchet MS"/>
                <a:ea typeface="Trebuchet MS"/>
                <a:cs typeface="Trebuchet MS"/>
                <a:sym typeface="Trebuchet MS"/>
              </a:rPr>
              <a:t>’ represents the state of C after C[i] = C[i] + C[i-1] operation</a:t>
            </a:r>
            <a:endParaRPr i="0" sz="20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623888" y="429905"/>
            <a:ext cx="7886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/>
              <a:t>Divide and Conquer Strategy</a:t>
            </a:r>
            <a:endParaRPr sz="3300"/>
          </a:p>
        </p:txBody>
      </p:sp>
      <p:sp>
        <p:nvSpPr>
          <p:cNvPr id="129" name="Google Shape;129;p5"/>
          <p:cNvSpPr txBox="1"/>
          <p:nvPr/>
        </p:nvSpPr>
        <p:spPr>
          <a:xfrm>
            <a:off x="623900" y="1354550"/>
            <a:ext cx="1362900" cy="5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Divide</a:t>
            </a:r>
            <a:endParaRPr b="0" i="0" sz="2200" u="none" cap="none" strike="noStrike">
              <a:solidFill>
                <a:srgbClr val="0000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623900" y="2369725"/>
            <a:ext cx="1362900" cy="5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Conquer</a:t>
            </a:r>
            <a:endParaRPr b="0" i="0" sz="2200" u="none" cap="none" strike="noStrike">
              <a:solidFill>
                <a:srgbClr val="0000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23900" y="3384900"/>
            <a:ext cx="1362900" cy="5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Combine</a:t>
            </a:r>
            <a:endParaRPr b="0" i="0" sz="2200" u="none" cap="none" strike="noStrike">
              <a:solidFill>
                <a:srgbClr val="0000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2284400" y="1362200"/>
            <a:ext cx="5348100" cy="5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990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problem (instance) into subproblems.</a:t>
            </a:r>
            <a:endParaRPr b="0" i="0" sz="2200" u="none" cap="none" strike="noStrike">
              <a:solidFill>
                <a:srgbClr val="9900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2289150" y="2204200"/>
            <a:ext cx="6226200" cy="86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990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subproblems by solving these recursively (or iteratively). </a:t>
            </a:r>
            <a:endParaRPr b="0" i="0" sz="2200" u="none" cap="none" strike="noStrike">
              <a:solidFill>
                <a:srgbClr val="9900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2284400" y="3424000"/>
            <a:ext cx="5348100" cy="5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990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solutions to the subproblems.</a:t>
            </a:r>
            <a:endParaRPr b="0" i="0" sz="2200" u="none" cap="none" strike="noStrike">
              <a:solidFill>
                <a:srgbClr val="9900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5" name="Google Shape;1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340c3beda34_1_460"/>
          <p:cNvSpPr/>
          <p:nvPr/>
        </p:nvSpPr>
        <p:spPr>
          <a:xfrm>
            <a:off x="1447560" y="228420"/>
            <a:ext cx="7543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Loop 3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g340c3beda34_1_460"/>
          <p:cNvSpPr/>
          <p:nvPr/>
        </p:nvSpPr>
        <p:spPr>
          <a:xfrm>
            <a:off x="177480" y="158949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5" name="Google Shape;995;g340c3beda34_1_460"/>
          <p:cNvGrpSpPr/>
          <p:nvPr/>
        </p:nvGrpSpPr>
        <p:grpSpPr>
          <a:xfrm>
            <a:off x="853920" y="1582470"/>
            <a:ext cx="684000" cy="448469"/>
            <a:chOff x="853920" y="2109960"/>
            <a:chExt cx="684000" cy="597958"/>
          </a:xfrm>
        </p:grpSpPr>
        <p:sp>
          <p:nvSpPr>
            <p:cNvPr id="996" name="Google Shape;996;g340c3beda34_1_460"/>
            <p:cNvSpPr/>
            <p:nvPr/>
          </p:nvSpPr>
          <p:spPr>
            <a:xfrm>
              <a:off x="8539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g340c3beda34_1_460"/>
            <p:cNvSpPr/>
            <p:nvPr/>
          </p:nvSpPr>
          <p:spPr>
            <a:xfrm>
              <a:off x="9928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8" name="Google Shape;998;g340c3beda34_1_460"/>
          <p:cNvGrpSpPr/>
          <p:nvPr/>
        </p:nvGrpSpPr>
        <p:grpSpPr>
          <a:xfrm>
            <a:off x="1539720" y="1582470"/>
            <a:ext cx="684000" cy="448469"/>
            <a:chOff x="1539720" y="2109960"/>
            <a:chExt cx="684000" cy="597958"/>
          </a:xfrm>
        </p:grpSpPr>
        <p:sp>
          <p:nvSpPr>
            <p:cNvPr id="999" name="Google Shape;999;g340c3beda34_1_460"/>
            <p:cNvSpPr/>
            <p:nvPr/>
          </p:nvSpPr>
          <p:spPr>
            <a:xfrm>
              <a:off x="15397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g340c3beda34_1_460"/>
            <p:cNvSpPr/>
            <p:nvPr/>
          </p:nvSpPr>
          <p:spPr>
            <a:xfrm>
              <a:off x="16786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1" name="Google Shape;1001;g340c3beda34_1_460"/>
          <p:cNvGrpSpPr/>
          <p:nvPr/>
        </p:nvGrpSpPr>
        <p:grpSpPr>
          <a:xfrm>
            <a:off x="2225520" y="1582470"/>
            <a:ext cx="684000" cy="448469"/>
            <a:chOff x="2225520" y="2109960"/>
            <a:chExt cx="684000" cy="597958"/>
          </a:xfrm>
        </p:grpSpPr>
        <p:sp>
          <p:nvSpPr>
            <p:cNvPr id="1002" name="Google Shape;1002;g340c3beda34_1_460"/>
            <p:cNvSpPr/>
            <p:nvPr/>
          </p:nvSpPr>
          <p:spPr>
            <a:xfrm>
              <a:off x="22255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g340c3beda34_1_460"/>
            <p:cNvSpPr/>
            <p:nvPr/>
          </p:nvSpPr>
          <p:spPr>
            <a:xfrm>
              <a:off x="23644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4" name="Google Shape;1004;g340c3beda34_1_460"/>
          <p:cNvGrpSpPr/>
          <p:nvPr/>
        </p:nvGrpSpPr>
        <p:grpSpPr>
          <a:xfrm>
            <a:off x="2911320" y="1582470"/>
            <a:ext cx="684000" cy="448469"/>
            <a:chOff x="2911320" y="2109960"/>
            <a:chExt cx="684000" cy="597958"/>
          </a:xfrm>
        </p:grpSpPr>
        <p:sp>
          <p:nvSpPr>
            <p:cNvPr id="1005" name="Google Shape;1005;g340c3beda34_1_460"/>
            <p:cNvSpPr/>
            <p:nvPr/>
          </p:nvSpPr>
          <p:spPr>
            <a:xfrm>
              <a:off x="29113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g340c3beda34_1_460"/>
            <p:cNvSpPr/>
            <p:nvPr/>
          </p:nvSpPr>
          <p:spPr>
            <a:xfrm>
              <a:off x="30502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7" name="Google Shape;1007;g340c3beda34_1_460"/>
          <p:cNvGrpSpPr/>
          <p:nvPr/>
        </p:nvGrpSpPr>
        <p:grpSpPr>
          <a:xfrm>
            <a:off x="3597120" y="1582470"/>
            <a:ext cx="684000" cy="448469"/>
            <a:chOff x="3597120" y="2109960"/>
            <a:chExt cx="684000" cy="597958"/>
          </a:xfrm>
        </p:grpSpPr>
        <p:sp>
          <p:nvSpPr>
            <p:cNvPr id="1008" name="Google Shape;1008;g340c3beda34_1_460"/>
            <p:cNvSpPr/>
            <p:nvPr/>
          </p:nvSpPr>
          <p:spPr>
            <a:xfrm>
              <a:off x="35971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g340c3beda34_1_460"/>
            <p:cNvSpPr/>
            <p:nvPr/>
          </p:nvSpPr>
          <p:spPr>
            <a:xfrm>
              <a:off x="37360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0" name="Google Shape;1010;g340c3beda34_1_460"/>
          <p:cNvGrpSpPr/>
          <p:nvPr/>
        </p:nvGrpSpPr>
        <p:grpSpPr>
          <a:xfrm>
            <a:off x="201240" y="2628990"/>
            <a:ext cx="4079521" cy="448469"/>
            <a:chOff x="201240" y="3505320"/>
            <a:chExt cx="4079521" cy="597958"/>
          </a:xfrm>
        </p:grpSpPr>
        <p:sp>
          <p:nvSpPr>
            <p:cNvPr id="1011" name="Google Shape;1011;g340c3beda34_1_460"/>
            <p:cNvSpPr/>
            <p:nvPr/>
          </p:nvSpPr>
          <p:spPr>
            <a:xfrm>
              <a:off x="201240" y="3514320"/>
              <a:ext cx="61020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b="1" i="0" lang="en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g340c3beda34_1_460"/>
            <p:cNvSpPr/>
            <p:nvPr/>
          </p:nvSpPr>
          <p:spPr>
            <a:xfrm>
              <a:off x="86472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g340c3beda34_1_460"/>
            <p:cNvSpPr/>
            <p:nvPr/>
          </p:nvSpPr>
          <p:spPr>
            <a:xfrm>
              <a:off x="1548720" y="3505320"/>
              <a:ext cx="683281" cy="597958"/>
            </a:xfrm>
            <a:custGeom>
              <a:rect b="b" l="l" r="r" t="t"/>
              <a:pathLst>
                <a:path extrusionOk="0" h="1664" w="1901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5" y="1662"/>
                  </a:lnTo>
                  <a:lnTo>
                    <a:pt x="1896" y="1663"/>
                  </a:lnTo>
                  <a:cubicBezTo>
                    <a:pt x="1896" y="1663"/>
                    <a:pt x="1897" y="1663"/>
                    <a:pt x="1898" y="1662"/>
                  </a:cubicBezTo>
                  <a:lnTo>
                    <a:pt x="1899" y="1661"/>
                  </a:lnTo>
                  <a:cubicBezTo>
                    <a:pt x="1900" y="1660"/>
                    <a:pt x="1900" y="1659"/>
                    <a:pt x="1900" y="1659"/>
                  </a:cubicBezTo>
                  <a:lnTo>
                    <a:pt x="1900" y="4"/>
                  </a:lnTo>
                  <a:lnTo>
                    <a:pt x="1900" y="4"/>
                  </a:lnTo>
                  <a:lnTo>
                    <a:pt x="1900" y="4"/>
                  </a:lnTo>
                  <a:cubicBezTo>
                    <a:pt x="1900" y="4"/>
                    <a:pt x="1900" y="3"/>
                    <a:pt x="1899" y="2"/>
                  </a:cubicBezTo>
                  <a:lnTo>
                    <a:pt x="1898" y="1"/>
                  </a:lnTo>
                  <a:cubicBezTo>
                    <a:pt x="1897" y="0"/>
                    <a:pt x="1896" y="0"/>
                    <a:pt x="1896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g340c3beda34_1_460"/>
            <p:cNvSpPr/>
            <p:nvPr/>
          </p:nvSpPr>
          <p:spPr>
            <a:xfrm>
              <a:off x="223128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g340c3beda34_1_460"/>
            <p:cNvSpPr/>
            <p:nvPr/>
          </p:nvSpPr>
          <p:spPr>
            <a:xfrm>
              <a:off x="2915280" y="3505320"/>
              <a:ext cx="683281" cy="597958"/>
            </a:xfrm>
            <a:custGeom>
              <a:rect b="b" l="l" r="r" t="t"/>
              <a:pathLst>
                <a:path extrusionOk="0" h="1664" w="1901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5" y="1662"/>
                  </a:lnTo>
                  <a:lnTo>
                    <a:pt x="1896" y="1663"/>
                  </a:lnTo>
                  <a:cubicBezTo>
                    <a:pt x="1896" y="1663"/>
                    <a:pt x="1897" y="1663"/>
                    <a:pt x="1898" y="1662"/>
                  </a:cubicBezTo>
                  <a:lnTo>
                    <a:pt x="1899" y="1661"/>
                  </a:lnTo>
                  <a:cubicBezTo>
                    <a:pt x="1900" y="1660"/>
                    <a:pt x="1900" y="1659"/>
                    <a:pt x="1900" y="1659"/>
                  </a:cubicBezTo>
                  <a:lnTo>
                    <a:pt x="1900" y="4"/>
                  </a:lnTo>
                  <a:lnTo>
                    <a:pt x="1900" y="4"/>
                  </a:lnTo>
                  <a:lnTo>
                    <a:pt x="1900" y="4"/>
                  </a:lnTo>
                  <a:cubicBezTo>
                    <a:pt x="1900" y="4"/>
                    <a:pt x="1900" y="3"/>
                    <a:pt x="1899" y="2"/>
                  </a:cubicBezTo>
                  <a:lnTo>
                    <a:pt x="1898" y="1"/>
                  </a:lnTo>
                  <a:cubicBezTo>
                    <a:pt x="1897" y="0"/>
                    <a:pt x="1896" y="0"/>
                    <a:pt x="1896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g340c3beda34_1_460"/>
            <p:cNvSpPr/>
            <p:nvPr/>
          </p:nvSpPr>
          <p:spPr>
            <a:xfrm>
              <a:off x="3597480" y="3505320"/>
              <a:ext cx="683281" cy="597958"/>
            </a:xfrm>
            <a:custGeom>
              <a:rect b="b" l="l" r="r" t="t"/>
              <a:pathLst>
                <a:path extrusionOk="0" h="1664" w="1901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5" y="1662"/>
                  </a:lnTo>
                  <a:lnTo>
                    <a:pt x="1896" y="1663"/>
                  </a:lnTo>
                  <a:cubicBezTo>
                    <a:pt x="1896" y="1663"/>
                    <a:pt x="1897" y="1663"/>
                    <a:pt x="1898" y="1662"/>
                  </a:cubicBezTo>
                  <a:lnTo>
                    <a:pt x="1899" y="1661"/>
                  </a:lnTo>
                  <a:cubicBezTo>
                    <a:pt x="1900" y="1660"/>
                    <a:pt x="1900" y="1659"/>
                    <a:pt x="1900" y="1659"/>
                  </a:cubicBezTo>
                  <a:lnTo>
                    <a:pt x="1900" y="4"/>
                  </a:lnTo>
                  <a:lnTo>
                    <a:pt x="1900" y="4"/>
                  </a:lnTo>
                  <a:lnTo>
                    <a:pt x="1900" y="4"/>
                  </a:lnTo>
                  <a:cubicBezTo>
                    <a:pt x="1900" y="4"/>
                    <a:pt x="1900" y="3"/>
                    <a:pt x="1899" y="2"/>
                  </a:cubicBezTo>
                  <a:lnTo>
                    <a:pt x="1898" y="1"/>
                  </a:lnTo>
                  <a:cubicBezTo>
                    <a:pt x="1897" y="0"/>
                    <a:pt x="1896" y="0"/>
                    <a:pt x="1896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7" name="Google Shape;1017;g340c3beda34_1_460"/>
          <p:cNvSpPr/>
          <p:nvPr/>
        </p:nvSpPr>
        <p:spPr>
          <a:xfrm>
            <a:off x="10357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g340c3beda34_1_460"/>
          <p:cNvSpPr/>
          <p:nvPr/>
        </p:nvSpPr>
        <p:spPr>
          <a:xfrm>
            <a:off x="17215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g340c3beda34_1_460"/>
          <p:cNvSpPr/>
          <p:nvPr/>
        </p:nvSpPr>
        <p:spPr>
          <a:xfrm>
            <a:off x="24073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g340c3beda34_1_460"/>
          <p:cNvSpPr/>
          <p:nvPr/>
        </p:nvSpPr>
        <p:spPr>
          <a:xfrm>
            <a:off x="30931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g340c3beda34_1_460"/>
          <p:cNvSpPr/>
          <p:nvPr/>
        </p:nvSpPr>
        <p:spPr>
          <a:xfrm>
            <a:off x="37789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g340c3beda34_1_460"/>
          <p:cNvSpPr/>
          <p:nvPr/>
        </p:nvSpPr>
        <p:spPr>
          <a:xfrm>
            <a:off x="5008320" y="160731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3" name="Google Shape;1023;g340c3beda34_1_460"/>
          <p:cNvGrpSpPr/>
          <p:nvPr/>
        </p:nvGrpSpPr>
        <p:grpSpPr>
          <a:xfrm>
            <a:off x="5678640" y="1600290"/>
            <a:ext cx="683641" cy="448469"/>
            <a:chOff x="5678640" y="2133720"/>
            <a:chExt cx="683641" cy="597958"/>
          </a:xfrm>
        </p:grpSpPr>
        <p:sp>
          <p:nvSpPr>
            <p:cNvPr id="1024" name="Google Shape;1024;g340c3beda34_1_460"/>
            <p:cNvSpPr/>
            <p:nvPr/>
          </p:nvSpPr>
          <p:spPr>
            <a:xfrm>
              <a:off x="56786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g340c3beda34_1_460"/>
            <p:cNvSpPr/>
            <p:nvPr/>
          </p:nvSpPr>
          <p:spPr>
            <a:xfrm>
              <a:off x="58172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6" name="Google Shape;1026;g340c3beda34_1_460"/>
          <p:cNvGrpSpPr/>
          <p:nvPr/>
        </p:nvGrpSpPr>
        <p:grpSpPr>
          <a:xfrm>
            <a:off x="6364440" y="1600290"/>
            <a:ext cx="683641" cy="448469"/>
            <a:chOff x="6364440" y="2133720"/>
            <a:chExt cx="683641" cy="597958"/>
          </a:xfrm>
        </p:grpSpPr>
        <p:sp>
          <p:nvSpPr>
            <p:cNvPr id="1027" name="Google Shape;1027;g340c3beda34_1_460"/>
            <p:cNvSpPr/>
            <p:nvPr/>
          </p:nvSpPr>
          <p:spPr>
            <a:xfrm>
              <a:off x="63644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g340c3beda34_1_460"/>
            <p:cNvSpPr/>
            <p:nvPr/>
          </p:nvSpPr>
          <p:spPr>
            <a:xfrm>
              <a:off x="65030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9" name="Google Shape;1029;g340c3beda34_1_460"/>
          <p:cNvGrpSpPr/>
          <p:nvPr/>
        </p:nvGrpSpPr>
        <p:grpSpPr>
          <a:xfrm>
            <a:off x="7050240" y="1600290"/>
            <a:ext cx="683641" cy="448469"/>
            <a:chOff x="7050240" y="2133720"/>
            <a:chExt cx="683641" cy="597958"/>
          </a:xfrm>
        </p:grpSpPr>
        <p:sp>
          <p:nvSpPr>
            <p:cNvPr id="1030" name="Google Shape;1030;g340c3beda34_1_460"/>
            <p:cNvSpPr/>
            <p:nvPr/>
          </p:nvSpPr>
          <p:spPr>
            <a:xfrm>
              <a:off x="70502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g340c3beda34_1_460"/>
            <p:cNvSpPr/>
            <p:nvPr/>
          </p:nvSpPr>
          <p:spPr>
            <a:xfrm>
              <a:off x="71888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2" name="Google Shape;1032;g340c3beda34_1_460"/>
          <p:cNvGrpSpPr/>
          <p:nvPr/>
        </p:nvGrpSpPr>
        <p:grpSpPr>
          <a:xfrm>
            <a:off x="7736040" y="1600290"/>
            <a:ext cx="683641" cy="448469"/>
            <a:chOff x="7736040" y="2133720"/>
            <a:chExt cx="683641" cy="597958"/>
          </a:xfrm>
        </p:grpSpPr>
        <p:sp>
          <p:nvSpPr>
            <p:cNvPr id="1033" name="Google Shape;1033;g340c3beda34_1_460"/>
            <p:cNvSpPr/>
            <p:nvPr/>
          </p:nvSpPr>
          <p:spPr>
            <a:xfrm>
              <a:off x="77360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g340c3beda34_1_460"/>
            <p:cNvSpPr/>
            <p:nvPr/>
          </p:nvSpPr>
          <p:spPr>
            <a:xfrm>
              <a:off x="78746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5" name="Google Shape;1035;g340c3beda34_1_460"/>
          <p:cNvSpPr/>
          <p:nvPr/>
        </p:nvSpPr>
        <p:spPr>
          <a:xfrm>
            <a:off x="58600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g340c3beda34_1_460"/>
          <p:cNvSpPr/>
          <p:nvPr/>
        </p:nvSpPr>
        <p:spPr>
          <a:xfrm>
            <a:off x="65458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g340c3beda34_1_460"/>
          <p:cNvSpPr/>
          <p:nvPr/>
        </p:nvSpPr>
        <p:spPr>
          <a:xfrm>
            <a:off x="72316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g340c3beda34_1_460"/>
          <p:cNvSpPr/>
          <p:nvPr/>
        </p:nvSpPr>
        <p:spPr>
          <a:xfrm>
            <a:off x="79174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g340c3beda34_1_460"/>
          <p:cNvSpPr/>
          <p:nvPr/>
        </p:nvSpPr>
        <p:spPr>
          <a:xfrm>
            <a:off x="4916520" y="2636010"/>
            <a:ext cx="70632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C'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0" name="Google Shape;1040;g340c3beda34_1_460"/>
          <p:cNvGrpSpPr/>
          <p:nvPr/>
        </p:nvGrpSpPr>
        <p:grpSpPr>
          <a:xfrm>
            <a:off x="5678640" y="2628990"/>
            <a:ext cx="683641" cy="448469"/>
            <a:chOff x="5678640" y="3505320"/>
            <a:chExt cx="683641" cy="597958"/>
          </a:xfrm>
        </p:grpSpPr>
        <p:sp>
          <p:nvSpPr>
            <p:cNvPr id="1041" name="Google Shape;1041;g340c3beda34_1_460"/>
            <p:cNvSpPr/>
            <p:nvPr/>
          </p:nvSpPr>
          <p:spPr>
            <a:xfrm>
              <a:off x="567864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g340c3beda34_1_460"/>
            <p:cNvSpPr/>
            <p:nvPr/>
          </p:nvSpPr>
          <p:spPr>
            <a:xfrm>
              <a:off x="581724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3" name="Google Shape;1043;g340c3beda34_1_460"/>
          <p:cNvGrpSpPr/>
          <p:nvPr/>
        </p:nvGrpSpPr>
        <p:grpSpPr>
          <a:xfrm>
            <a:off x="6364440" y="2628990"/>
            <a:ext cx="683641" cy="448469"/>
            <a:chOff x="6364440" y="3505320"/>
            <a:chExt cx="683641" cy="597958"/>
          </a:xfrm>
        </p:grpSpPr>
        <p:sp>
          <p:nvSpPr>
            <p:cNvPr id="1044" name="Google Shape;1044;g340c3beda34_1_460"/>
            <p:cNvSpPr/>
            <p:nvPr/>
          </p:nvSpPr>
          <p:spPr>
            <a:xfrm>
              <a:off x="636444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g340c3beda34_1_460"/>
            <p:cNvSpPr/>
            <p:nvPr/>
          </p:nvSpPr>
          <p:spPr>
            <a:xfrm>
              <a:off x="650304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6" name="Google Shape;1046;g340c3beda34_1_460"/>
          <p:cNvGrpSpPr/>
          <p:nvPr/>
        </p:nvGrpSpPr>
        <p:grpSpPr>
          <a:xfrm>
            <a:off x="7050240" y="2628990"/>
            <a:ext cx="683641" cy="448469"/>
            <a:chOff x="7050240" y="3505320"/>
            <a:chExt cx="683641" cy="597958"/>
          </a:xfrm>
        </p:grpSpPr>
        <p:sp>
          <p:nvSpPr>
            <p:cNvPr id="1047" name="Google Shape;1047;g340c3beda34_1_460"/>
            <p:cNvSpPr/>
            <p:nvPr/>
          </p:nvSpPr>
          <p:spPr>
            <a:xfrm>
              <a:off x="705024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g340c3beda34_1_460"/>
            <p:cNvSpPr/>
            <p:nvPr/>
          </p:nvSpPr>
          <p:spPr>
            <a:xfrm>
              <a:off x="718884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9" name="Google Shape;1049;g340c3beda34_1_460"/>
          <p:cNvGrpSpPr/>
          <p:nvPr/>
        </p:nvGrpSpPr>
        <p:grpSpPr>
          <a:xfrm>
            <a:off x="7736040" y="2628990"/>
            <a:ext cx="683641" cy="448469"/>
            <a:chOff x="7736040" y="3505320"/>
            <a:chExt cx="683641" cy="597958"/>
          </a:xfrm>
        </p:grpSpPr>
        <p:sp>
          <p:nvSpPr>
            <p:cNvPr id="1050" name="Google Shape;1050;g340c3beda34_1_460"/>
            <p:cNvSpPr/>
            <p:nvPr/>
          </p:nvSpPr>
          <p:spPr>
            <a:xfrm>
              <a:off x="773604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g340c3beda34_1_460"/>
            <p:cNvSpPr/>
            <p:nvPr/>
          </p:nvSpPr>
          <p:spPr>
            <a:xfrm>
              <a:off x="787464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2" name="Google Shape;1052;g340c3beda34_1_460"/>
          <p:cNvSpPr/>
          <p:nvPr/>
        </p:nvSpPr>
        <p:spPr>
          <a:xfrm>
            <a:off x="361800" y="3600450"/>
            <a:ext cx="8781858" cy="8775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 (i = 1; i &lt;= k; i++)	</a:t>
            </a:r>
            <a:endParaRPr i="0" sz="24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C[i] = C[i] + C[i-1];</a:t>
            </a:r>
            <a:endParaRPr i="0" sz="24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3" name="Google Shape;1053;g340c3beda34_1_460"/>
          <p:cNvSpPr/>
          <p:nvPr/>
        </p:nvSpPr>
        <p:spPr>
          <a:xfrm>
            <a:off x="4916525" y="3399350"/>
            <a:ext cx="4210812" cy="801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b="1" lang="en" sz="2000">
                <a:latin typeface="Trebuchet MS"/>
                <a:ea typeface="Trebuchet MS"/>
                <a:cs typeface="Trebuchet MS"/>
                <a:sym typeface="Trebuchet MS"/>
              </a:rPr>
              <a:t>’ represents the state of C after C[i] = C[i] + C[i-1] operation</a:t>
            </a:r>
            <a:endParaRPr i="0" sz="20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340c3beda34_1_523"/>
          <p:cNvSpPr/>
          <p:nvPr/>
        </p:nvSpPr>
        <p:spPr>
          <a:xfrm>
            <a:off x="1447560" y="228420"/>
            <a:ext cx="7543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Loop 4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g340c3beda34_1_523"/>
          <p:cNvSpPr/>
          <p:nvPr/>
        </p:nvSpPr>
        <p:spPr>
          <a:xfrm>
            <a:off x="177480" y="158949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0" name="Google Shape;1060;g340c3beda34_1_523"/>
          <p:cNvGrpSpPr/>
          <p:nvPr/>
        </p:nvGrpSpPr>
        <p:grpSpPr>
          <a:xfrm>
            <a:off x="853920" y="1582470"/>
            <a:ext cx="684000" cy="448469"/>
            <a:chOff x="853920" y="2109960"/>
            <a:chExt cx="684000" cy="597958"/>
          </a:xfrm>
        </p:grpSpPr>
        <p:sp>
          <p:nvSpPr>
            <p:cNvPr id="1061" name="Google Shape;1061;g340c3beda34_1_523"/>
            <p:cNvSpPr/>
            <p:nvPr/>
          </p:nvSpPr>
          <p:spPr>
            <a:xfrm>
              <a:off x="8539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g340c3beda34_1_523"/>
            <p:cNvSpPr/>
            <p:nvPr/>
          </p:nvSpPr>
          <p:spPr>
            <a:xfrm>
              <a:off x="9928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3" name="Google Shape;1063;g340c3beda34_1_523"/>
          <p:cNvGrpSpPr/>
          <p:nvPr/>
        </p:nvGrpSpPr>
        <p:grpSpPr>
          <a:xfrm>
            <a:off x="1539720" y="1582470"/>
            <a:ext cx="684000" cy="448469"/>
            <a:chOff x="1539720" y="2109960"/>
            <a:chExt cx="684000" cy="597958"/>
          </a:xfrm>
        </p:grpSpPr>
        <p:sp>
          <p:nvSpPr>
            <p:cNvPr id="1064" name="Google Shape;1064;g340c3beda34_1_523"/>
            <p:cNvSpPr/>
            <p:nvPr/>
          </p:nvSpPr>
          <p:spPr>
            <a:xfrm>
              <a:off x="15397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g340c3beda34_1_523"/>
            <p:cNvSpPr/>
            <p:nvPr/>
          </p:nvSpPr>
          <p:spPr>
            <a:xfrm>
              <a:off x="16786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6" name="Google Shape;1066;g340c3beda34_1_523"/>
          <p:cNvGrpSpPr/>
          <p:nvPr/>
        </p:nvGrpSpPr>
        <p:grpSpPr>
          <a:xfrm>
            <a:off x="2225520" y="1582470"/>
            <a:ext cx="684000" cy="448469"/>
            <a:chOff x="2225520" y="2109960"/>
            <a:chExt cx="684000" cy="597958"/>
          </a:xfrm>
        </p:grpSpPr>
        <p:sp>
          <p:nvSpPr>
            <p:cNvPr id="1067" name="Google Shape;1067;g340c3beda34_1_523"/>
            <p:cNvSpPr/>
            <p:nvPr/>
          </p:nvSpPr>
          <p:spPr>
            <a:xfrm>
              <a:off x="22255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g340c3beda34_1_523"/>
            <p:cNvSpPr/>
            <p:nvPr/>
          </p:nvSpPr>
          <p:spPr>
            <a:xfrm>
              <a:off x="23644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9" name="Google Shape;1069;g340c3beda34_1_523"/>
          <p:cNvGrpSpPr/>
          <p:nvPr/>
        </p:nvGrpSpPr>
        <p:grpSpPr>
          <a:xfrm>
            <a:off x="2911320" y="1582470"/>
            <a:ext cx="684000" cy="448469"/>
            <a:chOff x="2911320" y="2109960"/>
            <a:chExt cx="684000" cy="597958"/>
          </a:xfrm>
        </p:grpSpPr>
        <p:sp>
          <p:nvSpPr>
            <p:cNvPr id="1070" name="Google Shape;1070;g340c3beda34_1_523"/>
            <p:cNvSpPr/>
            <p:nvPr/>
          </p:nvSpPr>
          <p:spPr>
            <a:xfrm>
              <a:off x="29113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g340c3beda34_1_523"/>
            <p:cNvSpPr/>
            <p:nvPr/>
          </p:nvSpPr>
          <p:spPr>
            <a:xfrm>
              <a:off x="30502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2" name="Google Shape;1072;g340c3beda34_1_523"/>
          <p:cNvGrpSpPr/>
          <p:nvPr/>
        </p:nvGrpSpPr>
        <p:grpSpPr>
          <a:xfrm>
            <a:off x="3597120" y="1582470"/>
            <a:ext cx="684000" cy="448469"/>
            <a:chOff x="3597120" y="2109960"/>
            <a:chExt cx="684000" cy="597958"/>
          </a:xfrm>
        </p:grpSpPr>
        <p:sp>
          <p:nvSpPr>
            <p:cNvPr id="1073" name="Google Shape;1073;g340c3beda34_1_523"/>
            <p:cNvSpPr/>
            <p:nvPr/>
          </p:nvSpPr>
          <p:spPr>
            <a:xfrm>
              <a:off x="35971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g340c3beda34_1_523"/>
            <p:cNvSpPr/>
            <p:nvPr/>
          </p:nvSpPr>
          <p:spPr>
            <a:xfrm>
              <a:off x="37360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5" name="Google Shape;1075;g340c3beda34_1_523"/>
          <p:cNvSpPr/>
          <p:nvPr/>
        </p:nvSpPr>
        <p:spPr>
          <a:xfrm>
            <a:off x="188640" y="263601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g340c3beda34_1_523"/>
          <p:cNvSpPr/>
          <p:nvPr/>
        </p:nvSpPr>
        <p:spPr>
          <a:xfrm>
            <a:off x="8539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g340c3beda34_1_523"/>
          <p:cNvSpPr/>
          <p:nvPr/>
        </p:nvSpPr>
        <p:spPr>
          <a:xfrm>
            <a:off x="15397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8" name="Google Shape;1078;g340c3beda34_1_523"/>
          <p:cNvGrpSpPr/>
          <p:nvPr/>
        </p:nvGrpSpPr>
        <p:grpSpPr>
          <a:xfrm>
            <a:off x="2225520" y="2628990"/>
            <a:ext cx="684000" cy="448469"/>
            <a:chOff x="2225520" y="3505320"/>
            <a:chExt cx="684000" cy="597958"/>
          </a:xfrm>
        </p:grpSpPr>
        <p:sp>
          <p:nvSpPr>
            <p:cNvPr id="1079" name="Google Shape;1079;g340c3beda34_1_523"/>
            <p:cNvSpPr/>
            <p:nvPr/>
          </p:nvSpPr>
          <p:spPr>
            <a:xfrm>
              <a:off x="2225520" y="350532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g340c3beda34_1_523"/>
            <p:cNvSpPr/>
            <p:nvPr/>
          </p:nvSpPr>
          <p:spPr>
            <a:xfrm>
              <a:off x="236448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1" name="Google Shape;1081;g340c3beda34_1_523"/>
          <p:cNvSpPr/>
          <p:nvPr/>
        </p:nvSpPr>
        <p:spPr>
          <a:xfrm>
            <a:off x="29113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g340c3beda34_1_523"/>
          <p:cNvSpPr/>
          <p:nvPr/>
        </p:nvSpPr>
        <p:spPr>
          <a:xfrm>
            <a:off x="35971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g340c3beda34_1_523"/>
          <p:cNvSpPr/>
          <p:nvPr/>
        </p:nvSpPr>
        <p:spPr>
          <a:xfrm>
            <a:off x="10357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g340c3beda34_1_523"/>
          <p:cNvSpPr/>
          <p:nvPr/>
        </p:nvSpPr>
        <p:spPr>
          <a:xfrm>
            <a:off x="17215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g340c3beda34_1_523"/>
          <p:cNvSpPr/>
          <p:nvPr/>
        </p:nvSpPr>
        <p:spPr>
          <a:xfrm>
            <a:off x="24073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g340c3beda34_1_523"/>
          <p:cNvSpPr/>
          <p:nvPr/>
        </p:nvSpPr>
        <p:spPr>
          <a:xfrm>
            <a:off x="30931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g340c3beda34_1_523"/>
          <p:cNvSpPr/>
          <p:nvPr/>
        </p:nvSpPr>
        <p:spPr>
          <a:xfrm>
            <a:off x="37789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g340c3beda34_1_523"/>
          <p:cNvSpPr/>
          <p:nvPr/>
        </p:nvSpPr>
        <p:spPr>
          <a:xfrm>
            <a:off x="5008320" y="160731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9" name="Google Shape;1089;g340c3beda34_1_523"/>
          <p:cNvGrpSpPr/>
          <p:nvPr/>
        </p:nvGrpSpPr>
        <p:grpSpPr>
          <a:xfrm>
            <a:off x="5678640" y="1600290"/>
            <a:ext cx="683641" cy="448469"/>
            <a:chOff x="5678640" y="2133720"/>
            <a:chExt cx="683641" cy="597958"/>
          </a:xfrm>
        </p:grpSpPr>
        <p:sp>
          <p:nvSpPr>
            <p:cNvPr id="1090" name="Google Shape;1090;g340c3beda34_1_523"/>
            <p:cNvSpPr/>
            <p:nvPr/>
          </p:nvSpPr>
          <p:spPr>
            <a:xfrm>
              <a:off x="56786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g340c3beda34_1_523"/>
            <p:cNvSpPr/>
            <p:nvPr/>
          </p:nvSpPr>
          <p:spPr>
            <a:xfrm>
              <a:off x="58172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2" name="Google Shape;1092;g340c3beda34_1_523"/>
          <p:cNvGrpSpPr/>
          <p:nvPr/>
        </p:nvGrpSpPr>
        <p:grpSpPr>
          <a:xfrm>
            <a:off x="6364440" y="1600290"/>
            <a:ext cx="683641" cy="448469"/>
            <a:chOff x="6364440" y="2133720"/>
            <a:chExt cx="683641" cy="597958"/>
          </a:xfrm>
        </p:grpSpPr>
        <p:sp>
          <p:nvSpPr>
            <p:cNvPr id="1093" name="Google Shape;1093;g340c3beda34_1_523"/>
            <p:cNvSpPr/>
            <p:nvPr/>
          </p:nvSpPr>
          <p:spPr>
            <a:xfrm>
              <a:off x="63644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g340c3beda34_1_523"/>
            <p:cNvSpPr/>
            <p:nvPr/>
          </p:nvSpPr>
          <p:spPr>
            <a:xfrm>
              <a:off x="65030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5" name="Google Shape;1095;g340c3beda34_1_523"/>
          <p:cNvGrpSpPr/>
          <p:nvPr/>
        </p:nvGrpSpPr>
        <p:grpSpPr>
          <a:xfrm>
            <a:off x="7050240" y="1600290"/>
            <a:ext cx="683641" cy="448469"/>
            <a:chOff x="7050240" y="2133720"/>
            <a:chExt cx="683641" cy="597958"/>
          </a:xfrm>
        </p:grpSpPr>
        <p:sp>
          <p:nvSpPr>
            <p:cNvPr id="1096" name="Google Shape;1096;g340c3beda34_1_523"/>
            <p:cNvSpPr/>
            <p:nvPr/>
          </p:nvSpPr>
          <p:spPr>
            <a:xfrm>
              <a:off x="70502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g340c3beda34_1_523"/>
            <p:cNvSpPr/>
            <p:nvPr/>
          </p:nvSpPr>
          <p:spPr>
            <a:xfrm>
              <a:off x="71888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8" name="Google Shape;1098;g340c3beda34_1_523"/>
          <p:cNvGrpSpPr/>
          <p:nvPr/>
        </p:nvGrpSpPr>
        <p:grpSpPr>
          <a:xfrm>
            <a:off x="7736040" y="1600290"/>
            <a:ext cx="683641" cy="448469"/>
            <a:chOff x="7736040" y="2133720"/>
            <a:chExt cx="683641" cy="597958"/>
          </a:xfrm>
        </p:grpSpPr>
        <p:sp>
          <p:nvSpPr>
            <p:cNvPr id="1099" name="Google Shape;1099;g340c3beda34_1_523"/>
            <p:cNvSpPr/>
            <p:nvPr/>
          </p:nvSpPr>
          <p:spPr>
            <a:xfrm>
              <a:off x="77360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g340c3beda34_1_523"/>
            <p:cNvSpPr/>
            <p:nvPr/>
          </p:nvSpPr>
          <p:spPr>
            <a:xfrm>
              <a:off x="78746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1" name="Google Shape;1101;g340c3beda34_1_523"/>
          <p:cNvSpPr/>
          <p:nvPr/>
        </p:nvSpPr>
        <p:spPr>
          <a:xfrm>
            <a:off x="58600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g340c3beda34_1_523"/>
          <p:cNvSpPr/>
          <p:nvPr/>
        </p:nvSpPr>
        <p:spPr>
          <a:xfrm>
            <a:off x="65458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g340c3beda34_1_523"/>
          <p:cNvSpPr/>
          <p:nvPr/>
        </p:nvSpPr>
        <p:spPr>
          <a:xfrm>
            <a:off x="72316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g340c3beda34_1_523"/>
          <p:cNvSpPr/>
          <p:nvPr/>
        </p:nvSpPr>
        <p:spPr>
          <a:xfrm>
            <a:off x="79174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g340c3beda34_1_523"/>
          <p:cNvSpPr/>
          <p:nvPr/>
        </p:nvSpPr>
        <p:spPr>
          <a:xfrm>
            <a:off x="4916520" y="2636010"/>
            <a:ext cx="70632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C'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6" name="Google Shape;1106;g340c3beda34_1_523"/>
          <p:cNvGrpSpPr/>
          <p:nvPr/>
        </p:nvGrpSpPr>
        <p:grpSpPr>
          <a:xfrm>
            <a:off x="5678640" y="2628990"/>
            <a:ext cx="683641" cy="448469"/>
            <a:chOff x="5678640" y="3505320"/>
            <a:chExt cx="683641" cy="597958"/>
          </a:xfrm>
        </p:grpSpPr>
        <p:sp>
          <p:nvSpPr>
            <p:cNvPr id="1107" name="Google Shape;1107;g340c3beda34_1_523"/>
            <p:cNvSpPr/>
            <p:nvPr/>
          </p:nvSpPr>
          <p:spPr>
            <a:xfrm>
              <a:off x="567864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g340c3beda34_1_523"/>
            <p:cNvSpPr/>
            <p:nvPr/>
          </p:nvSpPr>
          <p:spPr>
            <a:xfrm>
              <a:off x="581724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9" name="Google Shape;1109;g340c3beda34_1_523"/>
          <p:cNvGrpSpPr/>
          <p:nvPr/>
        </p:nvGrpSpPr>
        <p:grpSpPr>
          <a:xfrm>
            <a:off x="6364440" y="2628990"/>
            <a:ext cx="683641" cy="448469"/>
            <a:chOff x="6364440" y="3505320"/>
            <a:chExt cx="683641" cy="597958"/>
          </a:xfrm>
        </p:grpSpPr>
        <p:sp>
          <p:nvSpPr>
            <p:cNvPr id="1110" name="Google Shape;1110;g340c3beda34_1_523"/>
            <p:cNvSpPr/>
            <p:nvPr/>
          </p:nvSpPr>
          <p:spPr>
            <a:xfrm>
              <a:off x="636444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g340c3beda34_1_523"/>
            <p:cNvSpPr/>
            <p:nvPr/>
          </p:nvSpPr>
          <p:spPr>
            <a:xfrm>
              <a:off x="650304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2" name="Google Shape;1112;g340c3beda34_1_523"/>
          <p:cNvGrpSpPr/>
          <p:nvPr/>
        </p:nvGrpSpPr>
        <p:grpSpPr>
          <a:xfrm>
            <a:off x="7050240" y="2628990"/>
            <a:ext cx="683641" cy="448469"/>
            <a:chOff x="7050240" y="3505320"/>
            <a:chExt cx="683641" cy="597958"/>
          </a:xfrm>
        </p:grpSpPr>
        <p:sp>
          <p:nvSpPr>
            <p:cNvPr id="1113" name="Google Shape;1113;g340c3beda34_1_523"/>
            <p:cNvSpPr/>
            <p:nvPr/>
          </p:nvSpPr>
          <p:spPr>
            <a:xfrm>
              <a:off x="705024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g340c3beda34_1_523"/>
            <p:cNvSpPr/>
            <p:nvPr/>
          </p:nvSpPr>
          <p:spPr>
            <a:xfrm>
              <a:off x="718884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5" name="Google Shape;1115;g340c3beda34_1_523"/>
          <p:cNvGrpSpPr/>
          <p:nvPr/>
        </p:nvGrpSpPr>
        <p:grpSpPr>
          <a:xfrm>
            <a:off x="7736040" y="2628990"/>
            <a:ext cx="683641" cy="448469"/>
            <a:chOff x="7736040" y="3505320"/>
            <a:chExt cx="683641" cy="597958"/>
          </a:xfrm>
        </p:grpSpPr>
        <p:sp>
          <p:nvSpPr>
            <p:cNvPr id="1116" name="Google Shape;1116;g340c3beda34_1_523"/>
            <p:cNvSpPr/>
            <p:nvPr/>
          </p:nvSpPr>
          <p:spPr>
            <a:xfrm>
              <a:off x="773604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g340c3beda34_1_523"/>
            <p:cNvSpPr/>
            <p:nvPr/>
          </p:nvSpPr>
          <p:spPr>
            <a:xfrm>
              <a:off x="787464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8" name="Google Shape;1118;g340c3beda34_1_523"/>
          <p:cNvSpPr/>
          <p:nvPr/>
        </p:nvSpPr>
        <p:spPr>
          <a:xfrm>
            <a:off x="319450" y="3280825"/>
            <a:ext cx="8057880" cy="14859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 (j = n; j &gt;= 1; j--)	</a:t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B[C[A[j]]] = A[j];</a:t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C[A[j]] --;</a:t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9" name="Google Shape;1119;g340c3beda34_1_523"/>
          <p:cNvSpPr/>
          <p:nvPr/>
        </p:nvSpPr>
        <p:spPr>
          <a:xfrm flipH="1">
            <a:off x="2605662" y="2032290"/>
            <a:ext cx="1371978" cy="59697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000000"/>
            </a:solidFill>
            <a:prstDash val="solid"/>
            <a:miter lim="8000"/>
            <a:headEnd len="sm" w="sm" type="none"/>
            <a:tailEnd len="lg" w="lg" type="triangle"/>
          </a:ln>
        </p:spPr>
      </p:sp>
      <p:sp>
        <p:nvSpPr>
          <p:cNvPr id="1120" name="Google Shape;1120;g340c3beda34_1_523"/>
          <p:cNvSpPr/>
          <p:nvPr/>
        </p:nvSpPr>
        <p:spPr>
          <a:xfrm>
            <a:off x="5047875" y="3399350"/>
            <a:ext cx="3897126" cy="801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b="1" lang="en" sz="2000">
                <a:latin typeface="Trebuchet MS"/>
                <a:ea typeface="Trebuchet MS"/>
                <a:cs typeface="Trebuchet MS"/>
                <a:sym typeface="Trebuchet MS"/>
              </a:rPr>
              <a:t>’ represents the state of C after C[A[j]]-- operation</a:t>
            </a:r>
            <a:endParaRPr i="0" sz="20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340c3beda34_1_588"/>
          <p:cNvSpPr/>
          <p:nvPr/>
        </p:nvSpPr>
        <p:spPr>
          <a:xfrm>
            <a:off x="1447560" y="228420"/>
            <a:ext cx="7543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Loop 4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g340c3beda34_1_588"/>
          <p:cNvSpPr/>
          <p:nvPr/>
        </p:nvSpPr>
        <p:spPr>
          <a:xfrm>
            <a:off x="177480" y="158949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7" name="Google Shape;1127;g340c3beda34_1_588"/>
          <p:cNvGrpSpPr/>
          <p:nvPr/>
        </p:nvGrpSpPr>
        <p:grpSpPr>
          <a:xfrm>
            <a:off x="853920" y="1582470"/>
            <a:ext cx="684000" cy="448469"/>
            <a:chOff x="853920" y="2109960"/>
            <a:chExt cx="684000" cy="597958"/>
          </a:xfrm>
        </p:grpSpPr>
        <p:sp>
          <p:nvSpPr>
            <p:cNvPr id="1128" name="Google Shape;1128;g340c3beda34_1_588"/>
            <p:cNvSpPr/>
            <p:nvPr/>
          </p:nvSpPr>
          <p:spPr>
            <a:xfrm>
              <a:off x="8539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g340c3beda34_1_588"/>
            <p:cNvSpPr/>
            <p:nvPr/>
          </p:nvSpPr>
          <p:spPr>
            <a:xfrm>
              <a:off x="9928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0" name="Google Shape;1130;g340c3beda34_1_588"/>
          <p:cNvGrpSpPr/>
          <p:nvPr/>
        </p:nvGrpSpPr>
        <p:grpSpPr>
          <a:xfrm>
            <a:off x="1539720" y="1582470"/>
            <a:ext cx="684000" cy="448469"/>
            <a:chOff x="1539720" y="2109960"/>
            <a:chExt cx="684000" cy="597958"/>
          </a:xfrm>
        </p:grpSpPr>
        <p:sp>
          <p:nvSpPr>
            <p:cNvPr id="1131" name="Google Shape;1131;g340c3beda34_1_588"/>
            <p:cNvSpPr/>
            <p:nvPr/>
          </p:nvSpPr>
          <p:spPr>
            <a:xfrm>
              <a:off x="15397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g340c3beda34_1_588"/>
            <p:cNvSpPr/>
            <p:nvPr/>
          </p:nvSpPr>
          <p:spPr>
            <a:xfrm>
              <a:off x="16786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3" name="Google Shape;1133;g340c3beda34_1_588"/>
          <p:cNvGrpSpPr/>
          <p:nvPr/>
        </p:nvGrpSpPr>
        <p:grpSpPr>
          <a:xfrm>
            <a:off x="2225520" y="1582470"/>
            <a:ext cx="684000" cy="448469"/>
            <a:chOff x="2225520" y="2109960"/>
            <a:chExt cx="684000" cy="597958"/>
          </a:xfrm>
        </p:grpSpPr>
        <p:sp>
          <p:nvSpPr>
            <p:cNvPr id="1134" name="Google Shape;1134;g340c3beda34_1_588"/>
            <p:cNvSpPr/>
            <p:nvPr/>
          </p:nvSpPr>
          <p:spPr>
            <a:xfrm>
              <a:off x="22255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g340c3beda34_1_588"/>
            <p:cNvSpPr/>
            <p:nvPr/>
          </p:nvSpPr>
          <p:spPr>
            <a:xfrm>
              <a:off x="23644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6" name="Google Shape;1136;g340c3beda34_1_588"/>
          <p:cNvGrpSpPr/>
          <p:nvPr/>
        </p:nvGrpSpPr>
        <p:grpSpPr>
          <a:xfrm>
            <a:off x="2911320" y="1582470"/>
            <a:ext cx="684000" cy="448469"/>
            <a:chOff x="2911320" y="2109960"/>
            <a:chExt cx="684000" cy="597958"/>
          </a:xfrm>
        </p:grpSpPr>
        <p:sp>
          <p:nvSpPr>
            <p:cNvPr id="1137" name="Google Shape;1137;g340c3beda34_1_588"/>
            <p:cNvSpPr/>
            <p:nvPr/>
          </p:nvSpPr>
          <p:spPr>
            <a:xfrm>
              <a:off x="29113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g340c3beda34_1_588"/>
            <p:cNvSpPr/>
            <p:nvPr/>
          </p:nvSpPr>
          <p:spPr>
            <a:xfrm>
              <a:off x="30502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9" name="Google Shape;1139;g340c3beda34_1_588"/>
          <p:cNvGrpSpPr/>
          <p:nvPr/>
        </p:nvGrpSpPr>
        <p:grpSpPr>
          <a:xfrm>
            <a:off x="3597120" y="1582470"/>
            <a:ext cx="684000" cy="448469"/>
            <a:chOff x="3597120" y="2109960"/>
            <a:chExt cx="684000" cy="597958"/>
          </a:xfrm>
        </p:grpSpPr>
        <p:sp>
          <p:nvSpPr>
            <p:cNvPr id="1140" name="Google Shape;1140;g340c3beda34_1_588"/>
            <p:cNvSpPr/>
            <p:nvPr/>
          </p:nvSpPr>
          <p:spPr>
            <a:xfrm>
              <a:off x="35971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g340c3beda34_1_588"/>
            <p:cNvSpPr/>
            <p:nvPr/>
          </p:nvSpPr>
          <p:spPr>
            <a:xfrm>
              <a:off x="37360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2" name="Google Shape;1142;g340c3beda34_1_588"/>
          <p:cNvSpPr/>
          <p:nvPr/>
        </p:nvSpPr>
        <p:spPr>
          <a:xfrm>
            <a:off x="188640" y="263601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g340c3beda34_1_588"/>
          <p:cNvSpPr/>
          <p:nvPr/>
        </p:nvSpPr>
        <p:spPr>
          <a:xfrm>
            <a:off x="8539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g340c3beda34_1_588"/>
          <p:cNvSpPr/>
          <p:nvPr/>
        </p:nvSpPr>
        <p:spPr>
          <a:xfrm>
            <a:off x="15397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5" name="Google Shape;1145;g340c3beda34_1_588"/>
          <p:cNvGrpSpPr/>
          <p:nvPr/>
        </p:nvGrpSpPr>
        <p:grpSpPr>
          <a:xfrm>
            <a:off x="2225520" y="2628990"/>
            <a:ext cx="684000" cy="448469"/>
            <a:chOff x="2225520" y="3505320"/>
            <a:chExt cx="684000" cy="597958"/>
          </a:xfrm>
        </p:grpSpPr>
        <p:sp>
          <p:nvSpPr>
            <p:cNvPr id="1146" name="Google Shape;1146;g340c3beda34_1_588"/>
            <p:cNvSpPr/>
            <p:nvPr/>
          </p:nvSpPr>
          <p:spPr>
            <a:xfrm>
              <a:off x="2225520" y="350532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g340c3beda34_1_588"/>
            <p:cNvSpPr/>
            <p:nvPr/>
          </p:nvSpPr>
          <p:spPr>
            <a:xfrm>
              <a:off x="236448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8" name="Google Shape;1148;g340c3beda34_1_588"/>
          <p:cNvSpPr/>
          <p:nvPr/>
        </p:nvSpPr>
        <p:spPr>
          <a:xfrm>
            <a:off x="29113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9" name="Google Shape;1149;g340c3beda34_1_588"/>
          <p:cNvGrpSpPr/>
          <p:nvPr/>
        </p:nvGrpSpPr>
        <p:grpSpPr>
          <a:xfrm>
            <a:off x="3597120" y="2628990"/>
            <a:ext cx="684000" cy="448469"/>
            <a:chOff x="3597120" y="3505320"/>
            <a:chExt cx="684000" cy="597958"/>
          </a:xfrm>
        </p:grpSpPr>
        <p:sp>
          <p:nvSpPr>
            <p:cNvPr id="1150" name="Google Shape;1150;g340c3beda34_1_588"/>
            <p:cNvSpPr/>
            <p:nvPr/>
          </p:nvSpPr>
          <p:spPr>
            <a:xfrm>
              <a:off x="3597120" y="350532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g340c3beda34_1_588"/>
            <p:cNvSpPr/>
            <p:nvPr/>
          </p:nvSpPr>
          <p:spPr>
            <a:xfrm>
              <a:off x="373608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2" name="Google Shape;1152;g340c3beda34_1_588"/>
          <p:cNvSpPr/>
          <p:nvPr/>
        </p:nvSpPr>
        <p:spPr>
          <a:xfrm>
            <a:off x="10357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g340c3beda34_1_588"/>
          <p:cNvSpPr/>
          <p:nvPr/>
        </p:nvSpPr>
        <p:spPr>
          <a:xfrm>
            <a:off x="17215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g340c3beda34_1_588"/>
          <p:cNvSpPr/>
          <p:nvPr/>
        </p:nvSpPr>
        <p:spPr>
          <a:xfrm>
            <a:off x="24073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g340c3beda34_1_588"/>
          <p:cNvSpPr/>
          <p:nvPr/>
        </p:nvSpPr>
        <p:spPr>
          <a:xfrm>
            <a:off x="30931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g340c3beda34_1_588"/>
          <p:cNvSpPr/>
          <p:nvPr/>
        </p:nvSpPr>
        <p:spPr>
          <a:xfrm>
            <a:off x="37789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g340c3beda34_1_588"/>
          <p:cNvSpPr/>
          <p:nvPr/>
        </p:nvSpPr>
        <p:spPr>
          <a:xfrm>
            <a:off x="5008320" y="160731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8" name="Google Shape;1158;g340c3beda34_1_588"/>
          <p:cNvGrpSpPr/>
          <p:nvPr/>
        </p:nvGrpSpPr>
        <p:grpSpPr>
          <a:xfrm>
            <a:off x="5678640" y="1600290"/>
            <a:ext cx="683641" cy="448469"/>
            <a:chOff x="5678640" y="2133720"/>
            <a:chExt cx="683641" cy="597958"/>
          </a:xfrm>
        </p:grpSpPr>
        <p:sp>
          <p:nvSpPr>
            <p:cNvPr id="1159" name="Google Shape;1159;g340c3beda34_1_588"/>
            <p:cNvSpPr/>
            <p:nvPr/>
          </p:nvSpPr>
          <p:spPr>
            <a:xfrm>
              <a:off x="56786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g340c3beda34_1_588"/>
            <p:cNvSpPr/>
            <p:nvPr/>
          </p:nvSpPr>
          <p:spPr>
            <a:xfrm>
              <a:off x="58172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1" name="Google Shape;1161;g340c3beda34_1_588"/>
          <p:cNvGrpSpPr/>
          <p:nvPr/>
        </p:nvGrpSpPr>
        <p:grpSpPr>
          <a:xfrm>
            <a:off x="6364440" y="1600290"/>
            <a:ext cx="683641" cy="448469"/>
            <a:chOff x="6364440" y="2133720"/>
            <a:chExt cx="683641" cy="597958"/>
          </a:xfrm>
        </p:grpSpPr>
        <p:sp>
          <p:nvSpPr>
            <p:cNvPr id="1162" name="Google Shape;1162;g340c3beda34_1_588"/>
            <p:cNvSpPr/>
            <p:nvPr/>
          </p:nvSpPr>
          <p:spPr>
            <a:xfrm>
              <a:off x="63644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g340c3beda34_1_588"/>
            <p:cNvSpPr/>
            <p:nvPr/>
          </p:nvSpPr>
          <p:spPr>
            <a:xfrm>
              <a:off x="65030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4" name="Google Shape;1164;g340c3beda34_1_588"/>
          <p:cNvGrpSpPr/>
          <p:nvPr/>
        </p:nvGrpSpPr>
        <p:grpSpPr>
          <a:xfrm>
            <a:off x="7050240" y="1600290"/>
            <a:ext cx="683641" cy="448469"/>
            <a:chOff x="7050240" y="2133720"/>
            <a:chExt cx="683641" cy="597958"/>
          </a:xfrm>
        </p:grpSpPr>
        <p:sp>
          <p:nvSpPr>
            <p:cNvPr id="1165" name="Google Shape;1165;g340c3beda34_1_588"/>
            <p:cNvSpPr/>
            <p:nvPr/>
          </p:nvSpPr>
          <p:spPr>
            <a:xfrm>
              <a:off x="70502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g340c3beda34_1_588"/>
            <p:cNvSpPr/>
            <p:nvPr/>
          </p:nvSpPr>
          <p:spPr>
            <a:xfrm>
              <a:off x="71888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7" name="Google Shape;1167;g340c3beda34_1_588"/>
          <p:cNvGrpSpPr/>
          <p:nvPr/>
        </p:nvGrpSpPr>
        <p:grpSpPr>
          <a:xfrm>
            <a:off x="7736040" y="1600290"/>
            <a:ext cx="683641" cy="448469"/>
            <a:chOff x="7736040" y="2133720"/>
            <a:chExt cx="683641" cy="597958"/>
          </a:xfrm>
        </p:grpSpPr>
        <p:sp>
          <p:nvSpPr>
            <p:cNvPr id="1168" name="Google Shape;1168;g340c3beda34_1_588"/>
            <p:cNvSpPr/>
            <p:nvPr/>
          </p:nvSpPr>
          <p:spPr>
            <a:xfrm>
              <a:off x="77360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g340c3beda34_1_588"/>
            <p:cNvSpPr/>
            <p:nvPr/>
          </p:nvSpPr>
          <p:spPr>
            <a:xfrm>
              <a:off x="78746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0" name="Google Shape;1170;g340c3beda34_1_588"/>
          <p:cNvSpPr/>
          <p:nvPr/>
        </p:nvSpPr>
        <p:spPr>
          <a:xfrm>
            <a:off x="58600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g340c3beda34_1_588"/>
          <p:cNvSpPr/>
          <p:nvPr/>
        </p:nvSpPr>
        <p:spPr>
          <a:xfrm>
            <a:off x="65458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g340c3beda34_1_588"/>
          <p:cNvSpPr/>
          <p:nvPr/>
        </p:nvSpPr>
        <p:spPr>
          <a:xfrm>
            <a:off x="72316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g340c3beda34_1_588"/>
          <p:cNvSpPr/>
          <p:nvPr/>
        </p:nvSpPr>
        <p:spPr>
          <a:xfrm>
            <a:off x="79174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g340c3beda34_1_588"/>
          <p:cNvSpPr/>
          <p:nvPr/>
        </p:nvSpPr>
        <p:spPr>
          <a:xfrm>
            <a:off x="4916520" y="2636010"/>
            <a:ext cx="70632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C'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5" name="Google Shape;1175;g340c3beda34_1_588"/>
          <p:cNvGrpSpPr/>
          <p:nvPr/>
        </p:nvGrpSpPr>
        <p:grpSpPr>
          <a:xfrm>
            <a:off x="5678640" y="2628990"/>
            <a:ext cx="683641" cy="448469"/>
            <a:chOff x="5678640" y="3505320"/>
            <a:chExt cx="683641" cy="597958"/>
          </a:xfrm>
        </p:grpSpPr>
        <p:sp>
          <p:nvSpPr>
            <p:cNvPr id="1176" name="Google Shape;1176;g340c3beda34_1_588"/>
            <p:cNvSpPr/>
            <p:nvPr/>
          </p:nvSpPr>
          <p:spPr>
            <a:xfrm>
              <a:off x="567864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g340c3beda34_1_588"/>
            <p:cNvSpPr/>
            <p:nvPr/>
          </p:nvSpPr>
          <p:spPr>
            <a:xfrm>
              <a:off x="581724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8" name="Google Shape;1178;g340c3beda34_1_588"/>
          <p:cNvGrpSpPr/>
          <p:nvPr/>
        </p:nvGrpSpPr>
        <p:grpSpPr>
          <a:xfrm>
            <a:off x="6364440" y="2628990"/>
            <a:ext cx="683641" cy="448469"/>
            <a:chOff x="6364440" y="3505320"/>
            <a:chExt cx="683641" cy="597958"/>
          </a:xfrm>
        </p:grpSpPr>
        <p:sp>
          <p:nvSpPr>
            <p:cNvPr id="1179" name="Google Shape;1179;g340c3beda34_1_588"/>
            <p:cNvSpPr/>
            <p:nvPr/>
          </p:nvSpPr>
          <p:spPr>
            <a:xfrm>
              <a:off x="636444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g340c3beda34_1_588"/>
            <p:cNvSpPr/>
            <p:nvPr/>
          </p:nvSpPr>
          <p:spPr>
            <a:xfrm>
              <a:off x="650304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1" name="Google Shape;1181;g340c3beda34_1_588"/>
          <p:cNvGrpSpPr/>
          <p:nvPr/>
        </p:nvGrpSpPr>
        <p:grpSpPr>
          <a:xfrm>
            <a:off x="7050240" y="2628990"/>
            <a:ext cx="683641" cy="448469"/>
            <a:chOff x="7050240" y="3505320"/>
            <a:chExt cx="683641" cy="597958"/>
          </a:xfrm>
        </p:grpSpPr>
        <p:sp>
          <p:nvSpPr>
            <p:cNvPr id="1182" name="Google Shape;1182;g340c3beda34_1_588"/>
            <p:cNvSpPr/>
            <p:nvPr/>
          </p:nvSpPr>
          <p:spPr>
            <a:xfrm>
              <a:off x="705024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g340c3beda34_1_588"/>
            <p:cNvSpPr/>
            <p:nvPr/>
          </p:nvSpPr>
          <p:spPr>
            <a:xfrm>
              <a:off x="718884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4" name="Google Shape;1184;g340c3beda34_1_588"/>
          <p:cNvGrpSpPr/>
          <p:nvPr/>
        </p:nvGrpSpPr>
        <p:grpSpPr>
          <a:xfrm>
            <a:off x="7736040" y="2628990"/>
            <a:ext cx="683641" cy="448469"/>
            <a:chOff x="7736040" y="3505320"/>
            <a:chExt cx="683641" cy="597958"/>
          </a:xfrm>
        </p:grpSpPr>
        <p:sp>
          <p:nvSpPr>
            <p:cNvPr id="1185" name="Google Shape;1185;g340c3beda34_1_588"/>
            <p:cNvSpPr/>
            <p:nvPr/>
          </p:nvSpPr>
          <p:spPr>
            <a:xfrm>
              <a:off x="773604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g340c3beda34_1_588"/>
            <p:cNvSpPr/>
            <p:nvPr/>
          </p:nvSpPr>
          <p:spPr>
            <a:xfrm>
              <a:off x="787464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7" name="Google Shape;1187;g340c3beda34_1_588"/>
          <p:cNvSpPr/>
          <p:nvPr/>
        </p:nvSpPr>
        <p:spPr>
          <a:xfrm>
            <a:off x="3292200" y="2032290"/>
            <a:ext cx="686178" cy="59697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000000"/>
            </a:solidFill>
            <a:prstDash val="solid"/>
            <a:miter lim="8000"/>
            <a:headEnd len="sm" w="sm" type="none"/>
            <a:tailEnd len="lg" w="lg" type="triangle"/>
          </a:ln>
        </p:spPr>
      </p:sp>
      <p:sp>
        <p:nvSpPr>
          <p:cNvPr id="1188" name="Google Shape;1188;g340c3beda34_1_588"/>
          <p:cNvSpPr/>
          <p:nvPr/>
        </p:nvSpPr>
        <p:spPr>
          <a:xfrm>
            <a:off x="319450" y="3280825"/>
            <a:ext cx="8057880" cy="14859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 (j = n; j &gt;= 1; j--)	</a:t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B[C[A[j]]] = A[j];</a:t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C[A[j]] --;</a:t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9" name="Google Shape;1189;g340c3beda34_1_588"/>
          <p:cNvSpPr/>
          <p:nvPr/>
        </p:nvSpPr>
        <p:spPr>
          <a:xfrm>
            <a:off x="5047875" y="3399350"/>
            <a:ext cx="3897126" cy="801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b="1" lang="en" sz="2000">
                <a:latin typeface="Trebuchet MS"/>
                <a:ea typeface="Trebuchet MS"/>
                <a:cs typeface="Trebuchet MS"/>
                <a:sym typeface="Trebuchet MS"/>
              </a:rPr>
              <a:t>’ represents the state of C after C[A[j]]-- operation</a:t>
            </a:r>
            <a:endParaRPr i="0" sz="20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340c3beda34_1_655"/>
          <p:cNvSpPr/>
          <p:nvPr/>
        </p:nvSpPr>
        <p:spPr>
          <a:xfrm>
            <a:off x="1447560" y="228420"/>
            <a:ext cx="7543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Loop 4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g340c3beda34_1_655"/>
          <p:cNvSpPr/>
          <p:nvPr/>
        </p:nvSpPr>
        <p:spPr>
          <a:xfrm>
            <a:off x="177480" y="158949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6" name="Google Shape;1196;g340c3beda34_1_655"/>
          <p:cNvGrpSpPr/>
          <p:nvPr/>
        </p:nvGrpSpPr>
        <p:grpSpPr>
          <a:xfrm>
            <a:off x="853920" y="1582470"/>
            <a:ext cx="684000" cy="448469"/>
            <a:chOff x="853920" y="2109960"/>
            <a:chExt cx="684000" cy="597958"/>
          </a:xfrm>
        </p:grpSpPr>
        <p:sp>
          <p:nvSpPr>
            <p:cNvPr id="1197" name="Google Shape;1197;g340c3beda34_1_655"/>
            <p:cNvSpPr/>
            <p:nvPr/>
          </p:nvSpPr>
          <p:spPr>
            <a:xfrm>
              <a:off x="8539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g340c3beda34_1_655"/>
            <p:cNvSpPr/>
            <p:nvPr/>
          </p:nvSpPr>
          <p:spPr>
            <a:xfrm>
              <a:off x="9928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9" name="Google Shape;1199;g340c3beda34_1_655"/>
          <p:cNvGrpSpPr/>
          <p:nvPr/>
        </p:nvGrpSpPr>
        <p:grpSpPr>
          <a:xfrm>
            <a:off x="1539720" y="1582470"/>
            <a:ext cx="684000" cy="448469"/>
            <a:chOff x="1539720" y="2109960"/>
            <a:chExt cx="684000" cy="597958"/>
          </a:xfrm>
        </p:grpSpPr>
        <p:sp>
          <p:nvSpPr>
            <p:cNvPr id="1200" name="Google Shape;1200;g340c3beda34_1_655"/>
            <p:cNvSpPr/>
            <p:nvPr/>
          </p:nvSpPr>
          <p:spPr>
            <a:xfrm>
              <a:off x="15397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g340c3beda34_1_655"/>
            <p:cNvSpPr/>
            <p:nvPr/>
          </p:nvSpPr>
          <p:spPr>
            <a:xfrm>
              <a:off x="16786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2" name="Google Shape;1202;g340c3beda34_1_655"/>
          <p:cNvGrpSpPr/>
          <p:nvPr/>
        </p:nvGrpSpPr>
        <p:grpSpPr>
          <a:xfrm>
            <a:off x="2225520" y="1582470"/>
            <a:ext cx="684000" cy="448469"/>
            <a:chOff x="2225520" y="2109960"/>
            <a:chExt cx="684000" cy="597958"/>
          </a:xfrm>
        </p:grpSpPr>
        <p:sp>
          <p:nvSpPr>
            <p:cNvPr id="1203" name="Google Shape;1203;g340c3beda34_1_655"/>
            <p:cNvSpPr/>
            <p:nvPr/>
          </p:nvSpPr>
          <p:spPr>
            <a:xfrm>
              <a:off x="22255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g340c3beda34_1_655"/>
            <p:cNvSpPr/>
            <p:nvPr/>
          </p:nvSpPr>
          <p:spPr>
            <a:xfrm>
              <a:off x="23644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5" name="Google Shape;1205;g340c3beda34_1_655"/>
          <p:cNvGrpSpPr/>
          <p:nvPr/>
        </p:nvGrpSpPr>
        <p:grpSpPr>
          <a:xfrm>
            <a:off x="2911320" y="1582470"/>
            <a:ext cx="684000" cy="448469"/>
            <a:chOff x="2911320" y="2109960"/>
            <a:chExt cx="684000" cy="597958"/>
          </a:xfrm>
        </p:grpSpPr>
        <p:sp>
          <p:nvSpPr>
            <p:cNvPr id="1206" name="Google Shape;1206;g340c3beda34_1_655"/>
            <p:cNvSpPr/>
            <p:nvPr/>
          </p:nvSpPr>
          <p:spPr>
            <a:xfrm>
              <a:off x="29113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g340c3beda34_1_655"/>
            <p:cNvSpPr/>
            <p:nvPr/>
          </p:nvSpPr>
          <p:spPr>
            <a:xfrm>
              <a:off x="30502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8" name="Google Shape;1208;g340c3beda34_1_655"/>
          <p:cNvGrpSpPr/>
          <p:nvPr/>
        </p:nvGrpSpPr>
        <p:grpSpPr>
          <a:xfrm>
            <a:off x="3597120" y="1582470"/>
            <a:ext cx="684000" cy="448469"/>
            <a:chOff x="3597120" y="2109960"/>
            <a:chExt cx="684000" cy="597958"/>
          </a:xfrm>
        </p:grpSpPr>
        <p:sp>
          <p:nvSpPr>
            <p:cNvPr id="1209" name="Google Shape;1209;g340c3beda34_1_655"/>
            <p:cNvSpPr/>
            <p:nvPr/>
          </p:nvSpPr>
          <p:spPr>
            <a:xfrm>
              <a:off x="35971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g340c3beda34_1_655"/>
            <p:cNvSpPr/>
            <p:nvPr/>
          </p:nvSpPr>
          <p:spPr>
            <a:xfrm>
              <a:off x="37360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1" name="Google Shape;1211;g340c3beda34_1_655"/>
          <p:cNvSpPr/>
          <p:nvPr/>
        </p:nvSpPr>
        <p:spPr>
          <a:xfrm>
            <a:off x="188640" y="263601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g340c3beda34_1_655"/>
          <p:cNvSpPr/>
          <p:nvPr/>
        </p:nvSpPr>
        <p:spPr>
          <a:xfrm>
            <a:off x="8539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3" name="Google Shape;1213;g340c3beda34_1_655"/>
          <p:cNvGrpSpPr/>
          <p:nvPr/>
        </p:nvGrpSpPr>
        <p:grpSpPr>
          <a:xfrm>
            <a:off x="1539720" y="2628990"/>
            <a:ext cx="684000" cy="448469"/>
            <a:chOff x="1539720" y="3505320"/>
            <a:chExt cx="684000" cy="597958"/>
          </a:xfrm>
        </p:grpSpPr>
        <p:sp>
          <p:nvSpPr>
            <p:cNvPr id="1214" name="Google Shape;1214;g340c3beda34_1_655"/>
            <p:cNvSpPr/>
            <p:nvPr/>
          </p:nvSpPr>
          <p:spPr>
            <a:xfrm>
              <a:off x="1539720" y="350532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g340c3beda34_1_655"/>
            <p:cNvSpPr/>
            <p:nvPr/>
          </p:nvSpPr>
          <p:spPr>
            <a:xfrm>
              <a:off x="167868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6" name="Google Shape;1216;g340c3beda34_1_655"/>
          <p:cNvGrpSpPr/>
          <p:nvPr/>
        </p:nvGrpSpPr>
        <p:grpSpPr>
          <a:xfrm>
            <a:off x="2225520" y="2628990"/>
            <a:ext cx="684000" cy="448469"/>
            <a:chOff x="2225520" y="3505320"/>
            <a:chExt cx="684000" cy="597958"/>
          </a:xfrm>
        </p:grpSpPr>
        <p:sp>
          <p:nvSpPr>
            <p:cNvPr id="1217" name="Google Shape;1217;g340c3beda34_1_655"/>
            <p:cNvSpPr/>
            <p:nvPr/>
          </p:nvSpPr>
          <p:spPr>
            <a:xfrm>
              <a:off x="2225520" y="350532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g340c3beda34_1_655"/>
            <p:cNvSpPr/>
            <p:nvPr/>
          </p:nvSpPr>
          <p:spPr>
            <a:xfrm>
              <a:off x="236448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9" name="Google Shape;1219;g340c3beda34_1_655"/>
          <p:cNvSpPr/>
          <p:nvPr/>
        </p:nvSpPr>
        <p:spPr>
          <a:xfrm>
            <a:off x="29113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0" name="Google Shape;1220;g340c3beda34_1_655"/>
          <p:cNvGrpSpPr/>
          <p:nvPr/>
        </p:nvGrpSpPr>
        <p:grpSpPr>
          <a:xfrm>
            <a:off x="3597120" y="2628990"/>
            <a:ext cx="684000" cy="448469"/>
            <a:chOff x="3597120" y="3505320"/>
            <a:chExt cx="684000" cy="597958"/>
          </a:xfrm>
        </p:grpSpPr>
        <p:sp>
          <p:nvSpPr>
            <p:cNvPr id="1221" name="Google Shape;1221;g340c3beda34_1_655"/>
            <p:cNvSpPr/>
            <p:nvPr/>
          </p:nvSpPr>
          <p:spPr>
            <a:xfrm>
              <a:off x="3597120" y="350532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g340c3beda34_1_655"/>
            <p:cNvSpPr/>
            <p:nvPr/>
          </p:nvSpPr>
          <p:spPr>
            <a:xfrm>
              <a:off x="373608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3" name="Google Shape;1223;g340c3beda34_1_655"/>
          <p:cNvSpPr/>
          <p:nvPr/>
        </p:nvSpPr>
        <p:spPr>
          <a:xfrm>
            <a:off x="10357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g340c3beda34_1_655"/>
          <p:cNvSpPr/>
          <p:nvPr/>
        </p:nvSpPr>
        <p:spPr>
          <a:xfrm>
            <a:off x="17215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g340c3beda34_1_655"/>
          <p:cNvSpPr/>
          <p:nvPr/>
        </p:nvSpPr>
        <p:spPr>
          <a:xfrm>
            <a:off x="24073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g340c3beda34_1_655"/>
          <p:cNvSpPr/>
          <p:nvPr/>
        </p:nvSpPr>
        <p:spPr>
          <a:xfrm>
            <a:off x="30931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g340c3beda34_1_655"/>
          <p:cNvSpPr/>
          <p:nvPr/>
        </p:nvSpPr>
        <p:spPr>
          <a:xfrm>
            <a:off x="37789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g340c3beda34_1_655"/>
          <p:cNvSpPr/>
          <p:nvPr/>
        </p:nvSpPr>
        <p:spPr>
          <a:xfrm>
            <a:off x="5008320" y="160731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9" name="Google Shape;1229;g340c3beda34_1_655"/>
          <p:cNvGrpSpPr/>
          <p:nvPr/>
        </p:nvGrpSpPr>
        <p:grpSpPr>
          <a:xfrm>
            <a:off x="5678640" y="1600290"/>
            <a:ext cx="683641" cy="448469"/>
            <a:chOff x="5678640" y="2133720"/>
            <a:chExt cx="683641" cy="597958"/>
          </a:xfrm>
        </p:grpSpPr>
        <p:sp>
          <p:nvSpPr>
            <p:cNvPr id="1230" name="Google Shape;1230;g340c3beda34_1_655"/>
            <p:cNvSpPr/>
            <p:nvPr/>
          </p:nvSpPr>
          <p:spPr>
            <a:xfrm>
              <a:off x="56786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g340c3beda34_1_655"/>
            <p:cNvSpPr/>
            <p:nvPr/>
          </p:nvSpPr>
          <p:spPr>
            <a:xfrm>
              <a:off x="58172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2" name="Google Shape;1232;g340c3beda34_1_655"/>
          <p:cNvGrpSpPr/>
          <p:nvPr/>
        </p:nvGrpSpPr>
        <p:grpSpPr>
          <a:xfrm>
            <a:off x="6364440" y="1600290"/>
            <a:ext cx="683641" cy="448469"/>
            <a:chOff x="6364440" y="2133720"/>
            <a:chExt cx="683641" cy="597958"/>
          </a:xfrm>
        </p:grpSpPr>
        <p:sp>
          <p:nvSpPr>
            <p:cNvPr id="1233" name="Google Shape;1233;g340c3beda34_1_655"/>
            <p:cNvSpPr/>
            <p:nvPr/>
          </p:nvSpPr>
          <p:spPr>
            <a:xfrm>
              <a:off x="63644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g340c3beda34_1_655"/>
            <p:cNvSpPr/>
            <p:nvPr/>
          </p:nvSpPr>
          <p:spPr>
            <a:xfrm>
              <a:off x="65030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5" name="Google Shape;1235;g340c3beda34_1_655"/>
          <p:cNvGrpSpPr/>
          <p:nvPr/>
        </p:nvGrpSpPr>
        <p:grpSpPr>
          <a:xfrm>
            <a:off x="7050240" y="1600290"/>
            <a:ext cx="683641" cy="448469"/>
            <a:chOff x="7050240" y="2133720"/>
            <a:chExt cx="683641" cy="597958"/>
          </a:xfrm>
        </p:grpSpPr>
        <p:sp>
          <p:nvSpPr>
            <p:cNvPr id="1236" name="Google Shape;1236;g340c3beda34_1_655"/>
            <p:cNvSpPr/>
            <p:nvPr/>
          </p:nvSpPr>
          <p:spPr>
            <a:xfrm>
              <a:off x="70502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g340c3beda34_1_655"/>
            <p:cNvSpPr/>
            <p:nvPr/>
          </p:nvSpPr>
          <p:spPr>
            <a:xfrm>
              <a:off x="71888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8" name="Google Shape;1238;g340c3beda34_1_655"/>
          <p:cNvGrpSpPr/>
          <p:nvPr/>
        </p:nvGrpSpPr>
        <p:grpSpPr>
          <a:xfrm>
            <a:off x="7736040" y="1600290"/>
            <a:ext cx="683641" cy="448469"/>
            <a:chOff x="7736040" y="2133720"/>
            <a:chExt cx="683641" cy="597958"/>
          </a:xfrm>
        </p:grpSpPr>
        <p:sp>
          <p:nvSpPr>
            <p:cNvPr id="1239" name="Google Shape;1239;g340c3beda34_1_655"/>
            <p:cNvSpPr/>
            <p:nvPr/>
          </p:nvSpPr>
          <p:spPr>
            <a:xfrm>
              <a:off x="77360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g340c3beda34_1_655"/>
            <p:cNvSpPr/>
            <p:nvPr/>
          </p:nvSpPr>
          <p:spPr>
            <a:xfrm>
              <a:off x="78746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1" name="Google Shape;1241;g340c3beda34_1_655"/>
          <p:cNvSpPr/>
          <p:nvPr/>
        </p:nvSpPr>
        <p:spPr>
          <a:xfrm>
            <a:off x="58600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g340c3beda34_1_655"/>
          <p:cNvSpPr/>
          <p:nvPr/>
        </p:nvSpPr>
        <p:spPr>
          <a:xfrm>
            <a:off x="65458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g340c3beda34_1_655"/>
          <p:cNvSpPr/>
          <p:nvPr/>
        </p:nvSpPr>
        <p:spPr>
          <a:xfrm>
            <a:off x="72316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g340c3beda34_1_655"/>
          <p:cNvSpPr/>
          <p:nvPr/>
        </p:nvSpPr>
        <p:spPr>
          <a:xfrm>
            <a:off x="79174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g340c3beda34_1_655"/>
          <p:cNvSpPr/>
          <p:nvPr/>
        </p:nvSpPr>
        <p:spPr>
          <a:xfrm>
            <a:off x="4916520" y="2636010"/>
            <a:ext cx="70632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C'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6" name="Google Shape;1246;g340c3beda34_1_655"/>
          <p:cNvGrpSpPr/>
          <p:nvPr/>
        </p:nvGrpSpPr>
        <p:grpSpPr>
          <a:xfrm>
            <a:off x="5678640" y="2628990"/>
            <a:ext cx="683641" cy="448469"/>
            <a:chOff x="5678640" y="3505320"/>
            <a:chExt cx="683641" cy="597958"/>
          </a:xfrm>
        </p:grpSpPr>
        <p:sp>
          <p:nvSpPr>
            <p:cNvPr id="1247" name="Google Shape;1247;g340c3beda34_1_655"/>
            <p:cNvSpPr/>
            <p:nvPr/>
          </p:nvSpPr>
          <p:spPr>
            <a:xfrm>
              <a:off x="567864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g340c3beda34_1_655"/>
            <p:cNvSpPr/>
            <p:nvPr/>
          </p:nvSpPr>
          <p:spPr>
            <a:xfrm>
              <a:off x="581724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9" name="Google Shape;1249;g340c3beda34_1_655"/>
          <p:cNvGrpSpPr/>
          <p:nvPr/>
        </p:nvGrpSpPr>
        <p:grpSpPr>
          <a:xfrm>
            <a:off x="6364440" y="2628990"/>
            <a:ext cx="683641" cy="448469"/>
            <a:chOff x="6364440" y="3505320"/>
            <a:chExt cx="683641" cy="597958"/>
          </a:xfrm>
        </p:grpSpPr>
        <p:sp>
          <p:nvSpPr>
            <p:cNvPr id="1250" name="Google Shape;1250;g340c3beda34_1_655"/>
            <p:cNvSpPr/>
            <p:nvPr/>
          </p:nvSpPr>
          <p:spPr>
            <a:xfrm>
              <a:off x="636444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g340c3beda34_1_655"/>
            <p:cNvSpPr/>
            <p:nvPr/>
          </p:nvSpPr>
          <p:spPr>
            <a:xfrm>
              <a:off x="650304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2" name="Google Shape;1252;g340c3beda34_1_655"/>
          <p:cNvGrpSpPr/>
          <p:nvPr/>
        </p:nvGrpSpPr>
        <p:grpSpPr>
          <a:xfrm>
            <a:off x="7050240" y="2628990"/>
            <a:ext cx="683641" cy="448469"/>
            <a:chOff x="7050240" y="3505320"/>
            <a:chExt cx="683641" cy="597958"/>
          </a:xfrm>
        </p:grpSpPr>
        <p:sp>
          <p:nvSpPr>
            <p:cNvPr id="1253" name="Google Shape;1253;g340c3beda34_1_655"/>
            <p:cNvSpPr/>
            <p:nvPr/>
          </p:nvSpPr>
          <p:spPr>
            <a:xfrm>
              <a:off x="705024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g340c3beda34_1_655"/>
            <p:cNvSpPr/>
            <p:nvPr/>
          </p:nvSpPr>
          <p:spPr>
            <a:xfrm>
              <a:off x="718884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5" name="Google Shape;1255;g340c3beda34_1_655"/>
          <p:cNvGrpSpPr/>
          <p:nvPr/>
        </p:nvGrpSpPr>
        <p:grpSpPr>
          <a:xfrm>
            <a:off x="7736040" y="2628990"/>
            <a:ext cx="683641" cy="448469"/>
            <a:chOff x="7736040" y="3505320"/>
            <a:chExt cx="683641" cy="597958"/>
          </a:xfrm>
        </p:grpSpPr>
        <p:sp>
          <p:nvSpPr>
            <p:cNvPr id="1256" name="Google Shape;1256;g340c3beda34_1_655"/>
            <p:cNvSpPr/>
            <p:nvPr/>
          </p:nvSpPr>
          <p:spPr>
            <a:xfrm>
              <a:off x="773604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g340c3beda34_1_655"/>
            <p:cNvSpPr/>
            <p:nvPr/>
          </p:nvSpPr>
          <p:spPr>
            <a:xfrm>
              <a:off x="787464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8" name="Google Shape;1258;g340c3beda34_1_655"/>
          <p:cNvSpPr/>
          <p:nvPr/>
        </p:nvSpPr>
        <p:spPr>
          <a:xfrm flipH="1">
            <a:off x="1920222" y="2032290"/>
            <a:ext cx="686178" cy="59697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000000"/>
            </a:solidFill>
            <a:prstDash val="solid"/>
            <a:miter lim="8000"/>
            <a:headEnd len="sm" w="sm" type="none"/>
            <a:tailEnd len="lg" w="lg" type="triangle"/>
          </a:ln>
        </p:spPr>
      </p:sp>
      <p:sp>
        <p:nvSpPr>
          <p:cNvPr id="1259" name="Google Shape;1259;g340c3beda34_1_655"/>
          <p:cNvSpPr/>
          <p:nvPr/>
        </p:nvSpPr>
        <p:spPr>
          <a:xfrm>
            <a:off x="319450" y="3280825"/>
            <a:ext cx="8057880" cy="14859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 (j = n; j &gt;= 1; j--)	</a:t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B[C[A[j]]] = A[j];</a:t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C[A[j]] --;</a:t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0" name="Google Shape;1260;g340c3beda34_1_655"/>
          <p:cNvSpPr/>
          <p:nvPr/>
        </p:nvSpPr>
        <p:spPr>
          <a:xfrm>
            <a:off x="5047875" y="3399350"/>
            <a:ext cx="3897126" cy="801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b="1" lang="en" sz="2000">
                <a:latin typeface="Trebuchet MS"/>
                <a:ea typeface="Trebuchet MS"/>
                <a:cs typeface="Trebuchet MS"/>
                <a:sym typeface="Trebuchet MS"/>
              </a:rPr>
              <a:t>’ represents the state of C after C[A[j]]-- operation</a:t>
            </a:r>
            <a:endParaRPr i="0" sz="20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340c3beda34_1_724"/>
          <p:cNvSpPr/>
          <p:nvPr/>
        </p:nvSpPr>
        <p:spPr>
          <a:xfrm>
            <a:off x="1447560" y="228420"/>
            <a:ext cx="7543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Loop 4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g340c3beda34_1_724"/>
          <p:cNvSpPr/>
          <p:nvPr/>
        </p:nvSpPr>
        <p:spPr>
          <a:xfrm>
            <a:off x="177480" y="158949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7" name="Google Shape;1267;g340c3beda34_1_724"/>
          <p:cNvGrpSpPr/>
          <p:nvPr/>
        </p:nvGrpSpPr>
        <p:grpSpPr>
          <a:xfrm>
            <a:off x="853920" y="1582470"/>
            <a:ext cx="684000" cy="448469"/>
            <a:chOff x="853920" y="2109960"/>
            <a:chExt cx="684000" cy="597958"/>
          </a:xfrm>
        </p:grpSpPr>
        <p:sp>
          <p:nvSpPr>
            <p:cNvPr id="1268" name="Google Shape;1268;g340c3beda34_1_724"/>
            <p:cNvSpPr/>
            <p:nvPr/>
          </p:nvSpPr>
          <p:spPr>
            <a:xfrm>
              <a:off x="8539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g340c3beda34_1_724"/>
            <p:cNvSpPr/>
            <p:nvPr/>
          </p:nvSpPr>
          <p:spPr>
            <a:xfrm>
              <a:off x="9928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0" name="Google Shape;1270;g340c3beda34_1_724"/>
          <p:cNvGrpSpPr/>
          <p:nvPr/>
        </p:nvGrpSpPr>
        <p:grpSpPr>
          <a:xfrm>
            <a:off x="1539720" y="1582470"/>
            <a:ext cx="684000" cy="448469"/>
            <a:chOff x="1539720" y="2109960"/>
            <a:chExt cx="684000" cy="597958"/>
          </a:xfrm>
        </p:grpSpPr>
        <p:sp>
          <p:nvSpPr>
            <p:cNvPr id="1271" name="Google Shape;1271;g340c3beda34_1_724"/>
            <p:cNvSpPr/>
            <p:nvPr/>
          </p:nvSpPr>
          <p:spPr>
            <a:xfrm>
              <a:off x="15397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g340c3beda34_1_724"/>
            <p:cNvSpPr/>
            <p:nvPr/>
          </p:nvSpPr>
          <p:spPr>
            <a:xfrm>
              <a:off x="16786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3" name="Google Shape;1273;g340c3beda34_1_724"/>
          <p:cNvGrpSpPr/>
          <p:nvPr/>
        </p:nvGrpSpPr>
        <p:grpSpPr>
          <a:xfrm>
            <a:off x="2225520" y="1582470"/>
            <a:ext cx="684000" cy="448469"/>
            <a:chOff x="2225520" y="2109960"/>
            <a:chExt cx="684000" cy="597958"/>
          </a:xfrm>
        </p:grpSpPr>
        <p:sp>
          <p:nvSpPr>
            <p:cNvPr id="1274" name="Google Shape;1274;g340c3beda34_1_724"/>
            <p:cNvSpPr/>
            <p:nvPr/>
          </p:nvSpPr>
          <p:spPr>
            <a:xfrm>
              <a:off x="22255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g340c3beda34_1_724"/>
            <p:cNvSpPr/>
            <p:nvPr/>
          </p:nvSpPr>
          <p:spPr>
            <a:xfrm>
              <a:off x="23644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6" name="Google Shape;1276;g340c3beda34_1_724"/>
          <p:cNvGrpSpPr/>
          <p:nvPr/>
        </p:nvGrpSpPr>
        <p:grpSpPr>
          <a:xfrm>
            <a:off x="2911320" y="1582470"/>
            <a:ext cx="684000" cy="448469"/>
            <a:chOff x="2911320" y="2109960"/>
            <a:chExt cx="684000" cy="597958"/>
          </a:xfrm>
        </p:grpSpPr>
        <p:sp>
          <p:nvSpPr>
            <p:cNvPr id="1277" name="Google Shape;1277;g340c3beda34_1_724"/>
            <p:cNvSpPr/>
            <p:nvPr/>
          </p:nvSpPr>
          <p:spPr>
            <a:xfrm>
              <a:off x="29113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g340c3beda34_1_724"/>
            <p:cNvSpPr/>
            <p:nvPr/>
          </p:nvSpPr>
          <p:spPr>
            <a:xfrm>
              <a:off x="30502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9" name="Google Shape;1279;g340c3beda34_1_724"/>
          <p:cNvGrpSpPr/>
          <p:nvPr/>
        </p:nvGrpSpPr>
        <p:grpSpPr>
          <a:xfrm>
            <a:off x="3597120" y="1582470"/>
            <a:ext cx="684000" cy="448469"/>
            <a:chOff x="3597120" y="2109960"/>
            <a:chExt cx="684000" cy="597958"/>
          </a:xfrm>
        </p:grpSpPr>
        <p:sp>
          <p:nvSpPr>
            <p:cNvPr id="1280" name="Google Shape;1280;g340c3beda34_1_724"/>
            <p:cNvSpPr/>
            <p:nvPr/>
          </p:nvSpPr>
          <p:spPr>
            <a:xfrm>
              <a:off x="35971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g340c3beda34_1_724"/>
            <p:cNvSpPr/>
            <p:nvPr/>
          </p:nvSpPr>
          <p:spPr>
            <a:xfrm>
              <a:off x="37360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2" name="Google Shape;1282;g340c3beda34_1_724"/>
          <p:cNvSpPr/>
          <p:nvPr/>
        </p:nvSpPr>
        <p:spPr>
          <a:xfrm>
            <a:off x="188640" y="263601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3" name="Google Shape;1283;g340c3beda34_1_724"/>
          <p:cNvGrpSpPr/>
          <p:nvPr/>
        </p:nvGrpSpPr>
        <p:grpSpPr>
          <a:xfrm>
            <a:off x="853920" y="2628990"/>
            <a:ext cx="684000" cy="448469"/>
            <a:chOff x="853920" y="3505320"/>
            <a:chExt cx="684000" cy="597958"/>
          </a:xfrm>
        </p:grpSpPr>
        <p:sp>
          <p:nvSpPr>
            <p:cNvPr id="1284" name="Google Shape;1284;g340c3beda34_1_724"/>
            <p:cNvSpPr/>
            <p:nvPr/>
          </p:nvSpPr>
          <p:spPr>
            <a:xfrm>
              <a:off x="853920" y="350532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g340c3beda34_1_724"/>
            <p:cNvSpPr/>
            <p:nvPr/>
          </p:nvSpPr>
          <p:spPr>
            <a:xfrm>
              <a:off x="99288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6" name="Google Shape;1286;g340c3beda34_1_724"/>
          <p:cNvGrpSpPr/>
          <p:nvPr/>
        </p:nvGrpSpPr>
        <p:grpSpPr>
          <a:xfrm>
            <a:off x="1539720" y="2628990"/>
            <a:ext cx="684000" cy="448469"/>
            <a:chOff x="1539720" y="3505320"/>
            <a:chExt cx="684000" cy="597958"/>
          </a:xfrm>
        </p:grpSpPr>
        <p:sp>
          <p:nvSpPr>
            <p:cNvPr id="1287" name="Google Shape;1287;g340c3beda34_1_724"/>
            <p:cNvSpPr/>
            <p:nvPr/>
          </p:nvSpPr>
          <p:spPr>
            <a:xfrm>
              <a:off x="1539720" y="350532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g340c3beda34_1_724"/>
            <p:cNvSpPr/>
            <p:nvPr/>
          </p:nvSpPr>
          <p:spPr>
            <a:xfrm>
              <a:off x="167868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9" name="Google Shape;1289;g340c3beda34_1_724"/>
          <p:cNvGrpSpPr/>
          <p:nvPr/>
        </p:nvGrpSpPr>
        <p:grpSpPr>
          <a:xfrm>
            <a:off x="2225520" y="2628990"/>
            <a:ext cx="684000" cy="448469"/>
            <a:chOff x="2225520" y="3505320"/>
            <a:chExt cx="684000" cy="597958"/>
          </a:xfrm>
        </p:grpSpPr>
        <p:sp>
          <p:nvSpPr>
            <p:cNvPr id="1290" name="Google Shape;1290;g340c3beda34_1_724"/>
            <p:cNvSpPr/>
            <p:nvPr/>
          </p:nvSpPr>
          <p:spPr>
            <a:xfrm>
              <a:off x="2225520" y="350532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g340c3beda34_1_724"/>
            <p:cNvSpPr/>
            <p:nvPr/>
          </p:nvSpPr>
          <p:spPr>
            <a:xfrm>
              <a:off x="236448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2" name="Google Shape;1292;g340c3beda34_1_724"/>
          <p:cNvSpPr/>
          <p:nvPr/>
        </p:nvSpPr>
        <p:spPr>
          <a:xfrm>
            <a:off x="2911320" y="2628990"/>
            <a:ext cx="685438" cy="449821"/>
          </a:xfrm>
          <a:custGeom>
            <a:rect b="b" l="l" r="r" t="t"/>
            <a:pathLst>
              <a:path extrusionOk="0" h="1669" w="1907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1663"/>
                </a:lnTo>
                <a:lnTo>
                  <a:pt x="0" y="1664"/>
                </a:lnTo>
                <a:cubicBezTo>
                  <a:pt x="0" y="1664"/>
                  <a:pt x="0" y="1665"/>
                  <a:pt x="1" y="1666"/>
                </a:cubicBezTo>
                <a:lnTo>
                  <a:pt x="2" y="1667"/>
                </a:lnTo>
                <a:cubicBezTo>
                  <a:pt x="3" y="1668"/>
                  <a:pt x="4" y="1668"/>
                  <a:pt x="4" y="1668"/>
                </a:cubicBezTo>
                <a:lnTo>
                  <a:pt x="1901" y="1668"/>
                </a:lnTo>
                <a:lnTo>
                  <a:pt x="1902" y="1668"/>
                </a:lnTo>
                <a:cubicBezTo>
                  <a:pt x="1902" y="1668"/>
                  <a:pt x="1903" y="1668"/>
                  <a:pt x="1904" y="1667"/>
                </a:cubicBezTo>
                <a:lnTo>
                  <a:pt x="1905" y="1666"/>
                </a:lnTo>
                <a:cubicBezTo>
                  <a:pt x="1906" y="1665"/>
                  <a:pt x="1906" y="1664"/>
                  <a:pt x="1906" y="1664"/>
                </a:cubicBezTo>
                <a:lnTo>
                  <a:pt x="1906" y="4"/>
                </a:lnTo>
                <a:lnTo>
                  <a:pt x="1906" y="4"/>
                </a:lnTo>
                <a:lnTo>
                  <a:pt x="1906" y="4"/>
                </a:lnTo>
                <a:cubicBezTo>
                  <a:pt x="1906" y="4"/>
                  <a:pt x="1906" y="3"/>
                  <a:pt x="1905" y="2"/>
                </a:cubicBezTo>
                <a:lnTo>
                  <a:pt x="1904" y="1"/>
                </a:lnTo>
                <a:cubicBezTo>
                  <a:pt x="1903" y="0"/>
                  <a:pt x="1902" y="0"/>
                  <a:pt x="1902" y="0"/>
                </a:cubicBezTo>
                <a:lnTo>
                  <a:pt x="4" y="0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dir="2700000" dist="107932">
              <a:srgbClr val="80808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3" name="Google Shape;1293;g340c3beda34_1_724"/>
          <p:cNvGrpSpPr/>
          <p:nvPr/>
        </p:nvGrpSpPr>
        <p:grpSpPr>
          <a:xfrm>
            <a:off x="3597120" y="2628990"/>
            <a:ext cx="684000" cy="448469"/>
            <a:chOff x="3597120" y="3505320"/>
            <a:chExt cx="684000" cy="597958"/>
          </a:xfrm>
        </p:grpSpPr>
        <p:sp>
          <p:nvSpPr>
            <p:cNvPr id="1294" name="Google Shape;1294;g340c3beda34_1_724"/>
            <p:cNvSpPr/>
            <p:nvPr/>
          </p:nvSpPr>
          <p:spPr>
            <a:xfrm>
              <a:off x="3597120" y="350532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g340c3beda34_1_724"/>
            <p:cNvSpPr/>
            <p:nvPr/>
          </p:nvSpPr>
          <p:spPr>
            <a:xfrm>
              <a:off x="373608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6" name="Google Shape;1296;g340c3beda34_1_724"/>
          <p:cNvSpPr/>
          <p:nvPr/>
        </p:nvSpPr>
        <p:spPr>
          <a:xfrm>
            <a:off x="10357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g340c3beda34_1_724"/>
          <p:cNvSpPr/>
          <p:nvPr/>
        </p:nvSpPr>
        <p:spPr>
          <a:xfrm>
            <a:off x="17215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g340c3beda34_1_724"/>
          <p:cNvSpPr/>
          <p:nvPr/>
        </p:nvSpPr>
        <p:spPr>
          <a:xfrm>
            <a:off x="24073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g340c3beda34_1_724"/>
          <p:cNvSpPr/>
          <p:nvPr/>
        </p:nvSpPr>
        <p:spPr>
          <a:xfrm>
            <a:off x="30931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g340c3beda34_1_724"/>
          <p:cNvSpPr/>
          <p:nvPr/>
        </p:nvSpPr>
        <p:spPr>
          <a:xfrm>
            <a:off x="37789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g340c3beda34_1_724"/>
          <p:cNvSpPr/>
          <p:nvPr/>
        </p:nvSpPr>
        <p:spPr>
          <a:xfrm>
            <a:off x="5008320" y="160731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2" name="Google Shape;1302;g340c3beda34_1_724"/>
          <p:cNvGrpSpPr/>
          <p:nvPr/>
        </p:nvGrpSpPr>
        <p:grpSpPr>
          <a:xfrm>
            <a:off x="5678640" y="1600290"/>
            <a:ext cx="683641" cy="448469"/>
            <a:chOff x="5678640" y="2133720"/>
            <a:chExt cx="683641" cy="597958"/>
          </a:xfrm>
        </p:grpSpPr>
        <p:sp>
          <p:nvSpPr>
            <p:cNvPr id="1303" name="Google Shape;1303;g340c3beda34_1_724"/>
            <p:cNvSpPr/>
            <p:nvPr/>
          </p:nvSpPr>
          <p:spPr>
            <a:xfrm>
              <a:off x="56786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g340c3beda34_1_724"/>
            <p:cNvSpPr/>
            <p:nvPr/>
          </p:nvSpPr>
          <p:spPr>
            <a:xfrm>
              <a:off x="58172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5" name="Google Shape;1305;g340c3beda34_1_724"/>
          <p:cNvGrpSpPr/>
          <p:nvPr/>
        </p:nvGrpSpPr>
        <p:grpSpPr>
          <a:xfrm>
            <a:off x="6364440" y="1600290"/>
            <a:ext cx="683641" cy="448469"/>
            <a:chOff x="6364440" y="2133720"/>
            <a:chExt cx="683641" cy="597958"/>
          </a:xfrm>
        </p:grpSpPr>
        <p:sp>
          <p:nvSpPr>
            <p:cNvPr id="1306" name="Google Shape;1306;g340c3beda34_1_724"/>
            <p:cNvSpPr/>
            <p:nvPr/>
          </p:nvSpPr>
          <p:spPr>
            <a:xfrm>
              <a:off x="63644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g340c3beda34_1_724"/>
            <p:cNvSpPr/>
            <p:nvPr/>
          </p:nvSpPr>
          <p:spPr>
            <a:xfrm>
              <a:off x="65030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8" name="Google Shape;1308;g340c3beda34_1_724"/>
          <p:cNvGrpSpPr/>
          <p:nvPr/>
        </p:nvGrpSpPr>
        <p:grpSpPr>
          <a:xfrm>
            <a:off x="7050240" y="1600290"/>
            <a:ext cx="683641" cy="448469"/>
            <a:chOff x="7050240" y="2133720"/>
            <a:chExt cx="683641" cy="597958"/>
          </a:xfrm>
        </p:grpSpPr>
        <p:sp>
          <p:nvSpPr>
            <p:cNvPr id="1309" name="Google Shape;1309;g340c3beda34_1_724"/>
            <p:cNvSpPr/>
            <p:nvPr/>
          </p:nvSpPr>
          <p:spPr>
            <a:xfrm>
              <a:off x="70502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g340c3beda34_1_724"/>
            <p:cNvSpPr/>
            <p:nvPr/>
          </p:nvSpPr>
          <p:spPr>
            <a:xfrm>
              <a:off x="71888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1" name="Google Shape;1311;g340c3beda34_1_724"/>
          <p:cNvGrpSpPr/>
          <p:nvPr/>
        </p:nvGrpSpPr>
        <p:grpSpPr>
          <a:xfrm>
            <a:off x="7736040" y="1600290"/>
            <a:ext cx="683641" cy="448469"/>
            <a:chOff x="7736040" y="2133720"/>
            <a:chExt cx="683641" cy="597958"/>
          </a:xfrm>
        </p:grpSpPr>
        <p:sp>
          <p:nvSpPr>
            <p:cNvPr id="1312" name="Google Shape;1312;g340c3beda34_1_724"/>
            <p:cNvSpPr/>
            <p:nvPr/>
          </p:nvSpPr>
          <p:spPr>
            <a:xfrm>
              <a:off x="77360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g340c3beda34_1_724"/>
            <p:cNvSpPr/>
            <p:nvPr/>
          </p:nvSpPr>
          <p:spPr>
            <a:xfrm>
              <a:off x="78746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4" name="Google Shape;1314;g340c3beda34_1_724"/>
          <p:cNvSpPr/>
          <p:nvPr/>
        </p:nvSpPr>
        <p:spPr>
          <a:xfrm>
            <a:off x="58600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g340c3beda34_1_724"/>
          <p:cNvSpPr/>
          <p:nvPr/>
        </p:nvSpPr>
        <p:spPr>
          <a:xfrm>
            <a:off x="65458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g340c3beda34_1_724"/>
          <p:cNvSpPr/>
          <p:nvPr/>
        </p:nvSpPr>
        <p:spPr>
          <a:xfrm>
            <a:off x="72316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g340c3beda34_1_724"/>
          <p:cNvSpPr/>
          <p:nvPr/>
        </p:nvSpPr>
        <p:spPr>
          <a:xfrm>
            <a:off x="79174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g340c3beda34_1_724"/>
          <p:cNvSpPr/>
          <p:nvPr/>
        </p:nvSpPr>
        <p:spPr>
          <a:xfrm>
            <a:off x="4916520" y="2636010"/>
            <a:ext cx="70632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C'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9" name="Google Shape;1319;g340c3beda34_1_724"/>
          <p:cNvGrpSpPr/>
          <p:nvPr/>
        </p:nvGrpSpPr>
        <p:grpSpPr>
          <a:xfrm>
            <a:off x="5678640" y="2628990"/>
            <a:ext cx="683641" cy="448469"/>
            <a:chOff x="5678640" y="3505320"/>
            <a:chExt cx="683641" cy="597958"/>
          </a:xfrm>
        </p:grpSpPr>
        <p:sp>
          <p:nvSpPr>
            <p:cNvPr id="1320" name="Google Shape;1320;g340c3beda34_1_724"/>
            <p:cNvSpPr/>
            <p:nvPr/>
          </p:nvSpPr>
          <p:spPr>
            <a:xfrm>
              <a:off x="567864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g340c3beda34_1_724"/>
            <p:cNvSpPr/>
            <p:nvPr/>
          </p:nvSpPr>
          <p:spPr>
            <a:xfrm>
              <a:off x="581724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2" name="Google Shape;1322;g340c3beda34_1_724"/>
          <p:cNvGrpSpPr/>
          <p:nvPr/>
        </p:nvGrpSpPr>
        <p:grpSpPr>
          <a:xfrm>
            <a:off x="6364440" y="2628990"/>
            <a:ext cx="683641" cy="448469"/>
            <a:chOff x="6364440" y="3505320"/>
            <a:chExt cx="683641" cy="597958"/>
          </a:xfrm>
        </p:grpSpPr>
        <p:sp>
          <p:nvSpPr>
            <p:cNvPr id="1323" name="Google Shape;1323;g340c3beda34_1_724"/>
            <p:cNvSpPr/>
            <p:nvPr/>
          </p:nvSpPr>
          <p:spPr>
            <a:xfrm>
              <a:off x="636444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g340c3beda34_1_724"/>
            <p:cNvSpPr/>
            <p:nvPr/>
          </p:nvSpPr>
          <p:spPr>
            <a:xfrm>
              <a:off x="650304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5" name="Google Shape;1325;g340c3beda34_1_724"/>
          <p:cNvGrpSpPr/>
          <p:nvPr/>
        </p:nvGrpSpPr>
        <p:grpSpPr>
          <a:xfrm>
            <a:off x="7050240" y="2628990"/>
            <a:ext cx="683641" cy="448469"/>
            <a:chOff x="7050240" y="3505320"/>
            <a:chExt cx="683641" cy="597958"/>
          </a:xfrm>
        </p:grpSpPr>
        <p:sp>
          <p:nvSpPr>
            <p:cNvPr id="1326" name="Google Shape;1326;g340c3beda34_1_724"/>
            <p:cNvSpPr/>
            <p:nvPr/>
          </p:nvSpPr>
          <p:spPr>
            <a:xfrm>
              <a:off x="705024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g340c3beda34_1_724"/>
            <p:cNvSpPr/>
            <p:nvPr/>
          </p:nvSpPr>
          <p:spPr>
            <a:xfrm>
              <a:off x="718884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8" name="Google Shape;1328;g340c3beda34_1_724"/>
          <p:cNvGrpSpPr/>
          <p:nvPr/>
        </p:nvGrpSpPr>
        <p:grpSpPr>
          <a:xfrm>
            <a:off x="7736040" y="2628990"/>
            <a:ext cx="683641" cy="448469"/>
            <a:chOff x="7736040" y="3505320"/>
            <a:chExt cx="683641" cy="597958"/>
          </a:xfrm>
        </p:grpSpPr>
        <p:sp>
          <p:nvSpPr>
            <p:cNvPr id="1329" name="Google Shape;1329;g340c3beda34_1_724"/>
            <p:cNvSpPr/>
            <p:nvPr/>
          </p:nvSpPr>
          <p:spPr>
            <a:xfrm>
              <a:off x="773604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g340c3beda34_1_724"/>
            <p:cNvSpPr/>
            <p:nvPr/>
          </p:nvSpPr>
          <p:spPr>
            <a:xfrm>
              <a:off x="787464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1" name="Google Shape;1331;g340c3beda34_1_724"/>
          <p:cNvSpPr/>
          <p:nvPr/>
        </p:nvSpPr>
        <p:spPr>
          <a:xfrm flipH="1">
            <a:off x="1234422" y="2032290"/>
            <a:ext cx="686178" cy="59697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000000"/>
            </a:solidFill>
            <a:prstDash val="solid"/>
            <a:miter lim="8000"/>
            <a:headEnd len="sm" w="sm" type="none"/>
            <a:tailEnd len="lg" w="lg" type="triangle"/>
          </a:ln>
        </p:spPr>
      </p:sp>
      <p:sp>
        <p:nvSpPr>
          <p:cNvPr id="1332" name="Google Shape;1332;g340c3beda34_1_724"/>
          <p:cNvSpPr/>
          <p:nvPr/>
        </p:nvSpPr>
        <p:spPr>
          <a:xfrm>
            <a:off x="319450" y="3280825"/>
            <a:ext cx="8057880" cy="14859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 (j = n; j &gt;= 1; j--)	</a:t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B[C[A[j]]] = A[j];</a:t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C[A[j]] --;</a:t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3" name="Google Shape;1333;g340c3beda34_1_724"/>
          <p:cNvSpPr/>
          <p:nvPr/>
        </p:nvSpPr>
        <p:spPr>
          <a:xfrm>
            <a:off x="5047875" y="3399350"/>
            <a:ext cx="3897126" cy="801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b="1" lang="en" sz="2000">
                <a:latin typeface="Trebuchet MS"/>
                <a:ea typeface="Trebuchet MS"/>
                <a:cs typeface="Trebuchet MS"/>
                <a:sym typeface="Trebuchet MS"/>
              </a:rPr>
              <a:t>’ represents the state of C after C[A[j]]-- operation</a:t>
            </a:r>
            <a:endParaRPr i="0" sz="20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340c3beda34_1_795"/>
          <p:cNvSpPr/>
          <p:nvPr/>
        </p:nvSpPr>
        <p:spPr>
          <a:xfrm>
            <a:off x="1447560" y="228420"/>
            <a:ext cx="7543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Loop 4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g340c3beda34_1_795"/>
          <p:cNvSpPr/>
          <p:nvPr/>
        </p:nvSpPr>
        <p:spPr>
          <a:xfrm>
            <a:off x="177480" y="158949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0" name="Google Shape;1340;g340c3beda34_1_795"/>
          <p:cNvGrpSpPr/>
          <p:nvPr/>
        </p:nvGrpSpPr>
        <p:grpSpPr>
          <a:xfrm>
            <a:off x="853920" y="1582470"/>
            <a:ext cx="684000" cy="448469"/>
            <a:chOff x="853920" y="2109960"/>
            <a:chExt cx="684000" cy="597958"/>
          </a:xfrm>
        </p:grpSpPr>
        <p:sp>
          <p:nvSpPr>
            <p:cNvPr id="1341" name="Google Shape;1341;g340c3beda34_1_795"/>
            <p:cNvSpPr/>
            <p:nvPr/>
          </p:nvSpPr>
          <p:spPr>
            <a:xfrm>
              <a:off x="8539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g340c3beda34_1_795"/>
            <p:cNvSpPr/>
            <p:nvPr/>
          </p:nvSpPr>
          <p:spPr>
            <a:xfrm>
              <a:off x="9928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3" name="Google Shape;1343;g340c3beda34_1_795"/>
          <p:cNvGrpSpPr/>
          <p:nvPr/>
        </p:nvGrpSpPr>
        <p:grpSpPr>
          <a:xfrm>
            <a:off x="1539720" y="1582470"/>
            <a:ext cx="684000" cy="448469"/>
            <a:chOff x="1539720" y="2109960"/>
            <a:chExt cx="684000" cy="597958"/>
          </a:xfrm>
        </p:grpSpPr>
        <p:sp>
          <p:nvSpPr>
            <p:cNvPr id="1344" name="Google Shape;1344;g340c3beda34_1_795"/>
            <p:cNvSpPr/>
            <p:nvPr/>
          </p:nvSpPr>
          <p:spPr>
            <a:xfrm>
              <a:off x="15397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g340c3beda34_1_795"/>
            <p:cNvSpPr/>
            <p:nvPr/>
          </p:nvSpPr>
          <p:spPr>
            <a:xfrm>
              <a:off x="16786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6" name="Google Shape;1346;g340c3beda34_1_795"/>
          <p:cNvGrpSpPr/>
          <p:nvPr/>
        </p:nvGrpSpPr>
        <p:grpSpPr>
          <a:xfrm>
            <a:off x="2225520" y="1582470"/>
            <a:ext cx="684000" cy="448469"/>
            <a:chOff x="2225520" y="2109960"/>
            <a:chExt cx="684000" cy="597958"/>
          </a:xfrm>
        </p:grpSpPr>
        <p:sp>
          <p:nvSpPr>
            <p:cNvPr id="1347" name="Google Shape;1347;g340c3beda34_1_795"/>
            <p:cNvSpPr/>
            <p:nvPr/>
          </p:nvSpPr>
          <p:spPr>
            <a:xfrm>
              <a:off x="22255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g340c3beda34_1_795"/>
            <p:cNvSpPr/>
            <p:nvPr/>
          </p:nvSpPr>
          <p:spPr>
            <a:xfrm>
              <a:off x="23644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9" name="Google Shape;1349;g340c3beda34_1_795"/>
          <p:cNvGrpSpPr/>
          <p:nvPr/>
        </p:nvGrpSpPr>
        <p:grpSpPr>
          <a:xfrm>
            <a:off x="2911320" y="1582470"/>
            <a:ext cx="684000" cy="448469"/>
            <a:chOff x="2911320" y="2109960"/>
            <a:chExt cx="684000" cy="597958"/>
          </a:xfrm>
        </p:grpSpPr>
        <p:sp>
          <p:nvSpPr>
            <p:cNvPr id="1350" name="Google Shape;1350;g340c3beda34_1_795"/>
            <p:cNvSpPr/>
            <p:nvPr/>
          </p:nvSpPr>
          <p:spPr>
            <a:xfrm>
              <a:off x="29113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g340c3beda34_1_795"/>
            <p:cNvSpPr/>
            <p:nvPr/>
          </p:nvSpPr>
          <p:spPr>
            <a:xfrm>
              <a:off x="30502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2" name="Google Shape;1352;g340c3beda34_1_795"/>
          <p:cNvGrpSpPr/>
          <p:nvPr/>
        </p:nvGrpSpPr>
        <p:grpSpPr>
          <a:xfrm>
            <a:off x="3597120" y="1582470"/>
            <a:ext cx="684000" cy="448469"/>
            <a:chOff x="3597120" y="2109960"/>
            <a:chExt cx="684000" cy="597958"/>
          </a:xfrm>
        </p:grpSpPr>
        <p:sp>
          <p:nvSpPr>
            <p:cNvPr id="1353" name="Google Shape;1353;g340c3beda34_1_795"/>
            <p:cNvSpPr/>
            <p:nvPr/>
          </p:nvSpPr>
          <p:spPr>
            <a:xfrm>
              <a:off x="3597120" y="210996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g340c3beda34_1_795"/>
            <p:cNvSpPr/>
            <p:nvPr/>
          </p:nvSpPr>
          <p:spPr>
            <a:xfrm>
              <a:off x="3736080" y="211824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5" name="Google Shape;1355;g340c3beda34_1_795"/>
          <p:cNvSpPr/>
          <p:nvPr/>
        </p:nvSpPr>
        <p:spPr>
          <a:xfrm>
            <a:off x="188640" y="263601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6" name="Google Shape;1356;g340c3beda34_1_795"/>
          <p:cNvGrpSpPr/>
          <p:nvPr/>
        </p:nvGrpSpPr>
        <p:grpSpPr>
          <a:xfrm>
            <a:off x="853920" y="2628990"/>
            <a:ext cx="684000" cy="448469"/>
            <a:chOff x="853920" y="3505320"/>
            <a:chExt cx="684000" cy="597958"/>
          </a:xfrm>
        </p:grpSpPr>
        <p:sp>
          <p:nvSpPr>
            <p:cNvPr id="1357" name="Google Shape;1357;g340c3beda34_1_795"/>
            <p:cNvSpPr/>
            <p:nvPr/>
          </p:nvSpPr>
          <p:spPr>
            <a:xfrm>
              <a:off x="853920" y="350532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g340c3beda34_1_795"/>
            <p:cNvSpPr/>
            <p:nvPr/>
          </p:nvSpPr>
          <p:spPr>
            <a:xfrm>
              <a:off x="99288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9" name="Google Shape;1359;g340c3beda34_1_795"/>
          <p:cNvGrpSpPr/>
          <p:nvPr/>
        </p:nvGrpSpPr>
        <p:grpSpPr>
          <a:xfrm>
            <a:off x="1539720" y="2628990"/>
            <a:ext cx="684000" cy="448469"/>
            <a:chOff x="1539720" y="3505320"/>
            <a:chExt cx="684000" cy="597958"/>
          </a:xfrm>
        </p:grpSpPr>
        <p:sp>
          <p:nvSpPr>
            <p:cNvPr id="1360" name="Google Shape;1360;g340c3beda34_1_795"/>
            <p:cNvSpPr/>
            <p:nvPr/>
          </p:nvSpPr>
          <p:spPr>
            <a:xfrm>
              <a:off x="1539720" y="350532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g340c3beda34_1_795"/>
            <p:cNvSpPr/>
            <p:nvPr/>
          </p:nvSpPr>
          <p:spPr>
            <a:xfrm>
              <a:off x="167868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2" name="Google Shape;1362;g340c3beda34_1_795"/>
          <p:cNvGrpSpPr/>
          <p:nvPr/>
        </p:nvGrpSpPr>
        <p:grpSpPr>
          <a:xfrm>
            <a:off x="2225520" y="2628990"/>
            <a:ext cx="684000" cy="448469"/>
            <a:chOff x="2225520" y="3505320"/>
            <a:chExt cx="684000" cy="597958"/>
          </a:xfrm>
        </p:grpSpPr>
        <p:sp>
          <p:nvSpPr>
            <p:cNvPr id="1363" name="Google Shape;1363;g340c3beda34_1_795"/>
            <p:cNvSpPr/>
            <p:nvPr/>
          </p:nvSpPr>
          <p:spPr>
            <a:xfrm>
              <a:off x="2225520" y="350532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g340c3beda34_1_795"/>
            <p:cNvSpPr/>
            <p:nvPr/>
          </p:nvSpPr>
          <p:spPr>
            <a:xfrm>
              <a:off x="236448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5" name="Google Shape;1365;g340c3beda34_1_795"/>
          <p:cNvGrpSpPr/>
          <p:nvPr/>
        </p:nvGrpSpPr>
        <p:grpSpPr>
          <a:xfrm>
            <a:off x="2911320" y="2628990"/>
            <a:ext cx="684000" cy="448469"/>
            <a:chOff x="2911320" y="3505320"/>
            <a:chExt cx="684000" cy="597958"/>
          </a:xfrm>
        </p:grpSpPr>
        <p:sp>
          <p:nvSpPr>
            <p:cNvPr id="1366" name="Google Shape;1366;g340c3beda34_1_795"/>
            <p:cNvSpPr/>
            <p:nvPr/>
          </p:nvSpPr>
          <p:spPr>
            <a:xfrm>
              <a:off x="2911320" y="350532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g340c3beda34_1_795"/>
            <p:cNvSpPr/>
            <p:nvPr/>
          </p:nvSpPr>
          <p:spPr>
            <a:xfrm>
              <a:off x="305028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8" name="Google Shape;1368;g340c3beda34_1_795"/>
          <p:cNvGrpSpPr/>
          <p:nvPr/>
        </p:nvGrpSpPr>
        <p:grpSpPr>
          <a:xfrm>
            <a:off x="3597120" y="2628990"/>
            <a:ext cx="684000" cy="448469"/>
            <a:chOff x="3597120" y="3505320"/>
            <a:chExt cx="684000" cy="597958"/>
          </a:xfrm>
        </p:grpSpPr>
        <p:sp>
          <p:nvSpPr>
            <p:cNvPr id="1369" name="Google Shape;1369;g340c3beda34_1_795"/>
            <p:cNvSpPr/>
            <p:nvPr/>
          </p:nvSpPr>
          <p:spPr>
            <a:xfrm>
              <a:off x="3597120" y="3505320"/>
              <a:ext cx="684000" cy="597958"/>
            </a:xfrm>
            <a:custGeom>
              <a:rect b="b" l="l" r="r" t="t"/>
              <a:pathLst>
                <a:path extrusionOk="0" h="1664" w="1903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7" y="1662"/>
                  </a:lnTo>
                  <a:lnTo>
                    <a:pt x="1898" y="1663"/>
                  </a:lnTo>
                  <a:cubicBezTo>
                    <a:pt x="1898" y="1663"/>
                    <a:pt x="1899" y="1663"/>
                    <a:pt x="1900" y="1662"/>
                  </a:cubicBezTo>
                  <a:lnTo>
                    <a:pt x="1901" y="1661"/>
                  </a:lnTo>
                  <a:cubicBezTo>
                    <a:pt x="1902" y="1660"/>
                    <a:pt x="1902" y="1659"/>
                    <a:pt x="1902" y="1659"/>
                  </a:cubicBezTo>
                  <a:lnTo>
                    <a:pt x="1901" y="4"/>
                  </a:lnTo>
                  <a:lnTo>
                    <a:pt x="1902" y="4"/>
                  </a:lnTo>
                  <a:lnTo>
                    <a:pt x="1902" y="4"/>
                  </a:lnTo>
                  <a:cubicBezTo>
                    <a:pt x="1902" y="4"/>
                    <a:pt x="1902" y="3"/>
                    <a:pt x="1901" y="2"/>
                  </a:cubicBezTo>
                  <a:lnTo>
                    <a:pt x="1900" y="1"/>
                  </a:lnTo>
                  <a:cubicBezTo>
                    <a:pt x="1899" y="0"/>
                    <a:pt x="1898" y="0"/>
                    <a:pt x="1898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g340c3beda34_1_795"/>
            <p:cNvSpPr/>
            <p:nvPr/>
          </p:nvSpPr>
          <p:spPr>
            <a:xfrm>
              <a:off x="373608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1" name="Google Shape;1371;g340c3beda34_1_795"/>
          <p:cNvSpPr/>
          <p:nvPr/>
        </p:nvSpPr>
        <p:spPr>
          <a:xfrm>
            <a:off x="10357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g340c3beda34_1_795"/>
          <p:cNvSpPr/>
          <p:nvPr/>
        </p:nvSpPr>
        <p:spPr>
          <a:xfrm>
            <a:off x="17215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g340c3beda34_1_795"/>
          <p:cNvSpPr/>
          <p:nvPr/>
        </p:nvSpPr>
        <p:spPr>
          <a:xfrm>
            <a:off x="24073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g340c3beda34_1_795"/>
          <p:cNvSpPr/>
          <p:nvPr/>
        </p:nvSpPr>
        <p:spPr>
          <a:xfrm>
            <a:off x="30931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g340c3beda34_1_795"/>
          <p:cNvSpPr/>
          <p:nvPr/>
        </p:nvSpPr>
        <p:spPr>
          <a:xfrm>
            <a:off x="3778920" y="125739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g340c3beda34_1_795"/>
          <p:cNvSpPr/>
          <p:nvPr/>
        </p:nvSpPr>
        <p:spPr>
          <a:xfrm>
            <a:off x="5008320" y="1607310"/>
            <a:ext cx="61020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7" name="Google Shape;1377;g340c3beda34_1_795"/>
          <p:cNvGrpSpPr/>
          <p:nvPr/>
        </p:nvGrpSpPr>
        <p:grpSpPr>
          <a:xfrm>
            <a:off x="5678640" y="1600290"/>
            <a:ext cx="683641" cy="448469"/>
            <a:chOff x="5678640" y="2133720"/>
            <a:chExt cx="683641" cy="597958"/>
          </a:xfrm>
        </p:grpSpPr>
        <p:sp>
          <p:nvSpPr>
            <p:cNvPr id="1378" name="Google Shape;1378;g340c3beda34_1_795"/>
            <p:cNvSpPr/>
            <p:nvPr/>
          </p:nvSpPr>
          <p:spPr>
            <a:xfrm>
              <a:off x="56786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g340c3beda34_1_795"/>
            <p:cNvSpPr/>
            <p:nvPr/>
          </p:nvSpPr>
          <p:spPr>
            <a:xfrm>
              <a:off x="58172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0" name="Google Shape;1380;g340c3beda34_1_795"/>
          <p:cNvGrpSpPr/>
          <p:nvPr/>
        </p:nvGrpSpPr>
        <p:grpSpPr>
          <a:xfrm>
            <a:off x="6364440" y="1600290"/>
            <a:ext cx="683641" cy="448469"/>
            <a:chOff x="6364440" y="2133720"/>
            <a:chExt cx="683641" cy="597958"/>
          </a:xfrm>
        </p:grpSpPr>
        <p:sp>
          <p:nvSpPr>
            <p:cNvPr id="1381" name="Google Shape;1381;g340c3beda34_1_795"/>
            <p:cNvSpPr/>
            <p:nvPr/>
          </p:nvSpPr>
          <p:spPr>
            <a:xfrm>
              <a:off x="63644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g340c3beda34_1_795"/>
            <p:cNvSpPr/>
            <p:nvPr/>
          </p:nvSpPr>
          <p:spPr>
            <a:xfrm>
              <a:off x="65030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3" name="Google Shape;1383;g340c3beda34_1_795"/>
          <p:cNvGrpSpPr/>
          <p:nvPr/>
        </p:nvGrpSpPr>
        <p:grpSpPr>
          <a:xfrm>
            <a:off x="7050240" y="1600290"/>
            <a:ext cx="683641" cy="448469"/>
            <a:chOff x="7050240" y="2133720"/>
            <a:chExt cx="683641" cy="597958"/>
          </a:xfrm>
        </p:grpSpPr>
        <p:sp>
          <p:nvSpPr>
            <p:cNvPr id="1384" name="Google Shape;1384;g340c3beda34_1_795"/>
            <p:cNvSpPr/>
            <p:nvPr/>
          </p:nvSpPr>
          <p:spPr>
            <a:xfrm>
              <a:off x="70502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g340c3beda34_1_795"/>
            <p:cNvSpPr/>
            <p:nvPr/>
          </p:nvSpPr>
          <p:spPr>
            <a:xfrm>
              <a:off x="71888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6" name="Google Shape;1386;g340c3beda34_1_795"/>
          <p:cNvGrpSpPr/>
          <p:nvPr/>
        </p:nvGrpSpPr>
        <p:grpSpPr>
          <a:xfrm>
            <a:off x="7736040" y="1600290"/>
            <a:ext cx="683641" cy="448469"/>
            <a:chOff x="7736040" y="2133720"/>
            <a:chExt cx="683641" cy="597958"/>
          </a:xfrm>
        </p:grpSpPr>
        <p:sp>
          <p:nvSpPr>
            <p:cNvPr id="1387" name="Google Shape;1387;g340c3beda34_1_795"/>
            <p:cNvSpPr/>
            <p:nvPr/>
          </p:nvSpPr>
          <p:spPr>
            <a:xfrm>
              <a:off x="7736040" y="21337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g340c3beda34_1_795"/>
            <p:cNvSpPr/>
            <p:nvPr/>
          </p:nvSpPr>
          <p:spPr>
            <a:xfrm>
              <a:off x="7874640" y="21420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9" name="Google Shape;1389;g340c3beda34_1_795"/>
          <p:cNvSpPr/>
          <p:nvPr/>
        </p:nvSpPr>
        <p:spPr>
          <a:xfrm>
            <a:off x="58600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g340c3beda34_1_795"/>
          <p:cNvSpPr/>
          <p:nvPr/>
        </p:nvSpPr>
        <p:spPr>
          <a:xfrm>
            <a:off x="65458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g340c3beda34_1_795"/>
          <p:cNvSpPr/>
          <p:nvPr/>
        </p:nvSpPr>
        <p:spPr>
          <a:xfrm>
            <a:off x="72316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g340c3beda34_1_795"/>
          <p:cNvSpPr/>
          <p:nvPr/>
        </p:nvSpPr>
        <p:spPr>
          <a:xfrm>
            <a:off x="7917480" y="1275210"/>
            <a:ext cx="322218" cy="2988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g340c3beda34_1_795"/>
          <p:cNvSpPr/>
          <p:nvPr/>
        </p:nvSpPr>
        <p:spPr>
          <a:xfrm>
            <a:off x="4916520" y="2636010"/>
            <a:ext cx="706320" cy="4357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C'</a:t>
            </a:r>
            <a:r>
              <a:rPr b="1" i="0" lang="e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4" name="Google Shape;1394;g340c3beda34_1_795"/>
          <p:cNvGrpSpPr/>
          <p:nvPr/>
        </p:nvGrpSpPr>
        <p:grpSpPr>
          <a:xfrm>
            <a:off x="5678640" y="2628990"/>
            <a:ext cx="683641" cy="448469"/>
            <a:chOff x="5678640" y="3505320"/>
            <a:chExt cx="683641" cy="597958"/>
          </a:xfrm>
        </p:grpSpPr>
        <p:sp>
          <p:nvSpPr>
            <p:cNvPr id="1395" name="Google Shape;1395;g340c3beda34_1_795"/>
            <p:cNvSpPr/>
            <p:nvPr/>
          </p:nvSpPr>
          <p:spPr>
            <a:xfrm>
              <a:off x="567864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g340c3beda34_1_795"/>
            <p:cNvSpPr/>
            <p:nvPr/>
          </p:nvSpPr>
          <p:spPr>
            <a:xfrm>
              <a:off x="581724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7" name="Google Shape;1397;g340c3beda34_1_795"/>
          <p:cNvGrpSpPr/>
          <p:nvPr/>
        </p:nvGrpSpPr>
        <p:grpSpPr>
          <a:xfrm>
            <a:off x="6364440" y="2628990"/>
            <a:ext cx="683641" cy="448469"/>
            <a:chOff x="6364440" y="3505320"/>
            <a:chExt cx="683641" cy="597958"/>
          </a:xfrm>
        </p:grpSpPr>
        <p:sp>
          <p:nvSpPr>
            <p:cNvPr id="1398" name="Google Shape;1398;g340c3beda34_1_795"/>
            <p:cNvSpPr/>
            <p:nvPr/>
          </p:nvSpPr>
          <p:spPr>
            <a:xfrm>
              <a:off x="636444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g340c3beda34_1_795"/>
            <p:cNvSpPr/>
            <p:nvPr/>
          </p:nvSpPr>
          <p:spPr>
            <a:xfrm>
              <a:off x="650304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0" name="Google Shape;1400;g340c3beda34_1_795"/>
          <p:cNvGrpSpPr/>
          <p:nvPr/>
        </p:nvGrpSpPr>
        <p:grpSpPr>
          <a:xfrm>
            <a:off x="7050240" y="2628990"/>
            <a:ext cx="683641" cy="448469"/>
            <a:chOff x="7050240" y="3505320"/>
            <a:chExt cx="683641" cy="597958"/>
          </a:xfrm>
        </p:grpSpPr>
        <p:sp>
          <p:nvSpPr>
            <p:cNvPr id="1401" name="Google Shape;1401;g340c3beda34_1_795"/>
            <p:cNvSpPr/>
            <p:nvPr/>
          </p:nvSpPr>
          <p:spPr>
            <a:xfrm>
              <a:off x="705024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CC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g340c3beda34_1_795"/>
            <p:cNvSpPr/>
            <p:nvPr/>
          </p:nvSpPr>
          <p:spPr>
            <a:xfrm>
              <a:off x="718884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3" name="Google Shape;1403;g340c3beda34_1_795"/>
          <p:cNvGrpSpPr/>
          <p:nvPr/>
        </p:nvGrpSpPr>
        <p:grpSpPr>
          <a:xfrm>
            <a:off x="7736040" y="2628990"/>
            <a:ext cx="683641" cy="448469"/>
            <a:chOff x="7736040" y="3505320"/>
            <a:chExt cx="683641" cy="597958"/>
          </a:xfrm>
        </p:grpSpPr>
        <p:sp>
          <p:nvSpPr>
            <p:cNvPr id="1404" name="Google Shape;1404;g340c3beda34_1_795"/>
            <p:cNvSpPr/>
            <p:nvPr/>
          </p:nvSpPr>
          <p:spPr>
            <a:xfrm>
              <a:off x="7736040" y="3505320"/>
              <a:ext cx="683641" cy="597958"/>
            </a:xfrm>
            <a:custGeom>
              <a:rect b="b" l="l" r="r" t="t"/>
              <a:pathLst>
                <a:path extrusionOk="0" h="1664" w="190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658"/>
                  </a:lnTo>
                  <a:lnTo>
                    <a:pt x="0" y="1659"/>
                  </a:lnTo>
                  <a:cubicBezTo>
                    <a:pt x="0" y="1659"/>
                    <a:pt x="0" y="1660"/>
                    <a:pt x="1" y="1661"/>
                  </a:cubicBezTo>
                  <a:lnTo>
                    <a:pt x="2" y="1662"/>
                  </a:lnTo>
                  <a:cubicBezTo>
                    <a:pt x="3" y="1663"/>
                    <a:pt x="4" y="1663"/>
                    <a:pt x="4" y="1663"/>
                  </a:cubicBezTo>
                  <a:lnTo>
                    <a:pt x="1896" y="1662"/>
                  </a:lnTo>
                  <a:lnTo>
                    <a:pt x="1897" y="1663"/>
                  </a:lnTo>
                  <a:cubicBezTo>
                    <a:pt x="1897" y="1663"/>
                    <a:pt x="1898" y="1663"/>
                    <a:pt x="1899" y="1662"/>
                  </a:cubicBezTo>
                  <a:lnTo>
                    <a:pt x="1900" y="1661"/>
                  </a:lnTo>
                  <a:cubicBezTo>
                    <a:pt x="1901" y="1660"/>
                    <a:pt x="1901" y="1659"/>
                    <a:pt x="1901" y="1659"/>
                  </a:cubicBezTo>
                  <a:lnTo>
                    <a:pt x="1900" y="4"/>
                  </a:lnTo>
                  <a:lnTo>
                    <a:pt x="1901" y="4"/>
                  </a:lnTo>
                  <a:lnTo>
                    <a:pt x="1901" y="4"/>
                  </a:lnTo>
                  <a:cubicBezTo>
                    <a:pt x="1901" y="4"/>
                    <a:pt x="1901" y="3"/>
                    <a:pt x="1900" y="2"/>
                  </a:cubicBezTo>
                  <a:lnTo>
                    <a:pt x="1899" y="1"/>
                  </a:lnTo>
                  <a:cubicBezTo>
                    <a:pt x="1898" y="0"/>
                    <a:pt x="1897" y="0"/>
                    <a:pt x="1897" y="0"/>
                  </a:cubicBezTo>
                  <a:lnTo>
                    <a:pt x="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dir="2700000" dist="107932">
                <a:srgbClr val="808080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g340c3beda34_1_795"/>
            <p:cNvSpPr/>
            <p:nvPr/>
          </p:nvSpPr>
          <p:spPr>
            <a:xfrm>
              <a:off x="7874640" y="3513600"/>
              <a:ext cx="406080" cy="581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3200" u="none" cap="none" strike="noStrike">
                  <a:solidFill>
                    <a:srgbClr val="00838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6" name="Google Shape;1406;g340c3beda34_1_795"/>
          <p:cNvSpPr/>
          <p:nvPr/>
        </p:nvSpPr>
        <p:spPr>
          <a:xfrm>
            <a:off x="1234800" y="2032290"/>
            <a:ext cx="2057400" cy="59697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000000"/>
            </a:solidFill>
            <a:prstDash val="solid"/>
            <a:miter lim="8000"/>
            <a:headEnd len="sm" w="sm" type="none"/>
            <a:tailEnd len="lg" w="lg" type="triangle"/>
          </a:ln>
        </p:spPr>
      </p:sp>
      <p:sp>
        <p:nvSpPr>
          <p:cNvPr id="1407" name="Google Shape;1407;g340c3beda34_1_795"/>
          <p:cNvSpPr/>
          <p:nvPr/>
        </p:nvSpPr>
        <p:spPr>
          <a:xfrm>
            <a:off x="319450" y="3280825"/>
            <a:ext cx="8057880" cy="14859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 (j = n; j &gt;= 1; j--)	</a:t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B[C[A[j]]] = A[j];</a:t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C[A[j]] --;</a:t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8" name="Google Shape;1408;g340c3beda34_1_795"/>
          <p:cNvSpPr/>
          <p:nvPr/>
        </p:nvSpPr>
        <p:spPr>
          <a:xfrm>
            <a:off x="5047875" y="3399350"/>
            <a:ext cx="3897126" cy="801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b="1" lang="en" sz="2000">
                <a:latin typeface="Trebuchet MS"/>
                <a:ea typeface="Trebuchet MS"/>
                <a:cs typeface="Trebuchet MS"/>
                <a:sym typeface="Trebuchet MS"/>
              </a:rPr>
              <a:t>’ represents the state of C after C[A[j]]-- operation</a:t>
            </a:r>
            <a:endParaRPr i="0" sz="20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3408604fedd_5_0"/>
          <p:cNvSpPr/>
          <p:nvPr/>
        </p:nvSpPr>
        <p:spPr>
          <a:xfrm>
            <a:off x="2819520" y="1217970"/>
            <a:ext cx="7733880" cy="776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C[1…k] = 0;</a:t>
            </a:r>
            <a:endParaRPr i="0" sz="2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endParaRPr i="0" sz="2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4" name="Google Shape;1414;g3408604fedd_5_0"/>
          <p:cNvSpPr/>
          <p:nvPr/>
        </p:nvSpPr>
        <p:spPr>
          <a:xfrm>
            <a:off x="1374840" y="1874070"/>
            <a:ext cx="1145880" cy="304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76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00838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1" i="0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g3408604fedd_5_0"/>
          <p:cNvSpPr/>
          <p:nvPr/>
        </p:nvSpPr>
        <p:spPr>
          <a:xfrm>
            <a:off x="1392480" y="2584980"/>
            <a:ext cx="1123200" cy="304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76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00838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1" i="0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0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g3408604fedd_5_0"/>
          <p:cNvSpPr/>
          <p:nvPr/>
        </p:nvSpPr>
        <p:spPr>
          <a:xfrm>
            <a:off x="1374840" y="3454110"/>
            <a:ext cx="1145880" cy="304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76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00838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1" i="0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g3408604fedd_5_0"/>
          <p:cNvSpPr/>
          <p:nvPr/>
        </p:nvSpPr>
        <p:spPr>
          <a:xfrm>
            <a:off x="1392480" y="1189350"/>
            <a:ext cx="1123200" cy="304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76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00838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1" i="0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0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g3408604fedd_5_0"/>
          <p:cNvSpPr/>
          <p:nvPr/>
        </p:nvSpPr>
        <p:spPr>
          <a:xfrm>
            <a:off x="3048120" y="1828710"/>
            <a:ext cx="4914378" cy="85131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 (j = 1; j &lt;= n; j++)	</a:t>
            </a:r>
            <a:endParaRPr i="0" sz="20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C[A[j]] ++;</a:t>
            </a:r>
            <a:endParaRPr i="0" sz="20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i="0" sz="20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9" name="Google Shape;1419;g3408604fedd_5_0"/>
          <p:cNvSpPr/>
          <p:nvPr/>
        </p:nvSpPr>
        <p:spPr>
          <a:xfrm>
            <a:off x="3009960" y="2572830"/>
            <a:ext cx="6057342" cy="7727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 (i = 1; i &lt;= k; i++)	</a:t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C[i] = C[i] + C[i-1];</a:t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20" name="Google Shape;1420;g3408604fedd_5_0"/>
          <p:cNvSpPr/>
          <p:nvPr/>
        </p:nvSpPr>
        <p:spPr>
          <a:xfrm>
            <a:off x="3086280" y="3162240"/>
            <a:ext cx="5752458" cy="15179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 (j = n; j &gt;= 1; j--)	</a:t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B[C[A[j]]] = A[j];</a:t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C[A[j]] --;</a:t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i="0" sz="1800" u="none" cap="none" strike="noStrike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g3408604fedd_5_0"/>
          <p:cNvSpPr/>
          <p:nvPr/>
        </p:nvSpPr>
        <p:spPr>
          <a:xfrm>
            <a:off x="2705040" y="1138320"/>
            <a:ext cx="304560" cy="548641"/>
          </a:xfrm>
          <a:custGeom>
            <a:rect b="b" l="l" r="r" t="t"/>
            <a:pathLst>
              <a:path extrusionOk="0" h="2035" w="849">
                <a:moveTo>
                  <a:pt x="848" y="0"/>
                </a:moveTo>
                <a:cubicBezTo>
                  <a:pt x="636" y="0"/>
                  <a:pt x="424" y="84"/>
                  <a:pt x="424" y="169"/>
                </a:cubicBezTo>
                <a:lnTo>
                  <a:pt x="424" y="847"/>
                </a:lnTo>
                <a:cubicBezTo>
                  <a:pt x="424" y="932"/>
                  <a:pt x="212" y="1017"/>
                  <a:pt x="0" y="1017"/>
                </a:cubicBezTo>
                <a:cubicBezTo>
                  <a:pt x="212" y="1017"/>
                  <a:pt x="424" y="1101"/>
                  <a:pt x="424" y="1186"/>
                </a:cubicBezTo>
                <a:lnTo>
                  <a:pt x="424" y="1864"/>
                </a:lnTo>
                <a:cubicBezTo>
                  <a:pt x="424" y="1949"/>
                  <a:pt x="636" y="2034"/>
                  <a:pt x="848" y="2034"/>
                </a:cubicBezTo>
              </a:path>
            </a:pathLst>
          </a:custGeom>
          <a:noFill/>
          <a:ln cap="flat" cmpd="sng" w="19075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g3408604fedd_5_0"/>
          <p:cNvSpPr/>
          <p:nvPr/>
        </p:nvSpPr>
        <p:spPr>
          <a:xfrm>
            <a:off x="2705040" y="1824120"/>
            <a:ext cx="304560" cy="548641"/>
          </a:xfrm>
          <a:custGeom>
            <a:rect b="b" l="l" r="r" t="t"/>
            <a:pathLst>
              <a:path extrusionOk="0" h="2035" w="849">
                <a:moveTo>
                  <a:pt x="848" y="0"/>
                </a:moveTo>
                <a:cubicBezTo>
                  <a:pt x="636" y="0"/>
                  <a:pt x="424" y="84"/>
                  <a:pt x="424" y="169"/>
                </a:cubicBezTo>
                <a:lnTo>
                  <a:pt x="424" y="847"/>
                </a:lnTo>
                <a:cubicBezTo>
                  <a:pt x="424" y="932"/>
                  <a:pt x="212" y="1017"/>
                  <a:pt x="0" y="1017"/>
                </a:cubicBezTo>
                <a:cubicBezTo>
                  <a:pt x="212" y="1017"/>
                  <a:pt x="424" y="1101"/>
                  <a:pt x="424" y="1186"/>
                </a:cubicBezTo>
                <a:lnTo>
                  <a:pt x="424" y="1864"/>
                </a:lnTo>
                <a:cubicBezTo>
                  <a:pt x="424" y="1949"/>
                  <a:pt x="636" y="2034"/>
                  <a:pt x="848" y="2034"/>
                </a:cubicBezTo>
              </a:path>
            </a:pathLst>
          </a:custGeom>
          <a:noFill/>
          <a:ln cap="flat" cmpd="sng" w="19075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g3408604fedd_5_0"/>
          <p:cNvSpPr/>
          <p:nvPr/>
        </p:nvSpPr>
        <p:spPr>
          <a:xfrm>
            <a:off x="2705040" y="2533680"/>
            <a:ext cx="304560" cy="548641"/>
          </a:xfrm>
          <a:custGeom>
            <a:rect b="b" l="l" r="r" t="t"/>
            <a:pathLst>
              <a:path extrusionOk="0" h="2035" w="849">
                <a:moveTo>
                  <a:pt x="848" y="0"/>
                </a:moveTo>
                <a:cubicBezTo>
                  <a:pt x="636" y="0"/>
                  <a:pt x="424" y="84"/>
                  <a:pt x="424" y="169"/>
                </a:cubicBezTo>
                <a:lnTo>
                  <a:pt x="424" y="847"/>
                </a:lnTo>
                <a:cubicBezTo>
                  <a:pt x="424" y="932"/>
                  <a:pt x="212" y="1017"/>
                  <a:pt x="0" y="1017"/>
                </a:cubicBezTo>
                <a:cubicBezTo>
                  <a:pt x="212" y="1017"/>
                  <a:pt x="424" y="1101"/>
                  <a:pt x="424" y="1186"/>
                </a:cubicBezTo>
                <a:lnTo>
                  <a:pt x="424" y="1864"/>
                </a:lnTo>
                <a:cubicBezTo>
                  <a:pt x="424" y="1949"/>
                  <a:pt x="636" y="2034"/>
                  <a:pt x="848" y="2034"/>
                </a:cubicBezTo>
              </a:path>
            </a:pathLst>
          </a:custGeom>
          <a:noFill/>
          <a:ln cap="flat" cmpd="sng" w="19075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g3408604fedd_5_0"/>
          <p:cNvSpPr/>
          <p:nvPr/>
        </p:nvSpPr>
        <p:spPr>
          <a:xfrm>
            <a:off x="2705040" y="3195720"/>
            <a:ext cx="304560" cy="1147491"/>
          </a:xfrm>
          <a:custGeom>
            <a:rect b="b" l="l" r="r" t="t"/>
            <a:pathLst>
              <a:path extrusionOk="0" h="4253" w="849">
                <a:moveTo>
                  <a:pt x="848" y="0"/>
                </a:moveTo>
                <a:cubicBezTo>
                  <a:pt x="636" y="0"/>
                  <a:pt x="424" y="148"/>
                  <a:pt x="424" y="297"/>
                </a:cubicBezTo>
                <a:lnTo>
                  <a:pt x="424" y="1828"/>
                </a:lnTo>
                <a:cubicBezTo>
                  <a:pt x="424" y="1977"/>
                  <a:pt x="212" y="2126"/>
                  <a:pt x="0" y="2126"/>
                </a:cubicBezTo>
                <a:cubicBezTo>
                  <a:pt x="212" y="2126"/>
                  <a:pt x="424" y="2274"/>
                  <a:pt x="424" y="2423"/>
                </a:cubicBezTo>
                <a:lnTo>
                  <a:pt x="424" y="3954"/>
                </a:lnTo>
                <a:cubicBezTo>
                  <a:pt x="424" y="4103"/>
                  <a:pt x="636" y="4252"/>
                  <a:pt x="848" y="4252"/>
                </a:cubicBezTo>
              </a:path>
            </a:pathLst>
          </a:custGeom>
          <a:noFill/>
          <a:ln cap="flat" cmpd="sng" w="19075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5" name="Google Shape;1425;g3408604fedd_5_0"/>
          <p:cNvCxnSpPr/>
          <p:nvPr/>
        </p:nvCxnSpPr>
        <p:spPr>
          <a:xfrm>
            <a:off x="1143000" y="4571910"/>
            <a:ext cx="1562100" cy="1500"/>
          </a:xfrm>
          <a:prstGeom prst="straightConnector1">
            <a:avLst/>
          </a:prstGeom>
          <a:noFill/>
          <a:ln cap="flat" cmpd="sng" w="28425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26" name="Google Shape;1426;g3408604fedd_5_0"/>
          <p:cNvSpPr/>
          <p:nvPr/>
        </p:nvSpPr>
        <p:spPr>
          <a:xfrm>
            <a:off x="1027440" y="4686390"/>
            <a:ext cx="1834542" cy="304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76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00838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1" i="0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1" i="0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i="1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 k</a:t>
            </a:r>
            <a:r>
              <a:rPr b="1" i="0" lang="en" sz="3200" u="none" cap="none" strike="noStrike">
                <a:solidFill>
                  <a:srgbClr val="0083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g3408604fedd_5_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Counting Sort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3408604fedd_5_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3" name="Google Shape;1433;g3408604fedd_5_3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Sort Extended</a:t>
            </a:r>
            <a:endParaRPr/>
          </a:p>
        </p:txBody>
      </p:sp>
      <p:sp>
        <p:nvSpPr>
          <p:cNvPr id="1434" name="Google Shape;1434;g3408604fedd_5_35"/>
          <p:cNvSpPr/>
          <p:nvPr/>
        </p:nvSpPr>
        <p:spPr>
          <a:xfrm>
            <a:off x="414875" y="1157800"/>
            <a:ext cx="7217700" cy="3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91560" lvl="0" marL="3427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if the numbers are ranged from 100,000,000 to 100,000,100?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291560" lvl="0" marL="3427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hat if the numbers are ranged from -1000 to 1000?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291560" lvl="0" marL="342719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1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we need is the range between highest and lowest number.</a:t>
            </a:r>
            <a:endParaRPr b="1" i="0" sz="2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3408604fedd_5_45"/>
          <p:cNvSpPr/>
          <p:nvPr/>
        </p:nvSpPr>
        <p:spPr>
          <a:xfrm>
            <a:off x="1050125" y="992201"/>
            <a:ext cx="7043760" cy="38803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Time Complexity: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Best Case: O(n+k) when array is sorted already.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Average Case: O(n+k) when array is in random order.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Worst Case: O(n+k) when array is in reverse order.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Space Complexity: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Best/Average/Worst case: O(k).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Stable: Yes.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Inplace: No.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Suitable for arrays with small range of data i.e. where the difference between the largest and the smallest element of the array is not very big.</a:t>
            </a:r>
            <a:endParaRPr b="1" sz="3200"/>
          </a:p>
        </p:txBody>
      </p:sp>
      <p:sp>
        <p:nvSpPr>
          <p:cNvPr id="1440" name="Google Shape;1440;g3408604fedd_5_4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Counting Sort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Merge Sort</a:t>
            </a:r>
            <a:endParaRPr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563" y="1328725"/>
            <a:ext cx="8524875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Merge Sort (Simulation)</a:t>
            </a:r>
            <a:endParaRPr/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 b="0" l="3992" r="2913" t="0"/>
          <a:stretch/>
        </p:blipFill>
        <p:spPr>
          <a:xfrm>
            <a:off x="1635713" y="1120175"/>
            <a:ext cx="5872573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/>
          <p:nvPr/>
        </p:nvSpPr>
        <p:spPr>
          <a:xfrm>
            <a:off x="1330325" y="2140950"/>
            <a:ext cx="6851400" cy="28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