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3860" y="2114550"/>
            <a:ext cx="6368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Light Condensed" panose="020B0502040204020203" pitchFamily="34" charset="0"/>
              </a:rPr>
              <a:t>      MY FIRST NODE JS WEBSITE </a:t>
            </a:r>
            <a:endParaRPr lang="en-US" sz="3200" dirty="0" smtClean="0">
              <a:latin typeface="Bahnschrift SemiLight Condensed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00B050"/>
                </a:solidFill>
                <a:latin typeface="Bahnschrift SemiLight Condensed" panose="020B0502040204020203" pitchFamily="34" charset="0"/>
              </a:rPr>
              <a:t>Create &amp; Deploy In Real Server</a:t>
            </a:r>
            <a:endParaRPr lang="en-US" sz="2400" dirty="0">
              <a:solidFill>
                <a:srgbClr val="00B050"/>
              </a:solidFill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Bahnschrift Condensed</vt:lpstr>
      <vt:lpstr>Bahnschrift SemiLight Condensed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LENOVO</cp:lastModifiedBy>
  <cp:revision>165</cp:revision>
  <dcterms:created xsi:type="dcterms:W3CDTF">2006-08-16T00:00:00Z</dcterms:created>
  <dcterms:modified xsi:type="dcterms:W3CDTF">2024-07-09T08:01:17Z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CDF0F4A225BD4F7FBF36F71ED6005F5A_12</vt:lpwstr>
  </property>
  <property fmtid="{D5CDD505-2E9C-101B-9397-08002B2CF9AE}" pid="3" name="KSOProductBuildVer">
    <vt:lpwstr>1033-12.2.0.17119</vt:lpwstr>
  </property>
</Properties>
</file>