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2412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Http Client </a:t>
            </a:r>
            <a:endParaRPr lang="en-US" sz="2400" dirty="0" smtClean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515" y="1047750"/>
            <a:ext cx="8145145" cy="1468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যাহা সার্ভারে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Request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পাঠায় এবং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Response Receive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করে,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তাহাকেই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বলে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572385"/>
            <a:ext cx="3239770" cy="23768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Example Of HTTP Client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Axios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Fetch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Jquery Ajax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cURL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Volly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Retrofit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ind Siliguri" pitchFamily="2" charset="0"/>
                <a:cs typeface="Hind Siliguri" pitchFamily="2" charset="0"/>
              </a:rPr>
              <a:t>RestSharp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107" y="2800594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For Testing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Postman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Fiddler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Presentation</Application>
  <PresentationFormat>On-screen Show 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Bahnschrift SemiLight Condensed</vt:lpstr>
      <vt:lpstr>Hind Siliguri</vt:lpstr>
      <vt:lpstr>Segoe Print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LENOVO</cp:lastModifiedBy>
  <cp:revision>185</cp:revision>
  <dcterms:created xsi:type="dcterms:W3CDTF">2006-08-16T00:00:00Z</dcterms:created>
  <dcterms:modified xsi:type="dcterms:W3CDTF">2024-07-09T07:29:04Z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2AA1415CAD6A47DDAFB62BFED20F06FD_12</vt:lpwstr>
  </property>
  <property fmtid="{D5CDD505-2E9C-101B-9397-08002B2CF9AE}" pid="3" name="KSOProductBuildVer">
    <vt:lpwstr>1033-12.2.0.17119</vt:lpwstr>
  </property>
</Properties>
</file>