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5" r:id="rId4"/>
    <p:sldId id="276" r:id="rId5"/>
    <p:sldId id="277" r:id="rId6"/>
    <p:sldId id="281" r:id="rId7"/>
    <p:sldId id="278" r:id="rId8"/>
    <p:sldId id="279" r:id="rId9"/>
    <p:sldId id="280" r:id="rId10"/>
    <p:sldId id="282" r:id="rId11"/>
    <p:sldId id="283" r:id="rId12"/>
    <p:sldId id="284" r:id="rId13"/>
    <p:sldId id="28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4660"/>
  </p:normalViewPr>
  <p:slideViewPr>
    <p:cSldViewPr>
      <p:cViewPr>
        <p:scale>
          <a:sx n="90" d="100"/>
          <a:sy n="90" d="100"/>
        </p:scale>
        <p:origin x="-7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module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270" y="1012190"/>
            <a:ext cx="7419340" cy="16903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Condensed" panose="020B0502040204020203" pitchFamily="34" charset="0"/>
              </a:rPr>
              <a:t>Node.js includes </a:t>
            </a:r>
            <a:r>
              <a:rPr lang="en-US" sz="2000" b="1" dirty="0" err="1">
                <a:latin typeface="Bahnschrift Light Condensed" panose="020B0502040204020203" pitchFamily="34" charset="0"/>
              </a:rPr>
              <a:t>fs</a:t>
            </a:r>
            <a:r>
              <a:rPr lang="en-US" sz="2000" b="1" dirty="0">
                <a:latin typeface="Bahnschrift Light Condensed" panose="020B0502040204020203" pitchFamily="34" charset="0"/>
              </a:rPr>
              <a:t> module </a:t>
            </a:r>
            <a:r>
              <a:rPr lang="en-US" sz="2000" dirty="0">
                <a:latin typeface="Bahnschrift Light Condensed" panose="020B0502040204020203" pitchFamily="34" charset="0"/>
              </a:rPr>
              <a:t>to access physical file system. </a:t>
            </a:r>
            <a:endParaRPr lang="en-US" sz="2000" dirty="0" smtClean="0">
              <a:latin typeface="Bahnschrift Ligh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 Condensed" panose="020B0502040204020203" pitchFamily="34" charset="0"/>
              </a:rPr>
              <a:t>The </a:t>
            </a:r>
            <a:r>
              <a:rPr lang="en-US" sz="2000" dirty="0" err="1">
                <a:latin typeface="Bahnschrift Light Condensed" panose="020B0502040204020203" pitchFamily="34" charset="0"/>
              </a:rPr>
              <a:t>fs</a:t>
            </a:r>
            <a:r>
              <a:rPr lang="en-US" sz="2000" dirty="0">
                <a:latin typeface="Bahnschrift Light Condensed" panose="020B0502040204020203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anose="020B0502040204020203" pitchFamily="34" charset="0"/>
              </a:rPr>
              <a:t>asynchronous or </a:t>
            </a:r>
            <a:endParaRPr lang="en-US" sz="2000" b="1" dirty="0">
              <a:latin typeface="Bahnschrift Light Condensed" panose="020B0502040204020203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 dirty="0">
                <a:latin typeface="Bahnschrift Light Condensed" panose="020B0502040204020203" pitchFamily="34" charset="0"/>
              </a:rPr>
              <a:t>      synchronous </a:t>
            </a:r>
            <a:r>
              <a:rPr lang="en-US" sz="2000" dirty="0">
                <a:latin typeface="Bahnschrift Light Condensed" panose="020B0502040204020203" pitchFamily="34" charset="0"/>
              </a:rPr>
              <a:t>file I/O operations.</a:t>
            </a:r>
            <a:endParaRPr lang="en-US" sz="2000" dirty="0">
              <a:latin typeface="Bahnschrift Light Condensed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419350"/>
            <a:ext cx="7937500" cy="14497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Synchronous:   </a:t>
            </a:r>
            <a:r>
              <a:rPr lang="en-US" dirty="0">
                <a:latin typeface="Bahnschrift Light Condensed" panose="020B0502040204020203" pitchFamily="34" charset="0"/>
              </a:rPr>
              <a:t>Loading…. Loading… you wait for it to finish….After finish you can move.</a:t>
            </a:r>
            <a:endParaRPr lang="en-US" dirty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Asynchronous:  </a:t>
            </a:r>
            <a:r>
              <a:rPr lang="en-US" dirty="0">
                <a:latin typeface="Bahnschrift Light Condensed" panose="020B0502040204020203" pitchFamily="34" charset="0"/>
              </a:rPr>
              <a:t>No Loading… No Loading … no need to wait…. you can move.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Simple Server </a:t>
              </a:r>
              <a:endParaRPr lang="en-US" sz="1100" dirty="0" smtClean="0"/>
            </a:p>
            <a:p>
              <a:r>
                <a:rPr lang="en-US" sz="1100" dirty="0" smtClean="0"/>
                <a:t>Site Process</a:t>
              </a:r>
              <a:endParaRPr lang="en-US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 is Suitable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anose="020B0502040204020203" pitchFamily="34" charset="0"/>
                  </a:rPr>
                  <a:t>Compress</a:t>
                </a:r>
                <a:endParaRPr lang="en-US" sz="1400" b="1" dirty="0">
                  <a:solidFill>
                    <a:srgbClr val="0070C0"/>
                  </a:solidFill>
                  <a:latin typeface="Bahnschrift Light Condensed" panose="020B0502040204020203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anose="020B0502040204020203" pitchFamily="34" charset="0"/>
                  </a:rPr>
                  <a:t> Formatting</a:t>
                </a:r>
                <a:endParaRPr lang="en-US" sz="1400" b="1" dirty="0">
                  <a:solidFill>
                    <a:srgbClr val="0070C0"/>
                  </a:solidFill>
                  <a:latin typeface="Bahnschrift Light Condensed" panose="020B0502040204020203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anose="020B0502040204020203" pitchFamily="34" charset="0"/>
                  </a:rPr>
                  <a:t> Copyright</a:t>
                </a:r>
                <a:endParaRPr lang="en-US" sz="1400" b="1" dirty="0" smtClean="0">
                  <a:solidFill>
                    <a:srgbClr val="0070C0"/>
                  </a:solidFill>
                  <a:latin typeface="Bahnschrift Light Condensed" panose="020B0502040204020203" pitchFamily="34" charset="0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ahnschrift Light Condensed" panose="020B0502040204020203" pitchFamily="34" charset="0"/>
              </a:rPr>
              <a:t>Say YouTube Video Upload </a:t>
            </a:r>
            <a:endParaRPr lang="en-US" sz="2000" b="1" dirty="0">
              <a:solidFill>
                <a:srgbClr val="0070C0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anose="020B0502040204020203" pitchFamily="34" charset="0"/>
                  </a:rPr>
                  <a:t>Upload</a:t>
                </a:r>
                <a:endParaRPr lang="en-US" sz="1400" b="1" dirty="0">
                  <a:solidFill>
                    <a:srgbClr val="0070C0"/>
                  </a:solidFill>
                  <a:latin typeface="Bahnschrift Light Condensed" panose="020B0502040204020203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Node js website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</a:t>
            </a:r>
            <a:endParaRPr lang="en-US" sz="2400" dirty="0">
              <a:latin typeface="Bahnschrift Light Condensed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anose="020B0502040204020203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anose="020B0502040204020203" pitchFamily="34" charset="0"/>
                        </a:rPr>
                        <a:t> </a:t>
                      </a:r>
                      <a:endParaRPr lang="en-US" sz="1200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anose="020B0502040204020203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fs.readFile(fileName [,options], callback)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Reads existing file.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fs.writeFile(filename, data[, options], callback)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Writes to the file. If file exists then overwrite the content otherwise creates new file.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anose="020B0502040204020203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, callback)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Renames an existing file.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fs.exists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fs.unlink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callback);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fs.appendFile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(file, data[, options], callback)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fs.open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flags[, mode], callback)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fs.mkdir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(path[, mode], callback)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fs.rmdir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fs.readdir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anose="020B0502040204020203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anose="020B0502040204020203" pitchFamily="34" charset="0"/>
                        </a:rPr>
                        <a:t> </a:t>
                      </a:r>
                      <a:endParaRPr lang="en-US" sz="1200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anose="020B0502040204020203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anose="020B0502040204020203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fs.readFile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fileName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[,options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])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Reads existing file.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fs.writeFile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filename, data[, options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])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anose="020B0502040204020203" pitchFamily="34" charset="0"/>
                        </a:rPr>
                        <a:t>Writes to the file. If file exists then overwrite the content otherwise creates new file. </a:t>
                      </a:r>
                      <a:endParaRPr lang="en-US" sz="140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fs.rename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newPath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anose="020B0502040204020203" pitchFamily="34" charset="0"/>
                        </a:rPr>
                        <a:t>Renames an existing file.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fs.exists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fs.unlink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(path);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fs.appendFile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(file, data[, options])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fs.open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(path, flags[, mode])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fs.mkdir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(path[, mode])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fs.rmdir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anose="020B0502040204020203" pitchFamily="34" charset="0"/>
                        </a:rPr>
                        <a:t>fs.readdir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anose="020B0502040204020203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 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nschrift SemiCondensed" panose="020B0502040204020203" pitchFamily="34" charset="0"/>
              </a:rPr>
              <a:t>Understanding Synchronous Asynchronous </a:t>
            </a:r>
            <a:r>
              <a:rPr lang="en-US" sz="2400" dirty="0">
                <a:latin typeface="Bahnschrift SemiCondensed" panose="020B0502040204020203" pitchFamily="34" charset="0"/>
              </a:rPr>
              <a:t>Theory</a:t>
            </a:r>
            <a:r>
              <a:rPr lang="en-US" sz="2400" dirty="0" smtClean="0">
                <a:latin typeface="Bahnschrift SemiCondensed" panose="020B0502040204020203" pitchFamily="34" charset="0"/>
              </a:rPr>
              <a:t> </a:t>
            </a:r>
            <a:endParaRPr lang="en-US" sz="2400" dirty="0" smtClean="0">
              <a:latin typeface="Bahnschrif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nschrift SemiCondensed" panose="020B0502040204020203" pitchFamily="34" charset="0"/>
              </a:rPr>
              <a:t>Real Example For Clear Concept</a:t>
            </a:r>
            <a:endParaRPr lang="en-US" sz="2400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</a:rPr>
              <a:t>Data </a:t>
            </a:r>
            <a:r>
              <a:rPr lang="en-US" dirty="0">
                <a:latin typeface="Bahnschrift SemiCondensed" panose="020B0502040204020203" pitchFamily="34" charset="0"/>
              </a:rPr>
              <a:t>is sent in form of blocks or frames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</a:rPr>
              <a:t>This </a:t>
            </a:r>
            <a:r>
              <a:rPr lang="en-US" dirty="0">
                <a:latin typeface="Bahnschrift SemiCondensed" panose="020B0502040204020203" pitchFamily="34" charset="0"/>
              </a:rPr>
              <a:t>transmission is the full duplex type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There is no gap present between </a:t>
            </a:r>
            <a:r>
              <a:rPr lang="en-US" dirty="0" smtClean="0">
                <a:latin typeface="Bahnschrift SemiCondensed" panose="020B0502040204020203" pitchFamily="34" charset="0"/>
              </a:rPr>
              <a:t>data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Synchronous transmission is fast.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</a:rPr>
              <a:t>More </a:t>
            </a:r>
            <a:r>
              <a:rPr lang="en-US" dirty="0">
                <a:latin typeface="Bahnschrift SemiCondensed" panose="020B0502040204020203" pitchFamily="34" charset="0"/>
              </a:rPr>
              <a:t>efficient and more reliable </a:t>
            </a:r>
            <a:r>
              <a:rPr lang="en-US" dirty="0" smtClean="0">
                <a:latin typeface="Bahnschrift SemiCondensed" panose="020B0502040204020203" pitchFamily="34" charset="0"/>
              </a:rPr>
              <a:t>for large </a:t>
            </a:r>
            <a:r>
              <a:rPr lang="en-US" dirty="0">
                <a:latin typeface="Bahnschrift SemiCondensed" panose="020B0502040204020203" pitchFamily="34" charset="0"/>
              </a:rPr>
              <a:t>amount of data.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Condensed" panose="020B0502040204020203" pitchFamily="34" charset="0"/>
              </a:rPr>
              <a:t>Loading Loading…..</a:t>
            </a:r>
            <a:endParaRPr lang="en-US" dirty="0" smtClean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Condensed" panose="020B0502040204020203" pitchFamily="34" charset="0"/>
              </a:rPr>
              <a:t>You </a:t>
            </a:r>
            <a:r>
              <a:rPr lang="en-US" dirty="0">
                <a:latin typeface="Bahnschrift Light Condensed" panose="020B0502040204020203" pitchFamily="34" charset="0"/>
              </a:rPr>
              <a:t>wait for it to </a:t>
            </a:r>
            <a:r>
              <a:rPr lang="en-US" dirty="0" smtClean="0">
                <a:latin typeface="Bahnschrift Light Condensed" panose="020B0502040204020203" pitchFamily="34" charset="0"/>
              </a:rPr>
              <a:t>finish</a:t>
            </a:r>
            <a:endParaRPr lang="en-US" dirty="0" smtClean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Light Condensed" panose="020B0502040204020203" pitchFamily="34" charset="0"/>
              </a:rPr>
              <a:t>After </a:t>
            </a:r>
            <a:r>
              <a:rPr lang="en-US" dirty="0">
                <a:latin typeface="Bahnschrift Light Condensed" panose="020B0502040204020203" pitchFamily="34" charset="0"/>
              </a:rPr>
              <a:t>finish you can move.</a:t>
            </a:r>
            <a:endParaRPr lang="en-US" dirty="0">
              <a:latin typeface="Bahnschrift Light Condensed" panose="020B05020402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This transmission is the half duplex type </a:t>
            </a:r>
            <a:r>
              <a:rPr lang="en-US" dirty="0" smtClean="0">
                <a:latin typeface="Bahnschrift SemiCondensed" panose="020B0502040204020203" pitchFamily="34" charset="0"/>
              </a:rPr>
              <a:t>transmission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</a:rPr>
              <a:t>Start </a:t>
            </a:r>
            <a:r>
              <a:rPr lang="en-US" dirty="0">
                <a:latin typeface="Bahnschrift SemiCondensed" panose="020B0502040204020203" pitchFamily="34" charset="0"/>
              </a:rPr>
              <a:t>bits and stop bits are added with data.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Bahnschrift SemiCondensed" panose="020B0502040204020203" pitchFamily="34" charset="0"/>
              </a:rPr>
              <a:t>Data </a:t>
            </a:r>
            <a:r>
              <a:rPr lang="en-US" dirty="0">
                <a:latin typeface="Bahnschrift SemiCondensed" panose="020B0502040204020203" pitchFamily="34" charset="0"/>
              </a:rPr>
              <a:t>is sent in form of byte or character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Asynchronous transmission is slow</a:t>
            </a:r>
            <a:r>
              <a:rPr lang="en-US" dirty="0" smtClean="0">
                <a:latin typeface="Bahnschrift SemiCondensed" panose="020B0502040204020203" pitchFamily="34" charset="0"/>
              </a:rPr>
              <a:t>.</a:t>
            </a:r>
            <a:endParaRPr lang="en-US" dirty="0" smtClean="0">
              <a:latin typeface="Bahnschrift Semi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There is present gap between data.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Condensed" panose="020B0502040204020203" pitchFamily="34" charset="0"/>
              </a:rPr>
              <a:t>No Loading… No Loading … </a:t>
            </a:r>
            <a:endParaRPr lang="en-US" sz="2000" dirty="0" smtClean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 Condensed" panose="020B0502040204020203" pitchFamily="34" charset="0"/>
              </a:rPr>
              <a:t>No </a:t>
            </a:r>
            <a:r>
              <a:rPr lang="en-US" sz="2000" dirty="0">
                <a:latin typeface="Bahnschrift Light Condensed" panose="020B0502040204020203" pitchFamily="34" charset="0"/>
              </a:rPr>
              <a:t>need to wait…. </a:t>
            </a:r>
            <a:endParaRPr lang="en-US" sz="2000" dirty="0" smtClean="0">
              <a:latin typeface="Bahnschrift Ligh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Bahnschrift Light Condensed" panose="020B0502040204020203" pitchFamily="34" charset="0"/>
              </a:rPr>
              <a:t>You </a:t>
            </a:r>
            <a:r>
              <a:rPr lang="en-US" sz="2000" dirty="0">
                <a:latin typeface="Bahnschrift Light Condensed" panose="020B0502040204020203" pitchFamily="34" charset="0"/>
              </a:rPr>
              <a:t>can move.</a:t>
            </a:r>
            <a:endParaRPr lang="en-US" sz="2000" dirty="0">
              <a:latin typeface="Bahnschrift Light Condense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anose="020B0502040204020203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Light Condensed" panose="020B0502040204020203" pitchFamily="34" charset="0"/>
              </a:rPr>
              <a:t>কখন কোনটি </a:t>
            </a:r>
            <a:endParaRPr lang="en-US" sz="2000" dirty="0">
              <a:latin typeface="Bahnschrift Light Condensed" panose="020B0502040204020203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Presentation</Application>
  <PresentationFormat>On-screen Show (16:9)</PresentationFormat>
  <Paragraphs>168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Bahnschrift Condensed</vt:lpstr>
      <vt:lpstr>Bahnschrift Light Condensed</vt:lpstr>
      <vt:lpstr>Bahnschrift SemiCondensed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LENOVO</cp:lastModifiedBy>
  <cp:revision>182</cp:revision>
  <dcterms:created xsi:type="dcterms:W3CDTF">2006-08-16T00:00:00Z</dcterms:created>
  <dcterms:modified xsi:type="dcterms:W3CDTF">2024-07-09T08:02:31Z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ED609E2F80C84196BCB7549528BDAA84_12</vt:lpwstr>
  </property>
  <property fmtid="{D5CDD505-2E9C-101B-9397-08002B2CF9AE}" pid="3" name="KSOProductBuildVer">
    <vt:lpwstr>1033-12.2.0.17119</vt:lpwstr>
  </property>
</Properties>
</file>