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Raleway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107cb384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107cb384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07cb384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07cb3848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107cb3848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107cb3848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107cb384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107cb384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107cb3848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107cb3848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107cb3848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107cb3848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107cb3848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107cb3848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107cb3848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107cb3848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Paper Presentation</a:t>
            </a:r>
            <a:endParaRPr sz="2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On</a:t>
            </a:r>
            <a:endParaRPr sz="2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Text-Adaptive Generative Adversarial Networks:</a:t>
            </a:r>
            <a:endParaRPr sz="2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Manipulating Images with Natural Language</a:t>
            </a:r>
            <a:endParaRPr sz="2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0" y="3215775"/>
            <a:ext cx="2742300" cy="15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Written By: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Seonghyeon Nam,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Yunji Kim and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Seon Joo Kim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From Yonsei University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13"/>
          <p:cNvSpPr txBox="1"/>
          <p:nvPr/>
        </p:nvSpPr>
        <p:spPr>
          <a:xfrm>
            <a:off x="6103050" y="3215775"/>
            <a:ext cx="23145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Presented By: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Niloy Deb Roy Mishu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ID: 17301081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Department of Computer Science and Engineering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BRAC University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7650" y="568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1543050"/>
            <a:ext cx="7688700" cy="3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In this paper, the Text-Adaptive Generative Adversarial Network (TAGAN) is proposed to generate semantically manipulated images while preserving text-irrelevant contents.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Nowadays, Generative Adversarial Networks (GAN) is being widely used for image generation. It can synthesize a new image according to the text while preserving the image layout and the pose of the object to some extent. However, most of the methods generate a new image similar to the original image instead of modifying only the parts that are described in the text.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To solve this problem, the paper introduce text-adaptive discriminator. Using it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generator learns to change the specified parts of the image while preserving other contents.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7650" y="568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Works: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7650" y="1420900"/>
            <a:ext cx="7688700" cy="3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There have been many attempts to generate images using conditional variables:</a:t>
            </a:r>
            <a:endParaRPr sz="150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cGAN generates MNIST digit images from labels.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Attribute2Image produces more complex images such as faces and birds from visual attributes by disentangling the foreground and the background using cVAE.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DCGAN is used to generate a 64x64 natural image from a sentence vector.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The workings of this paper is closely related to text-to-image synthesis methods. The key idea is to split a single sentence-level discriminator into a number of word-level discriminators so that each word-level discriminator is attached to a specific type of visual attribute. With this approach, the discriminator is able to provide fine-grained training feedback to the generator to change only the specific visual attribute.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7650" y="536400"/>
            <a:ext cx="8336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Text-Adaptive Generative Adversarial Networks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91550" y="2681500"/>
            <a:ext cx="7560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Figure: The proposed GAN structure. (a) shows the overall GAN architecture and (b) depicts our text-adaptive discriminator. In (b), the attention and the layer-wise weight are omitted for simplicity.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50" y="1283475"/>
            <a:ext cx="5957899" cy="139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727650" y="3429000"/>
            <a:ext cx="7855500" cy="13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Let x, t, t’ denote input image, a positive text about the description of the input image, and a negative text about the description of the output image, respectively. The goal is to generate image (y = G(x,t’)) by manipulating x according to t’ so that the visual attributes of the manipulated image y match the description of t’ while preserving other information.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7650" y="586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 &amp; Text-adaptive discriminator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397250" y="1315725"/>
            <a:ext cx="8373900" cy="36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Generator</a:t>
            </a:r>
            <a:r>
              <a:rPr lang="en" sz="1400"/>
              <a:t> is an encoder-decoder network.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 encodes an input image to a feature representation. Then transforms it to a semantically manipulated representation according to the features of the given conditional text.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smooth text representation, conditioning augmentation method is adopted and RNN is used to encode the whole text.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Reconstruction loss in introduced to the generator to reconstruct the text-irrelevant contents from the input image instead of generating new contents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Text-adaptive Discriminator</a:t>
            </a:r>
            <a:r>
              <a:rPr lang="en" sz="1400"/>
              <a:t> provides the generator a specified training signal to generate certain visual attributes.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Each 1D sigmoid local discriminator </a:t>
            </a:r>
            <a:r>
              <a:rPr lang="en" sz="1400" i="1"/>
              <a:t>f</a:t>
            </a:r>
            <a:r>
              <a:rPr lang="en" sz="1400" i="1" baseline="-25000"/>
              <a:t>wi</a:t>
            </a:r>
            <a:r>
              <a:rPr lang="en" sz="1400" baseline="-25000"/>
              <a:t> </a:t>
            </a:r>
            <a:r>
              <a:rPr lang="en" sz="1400"/>
              <a:t> , (f</a:t>
            </a:r>
            <a:r>
              <a:rPr lang="en" sz="1400" baseline="-25000"/>
              <a:t>wi</a:t>
            </a:r>
            <a:r>
              <a:rPr lang="en" sz="1400" baseline="30000"/>
              <a:t> </a:t>
            </a:r>
            <a:r>
              <a:rPr lang="en" sz="1400"/>
              <a:t>(v) = 𝜎(W</a:t>
            </a:r>
            <a:r>
              <a:rPr lang="en" sz="1400" baseline="-25000"/>
              <a:t>(wi)</a:t>
            </a:r>
            <a:r>
              <a:rPr lang="en" sz="1400"/>
              <a:t> . v + b</a:t>
            </a:r>
            <a:r>
              <a:rPr lang="en" sz="1400" baseline="-25000"/>
              <a:t>(wi)</a:t>
            </a:r>
            <a:r>
              <a:rPr lang="en" sz="1400"/>
              <a:t>) provides feedback to the generator for each visual attribute.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Word-level attentions to reduce the impact of less important words to the final score.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final score: </a:t>
            </a:r>
            <a:endParaRPr sz="140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3369" y="4056246"/>
            <a:ext cx="1147775" cy="361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3025" y="4418206"/>
            <a:ext cx="1314450" cy="423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727650" y="5555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 </a:t>
            </a: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727600" y="1305275"/>
            <a:ext cx="7688700" cy="3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 objective function is used for Discriminator (</a:t>
            </a:r>
            <a:r>
              <a:rPr lang="en" i="1"/>
              <a:t>L</a:t>
            </a:r>
            <a:r>
              <a:rPr lang="en" i="1" baseline="-25000"/>
              <a:t>D</a:t>
            </a:r>
            <a:r>
              <a:rPr lang="en"/>
              <a:t>) and Generator (</a:t>
            </a:r>
            <a:r>
              <a:rPr lang="en" i="1"/>
              <a:t>L</a:t>
            </a:r>
            <a:r>
              <a:rPr lang="en" i="1" baseline="-25000"/>
              <a:t>E</a:t>
            </a:r>
            <a:r>
              <a:rPr lang="en"/>
              <a:t>):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Image Size: 128x128 pixels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Learning Rate: 0.0002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Training Epoch: 600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Batch Size: 64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Optimizer: Adam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Momentum: 0.5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λ</a:t>
            </a:r>
            <a:r>
              <a:rPr lang="en" baseline="-25000"/>
              <a:t>1  </a:t>
            </a:r>
            <a:r>
              <a:rPr lang="en"/>
              <a:t>= 10 and λ</a:t>
            </a:r>
            <a:r>
              <a:rPr lang="en" baseline="-25000"/>
              <a:t>2 </a:t>
            </a:r>
            <a:r>
              <a:rPr lang="en"/>
              <a:t>= 2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Implementation is done using PyTorch. In the generator, text is encoded using bidirectional GRU. And conv3, conv4, and conv5 is used for the local discriminators.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737" y="1693800"/>
            <a:ext cx="4334525" cy="46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6746" y="2292625"/>
            <a:ext cx="4168350" cy="2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 idx="4294967295"/>
          </p:nvPr>
        </p:nvSpPr>
        <p:spPr>
          <a:xfrm>
            <a:off x="311700" y="162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4294967295"/>
          </p:nvPr>
        </p:nvSpPr>
        <p:spPr>
          <a:xfrm>
            <a:off x="311700" y="735475"/>
            <a:ext cx="8520600" cy="42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method is evaluated on CUB dataset and Oxford-102 dataset, which contain 11,788 bird images of 200      categories and 8,189 flower images of 102 categories, respectively. Also, 10 individual sentences were annotated for each image.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For evaluation, two baseline methods: SISGAN and AttnGAN is compared with TAGAN.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575" y="3763525"/>
            <a:ext cx="4516249" cy="129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4412" y="1551425"/>
            <a:ext cx="5335175" cy="18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738" y="152400"/>
            <a:ext cx="765853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702</Words>
  <Application>Microsoft Office PowerPoint</Application>
  <PresentationFormat>On-screen Show (16:9)</PresentationFormat>
  <Paragraphs>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Raleway</vt:lpstr>
      <vt:lpstr>Lato</vt:lpstr>
      <vt:lpstr>Arial</vt:lpstr>
      <vt:lpstr>Streamline</vt:lpstr>
      <vt:lpstr>Paper Presentation On Text-Adaptive Generative Adversarial Networks: Manipulating Images with Natural Language </vt:lpstr>
      <vt:lpstr>Introduction</vt:lpstr>
      <vt:lpstr>Related Works:</vt:lpstr>
      <vt:lpstr>Text-Adaptive Generative Adversarial Networks</vt:lpstr>
      <vt:lpstr>Generator &amp; Text-adaptive discriminator</vt:lpstr>
      <vt:lpstr>Hyperparameters </vt:lpstr>
      <vt:lpstr>Experiments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Presentation On Text-Adaptive Generative Adversarial Networks: Manipulating Images with Natural Language </dc:title>
  <cp:lastModifiedBy>Niloy Deb Roy</cp:lastModifiedBy>
  <cp:revision>1</cp:revision>
  <dcterms:modified xsi:type="dcterms:W3CDTF">2020-12-14T19:35:48Z</dcterms:modified>
</cp:coreProperties>
</file>