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16fad688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b16fad688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16fad6880_1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16fad6880_1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16fad6880_1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16fad6880_1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b16fad6880_1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b16fad6880_1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884850b3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884850b3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884850b3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884850b3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884850b3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884850b3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884850b37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884850b3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Paper Presentation</a:t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o</a:t>
            </a:r>
            <a:r>
              <a:rPr lang="en" sz="2300"/>
              <a:t>n </a:t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Unsupervised Translation of Programming Languages</a:t>
            </a:r>
            <a:endParaRPr sz="23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27852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Written By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Baptiste Roziere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Marie-Anne Lachaux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Lowik Chanussot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Guillaume Lample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Facebook AI Research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5323525" y="3172900"/>
            <a:ext cx="30939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Presented By: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Niloy Deb Roy Mishu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ID: 17301081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Department of Computer Science and Engineering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BRAC University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7650" y="568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1543050"/>
            <a:ext cx="7688700" cy="3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A transcompiler, also known as source-to-source translator, is a system that converts source code from a high-level programming language (such as C++ or Python) to another.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Typically, transcompiler rely on handcrafted rewrite rules, applied to the source code abstract syntax tree. It is expensive, time-consuming, requires expertise in both the source and target languages and manual modifications to the result.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Even using neural model for natural language translation is not sufficient.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This paper  proposes the recent approaches in unsupervised machine translation to train a fully unsupervised neural transcompiler (TransCoder) which outperforms rule-based commercial baselines by a significant margin.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7650" y="568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Works: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7650" y="1249450"/>
            <a:ext cx="7688700" cy="37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Source-to-source translation: </a:t>
            </a:r>
            <a:r>
              <a:rPr lang="en" sz="1500"/>
              <a:t>Machine translation of one programming language to another using Phrase-Based Statistical Machine Translation (PBSMT) model, Java-C# parallel corpus etc. Using a transcompiler to create a parallel dataset: CoffeeScript-Javascript. These approaches are supervised.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Translating from source code: </a:t>
            </a:r>
            <a:r>
              <a:rPr lang="en" sz="1500"/>
              <a:t>PBSMT model to generate pseudo-code. DeepCom generates code comments for Java methods.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Other applications: </a:t>
            </a:r>
            <a:r>
              <a:rPr lang="en" sz="1500"/>
              <a:t>Using</a:t>
            </a:r>
            <a:r>
              <a:rPr b="1" lang="en" sz="1500"/>
              <a:t> </a:t>
            </a:r>
            <a:r>
              <a:rPr lang="en" sz="1500"/>
              <a:t>neural networks to code suggestion and error detection etc.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Unsupervised Machine Translation: </a:t>
            </a:r>
            <a:r>
              <a:rPr lang="en" sz="1500"/>
              <a:t>The quality of NMT systems highly depends on the quality of the available parallel data. Since creating parallel corpora for training is not realistic, several methods were proposed to train a machine translation system exclusively from monolingual corpora, using either neural models and statistical models. This paper uses UMT to build the TransCoder.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611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7650" y="12644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TransCoder uses a sequence-to-sequence (seq2seq) model with attention, composition of an encoder and a decoder with a transformer architecture. This single shared model for all programming languages. It is trained using the three principles of unsupervised machine translation: initialization, language modeling and back-translation.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6275" y="2287089"/>
            <a:ext cx="6575049" cy="2759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332175" y="6007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332175" y="1371600"/>
            <a:ext cx="8476200" cy="35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Cross Programming Language Model pretraining: </a:t>
            </a:r>
            <a:r>
              <a:rPr lang="en"/>
              <a:t>Pretraining ensures that sequences with a similar meaning are mapped to the same latent representation, regardless of their languages.  It is done by initializing the model with cross-lingual word representations. Cross-lingual word embeddings can be obtained by training monolingual word embeddings and aligning them in an unsupervised manner. It leads to significant improvements in unsupervised machine translation.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Denoising auto-encoding: </a:t>
            </a:r>
            <a:r>
              <a:rPr lang="en"/>
              <a:t>The encoder and decoder of the seq2seq model is initialized with the pretrained XLM model. The model is trained to encode and decode sequences with a Denoising Auto-Encoding (DAE) objective. It allows the model to encode a language </a:t>
            </a:r>
            <a:r>
              <a:rPr lang="en"/>
              <a:t>even with noise</a:t>
            </a:r>
            <a:r>
              <a:rPr lang="en"/>
              <a:t> and decode to another language perfectly.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Back-translation: </a:t>
            </a:r>
            <a:r>
              <a:rPr lang="en"/>
              <a:t>It is essential for boosting the performance. In the unsupervised setting, a source-to-target model is coupled with a backward target-to-source model trained in parallel. The target-to-source model is used to translate target sequences into the source language, producing noisy source sequences corresponding to the ground truth target sequences.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407200" y="150025"/>
            <a:ext cx="33432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Raleway"/>
                <a:ea typeface="Raleway"/>
                <a:cs typeface="Raleway"/>
                <a:sym typeface="Raleway"/>
              </a:rPr>
              <a:t>Experiments</a:t>
            </a:r>
            <a:endParaRPr b="1" sz="26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514350" y="717950"/>
            <a:ext cx="8411700" cy="42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Training Details: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Transformer had-  6 layers, 8 attention heads, and set the dimensionality of the model to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1024.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XLM pretraining  alternates batches between C++, Java, and Python, composed of 32 sequences of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source code of 512 tokens. At training time the denoising auto-encoding and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back-translation objectives were alternated and batches of around 6000 tokens were used.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Optimizer- Adam optimizer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Learning rate of 0.0001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Implementation is done in PyTorch and trained on 32 V100 GPUs.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GitHub public dataset is used which is  available on Google BigQuery4. It contains more than 2.8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million open source GitHub repositories.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For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Natural Language Processing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tokenizers were used. Javalang5 tokenizer for Java, the tokenizer of the standard library for Python6, and the clang7 tokenizer for C++ were used.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validation and test set, a set of parallel functions in C++, Java, and Python is extracted from GeeksforGeeks. BLEU score used to evaluate the quality of generated functions.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idx="4294967295" type="title"/>
          </p:nvPr>
        </p:nvSpPr>
        <p:spPr>
          <a:xfrm>
            <a:off x="170425" y="54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9125" y="192900"/>
            <a:ext cx="4656899" cy="3225376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9"/>
          <p:cNvSpPr txBox="1"/>
          <p:nvPr/>
        </p:nvSpPr>
        <p:spPr>
          <a:xfrm>
            <a:off x="170425" y="895875"/>
            <a:ext cx="4083600" cy="13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results shows that the </a:t>
            </a: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TransCoder successfully map tokens with similar meaning to the same latent representation, regardless of their languages.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075" y="4003775"/>
            <a:ext cx="7877875" cy="101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 txBox="1"/>
          <p:nvPr/>
        </p:nvSpPr>
        <p:spPr>
          <a:xfrm>
            <a:off x="633075" y="3544975"/>
            <a:ext cx="72009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Table 1: Results of TransCoder on the test set with greedy decoding.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738" y="152400"/>
            <a:ext cx="7658533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