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327"/>
  </p:normalViewPr>
  <p:slideViewPr>
    <p:cSldViewPr snapToGrid="0" snapToObjects="1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Lauenroth" userId="90d49911-b086-48ef-948d-76546dd26725" providerId="ADAL" clId="{987F1D92-02FF-C140-8C18-CD17D0FD3F8D}"/>
    <pc:docChg chg="custSel modSld">
      <pc:chgData name="Kim Lauenroth" userId="90d49911-b086-48ef-948d-76546dd26725" providerId="ADAL" clId="{987F1D92-02FF-C140-8C18-CD17D0FD3F8D}" dt="2024-04-05T08:24:17.881" v="19" actId="27636"/>
      <pc:docMkLst>
        <pc:docMk/>
      </pc:docMkLst>
      <pc:sldChg chg="modSp mod">
        <pc:chgData name="Kim Lauenroth" userId="90d49911-b086-48ef-948d-76546dd26725" providerId="ADAL" clId="{987F1D92-02FF-C140-8C18-CD17D0FD3F8D}" dt="2024-04-05T08:24:17.881" v="19" actId="27636"/>
        <pc:sldMkLst>
          <pc:docMk/>
          <pc:sldMk cId="3943487075" sldId="259"/>
        </pc:sldMkLst>
        <pc:spChg chg="mod">
          <ac:chgData name="Kim Lauenroth" userId="90d49911-b086-48ef-948d-76546dd26725" providerId="ADAL" clId="{987F1D92-02FF-C140-8C18-CD17D0FD3F8D}" dt="2024-04-05T08:24:01.121" v="8" actId="20577"/>
          <ac:spMkLst>
            <pc:docMk/>
            <pc:sldMk cId="3943487075" sldId="259"/>
            <ac:spMk id="2" creationId="{35AAC10C-1150-EC49-9F2A-5AC62ED9243C}"/>
          </ac:spMkLst>
        </pc:spChg>
        <pc:spChg chg="mod">
          <ac:chgData name="Kim Lauenroth" userId="90d49911-b086-48ef-948d-76546dd26725" providerId="ADAL" clId="{987F1D92-02FF-C140-8C18-CD17D0FD3F8D}" dt="2024-04-05T08:24:17.881" v="19" actId="27636"/>
          <ac:spMkLst>
            <pc:docMk/>
            <pc:sldMk cId="3943487075" sldId="259"/>
            <ac:spMk id="3" creationId="{EC3E3C91-F20F-A749-81C1-526760FCF5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55273-FB55-644B-900F-28DC5D120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0E4C9A-0506-9440-9E54-0B6C2D3FA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1345B3-3D96-0C40-865A-629EAEF7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54A-4BEE-1A4B-A0FD-6C84D497A94F}" type="datetimeFigureOut">
              <a:rPr lang="de-DE" smtClean="0"/>
              <a:t>05.04.24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A6AD11-BCDB-514F-BCC8-E1AC406F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99BB27-2907-584E-903D-A35F098E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A6-3383-F84D-9C92-8CF337078D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2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330A6-5B37-344F-9607-196136E5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639ADEE-8903-3144-BAB7-A99E91653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EEF8D3-6095-F247-8529-8E165648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54A-4BEE-1A4B-A0FD-6C84D497A94F}" type="datetimeFigureOut">
              <a:rPr lang="de-DE" smtClean="0"/>
              <a:t>05.04.24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B137A6-0D4D-7A4D-B35F-671978E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98D76-F8AD-5044-8B63-39C0FC7A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A6-3383-F84D-9C92-8CF337078D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34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3384B9-D988-D54E-807D-342AC9273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B4AE9D-47F2-2C4F-B958-6734E987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F8D4C3-E842-CF44-8374-8FC95F75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54A-4BEE-1A4B-A0FD-6C84D497A94F}" type="datetimeFigureOut">
              <a:rPr lang="de-DE" smtClean="0"/>
              <a:t>05.04.24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58998B-061D-5D45-9004-6CE49C4C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143EAF-8FC4-1446-AFA0-8B3A1E4F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A6-3383-F84D-9C92-8CF337078D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55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21E66-4204-AC4F-A82A-05282D51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5A503-1C73-EB4B-8480-1153DF54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389EE8-26D3-D24E-9979-B55720C8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54A-4BEE-1A4B-A0FD-6C84D497A94F}" type="datetimeFigureOut">
              <a:rPr lang="de-DE" smtClean="0"/>
              <a:t>05.04.24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98E986-5470-754C-A660-B972572C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2D390-5086-DA48-9991-9AC10F23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A6-3383-F84D-9C92-8CF337078D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00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5F7C7-D1D5-434C-8DF6-469CF4AA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3A8759-4447-C04A-9492-702BA8C18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E4FC46-90B2-D44F-8E08-DB9435B5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54A-4BEE-1A4B-A0FD-6C84D497A94F}" type="datetimeFigureOut">
              <a:rPr lang="de-DE" smtClean="0"/>
              <a:t>05.04.24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F24FC-A64C-9545-983A-87A24407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8B51B-EFD8-9247-8644-D8B032FE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A6-3383-F84D-9C92-8CF337078D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63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D4D90-FC84-B141-98FD-AF8B7C0B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763211-0FED-A347-8638-B31172BA3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707FFA-2951-D74F-A854-B48CED56F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F147FA-8D12-3F4B-BC26-6C3A47FA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54A-4BEE-1A4B-A0FD-6C84D497A94F}" type="datetimeFigureOut">
              <a:rPr lang="de-DE" smtClean="0"/>
              <a:t>05.04.24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399B82-1BD9-E84E-A99F-6691CEC5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FA9118-F8D0-E34F-B598-94773FC3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A6-3383-F84D-9C92-8CF337078D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00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793A9-FBD2-354E-BA6B-0D708DFB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405BD5-DE41-864C-B9AB-9AA8242B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8945D6-1713-6C46-A78D-95C0DF7D8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67EC21-8A02-834D-B775-063222CE2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AB0443-763E-B94A-993A-08ABAE027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CFD339-6D74-8F49-BBDA-2CAB3278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54A-4BEE-1A4B-A0FD-6C84D497A94F}" type="datetimeFigureOut">
              <a:rPr lang="de-DE" smtClean="0"/>
              <a:t>05.04.24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D6E924-7935-2D4B-BFCF-D31CCD35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57444A-3DB4-334E-A812-A31C0B17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A6-3383-F84D-9C92-8CF337078D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77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076DE-CCAD-9047-BEA5-99B5D44F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AB2215-B256-EC48-AD77-4C7E9663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54A-4BEE-1A4B-A0FD-6C84D497A94F}" type="datetimeFigureOut">
              <a:rPr lang="de-DE" smtClean="0"/>
              <a:t>05.04.24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2AA59B-813D-8444-8156-0846D204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CCEE61-389A-BE41-979A-B14ED267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A6-3383-F84D-9C92-8CF337078D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03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15FD8F-C89C-6F4B-B2C1-CB447D9C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54A-4BEE-1A4B-A0FD-6C84D497A94F}" type="datetimeFigureOut">
              <a:rPr lang="de-DE" smtClean="0"/>
              <a:t>05.04.24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9BBC0F-8D11-DD46-B5A4-239DA05B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67AF12-47D5-B543-94DE-E27C1C1B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A6-3383-F84D-9C92-8CF337078D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15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10614-99C9-ED48-BCC9-8950BEA3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CA8CFE-50A5-5340-93A7-146D1C73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438EE-CB3B-F849-A889-D2B299731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A7236D-DA5E-4A42-897B-4D27E2A0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54A-4BEE-1A4B-A0FD-6C84D497A94F}" type="datetimeFigureOut">
              <a:rPr lang="de-DE" smtClean="0"/>
              <a:t>05.04.24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FC5DC0-756F-6446-B901-F784ED8B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419665-8BD4-584D-A1B3-2EA7823B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A6-3383-F84D-9C92-8CF337078D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55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DE1A2-4216-414D-A948-A8223B053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FC650B-9C80-8F4F-B50A-13ED76969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BE8F41-4135-DB4D-AB19-36B0A5468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0EF6A9-51DD-064F-9295-22DAF1BA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554A-4BEE-1A4B-A0FD-6C84D497A94F}" type="datetimeFigureOut">
              <a:rPr lang="de-DE" smtClean="0"/>
              <a:t>05.04.24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CDD404-2038-224B-8BAE-247FBAF5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07D7F-5FCD-964E-A286-15EB2F27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C42A6-3383-F84D-9C92-8CF337078D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0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D87E78-C2EF-F64C-AC9D-451E2032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8B68BE-FB52-A741-B9EC-8BEAAB3B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8D66F3-79BF-9E45-8EE2-C72D3EA1D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A554A-4BEE-1A4B-A0FD-6C84D497A94F}" type="datetimeFigureOut">
              <a:rPr lang="de-DE" smtClean="0"/>
              <a:t>05.04.24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27723F-B142-9449-B1A5-CE0DC2346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9CF4DE-C0B5-8B46-9DD0-43F3859D9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42A6-3383-F84D-9C92-8CF337078D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21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DE4D1-A5E7-DF49-920A-5B45A746E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Themenskizze</a:t>
            </a:r>
            <a:br>
              <a:rPr lang="de-DE" dirty="0"/>
            </a:br>
            <a:r>
              <a:rPr lang="de-DE" dirty="0"/>
              <a:t>&lt;Titelidee für die Arbeit&gt;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000081-C5F3-824C-9067-84D5C20E6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9874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252397-B011-034B-8B2D-931B64E9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Thema/Problemstellung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E7F5F2-A8C5-0B40-8E3C-2D940F804B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Welches Thema/welche Problemstellung adressiert die Arbeit?</a:t>
            </a:r>
          </a:p>
          <a:p>
            <a:r>
              <a:rPr lang="de-DE" sz="2400" dirty="0"/>
              <a:t>….</a:t>
            </a:r>
          </a:p>
          <a:p>
            <a:endParaRPr lang="de-DE" sz="240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79CFAD4-A01A-9A46-8F9B-5895B383BB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Warum ist das Thema ein Thema/ist das Problem ein Problem?</a:t>
            </a:r>
          </a:p>
          <a:p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1287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98360-5AAB-9644-9B2C-0C2E9AA2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der Arbeit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EE768B-9D9B-E547-A388-84652E5E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Warum sollte man die Arbeit lesen?</a:t>
            </a:r>
          </a:p>
          <a:p>
            <a:pPr lvl="1"/>
            <a:r>
              <a:rPr lang="de-DE" dirty="0"/>
              <a:t>…</a:t>
            </a:r>
          </a:p>
          <a:p>
            <a:r>
              <a:rPr lang="de-DE" dirty="0"/>
              <a:t>Was soll eine Leserin/ein Leser nach dem Lesen der Arbeit gelernt haben?</a:t>
            </a:r>
          </a:p>
          <a:p>
            <a:pPr lvl="1"/>
            <a:r>
              <a:rPr lang="de-DE" dirty="0"/>
              <a:t>…</a:t>
            </a:r>
          </a:p>
          <a:p>
            <a:r>
              <a:rPr lang="de-DE" dirty="0"/>
              <a:t>Was wird eine Leserin/ein Leser durch die Arbeit nicht lernen?</a:t>
            </a:r>
          </a:p>
          <a:p>
            <a:pPr lvl="1"/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74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AC10C-1150-EC49-9F2A-5AC62ED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Wesentliche Literatur für die Arbeit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E3C91-F20F-A749-81C1-526760FC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Was sind die drei wichtigsten Bücher für die Arbeit?</a:t>
            </a:r>
          </a:p>
          <a:p>
            <a:pPr lvl="1"/>
            <a:r>
              <a:rPr lang="de-DE" dirty="0"/>
              <a:t>Buch1</a:t>
            </a:r>
          </a:p>
          <a:p>
            <a:pPr lvl="1"/>
            <a:r>
              <a:rPr lang="de-DE" dirty="0"/>
              <a:t>Buch2</a:t>
            </a:r>
          </a:p>
          <a:p>
            <a:pPr lvl="1"/>
            <a:r>
              <a:rPr lang="de-DE" dirty="0"/>
              <a:t>Buch3</a:t>
            </a:r>
          </a:p>
          <a:p>
            <a:r>
              <a:rPr lang="de-DE" dirty="0"/>
              <a:t>Was sind die drei wichtigsten wissenschaftlichen Papiere für eure Arbeit?</a:t>
            </a:r>
          </a:p>
          <a:p>
            <a:pPr lvl="1"/>
            <a:r>
              <a:rPr lang="de-DE" dirty="0"/>
              <a:t>Papier1</a:t>
            </a:r>
          </a:p>
          <a:p>
            <a:pPr lvl="1"/>
            <a:r>
              <a:rPr lang="de-DE" dirty="0"/>
              <a:t>Papier2</a:t>
            </a:r>
          </a:p>
          <a:p>
            <a:pPr lvl="1"/>
            <a:r>
              <a:rPr lang="de-DE" dirty="0"/>
              <a:t>Papier3</a:t>
            </a:r>
          </a:p>
          <a:p>
            <a:r>
              <a:rPr lang="de-DE" dirty="0"/>
              <a:t>Was sind die drei wichtigsten sonstigen Referenzen (Blogs, Webseiten, etc.)?</a:t>
            </a:r>
          </a:p>
          <a:p>
            <a:pPr lvl="1"/>
            <a:r>
              <a:rPr lang="de-DE" dirty="0"/>
              <a:t>Quelle1</a:t>
            </a:r>
          </a:p>
          <a:p>
            <a:pPr lvl="1"/>
            <a:r>
              <a:rPr lang="de-DE" dirty="0"/>
              <a:t>Quelle2</a:t>
            </a:r>
          </a:p>
          <a:p>
            <a:pPr lvl="1"/>
            <a:r>
              <a:rPr lang="de-DE" dirty="0"/>
              <a:t>Quelle3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48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28619-0D63-D048-8ACE-B410F86A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Wesentliche Themen der Arbeit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BFB536-DE68-294B-A2FC-E3BF5C3EED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Was sind die vier bis fünf Hauptthemen der Arbeit in Stichworten?</a:t>
            </a:r>
          </a:p>
          <a:p>
            <a:r>
              <a:rPr lang="de-DE" dirty="0"/>
              <a:t>Hauptthema1</a:t>
            </a:r>
          </a:p>
          <a:p>
            <a:r>
              <a:rPr lang="de-DE" dirty="0"/>
              <a:t>Hauptthema2</a:t>
            </a:r>
          </a:p>
          <a:p>
            <a:r>
              <a:rPr lang="de-DE" dirty="0"/>
              <a:t>Hauptthema3</a:t>
            </a:r>
          </a:p>
          <a:p>
            <a:r>
              <a:rPr lang="de-DE" dirty="0"/>
              <a:t>Hauptthema4</a:t>
            </a:r>
          </a:p>
          <a:p>
            <a:r>
              <a:rPr lang="de-DE" dirty="0"/>
              <a:t>Hauptthema5</a:t>
            </a:r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023507-0882-0743-A0E4-CA9EC104B9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Wie stehen die Themen in Bezug zu den Zielen der Arbeit?</a:t>
            </a:r>
          </a:p>
          <a:p>
            <a:r>
              <a:rPr lang="de-DE" dirty="0"/>
              <a:t>…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160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Macintosh PowerPoint</Application>
  <PresentationFormat>Breitbild</PresentationFormat>
  <Paragraphs>36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Themenskizze &lt;Titelidee für die Arbeit&gt;</vt:lpstr>
      <vt:lpstr>Thema/Problemstellung</vt:lpstr>
      <vt:lpstr>Ziel der Arbeit</vt:lpstr>
      <vt:lpstr>Wesentliche Literatur für die Arbeit</vt:lpstr>
      <vt:lpstr>Wesentliche Themen der Arbeit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Themenskizze &lt;Titelidee für die Arbeit&gt;</dc:title>
  <dc:creator>Lauenroth, Kim</dc:creator>
  <cp:lastModifiedBy>Kim Lauenroth</cp:lastModifiedBy>
  <cp:revision>1</cp:revision>
  <dcterms:created xsi:type="dcterms:W3CDTF">2021-09-27T12:54:19Z</dcterms:created>
  <dcterms:modified xsi:type="dcterms:W3CDTF">2024-04-05T08:24:26Z</dcterms:modified>
</cp:coreProperties>
</file>