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  <p:sldMasterId id="2147483881" r:id="rId2"/>
  </p:sldMasterIdLst>
  <p:notesMasterIdLst>
    <p:notesMasterId r:id="rId18"/>
  </p:notesMasterIdLst>
  <p:handoutMasterIdLst>
    <p:handoutMasterId r:id="rId19"/>
  </p:handoutMasterIdLst>
  <p:sldIdLst>
    <p:sldId id="308" r:id="rId3"/>
    <p:sldId id="307" r:id="rId4"/>
    <p:sldId id="317" r:id="rId5"/>
    <p:sldId id="321" r:id="rId6"/>
    <p:sldId id="318" r:id="rId7"/>
    <p:sldId id="319" r:id="rId8"/>
    <p:sldId id="320" r:id="rId9"/>
    <p:sldId id="309" r:id="rId10"/>
    <p:sldId id="312" r:id="rId11"/>
    <p:sldId id="313" r:id="rId12"/>
    <p:sldId id="310" r:id="rId13"/>
    <p:sldId id="314" r:id="rId14"/>
    <p:sldId id="315" r:id="rId15"/>
    <p:sldId id="316" r:id="rId16"/>
    <p:sldId id="285" r:id="rId17"/>
  </p:sldIdLst>
  <p:sldSz cx="9144000" cy="5143500" type="screen16x9"/>
  <p:notesSz cx="6858000" cy="9144000"/>
  <p:defaultTextStyle>
    <a:defPPr>
      <a:defRPr lang="de-DE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451"/>
    <a:srgbClr val="262A31"/>
    <a:srgbClr val="B2B2B2"/>
    <a:srgbClr val="C9C9C9"/>
    <a:srgbClr val="969696"/>
    <a:srgbClr val="4D4D4D"/>
    <a:srgbClr val="242424"/>
    <a:srgbClr val="79B2D4"/>
    <a:srgbClr val="91B7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4" autoAdjust="0"/>
    <p:restoredTop sz="91253" autoAdjust="0"/>
  </p:normalViewPr>
  <p:slideViewPr>
    <p:cSldViewPr snapToGrid="0" snapToObjects="1" showGuides="1">
      <p:cViewPr varScale="1">
        <p:scale>
          <a:sx n="89" d="100"/>
          <a:sy n="89" d="100"/>
        </p:scale>
        <p:origin x="1267" y="293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 showGuides="1">
      <p:cViewPr varScale="1">
        <p:scale>
          <a:sx n="85" d="100"/>
          <a:sy n="85" d="100"/>
        </p:scale>
        <p:origin x="38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2D1D50A-91A0-4313-AF41-8FA8C1A6F672}" type="datetimeFigureOut">
              <a:rPr lang="de-DE" altLang="de-DE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17.01.2025</a:t>
            </a:fld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835DF71-E1E2-47C3-B9FA-47C07B346B8B}" type="slidenum">
              <a:rPr lang="de-DE" altLang="de-DE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7005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1E3895C-9893-433E-BD86-ABF19E357674}" type="datetimeFigureOut">
              <a:rPr lang="de-DE" altLang="de-DE" smtClean="0"/>
              <a:pPr>
                <a:defRPr/>
              </a:pPr>
              <a:t>17.01.2025</a:t>
            </a:fld>
            <a:endParaRPr lang="de-DE" alt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 dirty="0"/>
              <a:t>Mastertextformat bearbeiten</a:t>
            </a:r>
          </a:p>
          <a:p>
            <a:pPr lvl="1"/>
            <a:r>
              <a:rPr lang="de-DE" altLang="de-DE" noProof="0" dirty="0"/>
              <a:t>Zweite Ebene</a:t>
            </a:r>
          </a:p>
          <a:p>
            <a:pPr lvl="2"/>
            <a:r>
              <a:rPr lang="de-DE" altLang="de-DE" noProof="0" dirty="0"/>
              <a:t>Dritte Ebene</a:t>
            </a:r>
          </a:p>
          <a:p>
            <a:pPr lvl="3"/>
            <a:r>
              <a:rPr lang="de-DE" altLang="de-DE" noProof="0" dirty="0"/>
              <a:t>Vierte Ebene</a:t>
            </a:r>
          </a:p>
          <a:p>
            <a:pPr lvl="4"/>
            <a:r>
              <a:rPr lang="de-DE" alt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F73AAAE-5F9A-4204-AFEA-00ECD2D60F92}" type="slidenum">
              <a:rPr lang="de-DE" altLang="de-DE" smtClean="0"/>
              <a:pPr>
                <a:defRPr/>
              </a:pPr>
              <a:t>‹#›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7175416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 of cluster (bar chart sample size 1)</a:t>
            </a:r>
          </a:p>
          <a:p>
            <a:r>
              <a:rPr lang="en-US" dirty="0"/>
              <a:t>Execution time </a:t>
            </a:r>
          </a:p>
          <a:p>
            <a:r>
              <a:rPr lang="en-US" dirty="0"/>
              <a:t>Num cluster /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Variance (definition + bar chart)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73AAAE-5F9A-4204-AFEA-00ECD2D60F92}" type="slidenum">
              <a:rPr lang="de-DE" altLang="de-DE" smtClean="0"/>
              <a:pPr>
                <a:defRPr/>
              </a:pPr>
              <a:t>8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2885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2A9DD-AFE2-FDDD-165C-326EDF79F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972151-D528-532D-3DE4-DD46A8E763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8D7A3D-2D5A-2DF6-95A2-C1FC3F94B9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 of cluster (bar chart sample size 1)</a:t>
            </a:r>
          </a:p>
          <a:p>
            <a:r>
              <a:rPr lang="en-US" dirty="0"/>
              <a:t>Execution time </a:t>
            </a:r>
          </a:p>
          <a:p>
            <a:r>
              <a:rPr lang="en-US" dirty="0"/>
              <a:t>Num cluster /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Variance (definition + bar chart)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D83E1-17AB-CCEA-7C4D-85F01D673F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73AAAE-5F9A-4204-AFEA-00ECD2D60F92}" type="slidenum">
              <a:rPr lang="de-DE" altLang="de-DE" smtClean="0"/>
              <a:pPr>
                <a:defRPr/>
              </a:pPr>
              <a:t>9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548268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0C0C42-8CDF-4987-4026-F32CB81A0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1E0D21-F81A-597B-F1D6-E82E89749E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29E2F9-76FF-C4A0-4323-BD989951CE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 of cluster (bar chart sample size 1)</a:t>
            </a:r>
          </a:p>
          <a:p>
            <a:r>
              <a:rPr lang="en-US" dirty="0"/>
              <a:t>Execution time </a:t>
            </a:r>
          </a:p>
          <a:p>
            <a:r>
              <a:rPr lang="en-US" dirty="0"/>
              <a:t>Num cluster /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Variance (definition + bar chart) &lt;- 3 charts </a:t>
            </a:r>
            <a:r>
              <a:rPr lang="en-US" dirty="0" err="1"/>
              <a:t>reichen</a:t>
            </a:r>
            <a:r>
              <a:rPr lang="en-US" dirty="0"/>
              <a:t> </a:t>
            </a:r>
            <a:r>
              <a:rPr lang="en-US" dirty="0" err="1"/>
              <a:t>glaube</a:t>
            </a:r>
            <a:r>
              <a:rPr lang="en-US" dirty="0"/>
              <a:t> ich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3A8B4-B7F3-9EA9-0B1C-2DD516FF17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73AAAE-5F9A-4204-AFEA-00ECD2D60F92}" type="slidenum">
              <a:rPr lang="de-DE" altLang="de-DE" smtClean="0"/>
              <a:pPr>
                <a:defRPr/>
              </a:pPr>
              <a:t>10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616721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L-depth growth (execution time </a:t>
            </a:r>
            <a:r>
              <a:rPr lang="en-US" dirty="0" err="1"/>
              <a:t>lineplot</a:t>
            </a:r>
            <a:r>
              <a:rPr lang="en-US" dirty="0"/>
              <a:t>)</a:t>
            </a:r>
          </a:p>
          <a:p>
            <a:r>
              <a:rPr lang="en-US" dirty="0"/>
              <a:t>Execution time (bar chart l-depth 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73AAAE-5F9A-4204-AFEA-00ECD2D60F92}" type="slidenum">
              <a:rPr lang="de-DE" altLang="de-DE" smtClean="0"/>
              <a:pPr>
                <a:defRPr/>
              </a:pPr>
              <a:t>11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304086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F0EFBE-0EB7-88F2-4BC3-BAB929082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34D239-EFE8-72DC-0D7E-9887382CF6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4A97FD-A6BF-5778-9F6B-69AE93043C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L-depth growth (execution time </a:t>
            </a:r>
            <a:r>
              <a:rPr lang="en-US" dirty="0" err="1"/>
              <a:t>lineplot</a:t>
            </a:r>
            <a:r>
              <a:rPr lang="en-US" dirty="0"/>
              <a:t>)</a:t>
            </a:r>
          </a:p>
          <a:p>
            <a:r>
              <a:rPr lang="en-US" dirty="0"/>
              <a:t>Execution time (bar chart l-depth 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EF698-A242-089E-90F7-47A97097C3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73AAAE-5F9A-4204-AFEA-00ECD2D60F92}" type="slidenum">
              <a:rPr lang="de-DE" altLang="de-DE" smtClean="0"/>
              <a:pPr>
                <a:defRPr/>
              </a:pPr>
              <a:t>12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097109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BAFFB-C542-5FE4-6EC2-BCBF7F89A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6DD881-6620-C62E-4FF0-AB9D6B5136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DB6F0D-C738-5C2F-F0A1-EE45CD382D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Sample size growth (execution time </a:t>
            </a:r>
            <a:r>
              <a:rPr lang="en-US" dirty="0" err="1"/>
              <a:t>lineplot</a:t>
            </a:r>
            <a:r>
              <a:rPr lang="en-US" dirty="0"/>
              <a:t>)</a:t>
            </a:r>
          </a:p>
          <a:p>
            <a:r>
              <a:rPr lang="en-US" dirty="0"/>
              <a:t>Number of checks (cluster growth)</a:t>
            </a:r>
          </a:p>
          <a:p>
            <a:r>
              <a:rPr lang="en-US" dirty="0"/>
              <a:t>Vs cluster growth with increasing l-depth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A3A01-FD81-8595-3E8E-C1332DA3FF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73AAAE-5F9A-4204-AFEA-00ECD2D60F92}" type="slidenum">
              <a:rPr lang="de-DE" altLang="de-DE" smtClean="0"/>
              <a:pPr>
                <a:defRPr/>
              </a:pPr>
              <a:t>13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514904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E5589C-9D75-A7D2-08B3-15984DDEC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ED6511-3AC5-9E1E-7327-764C7CC446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C86FE7-9F23-92DF-7B0E-6A3BF1DB3B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Sample size growth (execution time </a:t>
            </a:r>
            <a:r>
              <a:rPr lang="en-US" dirty="0" err="1"/>
              <a:t>lineplot</a:t>
            </a:r>
            <a:r>
              <a:rPr lang="en-US" dirty="0"/>
              <a:t>)</a:t>
            </a:r>
          </a:p>
          <a:p>
            <a:r>
              <a:rPr lang="en-US" dirty="0"/>
              <a:t>Number of checks (cluster growth) &lt;- same as time axis</a:t>
            </a:r>
          </a:p>
          <a:p>
            <a:r>
              <a:rPr lang="en-US" dirty="0"/>
              <a:t>Vs cluster growth with increasing l-depth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A4C40-CC17-902C-1BD9-E0334D304E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73AAAE-5F9A-4204-AFEA-00ECD2D60F92}" type="slidenum">
              <a:rPr lang="de-DE" altLang="de-DE" smtClean="0"/>
              <a:pPr>
                <a:defRPr/>
              </a:pPr>
              <a:t>14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654364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002" y="0"/>
            <a:ext cx="3524250" cy="515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5093"/>
            <a:ext cx="3428998" cy="1442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95687" y="2078847"/>
            <a:ext cx="8092705" cy="1487313"/>
          </a:xfrm>
        </p:spPr>
        <p:txBody>
          <a:bodyPr anchor="t"/>
          <a:lstStyle>
            <a:lvl1pPr>
              <a:defRPr sz="2800" b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5687" y="1606876"/>
            <a:ext cx="6400800" cy="471971"/>
          </a:xfrm>
        </p:spPr>
        <p:txBody>
          <a:bodyPr anchor="b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1"/>
          </p:nvPr>
        </p:nvSpPr>
        <p:spPr>
          <a:xfrm>
            <a:off x="295687" y="4439286"/>
            <a:ext cx="2098597" cy="517525"/>
          </a:xfrm>
        </p:spPr>
        <p:txBody>
          <a:bodyPr>
            <a:noAutofit/>
          </a:bodyPr>
          <a:lstStyle>
            <a:lvl1pPr marL="0" indent="0" algn="l"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2"/>
          </p:nvPr>
        </p:nvSpPr>
        <p:spPr>
          <a:xfrm>
            <a:off x="2453698" y="4444369"/>
            <a:ext cx="2184476" cy="517525"/>
          </a:xfrm>
        </p:spPr>
        <p:txBody>
          <a:bodyPr>
            <a:noAutofit/>
          </a:bodyPr>
          <a:lstStyle>
            <a:lvl1pPr marL="0" indent="0" algn="l"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641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ildunt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4797"/>
            <a:ext cx="8229600" cy="758827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6"/>
          </p:nvPr>
        </p:nvSpPr>
        <p:spPr>
          <a:xfrm>
            <a:off x="457200" y="1243691"/>
            <a:ext cx="8229600" cy="3057375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>
                <a:solidFill>
                  <a:srgbClr val="262A31"/>
                </a:solidFill>
              </a:defRPr>
            </a:lvl1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14" name="Inhaltsplatzhalter 2"/>
          <p:cNvSpPr>
            <a:spLocks noGrp="1"/>
          </p:cNvSpPr>
          <p:nvPr>
            <p:ph idx="1"/>
          </p:nvPr>
        </p:nvSpPr>
        <p:spPr>
          <a:xfrm>
            <a:off x="457200" y="4368811"/>
            <a:ext cx="8229600" cy="3301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43582BE0-97CE-412F-80F1-16DC6BED178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544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57200" y="304797"/>
            <a:ext cx="8229600" cy="758827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57200" y="4368811"/>
            <a:ext cx="8229600" cy="3301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abellenplatzhalter 10"/>
          <p:cNvSpPr>
            <a:spLocks noGrp="1"/>
          </p:cNvSpPr>
          <p:nvPr>
            <p:ph type="tbl" sz="quarter" idx="16"/>
          </p:nvPr>
        </p:nvSpPr>
        <p:spPr>
          <a:xfrm>
            <a:off x="457200" y="1597677"/>
            <a:ext cx="8234363" cy="269293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de-DE" noProof="0"/>
              <a:t>Tabelle durch Klicken auf Symbol hinzufügen</a:t>
            </a: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457200" y="1141828"/>
            <a:ext cx="8229600" cy="361852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400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A0321171-B06E-4659-9CF5-7D6E520FDC1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1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4797"/>
            <a:ext cx="8229600" cy="758827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368811"/>
            <a:ext cx="8229600" cy="3301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Diagrammplatzhalter 7"/>
          <p:cNvSpPr>
            <a:spLocks noGrp="1"/>
          </p:cNvSpPr>
          <p:nvPr>
            <p:ph type="chart" sz="quarter" idx="16"/>
          </p:nvPr>
        </p:nvSpPr>
        <p:spPr>
          <a:xfrm>
            <a:off x="457200" y="1229028"/>
            <a:ext cx="8229600" cy="306122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de-DE" noProof="0"/>
              <a:t>Diagramm durch Klicken auf Symbol hinzufügen</a:t>
            </a:r>
          </a:p>
        </p:txBody>
      </p:sp>
      <p:cxnSp>
        <p:nvCxnSpPr>
          <p:cNvPr id="16" name="Gerade Verbindung 10"/>
          <p:cNvCxnSpPr/>
          <p:nvPr userDrawn="1"/>
        </p:nvCxnSpPr>
        <p:spPr>
          <a:xfrm>
            <a:off x="457200" y="4713670"/>
            <a:ext cx="8229600" cy="0"/>
          </a:xfrm>
          <a:prstGeom prst="line">
            <a:avLst/>
          </a:prstGeom>
          <a:ln w="3175" cmpd="sng">
            <a:solidFill>
              <a:srgbClr val="D8413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D98C2DD5-50CB-445D-B765-8AD2D4C5531F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304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4797"/>
            <a:ext cx="8229600" cy="758827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368811"/>
            <a:ext cx="3962400" cy="3301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Diagrammplatzhalter 7"/>
          <p:cNvSpPr>
            <a:spLocks noGrp="1"/>
          </p:cNvSpPr>
          <p:nvPr>
            <p:ph type="chart" sz="quarter" idx="16"/>
          </p:nvPr>
        </p:nvSpPr>
        <p:spPr>
          <a:xfrm>
            <a:off x="457200" y="1181092"/>
            <a:ext cx="3962400" cy="308610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de-DE" noProof="0"/>
              <a:t>Diagramm durch Klicken auf Symbol hinzufügen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20"/>
          </p:nvPr>
        </p:nvSpPr>
        <p:spPr>
          <a:xfrm>
            <a:off x="4714875" y="4368811"/>
            <a:ext cx="3962400" cy="3301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Diagrammplatzhalter 7"/>
          <p:cNvSpPr>
            <a:spLocks noGrp="1"/>
          </p:cNvSpPr>
          <p:nvPr>
            <p:ph type="chart" sz="quarter" idx="21"/>
          </p:nvPr>
        </p:nvSpPr>
        <p:spPr>
          <a:xfrm>
            <a:off x="4714875" y="1181092"/>
            <a:ext cx="3962400" cy="3086108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 noProof="0"/>
              <a:t>Diagramm durch Klicken auf Symbol hinzufügen</a:t>
            </a:r>
            <a:endParaRPr lang="de-DE" noProof="0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64035955-D4DF-4360-912A-517416A0AD74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159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Tex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457200" y="372533"/>
            <a:ext cx="2692400" cy="999067"/>
          </a:xfrm>
          <a:prstGeom prst="rect">
            <a:avLst/>
          </a:prstGeom>
        </p:spPr>
        <p:txBody>
          <a:bodyPr anchor="b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4" name="Inhaltsplatzhalter 2"/>
          <p:cNvSpPr>
            <a:spLocks noGrp="1"/>
          </p:cNvSpPr>
          <p:nvPr>
            <p:ph idx="1"/>
          </p:nvPr>
        </p:nvSpPr>
        <p:spPr>
          <a:xfrm>
            <a:off x="457200" y="1503680"/>
            <a:ext cx="2692400" cy="3195327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>
              <a:buClr>
                <a:srgbClr val="D8413E"/>
              </a:buClr>
              <a:buFont typeface="Symbol" charset="2"/>
              <a:buChar char="-"/>
              <a:defRPr sz="1800">
                <a:solidFill>
                  <a:schemeClr val="tx1"/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400">
                <a:solidFill>
                  <a:schemeClr val="tx1"/>
                </a:solidFill>
              </a:defRPr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400">
                <a:solidFill>
                  <a:schemeClr val="tx1"/>
                </a:solidFill>
              </a:defRPr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Bildplatzhalter 18"/>
          <p:cNvSpPr>
            <a:spLocks noGrp="1"/>
          </p:cNvSpPr>
          <p:nvPr>
            <p:ph type="pic" sz="quarter" idx="16"/>
          </p:nvPr>
        </p:nvSpPr>
        <p:spPr>
          <a:xfrm>
            <a:off x="3352800" y="762000"/>
            <a:ext cx="5791200" cy="3489344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9"/>
          </p:nvPr>
        </p:nvSpPr>
        <p:spPr>
          <a:xfrm>
            <a:off x="3352800" y="4368811"/>
            <a:ext cx="5334000" cy="330196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01A9B2D6-5EFE-4937-AE57-083B7F8CA155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180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3501688" y="-5922"/>
            <a:ext cx="5654316" cy="5152775"/>
          </a:xfrm>
          <a:custGeom>
            <a:avLst/>
            <a:gdLst>
              <a:gd name="connsiteX0" fmla="*/ 0 w 2419350"/>
              <a:gd name="connsiteY0" fmla="*/ 5172957 h 5172957"/>
              <a:gd name="connsiteX1" fmla="*/ 604838 w 2419350"/>
              <a:gd name="connsiteY1" fmla="*/ 0 h 5172957"/>
              <a:gd name="connsiteX2" fmla="*/ 1814513 w 2419350"/>
              <a:gd name="connsiteY2" fmla="*/ 0 h 5172957"/>
              <a:gd name="connsiteX3" fmla="*/ 2419350 w 2419350"/>
              <a:gd name="connsiteY3" fmla="*/ 5172957 h 5172957"/>
              <a:gd name="connsiteX4" fmla="*/ 0 w 2419350"/>
              <a:gd name="connsiteY4" fmla="*/ 5172957 h 5172957"/>
              <a:gd name="connsiteX0" fmla="*/ 0 w 2439138"/>
              <a:gd name="connsiteY0" fmla="*/ 5172957 h 5172957"/>
              <a:gd name="connsiteX1" fmla="*/ 604838 w 2439138"/>
              <a:gd name="connsiteY1" fmla="*/ 0 h 5172957"/>
              <a:gd name="connsiteX2" fmla="*/ 2439138 w 2439138"/>
              <a:gd name="connsiteY2" fmla="*/ 6439 h 5172957"/>
              <a:gd name="connsiteX3" fmla="*/ 2419350 w 2439138"/>
              <a:gd name="connsiteY3" fmla="*/ 5172957 h 5172957"/>
              <a:gd name="connsiteX4" fmla="*/ 0 w 2439138"/>
              <a:gd name="connsiteY4" fmla="*/ 5172957 h 5172957"/>
              <a:gd name="connsiteX0" fmla="*/ 3226626 w 5665764"/>
              <a:gd name="connsiteY0" fmla="*/ 5166518 h 5166518"/>
              <a:gd name="connsiteX1" fmla="*/ 0 w 5665764"/>
              <a:gd name="connsiteY1" fmla="*/ 6440 h 5166518"/>
              <a:gd name="connsiteX2" fmla="*/ 5665764 w 5665764"/>
              <a:gd name="connsiteY2" fmla="*/ 0 h 5166518"/>
              <a:gd name="connsiteX3" fmla="*/ 5645976 w 5665764"/>
              <a:gd name="connsiteY3" fmla="*/ 5166518 h 5166518"/>
              <a:gd name="connsiteX4" fmla="*/ 3226626 w 5665764"/>
              <a:gd name="connsiteY4" fmla="*/ 5166518 h 5166518"/>
              <a:gd name="connsiteX0" fmla="*/ 2421696 w 5665764"/>
              <a:gd name="connsiteY0" fmla="*/ 5192275 h 5192275"/>
              <a:gd name="connsiteX1" fmla="*/ 0 w 5665764"/>
              <a:gd name="connsiteY1" fmla="*/ 6440 h 5192275"/>
              <a:gd name="connsiteX2" fmla="*/ 5665764 w 5665764"/>
              <a:gd name="connsiteY2" fmla="*/ 0 h 5192275"/>
              <a:gd name="connsiteX3" fmla="*/ 5645976 w 5665764"/>
              <a:gd name="connsiteY3" fmla="*/ 5166518 h 5192275"/>
              <a:gd name="connsiteX4" fmla="*/ 2421696 w 5665764"/>
              <a:gd name="connsiteY4" fmla="*/ 5192275 h 5192275"/>
              <a:gd name="connsiteX0" fmla="*/ 2421696 w 5665764"/>
              <a:gd name="connsiteY0" fmla="*/ 5183177 h 5183177"/>
              <a:gd name="connsiteX1" fmla="*/ 0 w 5665764"/>
              <a:gd name="connsiteY1" fmla="*/ 6440 h 5183177"/>
              <a:gd name="connsiteX2" fmla="*/ 5665764 w 5665764"/>
              <a:gd name="connsiteY2" fmla="*/ 0 h 5183177"/>
              <a:gd name="connsiteX3" fmla="*/ 5645976 w 5665764"/>
              <a:gd name="connsiteY3" fmla="*/ 5166518 h 5183177"/>
              <a:gd name="connsiteX4" fmla="*/ 2421696 w 5665764"/>
              <a:gd name="connsiteY4" fmla="*/ 5183177 h 5183177"/>
              <a:gd name="connsiteX0" fmla="*/ 2421696 w 5665764"/>
              <a:gd name="connsiteY0" fmla="*/ 5174079 h 5174079"/>
              <a:gd name="connsiteX1" fmla="*/ 0 w 5665764"/>
              <a:gd name="connsiteY1" fmla="*/ 6440 h 5174079"/>
              <a:gd name="connsiteX2" fmla="*/ 5665764 w 5665764"/>
              <a:gd name="connsiteY2" fmla="*/ 0 h 5174079"/>
              <a:gd name="connsiteX3" fmla="*/ 5645976 w 5665764"/>
              <a:gd name="connsiteY3" fmla="*/ 5166518 h 5174079"/>
              <a:gd name="connsiteX4" fmla="*/ 2421696 w 5665764"/>
              <a:gd name="connsiteY4" fmla="*/ 5174079 h 5174079"/>
              <a:gd name="connsiteX0" fmla="*/ 2417147 w 5665764"/>
              <a:gd name="connsiteY0" fmla="*/ 5169530 h 5169530"/>
              <a:gd name="connsiteX1" fmla="*/ 0 w 5665764"/>
              <a:gd name="connsiteY1" fmla="*/ 6440 h 5169530"/>
              <a:gd name="connsiteX2" fmla="*/ 5665764 w 5665764"/>
              <a:gd name="connsiteY2" fmla="*/ 0 h 5169530"/>
              <a:gd name="connsiteX3" fmla="*/ 5645976 w 5665764"/>
              <a:gd name="connsiteY3" fmla="*/ 5166518 h 5169530"/>
              <a:gd name="connsiteX4" fmla="*/ 2417147 w 5665764"/>
              <a:gd name="connsiteY4" fmla="*/ 5169530 h 5169530"/>
              <a:gd name="connsiteX0" fmla="*/ 2417147 w 5652116"/>
              <a:gd name="connsiteY0" fmla="*/ 5164981 h 5164981"/>
              <a:gd name="connsiteX1" fmla="*/ 0 w 5652116"/>
              <a:gd name="connsiteY1" fmla="*/ 1891 h 5164981"/>
              <a:gd name="connsiteX2" fmla="*/ 5652116 w 5652116"/>
              <a:gd name="connsiteY2" fmla="*/ 0 h 5164981"/>
              <a:gd name="connsiteX3" fmla="*/ 5645976 w 5652116"/>
              <a:gd name="connsiteY3" fmla="*/ 5161969 h 5164981"/>
              <a:gd name="connsiteX4" fmla="*/ 2417147 w 5652116"/>
              <a:gd name="connsiteY4" fmla="*/ 5164981 h 5164981"/>
              <a:gd name="connsiteX0" fmla="*/ 2417147 w 5646219"/>
              <a:gd name="connsiteY0" fmla="*/ 5163090 h 5163090"/>
              <a:gd name="connsiteX1" fmla="*/ 0 w 5646219"/>
              <a:gd name="connsiteY1" fmla="*/ 0 h 5163090"/>
              <a:gd name="connsiteX2" fmla="*/ 5638468 w 5646219"/>
              <a:gd name="connsiteY2" fmla="*/ 11757 h 5163090"/>
              <a:gd name="connsiteX3" fmla="*/ 5645976 w 5646219"/>
              <a:gd name="connsiteY3" fmla="*/ 5160078 h 5163090"/>
              <a:gd name="connsiteX4" fmla="*/ 2417147 w 5646219"/>
              <a:gd name="connsiteY4" fmla="*/ 5163090 h 5163090"/>
              <a:gd name="connsiteX0" fmla="*/ 2417147 w 5646219"/>
              <a:gd name="connsiteY0" fmla="*/ 5164981 h 5164981"/>
              <a:gd name="connsiteX1" fmla="*/ 0 w 5646219"/>
              <a:gd name="connsiteY1" fmla="*/ 1891 h 5164981"/>
              <a:gd name="connsiteX2" fmla="*/ 5638468 w 5646219"/>
              <a:gd name="connsiteY2" fmla="*/ 0 h 5164981"/>
              <a:gd name="connsiteX3" fmla="*/ 5645976 w 5646219"/>
              <a:gd name="connsiteY3" fmla="*/ 5161969 h 5164981"/>
              <a:gd name="connsiteX4" fmla="*/ 2417147 w 5646219"/>
              <a:gd name="connsiteY4" fmla="*/ 5164981 h 5164981"/>
              <a:gd name="connsiteX0" fmla="*/ 2417147 w 5641803"/>
              <a:gd name="connsiteY0" fmla="*/ 5164981 h 5164981"/>
              <a:gd name="connsiteX1" fmla="*/ 0 w 5641803"/>
              <a:gd name="connsiteY1" fmla="*/ 1891 h 5164981"/>
              <a:gd name="connsiteX2" fmla="*/ 5638468 w 5641803"/>
              <a:gd name="connsiteY2" fmla="*/ 0 h 5164981"/>
              <a:gd name="connsiteX3" fmla="*/ 5641426 w 5641803"/>
              <a:gd name="connsiteY3" fmla="*/ 5161969 h 5164981"/>
              <a:gd name="connsiteX4" fmla="*/ 2417147 w 5641803"/>
              <a:gd name="connsiteY4" fmla="*/ 5164981 h 5164981"/>
              <a:gd name="connsiteX0" fmla="*/ 2417147 w 5643017"/>
              <a:gd name="connsiteY0" fmla="*/ 5174079 h 5174079"/>
              <a:gd name="connsiteX1" fmla="*/ 0 w 5643017"/>
              <a:gd name="connsiteY1" fmla="*/ 1098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43017"/>
              <a:gd name="connsiteY0" fmla="*/ 5174079 h 5174079"/>
              <a:gd name="connsiteX1" fmla="*/ 0 w 5643017"/>
              <a:gd name="connsiteY1" fmla="*/ 460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54316"/>
              <a:gd name="connsiteY0" fmla="*/ 5174079 h 5177448"/>
              <a:gd name="connsiteX1" fmla="*/ 0 w 5654316"/>
              <a:gd name="connsiteY1" fmla="*/ 4609 h 5177448"/>
              <a:gd name="connsiteX2" fmla="*/ 5643017 w 5654316"/>
              <a:gd name="connsiteY2" fmla="*/ 0 h 5177448"/>
              <a:gd name="connsiteX3" fmla="*/ 5654126 w 5654316"/>
              <a:gd name="connsiteY3" fmla="*/ 5177448 h 5177448"/>
              <a:gd name="connsiteX4" fmla="*/ 2417147 w 5654316"/>
              <a:gd name="connsiteY4" fmla="*/ 5174079 h 517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54316" h="5177448">
                <a:moveTo>
                  <a:pt x="2417147" y="5174079"/>
                </a:moveTo>
                <a:lnTo>
                  <a:pt x="0" y="4609"/>
                </a:lnTo>
                <a:lnTo>
                  <a:pt x="5643017" y="0"/>
                </a:lnTo>
                <a:cubicBezTo>
                  <a:pt x="5640970" y="1720656"/>
                  <a:pt x="5656173" y="3456792"/>
                  <a:pt x="5654126" y="5177448"/>
                </a:cubicBezTo>
                <a:lnTo>
                  <a:pt x="2417147" y="51740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4pPr>
              <a:defRPr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defRPr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auto">
          <a:xfrm>
            <a:off x="4429719" y="-4153"/>
            <a:ext cx="4711557" cy="5154092"/>
          </a:xfrm>
          <a:custGeom>
            <a:avLst/>
            <a:gdLst>
              <a:gd name="connsiteX0" fmla="*/ 0 w 1466850"/>
              <a:gd name="connsiteY0" fmla="*/ 1608226 h 1608226"/>
              <a:gd name="connsiteX1" fmla="*/ 366713 w 1466850"/>
              <a:gd name="connsiteY1" fmla="*/ 0 h 1608226"/>
              <a:gd name="connsiteX2" fmla="*/ 1466850 w 1466850"/>
              <a:gd name="connsiteY2" fmla="*/ 0 h 1608226"/>
              <a:gd name="connsiteX3" fmla="*/ 1100138 w 1466850"/>
              <a:gd name="connsiteY3" fmla="*/ 1608226 h 1608226"/>
              <a:gd name="connsiteX4" fmla="*/ 0 w 1466850"/>
              <a:gd name="connsiteY4" fmla="*/ 1608226 h 1608226"/>
              <a:gd name="connsiteX0" fmla="*/ 0 w 2304312"/>
              <a:gd name="connsiteY0" fmla="*/ 1608226 h 1614665"/>
              <a:gd name="connsiteX1" fmla="*/ 366713 w 2304312"/>
              <a:gd name="connsiteY1" fmla="*/ 0 h 1614665"/>
              <a:gd name="connsiteX2" fmla="*/ 1466850 w 2304312"/>
              <a:gd name="connsiteY2" fmla="*/ 0 h 1614665"/>
              <a:gd name="connsiteX3" fmla="*/ 2304312 w 2304312"/>
              <a:gd name="connsiteY3" fmla="*/ 1614665 h 1614665"/>
              <a:gd name="connsiteX4" fmla="*/ 0 w 2304312"/>
              <a:gd name="connsiteY4" fmla="*/ 1608226 h 1614665"/>
              <a:gd name="connsiteX0" fmla="*/ 0 w 4725205"/>
              <a:gd name="connsiteY0" fmla="*/ 5162795 h 5169234"/>
              <a:gd name="connsiteX1" fmla="*/ 366713 w 4725205"/>
              <a:gd name="connsiteY1" fmla="*/ 355456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69378 w 4725205"/>
              <a:gd name="connsiteY1" fmla="*/ 1931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82257 w 4725205"/>
              <a:gd name="connsiteY1" fmla="*/ 1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11557"/>
              <a:gd name="connsiteY0" fmla="*/ 5167345 h 5169234"/>
              <a:gd name="connsiteX1" fmla="*/ 2368609 w 4711557"/>
              <a:gd name="connsiteY1" fmla="*/ 1 h 5169234"/>
              <a:gd name="connsiteX2" fmla="*/ 4711557 w 4711557"/>
              <a:gd name="connsiteY2" fmla="*/ 0 h 5169234"/>
              <a:gd name="connsiteX3" fmla="*/ 2290664 w 4711557"/>
              <a:gd name="connsiteY3" fmla="*/ 5169234 h 5169234"/>
              <a:gd name="connsiteX4" fmla="*/ 0 w 4711557"/>
              <a:gd name="connsiteY4" fmla="*/ 5167345 h 516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1557" h="5169234">
                <a:moveTo>
                  <a:pt x="0" y="5167345"/>
                </a:moveTo>
                <a:lnTo>
                  <a:pt x="2368609" y="1"/>
                </a:lnTo>
                <a:lnTo>
                  <a:pt x="4711557" y="0"/>
                </a:lnTo>
                <a:lnTo>
                  <a:pt x="2290664" y="5169234"/>
                </a:lnTo>
                <a:lnTo>
                  <a:pt x="0" y="5167345"/>
                </a:lnTo>
                <a:close/>
              </a:path>
            </a:pathLst>
          </a:custGeom>
          <a:solidFill>
            <a:srgbClr val="FF5451">
              <a:alpha val="5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4pPr>
              <a:defRPr>
                <a:ln>
                  <a:solidFill>
                    <a:srgbClr val="FF5451"/>
                  </a:solidFill>
                </a:ln>
                <a:solidFill>
                  <a:srgbClr val="FF5451"/>
                </a:solidFill>
              </a:defRPr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113728" y="1066801"/>
            <a:ext cx="3562911" cy="350998"/>
          </a:xfrm>
        </p:spPr>
        <p:txBody>
          <a:bodyPr anchor="b">
            <a:no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0"/>
          </p:nvPr>
        </p:nvSpPr>
        <p:spPr bwMode="auto">
          <a:xfrm>
            <a:off x="-1" y="0"/>
            <a:ext cx="6115051" cy="5149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800" baseline="0"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113728" y="1447164"/>
            <a:ext cx="3562911" cy="2201545"/>
          </a:xfrm>
        </p:spPr>
        <p:txBody>
          <a:bodyPr anchor="t"/>
          <a:lstStyle>
            <a:lvl1pPr algn="r">
              <a:defRPr sz="2800" b="1" cap="all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4199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4"/>
          <p:cNvSpPr>
            <a:spLocks noGrp="1"/>
          </p:cNvSpPr>
          <p:nvPr>
            <p:ph type="body" sz="quarter" idx="13"/>
          </p:nvPr>
        </p:nvSpPr>
        <p:spPr bwMode="auto">
          <a:xfrm flipH="1">
            <a:off x="-14439" y="-5922"/>
            <a:ext cx="5654316" cy="5152775"/>
          </a:xfrm>
          <a:custGeom>
            <a:avLst/>
            <a:gdLst>
              <a:gd name="connsiteX0" fmla="*/ 0 w 2419350"/>
              <a:gd name="connsiteY0" fmla="*/ 5172957 h 5172957"/>
              <a:gd name="connsiteX1" fmla="*/ 604838 w 2419350"/>
              <a:gd name="connsiteY1" fmla="*/ 0 h 5172957"/>
              <a:gd name="connsiteX2" fmla="*/ 1814513 w 2419350"/>
              <a:gd name="connsiteY2" fmla="*/ 0 h 5172957"/>
              <a:gd name="connsiteX3" fmla="*/ 2419350 w 2419350"/>
              <a:gd name="connsiteY3" fmla="*/ 5172957 h 5172957"/>
              <a:gd name="connsiteX4" fmla="*/ 0 w 2419350"/>
              <a:gd name="connsiteY4" fmla="*/ 5172957 h 5172957"/>
              <a:gd name="connsiteX0" fmla="*/ 0 w 2439138"/>
              <a:gd name="connsiteY0" fmla="*/ 5172957 h 5172957"/>
              <a:gd name="connsiteX1" fmla="*/ 604838 w 2439138"/>
              <a:gd name="connsiteY1" fmla="*/ 0 h 5172957"/>
              <a:gd name="connsiteX2" fmla="*/ 2439138 w 2439138"/>
              <a:gd name="connsiteY2" fmla="*/ 6439 h 5172957"/>
              <a:gd name="connsiteX3" fmla="*/ 2419350 w 2439138"/>
              <a:gd name="connsiteY3" fmla="*/ 5172957 h 5172957"/>
              <a:gd name="connsiteX4" fmla="*/ 0 w 2439138"/>
              <a:gd name="connsiteY4" fmla="*/ 5172957 h 5172957"/>
              <a:gd name="connsiteX0" fmla="*/ 3226626 w 5665764"/>
              <a:gd name="connsiteY0" fmla="*/ 5166518 h 5166518"/>
              <a:gd name="connsiteX1" fmla="*/ 0 w 5665764"/>
              <a:gd name="connsiteY1" fmla="*/ 6440 h 5166518"/>
              <a:gd name="connsiteX2" fmla="*/ 5665764 w 5665764"/>
              <a:gd name="connsiteY2" fmla="*/ 0 h 5166518"/>
              <a:gd name="connsiteX3" fmla="*/ 5645976 w 5665764"/>
              <a:gd name="connsiteY3" fmla="*/ 5166518 h 5166518"/>
              <a:gd name="connsiteX4" fmla="*/ 3226626 w 5665764"/>
              <a:gd name="connsiteY4" fmla="*/ 5166518 h 5166518"/>
              <a:gd name="connsiteX0" fmla="*/ 2421696 w 5665764"/>
              <a:gd name="connsiteY0" fmla="*/ 5192275 h 5192275"/>
              <a:gd name="connsiteX1" fmla="*/ 0 w 5665764"/>
              <a:gd name="connsiteY1" fmla="*/ 6440 h 5192275"/>
              <a:gd name="connsiteX2" fmla="*/ 5665764 w 5665764"/>
              <a:gd name="connsiteY2" fmla="*/ 0 h 5192275"/>
              <a:gd name="connsiteX3" fmla="*/ 5645976 w 5665764"/>
              <a:gd name="connsiteY3" fmla="*/ 5166518 h 5192275"/>
              <a:gd name="connsiteX4" fmla="*/ 2421696 w 5665764"/>
              <a:gd name="connsiteY4" fmla="*/ 5192275 h 5192275"/>
              <a:gd name="connsiteX0" fmla="*/ 2421696 w 5665764"/>
              <a:gd name="connsiteY0" fmla="*/ 5183177 h 5183177"/>
              <a:gd name="connsiteX1" fmla="*/ 0 w 5665764"/>
              <a:gd name="connsiteY1" fmla="*/ 6440 h 5183177"/>
              <a:gd name="connsiteX2" fmla="*/ 5665764 w 5665764"/>
              <a:gd name="connsiteY2" fmla="*/ 0 h 5183177"/>
              <a:gd name="connsiteX3" fmla="*/ 5645976 w 5665764"/>
              <a:gd name="connsiteY3" fmla="*/ 5166518 h 5183177"/>
              <a:gd name="connsiteX4" fmla="*/ 2421696 w 5665764"/>
              <a:gd name="connsiteY4" fmla="*/ 5183177 h 5183177"/>
              <a:gd name="connsiteX0" fmla="*/ 2421696 w 5665764"/>
              <a:gd name="connsiteY0" fmla="*/ 5174079 h 5174079"/>
              <a:gd name="connsiteX1" fmla="*/ 0 w 5665764"/>
              <a:gd name="connsiteY1" fmla="*/ 6440 h 5174079"/>
              <a:gd name="connsiteX2" fmla="*/ 5665764 w 5665764"/>
              <a:gd name="connsiteY2" fmla="*/ 0 h 5174079"/>
              <a:gd name="connsiteX3" fmla="*/ 5645976 w 5665764"/>
              <a:gd name="connsiteY3" fmla="*/ 5166518 h 5174079"/>
              <a:gd name="connsiteX4" fmla="*/ 2421696 w 5665764"/>
              <a:gd name="connsiteY4" fmla="*/ 5174079 h 5174079"/>
              <a:gd name="connsiteX0" fmla="*/ 2417147 w 5665764"/>
              <a:gd name="connsiteY0" fmla="*/ 5169530 h 5169530"/>
              <a:gd name="connsiteX1" fmla="*/ 0 w 5665764"/>
              <a:gd name="connsiteY1" fmla="*/ 6440 h 5169530"/>
              <a:gd name="connsiteX2" fmla="*/ 5665764 w 5665764"/>
              <a:gd name="connsiteY2" fmla="*/ 0 h 5169530"/>
              <a:gd name="connsiteX3" fmla="*/ 5645976 w 5665764"/>
              <a:gd name="connsiteY3" fmla="*/ 5166518 h 5169530"/>
              <a:gd name="connsiteX4" fmla="*/ 2417147 w 5665764"/>
              <a:gd name="connsiteY4" fmla="*/ 5169530 h 5169530"/>
              <a:gd name="connsiteX0" fmla="*/ 2417147 w 5652116"/>
              <a:gd name="connsiteY0" fmla="*/ 5164981 h 5164981"/>
              <a:gd name="connsiteX1" fmla="*/ 0 w 5652116"/>
              <a:gd name="connsiteY1" fmla="*/ 1891 h 5164981"/>
              <a:gd name="connsiteX2" fmla="*/ 5652116 w 5652116"/>
              <a:gd name="connsiteY2" fmla="*/ 0 h 5164981"/>
              <a:gd name="connsiteX3" fmla="*/ 5645976 w 5652116"/>
              <a:gd name="connsiteY3" fmla="*/ 5161969 h 5164981"/>
              <a:gd name="connsiteX4" fmla="*/ 2417147 w 5652116"/>
              <a:gd name="connsiteY4" fmla="*/ 5164981 h 5164981"/>
              <a:gd name="connsiteX0" fmla="*/ 2417147 w 5646219"/>
              <a:gd name="connsiteY0" fmla="*/ 5163090 h 5163090"/>
              <a:gd name="connsiteX1" fmla="*/ 0 w 5646219"/>
              <a:gd name="connsiteY1" fmla="*/ 0 h 5163090"/>
              <a:gd name="connsiteX2" fmla="*/ 5638468 w 5646219"/>
              <a:gd name="connsiteY2" fmla="*/ 11757 h 5163090"/>
              <a:gd name="connsiteX3" fmla="*/ 5645976 w 5646219"/>
              <a:gd name="connsiteY3" fmla="*/ 5160078 h 5163090"/>
              <a:gd name="connsiteX4" fmla="*/ 2417147 w 5646219"/>
              <a:gd name="connsiteY4" fmla="*/ 5163090 h 5163090"/>
              <a:gd name="connsiteX0" fmla="*/ 2417147 w 5646219"/>
              <a:gd name="connsiteY0" fmla="*/ 5164981 h 5164981"/>
              <a:gd name="connsiteX1" fmla="*/ 0 w 5646219"/>
              <a:gd name="connsiteY1" fmla="*/ 1891 h 5164981"/>
              <a:gd name="connsiteX2" fmla="*/ 5638468 w 5646219"/>
              <a:gd name="connsiteY2" fmla="*/ 0 h 5164981"/>
              <a:gd name="connsiteX3" fmla="*/ 5645976 w 5646219"/>
              <a:gd name="connsiteY3" fmla="*/ 5161969 h 5164981"/>
              <a:gd name="connsiteX4" fmla="*/ 2417147 w 5646219"/>
              <a:gd name="connsiteY4" fmla="*/ 5164981 h 5164981"/>
              <a:gd name="connsiteX0" fmla="*/ 2417147 w 5641803"/>
              <a:gd name="connsiteY0" fmla="*/ 5164981 h 5164981"/>
              <a:gd name="connsiteX1" fmla="*/ 0 w 5641803"/>
              <a:gd name="connsiteY1" fmla="*/ 1891 h 5164981"/>
              <a:gd name="connsiteX2" fmla="*/ 5638468 w 5641803"/>
              <a:gd name="connsiteY2" fmla="*/ 0 h 5164981"/>
              <a:gd name="connsiteX3" fmla="*/ 5641426 w 5641803"/>
              <a:gd name="connsiteY3" fmla="*/ 5161969 h 5164981"/>
              <a:gd name="connsiteX4" fmla="*/ 2417147 w 5641803"/>
              <a:gd name="connsiteY4" fmla="*/ 5164981 h 5164981"/>
              <a:gd name="connsiteX0" fmla="*/ 2417147 w 5643017"/>
              <a:gd name="connsiteY0" fmla="*/ 5174079 h 5174079"/>
              <a:gd name="connsiteX1" fmla="*/ 0 w 5643017"/>
              <a:gd name="connsiteY1" fmla="*/ 1098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43017"/>
              <a:gd name="connsiteY0" fmla="*/ 5174079 h 5174079"/>
              <a:gd name="connsiteX1" fmla="*/ 0 w 5643017"/>
              <a:gd name="connsiteY1" fmla="*/ 460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54316"/>
              <a:gd name="connsiteY0" fmla="*/ 5174079 h 5177448"/>
              <a:gd name="connsiteX1" fmla="*/ 0 w 5654316"/>
              <a:gd name="connsiteY1" fmla="*/ 4609 h 5177448"/>
              <a:gd name="connsiteX2" fmla="*/ 5643017 w 5654316"/>
              <a:gd name="connsiteY2" fmla="*/ 0 h 5177448"/>
              <a:gd name="connsiteX3" fmla="*/ 5654126 w 5654316"/>
              <a:gd name="connsiteY3" fmla="*/ 5177448 h 5177448"/>
              <a:gd name="connsiteX4" fmla="*/ 2417147 w 5654316"/>
              <a:gd name="connsiteY4" fmla="*/ 5174079 h 517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54316" h="5177448">
                <a:moveTo>
                  <a:pt x="2417147" y="5174079"/>
                </a:moveTo>
                <a:lnTo>
                  <a:pt x="0" y="4609"/>
                </a:lnTo>
                <a:lnTo>
                  <a:pt x="5643017" y="0"/>
                </a:lnTo>
                <a:cubicBezTo>
                  <a:pt x="5640970" y="1720656"/>
                  <a:pt x="5656173" y="3456792"/>
                  <a:pt x="5654126" y="5177448"/>
                </a:cubicBezTo>
                <a:lnTo>
                  <a:pt x="2417147" y="51740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4pPr>
              <a:defRPr>
                <a:ln>
                  <a:noFill/>
                </a:ln>
                <a:noFill/>
              </a:defRPr>
            </a:lvl4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auto">
          <a:xfrm flipH="1">
            <a:off x="-14439" y="-4153"/>
            <a:ext cx="4711557" cy="5154092"/>
          </a:xfrm>
          <a:custGeom>
            <a:avLst/>
            <a:gdLst>
              <a:gd name="connsiteX0" fmla="*/ 0 w 1466850"/>
              <a:gd name="connsiteY0" fmla="*/ 1608226 h 1608226"/>
              <a:gd name="connsiteX1" fmla="*/ 366713 w 1466850"/>
              <a:gd name="connsiteY1" fmla="*/ 0 h 1608226"/>
              <a:gd name="connsiteX2" fmla="*/ 1466850 w 1466850"/>
              <a:gd name="connsiteY2" fmla="*/ 0 h 1608226"/>
              <a:gd name="connsiteX3" fmla="*/ 1100138 w 1466850"/>
              <a:gd name="connsiteY3" fmla="*/ 1608226 h 1608226"/>
              <a:gd name="connsiteX4" fmla="*/ 0 w 1466850"/>
              <a:gd name="connsiteY4" fmla="*/ 1608226 h 1608226"/>
              <a:gd name="connsiteX0" fmla="*/ 0 w 2304312"/>
              <a:gd name="connsiteY0" fmla="*/ 1608226 h 1614665"/>
              <a:gd name="connsiteX1" fmla="*/ 366713 w 2304312"/>
              <a:gd name="connsiteY1" fmla="*/ 0 h 1614665"/>
              <a:gd name="connsiteX2" fmla="*/ 1466850 w 2304312"/>
              <a:gd name="connsiteY2" fmla="*/ 0 h 1614665"/>
              <a:gd name="connsiteX3" fmla="*/ 2304312 w 2304312"/>
              <a:gd name="connsiteY3" fmla="*/ 1614665 h 1614665"/>
              <a:gd name="connsiteX4" fmla="*/ 0 w 2304312"/>
              <a:gd name="connsiteY4" fmla="*/ 1608226 h 1614665"/>
              <a:gd name="connsiteX0" fmla="*/ 0 w 4725205"/>
              <a:gd name="connsiteY0" fmla="*/ 5162795 h 5169234"/>
              <a:gd name="connsiteX1" fmla="*/ 366713 w 4725205"/>
              <a:gd name="connsiteY1" fmla="*/ 355456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69378 w 4725205"/>
              <a:gd name="connsiteY1" fmla="*/ 1931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82257 w 4725205"/>
              <a:gd name="connsiteY1" fmla="*/ 1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11557"/>
              <a:gd name="connsiteY0" fmla="*/ 5167345 h 5169234"/>
              <a:gd name="connsiteX1" fmla="*/ 2368609 w 4711557"/>
              <a:gd name="connsiteY1" fmla="*/ 1 h 5169234"/>
              <a:gd name="connsiteX2" fmla="*/ 4711557 w 4711557"/>
              <a:gd name="connsiteY2" fmla="*/ 0 h 5169234"/>
              <a:gd name="connsiteX3" fmla="*/ 2290664 w 4711557"/>
              <a:gd name="connsiteY3" fmla="*/ 5169234 h 5169234"/>
              <a:gd name="connsiteX4" fmla="*/ 0 w 4711557"/>
              <a:gd name="connsiteY4" fmla="*/ 5167345 h 516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1557" h="5169234">
                <a:moveTo>
                  <a:pt x="0" y="5167345"/>
                </a:moveTo>
                <a:lnTo>
                  <a:pt x="2368609" y="1"/>
                </a:lnTo>
                <a:lnTo>
                  <a:pt x="4711557" y="0"/>
                </a:lnTo>
                <a:lnTo>
                  <a:pt x="2290664" y="5169234"/>
                </a:lnTo>
                <a:lnTo>
                  <a:pt x="0" y="5167345"/>
                </a:lnTo>
                <a:close/>
              </a:path>
            </a:pathLst>
          </a:custGeom>
          <a:solidFill>
            <a:srgbClr val="FF5451">
              <a:alpha val="5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4pPr>
              <a:defRPr>
                <a:ln>
                  <a:noFill/>
                </a:ln>
                <a:noFill/>
              </a:defRPr>
            </a:lvl4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71878" y="1066801"/>
            <a:ext cx="3562911" cy="350998"/>
          </a:xfrm>
        </p:spPr>
        <p:txBody>
          <a:bodyPr anchor="b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0"/>
          </p:nvPr>
        </p:nvSpPr>
        <p:spPr bwMode="auto">
          <a:xfrm>
            <a:off x="2711450" y="0"/>
            <a:ext cx="6432551" cy="5149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800" baseline="0"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878" y="1447164"/>
            <a:ext cx="3562911" cy="2201545"/>
          </a:xfrm>
        </p:spPr>
        <p:txBody>
          <a:bodyPr anchor="t"/>
          <a:lstStyle>
            <a:lvl1pPr algn="l">
              <a:defRPr sz="2800" b="1" cap="all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871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0"/>
            <a:ext cx="33147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7588" y="2078847"/>
            <a:ext cx="6400800" cy="1487313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262A3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7587" y="1740092"/>
            <a:ext cx="6400800" cy="3387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rgbClr val="262A3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cxnSp>
        <p:nvCxnSpPr>
          <p:cNvPr id="9" name="Gerade Verbindung 10"/>
          <p:cNvCxnSpPr/>
          <p:nvPr userDrawn="1"/>
        </p:nvCxnSpPr>
        <p:spPr>
          <a:xfrm>
            <a:off x="457200" y="4713670"/>
            <a:ext cx="5731459" cy="0"/>
          </a:xfrm>
          <a:prstGeom prst="line">
            <a:avLst/>
          </a:prstGeom>
          <a:ln w="3175" cmpd="sng">
            <a:solidFill>
              <a:srgbClr val="D8413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769366"/>
            <a:ext cx="547323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0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(formatfülle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11"/>
          <p:cNvSpPr>
            <a:spLocks noGrp="1"/>
          </p:cNvSpPr>
          <p:nvPr>
            <p:ph type="pic" sz="quarter" idx="15"/>
          </p:nvPr>
        </p:nvSpPr>
        <p:spPr>
          <a:xfrm>
            <a:off x="8468" y="8468"/>
            <a:ext cx="9135532" cy="5135032"/>
          </a:xfrm>
        </p:spPr>
        <p:txBody>
          <a:bodyPr rtlCol="0">
            <a:normAutofit/>
          </a:bodyPr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0379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len Dank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5093"/>
            <a:ext cx="3428998" cy="1442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Bild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628" y="0"/>
            <a:ext cx="3524250" cy="515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5495" y="2078847"/>
            <a:ext cx="7984797" cy="562753"/>
          </a:xfrm>
        </p:spPr>
        <p:txBody>
          <a:bodyPr anchor="t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8" name="Inhaltsplatzhalter 3"/>
          <p:cNvSpPr>
            <a:spLocks noGrp="1"/>
          </p:cNvSpPr>
          <p:nvPr>
            <p:ph sz="half" idx="2"/>
          </p:nvPr>
        </p:nvSpPr>
        <p:spPr>
          <a:xfrm>
            <a:off x="365495" y="2834640"/>
            <a:ext cx="4672172" cy="1847427"/>
          </a:xfrm>
        </p:spPr>
        <p:txBody>
          <a:bodyPr>
            <a:noAutofit/>
          </a:bodyPr>
          <a:lstStyle>
            <a:lvl1pPr marL="0" indent="0">
              <a:buNone/>
              <a:defRPr sz="1100" baseline="0">
                <a:solidFill>
                  <a:schemeClr val="tx1"/>
                </a:solidFill>
              </a:defRPr>
            </a:lvl1pPr>
            <a:lvl2pPr marL="457200" indent="0">
              <a:buNone/>
              <a:defRPr sz="1100">
                <a:solidFill>
                  <a:schemeClr val="tx1"/>
                </a:solidFill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366464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4799"/>
            <a:ext cx="8234363" cy="75882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17134"/>
            <a:ext cx="8234363" cy="2985558"/>
          </a:xfrm>
          <a:prstGeom prst="rect">
            <a:avLst/>
          </a:prstGeom>
        </p:spPr>
        <p:txBody>
          <a:bodyPr>
            <a:noAutofit/>
          </a:bodyPr>
          <a:lstStyle>
            <a:lvl1pPr marL="269875" indent="-269875">
              <a:buClr>
                <a:srgbClr val="D8413E"/>
              </a:buClr>
              <a:buFont typeface="Symbol" charset="2"/>
              <a:buChar char="-"/>
              <a:defRPr sz="1800">
                <a:solidFill>
                  <a:schemeClr val="tx1"/>
                </a:solidFill>
              </a:defRPr>
            </a:lvl1pPr>
            <a:lvl2pPr marL="714375" indent="-257175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2pPr>
            <a:lvl3pPr marL="11604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3pPr>
            <a:lvl4pPr marL="16176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4pPr>
            <a:lvl5pPr marL="2063750" indent="-234950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457200" y="1125940"/>
            <a:ext cx="8234363" cy="37774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400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248790C2-FB8D-4AD1-BFB1-8D82BB9A4283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0436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316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ohne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4799"/>
            <a:ext cx="8234363" cy="75882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23492"/>
            <a:ext cx="8234363" cy="3379199"/>
          </a:xfrm>
          <a:prstGeom prst="rect">
            <a:avLst/>
          </a:prstGeom>
        </p:spPr>
        <p:txBody>
          <a:bodyPr>
            <a:noAutofit/>
          </a:bodyPr>
          <a:lstStyle>
            <a:lvl1pPr marL="269875" indent="-269875">
              <a:buClr>
                <a:srgbClr val="D8413E"/>
              </a:buClr>
              <a:buFont typeface="Symbol" charset="2"/>
              <a:buChar char="-"/>
              <a:defRPr sz="1800">
                <a:solidFill>
                  <a:schemeClr val="tx1"/>
                </a:solidFill>
              </a:defRPr>
            </a:lvl1pPr>
            <a:lvl2pPr marL="714375" indent="-257175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2pPr>
            <a:lvl3pPr marL="11604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3pPr>
            <a:lvl4pPr marL="16176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4pPr>
            <a:lvl5pPr marL="2063750" indent="-234950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2329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- 2 Blöc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4797"/>
            <a:ext cx="8229600" cy="758827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17133"/>
            <a:ext cx="3952240" cy="2977092"/>
          </a:xfrm>
          <a:prstGeom prst="rect">
            <a:avLst/>
          </a:prstGeom>
        </p:spPr>
        <p:txBody>
          <a:bodyPr>
            <a:noAutofit/>
          </a:bodyPr>
          <a:lstStyle>
            <a:lvl1pPr marL="269875" indent="-269875">
              <a:buClr>
                <a:srgbClr val="D8413E"/>
              </a:buClr>
              <a:buFont typeface="Symbol" charset="2"/>
              <a:buChar char="-"/>
              <a:defRPr sz="1800">
                <a:solidFill>
                  <a:schemeClr val="tx1"/>
                </a:solidFill>
              </a:defRPr>
            </a:lvl1pPr>
            <a:lvl2pPr marL="714375" indent="-257175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2pPr>
            <a:lvl3pPr marL="11604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3pPr>
            <a:lvl4pPr marL="16176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457200" y="1139588"/>
            <a:ext cx="8229600" cy="364092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400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4"/>
          </p:nvPr>
        </p:nvSpPr>
        <p:spPr>
          <a:xfrm>
            <a:off x="4724400" y="1617133"/>
            <a:ext cx="3962400" cy="2977092"/>
          </a:xfrm>
          <a:prstGeom prst="rect">
            <a:avLst/>
          </a:prstGeom>
        </p:spPr>
        <p:txBody>
          <a:bodyPr>
            <a:noAutofit/>
          </a:bodyPr>
          <a:lstStyle>
            <a:lvl1pPr marL="269875" indent="-269875">
              <a:buClr>
                <a:srgbClr val="D8413E"/>
              </a:buClr>
              <a:buFont typeface="Symbol" charset="2"/>
              <a:buChar char="-"/>
              <a:defRPr sz="1800">
                <a:solidFill>
                  <a:schemeClr val="tx1"/>
                </a:solidFill>
              </a:defRPr>
            </a:lvl1pPr>
            <a:lvl2pPr marL="714375" indent="-257175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2pPr>
            <a:lvl3pPr marL="11604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3pPr>
            <a:lvl4pPr marL="16176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E6F2A070-8A77-484A-BFE7-6B1E5C215647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95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0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063625"/>
            <a:ext cx="8229600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SUBHEADLINE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84" r:id="rId2"/>
    <p:sldLayoutId id="2147483885" r:id="rId3"/>
    <p:sldLayoutId id="2147483870" r:id="rId4"/>
    <p:sldLayoutId id="2147483877" r:id="rId5"/>
    <p:sldLayoutId id="2147483879" r:id="rId6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000" b="1" kern="1200" cap="all">
          <a:solidFill>
            <a:srgbClr val="262A31"/>
          </a:solidFill>
          <a:latin typeface="Arial"/>
          <a:ea typeface="MS PGothic" panose="020B0600070205080204" pitchFamily="34" charset="-128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Symbol" panose="05050102010706020507" pitchFamily="18" charset="2"/>
        <a:defRPr sz="1200" kern="1200">
          <a:solidFill>
            <a:srgbClr val="262A31"/>
          </a:solidFill>
          <a:latin typeface="Arial"/>
          <a:ea typeface="MS PGothic" panose="020B0600070205080204" pitchFamily="34" charset="-128"/>
          <a:cs typeface="Arial"/>
        </a:defRPr>
      </a:lvl1pPr>
      <a:lvl2pPr marL="4572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2pPr>
      <a:lvl3pPr marL="9144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3pPr>
      <a:lvl4pPr marL="1371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4pPr>
      <a:lvl5pPr marL="18288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9"/>
          <p:cNvCxnSpPr/>
          <p:nvPr userDrawn="1"/>
        </p:nvCxnSpPr>
        <p:spPr>
          <a:xfrm>
            <a:off x="0" y="155575"/>
            <a:ext cx="457200" cy="0"/>
          </a:xfrm>
          <a:prstGeom prst="line">
            <a:avLst/>
          </a:prstGeom>
          <a:ln w="3175" cmpd="sng">
            <a:solidFill>
              <a:srgbClr val="262A3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769366"/>
            <a:ext cx="547323" cy="324000"/>
          </a:xfrm>
          <a:prstGeom prst="rect">
            <a:avLst/>
          </a:prstGeom>
        </p:spPr>
      </p:pic>
      <p:sp>
        <p:nvSpPr>
          <p:cNvPr id="8" name="Textfeld 7"/>
          <p:cNvSpPr txBox="1"/>
          <p:nvPr userDrawn="1"/>
        </p:nvSpPr>
        <p:spPr>
          <a:xfrm>
            <a:off x="457200" y="22671"/>
            <a:ext cx="7001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>
                <a:latin typeface="Arial" panose="020B0604020202020204" pitchFamily="34" charset="0"/>
                <a:cs typeface="Arial" panose="020B0604020202020204" pitchFamily="34" charset="0"/>
              </a:rPr>
              <a:t>Graph Theory Lab Results </a:t>
            </a:r>
            <a:r>
              <a:rPr lang="en-US" sz="1200" b="0" noProof="0">
                <a:latin typeface="Arial" panose="020B0604020202020204" pitchFamily="34" charset="0"/>
                <a:cs typeface="Arial" panose="020B0604020202020204" pitchFamily="34" charset="0"/>
              </a:rPr>
              <a:t>| Florian Speer &amp; Nils Schröder</a:t>
            </a:r>
          </a:p>
        </p:txBody>
      </p:sp>
      <p:cxnSp>
        <p:nvCxnSpPr>
          <p:cNvPr id="9" name="Gerade Verbindung 10"/>
          <p:cNvCxnSpPr/>
          <p:nvPr userDrawn="1"/>
        </p:nvCxnSpPr>
        <p:spPr>
          <a:xfrm>
            <a:off x="457200" y="4713670"/>
            <a:ext cx="8229600" cy="0"/>
          </a:xfrm>
          <a:prstGeom prst="line">
            <a:avLst/>
          </a:prstGeom>
          <a:ln w="3175" cmpd="sng">
            <a:solidFill>
              <a:srgbClr val="D8413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80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82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8" r:id="rId8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000" b="1" kern="1200" cap="all">
          <a:solidFill>
            <a:srgbClr val="262A31"/>
          </a:solidFill>
          <a:latin typeface="Arial"/>
          <a:ea typeface="MS PGothic" panose="020B0600070205080204" pitchFamily="34" charset="-128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Symbol" panose="05050102010706020507" pitchFamily="18" charset="2"/>
        <a:defRPr sz="1200" kern="1200">
          <a:solidFill>
            <a:srgbClr val="262A31"/>
          </a:solidFill>
          <a:latin typeface="Arial"/>
          <a:ea typeface="MS PGothic" panose="020B0600070205080204" pitchFamily="34" charset="-128"/>
          <a:cs typeface="Arial"/>
        </a:defRPr>
      </a:lvl1pPr>
      <a:lvl2pPr marL="4572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2pPr>
      <a:lvl3pPr marL="9144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3pPr>
      <a:lvl4pPr marL="1371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4pPr>
      <a:lvl5pPr marL="18288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90A3D-2DAD-EF73-972D-9866A3087E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sz="2800" cap="none" dirty="0">
                <a:latin typeface="Arial" panose="020B0604020202020204" pitchFamily="34" charset="0"/>
                <a:cs typeface="Arial" panose="020B0604020202020204" pitchFamily="34" charset="0"/>
              </a:rPr>
              <a:t>Graph Theory Lab Results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12D21-BCB6-2976-731A-FBD53CF734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z="1800" dirty="0">
                <a:latin typeface="Arial" panose="020B0604020202020204" pitchFamily="34" charset="0"/>
                <a:cs typeface="Arial" panose="020B0604020202020204" pitchFamily="34" charset="0"/>
              </a:rPr>
              <a:t>Florian Speer &amp; Nils Schröder</a:t>
            </a:r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27D131A2-8CD9-C2D0-06A9-28E52BAD4AA9}"/>
              </a:ext>
            </a:extLst>
          </p:cNvPr>
          <p:cNvSpPr txBox="1">
            <a:spLocks/>
          </p:cNvSpPr>
          <p:nvPr/>
        </p:nvSpPr>
        <p:spPr bwMode="auto">
          <a:xfrm>
            <a:off x="295275" y="3600450"/>
            <a:ext cx="37449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Symbol" panose="05050102010706020507" pitchFamily="18" charset="2"/>
              <a:defRPr sz="1200" kern="1200">
                <a:solidFill>
                  <a:srgbClr val="262A31"/>
                </a:solidFill>
                <a:latin typeface="Arial"/>
                <a:ea typeface="MS PGothic" panose="020B0600070205080204" pitchFamily="34" charset="-128"/>
                <a:cs typeface="Arial"/>
              </a:defRPr>
            </a:lvl1pPr>
            <a:lvl2pPr marL="4572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2pPr>
            <a:lvl3pPr marL="914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3pPr>
            <a:lvl4pPr marL="1371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4pPr>
            <a:lvl5pPr marL="18288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de-DE" altLang="de-DE" sz="1600" dirty="0">
                <a:latin typeface="Arial" panose="020B0604020202020204" pitchFamily="34" charset="0"/>
                <a:cs typeface="Arial" panose="020B0604020202020204" pitchFamily="34" charset="0"/>
              </a:rPr>
              <a:t>17.01.2025</a:t>
            </a:r>
          </a:p>
        </p:txBody>
      </p:sp>
    </p:spTree>
    <p:extLst>
      <p:ext uri="{BB962C8B-B14F-4D97-AF65-F5344CB8AC3E}">
        <p14:creationId xmlns:p14="http://schemas.microsoft.com/office/powerpoint/2010/main" val="3826486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CBF1D-643A-23AE-42FE-D58EACB98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C4255-A61D-FBCD-56C5-E7B18B85D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Invariant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06F0E-89D3-91A5-A940-579162552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10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C10C478-DDD0-5C25-A4B0-5CFEB948E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42992" y="1223963"/>
            <a:ext cx="5662779" cy="3378200"/>
          </a:xfrm>
        </p:spPr>
      </p:pic>
    </p:spTree>
    <p:extLst>
      <p:ext uri="{BB962C8B-B14F-4D97-AF65-F5344CB8AC3E}">
        <p14:creationId xmlns:p14="http://schemas.microsoft.com/office/powerpoint/2010/main" val="4288407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60A20-1BF3-1F91-B422-B64ECA07E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Isomorphism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F3E0A-CEF1-ED05-2B20-3E3EB8595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11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256F364D-E898-5EB6-06AD-4D92C5769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42992" y="1223963"/>
            <a:ext cx="5662779" cy="3378200"/>
          </a:xfrm>
        </p:spPr>
      </p:pic>
    </p:spTree>
    <p:extLst>
      <p:ext uri="{BB962C8B-B14F-4D97-AF65-F5344CB8AC3E}">
        <p14:creationId xmlns:p14="http://schemas.microsoft.com/office/powerpoint/2010/main" val="3008518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9C2AD-E4BC-290A-36B0-A9541B7BC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335F-D4AC-FE5A-EC4D-4CFDA9893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Isomorphism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F1135-1F1F-348B-201B-6A88DE1C4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12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EFB9219-7F5C-E0FB-621F-8406BECE1A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30041" y="1223963"/>
            <a:ext cx="5088681" cy="33782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0826BE-6717-FB01-435B-20EBCE61D173}"/>
              </a:ext>
            </a:extLst>
          </p:cNvPr>
          <p:cNvSpPr txBox="1"/>
          <p:nvPr/>
        </p:nvSpPr>
        <p:spPr>
          <a:xfrm>
            <a:off x="7456244" y="3829846"/>
            <a:ext cx="98473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latin typeface="+mn-lt"/>
                <a:cs typeface="Arial" panose="020B0604020202020204" pitchFamily="34" charset="0"/>
              </a:rPr>
              <a:t>s</a:t>
            </a:r>
            <a:r>
              <a:rPr lang="en-US" i="0" dirty="0">
                <a:latin typeface="+mn-lt"/>
                <a:cs typeface="Arial" panose="020B0604020202020204" pitchFamily="34" charset="0"/>
              </a:rPr>
              <a:t>peedup</a:t>
            </a:r>
          </a:p>
          <a:p>
            <a:r>
              <a:rPr lang="en-US" i="0" dirty="0">
                <a:latin typeface="+mn-lt"/>
                <a:cs typeface="Arial" panose="020B0604020202020204" pitchFamily="34" charset="0"/>
              </a:rPr>
              <a:t>&gt; 16x</a:t>
            </a:r>
          </a:p>
        </p:txBody>
      </p:sp>
    </p:spTree>
    <p:extLst>
      <p:ext uri="{BB962C8B-B14F-4D97-AF65-F5344CB8AC3E}">
        <p14:creationId xmlns:p14="http://schemas.microsoft.com/office/powerpoint/2010/main" val="3045307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C56335-DACF-F40D-942D-F20F4493E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DAA5B-6969-59D1-032A-CF49429F8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Isomorphism Scaling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BF0A8-EEC6-2D2A-36E3-6E3DCD0F5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13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60D701A-BDC9-8CD3-1C7A-352EF41F0A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30041" y="1223963"/>
            <a:ext cx="5088681" cy="3378200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E16B37E-2A31-CFBA-7189-4FA849B311AE}"/>
              </a:ext>
            </a:extLst>
          </p:cNvPr>
          <p:cNvSpPr txBox="1"/>
          <p:nvPr/>
        </p:nvSpPr>
        <p:spPr>
          <a:xfrm>
            <a:off x="513470" y="4400359"/>
            <a:ext cx="351302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i="0" dirty="0">
                <a:latin typeface="+mn-lt"/>
                <a:cs typeface="Arial" panose="020B0604020202020204" pitchFamily="34" charset="0"/>
              </a:rPr>
              <a:t>L-Depth=0</a:t>
            </a:r>
          </a:p>
        </p:txBody>
      </p:sp>
    </p:spTree>
    <p:extLst>
      <p:ext uri="{BB962C8B-B14F-4D97-AF65-F5344CB8AC3E}">
        <p14:creationId xmlns:p14="http://schemas.microsoft.com/office/powerpoint/2010/main" val="2839351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DBDBD6-70D8-33EB-C3E6-3DAAC2E9A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CA46D-8CEE-859B-A63F-84DB83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76968-69FC-418A-812A-2C13029E0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14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A1B370-0E3F-7085-F4A0-B01638818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clusters and number of total reactions scale </a:t>
            </a:r>
            <a:r>
              <a:rPr lang="en-US"/>
              <a:t>differently </a:t>
            </a:r>
          </a:p>
          <a:p>
            <a:r>
              <a:rPr lang="en-US"/>
              <a:t>Label </a:t>
            </a:r>
            <a:r>
              <a:rPr lang="en-US" dirty="0"/>
              <a:t>Histograms and </a:t>
            </a:r>
            <a:r>
              <a:rPr lang="en-US" dirty="0" err="1"/>
              <a:t>Weisfeiler</a:t>
            </a:r>
            <a:r>
              <a:rPr lang="en-US" dirty="0"/>
              <a:t> Lehmann Graph Hash are the best invariants</a:t>
            </a:r>
          </a:p>
          <a:p>
            <a:pPr lvl="1"/>
            <a:r>
              <a:rPr lang="en-US" dirty="0"/>
              <a:t>Linear scaling for increasing number of reactions</a:t>
            </a:r>
          </a:p>
          <a:p>
            <a:pPr lvl="1"/>
            <a:r>
              <a:rPr lang="en-US" dirty="0"/>
              <a:t>Exponential scaling for increasing L Depths</a:t>
            </a:r>
          </a:p>
          <a:p>
            <a:r>
              <a:rPr lang="en-US" dirty="0"/>
              <a:t>Edge Label with Nodes Histogram has the lowest total execution time</a:t>
            </a:r>
          </a:p>
          <a:p>
            <a:r>
              <a:rPr lang="en-US" dirty="0"/>
              <a:t>Node Label Histogram produces many clusters in short time</a:t>
            </a:r>
          </a:p>
          <a:p>
            <a:r>
              <a:rPr lang="en-US" dirty="0" err="1"/>
              <a:t>Weisfeiler</a:t>
            </a:r>
            <a:r>
              <a:rPr lang="en-US" dirty="0"/>
              <a:t> Lehman Graph Hash finds with 3 Iterations all clusters for</a:t>
            </a:r>
            <a:br>
              <a:rPr lang="en-US" dirty="0"/>
            </a:br>
            <a:r>
              <a:rPr lang="en-US" dirty="0"/>
              <a:t>L-Depth 0-2</a:t>
            </a:r>
          </a:p>
        </p:txBody>
      </p:sp>
    </p:spTree>
    <p:extLst>
      <p:ext uri="{BB962C8B-B14F-4D97-AF65-F5344CB8AC3E}">
        <p14:creationId xmlns:p14="http://schemas.microsoft.com/office/powerpoint/2010/main" val="855097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5125" y="1584325"/>
            <a:ext cx="7985125" cy="5619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dirty="0">
                <a:ea typeface="+mj-ea"/>
              </a:rPr>
              <a:t>Vielen Dank!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ABC4-6805-64F4-0828-A2AE002D8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70789-614E-EEC2-6826-4E04A1D5B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Invariant Analysis</a:t>
            </a:r>
          </a:p>
          <a:p>
            <a:pPr marL="787400" lvl="1" indent="-342900"/>
            <a:r>
              <a:rPr lang="en-US" dirty="0"/>
              <a:t>Identify the most promising invariants (execution time vs number of clusters)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Isomorphism Analysis</a:t>
            </a:r>
          </a:p>
          <a:p>
            <a:pPr marL="787400" lvl="1" indent="-342900"/>
            <a:r>
              <a:rPr lang="en-US" dirty="0"/>
              <a:t>Find the overall fastest invariant including the isomorphism checks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Isomorphism Scaling Analysis</a:t>
            </a:r>
          </a:p>
          <a:p>
            <a:pPr marL="787400" lvl="1" indent="-342900"/>
            <a:r>
              <a:rPr lang="en-US" dirty="0"/>
              <a:t>Investigate the asymptotic scaling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DC225-C99E-1F55-47C5-B6DDFBBCF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203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C6AFE-200F-0114-AE9B-41264D8F8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02033-03FD-D812-76D0-183289142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Vertex Count</a:t>
            </a:r>
          </a:p>
          <a:p>
            <a:r>
              <a:rPr lang="en-US" dirty="0"/>
              <a:t>Edge Count</a:t>
            </a:r>
          </a:p>
          <a:p>
            <a:r>
              <a:rPr lang="en-US" dirty="0"/>
              <a:t>Vertex Degrees</a:t>
            </a:r>
          </a:p>
          <a:p>
            <a:r>
              <a:rPr lang="en-US" dirty="0"/>
              <a:t>Rank</a:t>
            </a:r>
          </a:p>
          <a:p>
            <a:r>
              <a:rPr lang="en-US" dirty="0"/>
              <a:t>Edge Label Histogram</a:t>
            </a:r>
          </a:p>
          <a:p>
            <a:r>
              <a:rPr lang="en-US" dirty="0"/>
              <a:t>Node Label Histogram</a:t>
            </a:r>
          </a:p>
          <a:p>
            <a:r>
              <a:rPr lang="en-US" dirty="0"/>
              <a:t>Node Label with Edges Histogram</a:t>
            </a:r>
          </a:p>
          <a:p>
            <a:r>
              <a:rPr lang="en-US" dirty="0"/>
              <a:t>Edge Label with Nodes Histogram</a:t>
            </a:r>
          </a:p>
          <a:p>
            <a:r>
              <a:rPr lang="en-US" dirty="0" err="1"/>
              <a:t>Weisfeiler</a:t>
            </a:r>
            <a:r>
              <a:rPr lang="en-US" dirty="0"/>
              <a:t> Lehman Graph Hash (1-3 Iterations)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9ED2BB-11A0-AB6A-83C9-805DF63AC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3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254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E2626-7D14-B425-4E2C-627EBA18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label histogram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F71A4B-DB54-DF9F-647B-9E51C07C4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224" y="2474875"/>
            <a:ext cx="7788315" cy="87637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030E7D-C827-2CCE-AA98-84F5868D75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4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378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416C-FD86-30B5-0642-D89B86C30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Label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7CAF559-C367-990B-2E3F-EB2BACDDC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000" y="2010014"/>
            <a:ext cx="8100762" cy="180609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CB8C7-8582-F2A4-1585-5BA66D858F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5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B17E3-D2F7-5A03-0188-E6B3AF81E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label with histogram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59A079C-955C-380F-7A9A-7993F4989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845" y="1872843"/>
            <a:ext cx="8215072" cy="208044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7D39B-8E3A-4C48-1D5D-FD56D5435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6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219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A10B0-773A-D5AD-2887-A5AEB47AE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label with nodes histogram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A4E316D-C542-B912-8CBD-EDB8DA438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914" y="1872843"/>
            <a:ext cx="8016935" cy="208044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13840-3077-231A-C828-7C0B907FA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7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392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23CF0-A850-7B63-6CB5-8ED645975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Invariant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83BF9-028C-3532-0208-ADB7CD77E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8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7F5A329-E89D-13D4-AB37-F58534775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42992" y="1223963"/>
            <a:ext cx="5662779" cy="337820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8A7B995-45F5-9D65-B595-916F498D5175}"/>
              </a:ext>
            </a:extLst>
          </p:cNvPr>
          <p:cNvSpPr txBox="1"/>
          <p:nvPr/>
        </p:nvSpPr>
        <p:spPr>
          <a:xfrm>
            <a:off x="457200" y="4463663"/>
            <a:ext cx="351302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i="0" dirty="0">
                <a:latin typeface="+mn-lt"/>
                <a:cs typeface="Arial" panose="020B0604020202020204" pitchFamily="34" charset="0"/>
              </a:rPr>
              <a:t>Total number of cluster = 754</a:t>
            </a:r>
          </a:p>
        </p:txBody>
      </p:sp>
    </p:spTree>
    <p:extLst>
      <p:ext uri="{BB962C8B-B14F-4D97-AF65-F5344CB8AC3E}">
        <p14:creationId xmlns:p14="http://schemas.microsoft.com/office/powerpoint/2010/main" val="2644610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DD19B1-A9C1-D509-A621-E84C6D13E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B4EF9-875C-6359-45D1-45EEEA044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Invariant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903C2-F1EF-38A4-905E-279FB5F878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9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AEECF0B-FD3E-1465-6E8B-5911BAADA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42992" y="1223963"/>
            <a:ext cx="5662779" cy="3378200"/>
          </a:xfrm>
        </p:spPr>
      </p:pic>
    </p:spTree>
    <p:extLst>
      <p:ext uri="{BB962C8B-B14F-4D97-AF65-F5344CB8AC3E}">
        <p14:creationId xmlns:p14="http://schemas.microsoft.com/office/powerpoint/2010/main" val="3004640147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1_UniLeipzig_PPT Vorlage">
  <a:themeElements>
    <a:clrScheme name="Universität Leipzig">
      <a:dk1>
        <a:sysClr val="windowText" lastClr="000000"/>
      </a:dk1>
      <a:lt1>
        <a:sysClr val="window" lastClr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1" id="{AF34A279-AF28-43F2-ABC2-47D9B1B138CB}" vid="{DD2B7E31-7D7E-491A-8902-5469ADF73115}"/>
    </a:ext>
  </a:extLst>
</a:theme>
</file>

<file path=ppt/theme/theme2.xml><?xml version="1.0" encoding="utf-8"?>
<a:theme xmlns:a="http://schemas.openxmlformats.org/drawingml/2006/main" name="Master2_UniLeipzig_PPT Vorlage">
  <a:themeElements>
    <a:clrScheme name="Universität Leipzig">
      <a:dk1>
        <a:sysClr val="windowText" lastClr="000000"/>
      </a:dk1>
      <a:lt1>
        <a:sysClr val="window" lastClr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i="0" smtClean="0">
            <a:latin typeface="+mn-lt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AF34A279-AF28-43F2-ABC2-47D9B1B138CB}" vid="{493468B7-7E68-4CF9-8FE6-B4E896B34C69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_Musterfoliensatz_16zu9</Template>
  <TotalTime>0</TotalTime>
  <Words>359</Words>
  <Application>Microsoft Office PowerPoint</Application>
  <PresentationFormat>On-screen Show (16:9)</PresentationFormat>
  <Paragraphs>85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Futura</vt:lpstr>
      <vt:lpstr>Symbol</vt:lpstr>
      <vt:lpstr>Master1_UniLeipzig_PPT Vorlage</vt:lpstr>
      <vt:lpstr>Master2_UniLeipzig_PPT Vorlage</vt:lpstr>
      <vt:lpstr>Graph Theory Lab Results</vt:lpstr>
      <vt:lpstr>Methodology</vt:lpstr>
      <vt:lpstr>Invariants</vt:lpstr>
      <vt:lpstr>Edge label histogram</vt:lpstr>
      <vt:lpstr>Node Label</vt:lpstr>
      <vt:lpstr>Node label with histogram</vt:lpstr>
      <vt:lpstr>Edge label with nodes histogram</vt:lpstr>
      <vt:lpstr>Invariant analysis</vt:lpstr>
      <vt:lpstr>Invariant analysis</vt:lpstr>
      <vt:lpstr>Invariant analysis</vt:lpstr>
      <vt:lpstr>Isomorphism Analysis</vt:lpstr>
      <vt:lpstr>Isomorphism Analysis</vt:lpstr>
      <vt:lpstr>Isomorphism Scaling Analysis</vt:lpstr>
      <vt:lpstr>CONCLUSION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Nils Schröder</dc:creator>
  <cp:lastModifiedBy>Nils Schröder</cp:lastModifiedBy>
  <cp:revision>38</cp:revision>
  <cp:lastPrinted>2017-09-28T12:33:25Z</cp:lastPrinted>
  <dcterms:created xsi:type="dcterms:W3CDTF">2025-01-16T18:49:27Z</dcterms:created>
  <dcterms:modified xsi:type="dcterms:W3CDTF">2025-01-17T08:40:02Z</dcterms:modified>
</cp:coreProperties>
</file>