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271" r:id="rId3"/>
    <p:sldId id="257" r:id="rId4"/>
    <p:sldId id="269" r:id="rId5"/>
    <p:sldId id="258" r:id="rId6"/>
    <p:sldId id="260" r:id="rId7"/>
    <p:sldId id="270" r:id="rId8"/>
    <p:sldId id="259" r:id="rId9"/>
    <p:sldId id="272" r:id="rId10"/>
    <p:sldId id="262" r:id="rId11"/>
    <p:sldId id="273" r:id="rId12"/>
    <p:sldId id="261" r:id="rId13"/>
    <p:sldId id="263" r:id="rId14"/>
    <p:sldId id="274" r:id="rId15"/>
    <p:sldId id="264" r:id="rId16"/>
    <p:sldId id="275" r:id="rId17"/>
    <p:sldId id="265" r:id="rId18"/>
    <p:sldId id="266" r:id="rId19"/>
    <p:sldId id="267" r:id="rId20"/>
    <p:sldId id="268" r:id="rId21"/>
    <p:sldId id="276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DFAA4-7294-514F-A18F-36B0560EE948}" v="66" dt="2022-11-07T21:10:4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129"/>
  </p:normalViewPr>
  <p:slideViewPr>
    <p:cSldViewPr snapToGrid="0">
      <p:cViewPr varScale="1">
        <p:scale>
          <a:sx n="105" d="100"/>
          <a:sy n="105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CF20C-5900-4594-9121-A3C0663BBA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D69DF0F-438E-4F11-BDE6-744CDE7B1F43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Was such an iconic movie for me!</a:t>
          </a:r>
          <a:endParaRPr lang="en-US" dirty="0"/>
        </a:p>
      </dgm:t>
    </dgm:pt>
    <dgm:pt modelId="{4F9112A3-D043-4883-96B3-D2113F2758C8}" type="parTrans" cxnId="{8E4AE52E-6DB6-4A01-85D5-B6374ED67557}">
      <dgm:prSet/>
      <dgm:spPr/>
      <dgm:t>
        <a:bodyPr/>
        <a:lstStyle/>
        <a:p>
          <a:endParaRPr lang="en-US"/>
        </a:p>
      </dgm:t>
    </dgm:pt>
    <dgm:pt modelId="{C1A2D282-2096-4153-9896-7F4BB4D5DC15}" type="sibTrans" cxnId="{8E4AE52E-6DB6-4A01-85D5-B6374ED67557}">
      <dgm:prSet/>
      <dgm:spPr/>
      <dgm:t>
        <a:bodyPr/>
        <a:lstStyle/>
        <a:p>
          <a:endParaRPr lang="en-US"/>
        </a:p>
      </dgm:t>
    </dgm:pt>
    <dgm:pt modelId="{0EAF6256-4F1A-476F-9CD5-0102A1540417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What was an iconic movie for you and why? (4 Minutes for you and your </a:t>
          </a:r>
          <a:r>
            <a:rPr lang="en-GB" b="0" i="0" dirty="0"/>
            <a:t>neighbour</a:t>
          </a:r>
          <a:r>
            <a:rPr lang="en-DE" dirty="0"/>
            <a:t>)</a:t>
          </a:r>
          <a:endParaRPr lang="en-US" dirty="0"/>
        </a:p>
      </dgm:t>
    </dgm:pt>
    <dgm:pt modelId="{2DEDA171-8C6E-4EEF-B959-7E1EFE3B634E}" type="parTrans" cxnId="{500B594B-B68F-453F-A46A-2BBFC3411B46}">
      <dgm:prSet/>
      <dgm:spPr/>
      <dgm:t>
        <a:bodyPr/>
        <a:lstStyle/>
        <a:p>
          <a:endParaRPr lang="en-US"/>
        </a:p>
      </dgm:t>
    </dgm:pt>
    <dgm:pt modelId="{886E2BF8-20B5-4BFF-8E1F-ECD7911AB82B}" type="sibTrans" cxnId="{500B594B-B68F-453F-A46A-2BBFC3411B46}">
      <dgm:prSet/>
      <dgm:spPr/>
      <dgm:t>
        <a:bodyPr/>
        <a:lstStyle/>
        <a:p>
          <a:endParaRPr lang="en-US"/>
        </a:p>
      </dgm:t>
    </dgm:pt>
    <dgm:pt modelId="{66B527D2-F86E-488B-A6D7-E39DFF1427ED}" type="pres">
      <dgm:prSet presAssocID="{09FCF20C-5900-4594-9121-A3C0663BBAB2}" presName="root" presStyleCnt="0">
        <dgm:presLayoutVars>
          <dgm:dir/>
          <dgm:resizeHandles val="exact"/>
        </dgm:presLayoutVars>
      </dgm:prSet>
      <dgm:spPr/>
    </dgm:pt>
    <dgm:pt modelId="{E65B4EA8-636C-4424-87A5-A8E66A4AD0B5}" type="pres">
      <dgm:prSet presAssocID="{6D69DF0F-438E-4F11-BDE6-744CDE7B1F43}" presName="compNode" presStyleCnt="0"/>
      <dgm:spPr/>
    </dgm:pt>
    <dgm:pt modelId="{0DE5D5F0-55E7-4E5B-BBAC-9BEDCCD25BDD}" type="pres">
      <dgm:prSet presAssocID="{6D69DF0F-438E-4F11-BDE6-744CDE7B1F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4158A17C-E2BD-44C9-8BA8-60FEAEEC4A3C}" type="pres">
      <dgm:prSet presAssocID="{6D69DF0F-438E-4F11-BDE6-744CDE7B1F43}" presName="spaceRect" presStyleCnt="0"/>
      <dgm:spPr/>
    </dgm:pt>
    <dgm:pt modelId="{A9763AC7-6421-41FC-A649-FFDE6A847652}" type="pres">
      <dgm:prSet presAssocID="{6D69DF0F-438E-4F11-BDE6-744CDE7B1F43}" presName="textRect" presStyleLbl="revTx" presStyleIdx="0" presStyleCnt="2">
        <dgm:presLayoutVars>
          <dgm:chMax val="1"/>
          <dgm:chPref val="1"/>
        </dgm:presLayoutVars>
      </dgm:prSet>
      <dgm:spPr/>
    </dgm:pt>
    <dgm:pt modelId="{859259D8-E923-4ED8-BBE1-2C4E4C47E027}" type="pres">
      <dgm:prSet presAssocID="{C1A2D282-2096-4153-9896-7F4BB4D5DC15}" presName="sibTrans" presStyleCnt="0"/>
      <dgm:spPr/>
    </dgm:pt>
    <dgm:pt modelId="{B61ABC0F-789F-4402-8F2C-DF5E6DB37FF3}" type="pres">
      <dgm:prSet presAssocID="{0EAF6256-4F1A-476F-9CD5-0102A1540417}" presName="compNode" presStyleCnt="0"/>
      <dgm:spPr/>
    </dgm:pt>
    <dgm:pt modelId="{3D8DC571-CAAC-42F0-A02D-5F207A753AA7}" type="pres">
      <dgm:prSet presAssocID="{0EAF6256-4F1A-476F-9CD5-0102A15404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DB2EFB-8EE2-4B6F-9AA0-9F44E1491CAF}" type="pres">
      <dgm:prSet presAssocID="{0EAF6256-4F1A-476F-9CD5-0102A1540417}" presName="spaceRect" presStyleCnt="0"/>
      <dgm:spPr/>
    </dgm:pt>
    <dgm:pt modelId="{DA3B589B-FBD2-4391-843B-76FA00D6028B}" type="pres">
      <dgm:prSet presAssocID="{0EAF6256-4F1A-476F-9CD5-0102A15404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4AE52E-6DB6-4A01-85D5-B6374ED67557}" srcId="{09FCF20C-5900-4594-9121-A3C0663BBAB2}" destId="{6D69DF0F-438E-4F11-BDE6-744CDE7B1F43}" srcOrd="0" destOrd="0" parTransId="{4F9112A3-D043-4883-96B3-D2113F2758C8}" sibTransId="{C1A2D282-2096-4153-9896-7F4BB4D5DC15}"/>
    <dgm:cxn modelId="{C3AEDB44-2B7E-C741-BBF2-4F6503DB3785}" type="presOf" srcId="{09FCF20C-5900-4594-9121-A3C0663BBAB2}" destId="{66B527D2-F86E-488B-A6D7-E39DFF1427ED}" srcOrd="0" destOrd="0" presId="urn:microsoft.com/office/officeart/2018/2/layout/IconLabelList"/>
    <dgm:cxn modelId="{500B594B-B68F-453F-A46A-2BBFC3411B46}" srcId="{09FCF20C-5900-4594-9121-A3C0663BBAB2}" destId="{0EAF6256-4F1A-476F-9CD5-0102A1540417}" srcOrd="1" destOrd="0" parTransId="{2DEDA171-8C6E-4EEF-B959-7E1EFE3B634E}" sibTransId="{886E2BF8-20B5-4BFF-8E1F-ECD7911AB82B}"/>
    <dgm:cxn modelId="{237CCB52-EE1C-7D44-BDF0-AAB2DD449949}" type="presOf" srcId="{0EAF6256-4F1A-476F-9CD5-0102A1540417}" destId="{DA3B589B-FBD2-4391-843B-76FA00D6028B}" srcOrd="0" destOrd="0" presId="urn:microsoft.com/office/officeart/2018/2/layout/IconLabelList"/>
    <dgm:cxn modelId="{7A05C6DB-1844-C044-BB25-D93FD47268BA}" type="presOf" srcId="{6D69DF0F-438E-4F11-BDE6-744CDE7B1F43}" destId="{A9763AC7-6421-41FC-A649-FFDE6A847652}" srcOrd="0" destOrd="0" presId="urn:microsoft.com/office/officeart/2018/2/layout/IconLabelList"/>
    <dgm:cxn modelId="{6E2F6D3F-5BEF-3145-8C3E-770F4CB32968}" type="presParOf" srcId="{66B527D2-F86E-488B-A6D7-E39DFF1427ED}" destId="{E65B4EA8-636C-4424-87A5-A8E66A4AD0B5}" srcOrd="0" destOrd="0" presId="urn:microsoft.com/office/officeart/2018/2/layout/IconLabelList"/>
    <dgm:cxn modelId="{EA7F6420-0FDC-AF43-8886-D49D99C90F7C}" type="presParOf" srcId="{E65B4EA8-636C-4424-87A5-A8E66A4AD0B5}" destId="{0DE5D5F0-55E7-4E5B-BBAC-9BEDCCD25BDD}" srcOrd="0" destOrd="0" presId="urn:microsoft.com/office/officeart/2018/2/layout/IconLabelList"/>
    <dgm:cxn modelId="{3FD4104B-ECF1-1947-AEDD-312C285F35B2}" type="presParOf" srcId="{E65B4EA8-636C-4424-87A5-A8E66A4AD0B5}" destId="{4158A17C-E2BD-44C9-8BA8-60FEAEEC4A3C}" srcOrd="1" destOrd="0" presId="urn:microsoft.com/office/officeart/2018/2/layout/IconLabelList"/>
    <dgm:cxn modelId="{5ED59C14-9B37-7E47-B665-DC554F5183FD}" type="presParOf" srcId="{E65B4EA8-636C-4424-87A5-A8E66A4AD0B5}" destId="{A9763AC7-6421-41FC-A649-FFDE6A847652}" srcOrd="2" destOrd="0" presId="urn:microsoft.com/office/officeart/2018/2/layout/IconLabelList"/>
    <dgm:cxn modelId="{8B942333-E14E-F147-B464-9C76623786A7}" type="presParOf" srcId="{66B527D2-F86E-488B-A6D7-E39DFF1427ED}" destId="{859259D8-E923-4ED8-BBE1-2C4E4C47E027}" srcOrd="1" destOrd="0" presId="urn:microsoft.com/office/officeart/2018/2/layout/IconLabelList"/>
    <dgm:cxn modelId="{8F46BEA4-DC4A-E145-93AA-FC62608919E9}" type="presParOf" srcId="{66B527D2-F86E-488B-A6D7-E39DFF1427ED}" destId="{B61ABC0F-789F-4402-8F2C-DF5E6DB37FF3}" srcOrd="2" destOrd="0" presId="urn:microsoft.com/office/officeart/2018/2/layout/IconLabelList"/>
    <dgm:cxn modelId="{B84F890E-A6AC-0343-B558-6DFB47A2FBFE}" type="presParOf" srcId="{B61ABC0F-789F-4402-8F2C-DF5E6DB37FF3}" destId="{3D8DC571-CAAC-42F0-A02D-5F207A753AA7}" srcOrd="0" destOrd="0" presId="urn:microsoft.com/office/officeart/2018/2/layout/IconLabelList"/>
    <dgm:cxn modelId="{9780D6D7-88E9-3A49-8DC2-55F8332437D4}" type="presParOf" srcId="{B61ABC0F-789F-4402-8F2C-DF5E6DB37FF3}" destId="{1ADB2EFB-8EE2-4B6F-9AA0-9F44E1491CAF}" srcOrd="1" destOrd="0" presId="urn:microsoft.com/office/officeart/2018/2/layout/IconLabelList"/>
    <dgm:cxn modelId="{6713EC25-F452-894D-AFC4-17A762285233}" type="presParOf" srcId="{B61ABC0F-789F-4402-8F2C-DF5E6DB37FF3}" destId="{DA3B589B-FBD2-4391-843B-76FA00D602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CF20C-5900-4594-9121-A3C0663BBA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D69DF0F-438E-4F11-BDE6-744CDE7B1F43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Was such an iconic movie for me!</a:t>
          </a:r>
          <a:endParaRPr lang="en-US" dirty="0"/>
        </a:p>
      </dgm:t>
    </dgm:pt>
    <dgm:pt modelId="{4F9112A3-D043-4883-96B3-D2113F2758C8}" type="parTrans" cxnId="{8E4AE52E-6DB6-4A01-85D5-B6374ED67557}">
      <dgm:prSet/>
      <dgm:spPr/>
      <dgm:t>
        <a:bodyPr/>
        <a:lstStyle/>
        <a:p>
          <a:endParaRPr lang="en-US"/>
        </a:p>
      </dgm:t>
    </dgm:pt>
    <dgm:pt modelId="{C1A2D282-2096-4153-9896-7F4BB4D5DC15}" type="sibTrans" cxnId="{8E4AE52E-6DB6-4A01-85D5-B6374ED67557}">
      <dgm:prSet/>
      <dgm:spPr/>
      <dgm:t>
        <a:bodyPr/>
        <a:lstStyle/>
        <a:p>
          <a:endParaRPr lang="en-US"/>
        </a:p>
      </dgm:t>
    </dgm:pt>
    <dgm:pt modelId="{0EAF6256-4F1A-476F-9CD5-0102A1540417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What was an iconic movie for you and why? (4 Minutes for you and your </a:t>
          </a:r>
          <a:r>
            <a:rPr lang="en-GB" b="0" i="0" dirty="0"/>
            <a:t>neighbour</a:t>
          </a:r>
          <a:r>
            <a:rPr lang="en-DE" dirty="0"/>
            <a:t>)</a:t>
          </a:r>
          <a:endParaRPr lang="en-US" dirty="0"/>
        </a:p>
      </dgm:t>
    </dgm:pt>
    <dgm:pt modelId="{2DEDA171-8C6E-4EEF-B959-7E1EFE3B634E}" type="parTrans" cxnId="{500B594B-B68F-453F-A46A-2BBFC3411B46}">
      <dgm:prSet/>
      <dgm:spPr/>
      <dgm:t>
        <a:bodyPr/>
        <a:lstStyle/>
        <a:p>
          <a:endParaRPr lang="en-US"/>
        </a:p>
      </dgm:t>
    </dgm:pt>
    <dgm:pt modelId="{886E2BF8-20B5-4BFF-8E1F-ECD7911AB82B}" type="sibTrans" cxnId="{500B594B-B68F-453F-A46A-2BBFC3411B46}">
      <dgm:prSet/>
      <dgm:spPr/>
      <dgm:t>
        <a:bodyPr/>
        <a:lstStyle/>
        <a:p>
          <a:endParaRPr lang="en-US"/>
        </a:p>
      </dgm:t>
    </dgm:pt>
    <dgm:pt modelId="{66B527D2-F86E-488B-A6D7-E39DFF1427ED}" type="pres">
      <dgm:prSet presAssocID="{09FCF20C-5900-4594-9121-A3C0663BBAB2}" presName="root" presStyleCnt="0">
        <dgm:presLayoutVars>
          <dgm:dir/>
          <dgm:resizeHandles val="exact"/>
        </dgm:presLayoutVars>
      </dgm:prSet>
      <dgm:spPr/>
    </dgm:pt>
    <dgm:pt modelId="{E65B4EA8-636C-4424-87A5-A8E66A4AD0B5}" type="pres">
      <dgm:prSet presAssocID="{6D69DF0F-438E-4F11-BDE6-744CDE7B1F43}" presName="compNode" presStyleCnt="0"/>
      <dgm:spPr/>
    </dgm:pt>
    <dgm:pt modelId="{0DE5D5F0-55E7-4E5B-BBAC-9BEDCCD25BDD}" type="pres">
      <dgm:prSet presAssocID="{6D69DF0F-438E-4F11-BDE6-744CDE7B1F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4158A17C-E2BD-44C9-8BA8-60FEAEEC4A3C}" type="pres">
      <dgm:prSet presAssocID="{6D69DF0F-438E-4F11-BDE6-744CDE7B1F43}" presName="spaceRect" presStyleCnt="0"/>
      <dgm:spPr/>
    </dgm:pt>
    <dgm:pt modelId="{A9763AC7-6421-41FC-A649-FFDE6A847652}" type="pres">
      <dgm:prSet presAssocID="{6D69DF0F-438E-4F11-BDE6-744CDE7B1F43}" presName="textRect" presStyleLbl="revTx" presStyleIdx="0" presStyleCnt="2">
        <dgm:presLayoutVars>
          <dgm:chMax val="1"/>
          <dgm:chPref val="1"/>
        </dgm:presLayoutVars>
      </dgm:prSet>
      <dgm:spPr/>
    </dgm:pt>
    <dgm:pt modelId="{859259D8-E923-4ED8-BBE1-2C4E4C47E027}" type="pres">
      <dgm:prSet presAssocID="{C1A2D282-2096-4153-9896-7F4BB4D5DC15}" presName="sibTrans" presStyleCnt="0"/>
      <dgm:spPr/>
    </dgm:pt>
    <dgm:pt modelId="{B61ABC0F-789F-4402-8F2C-DF5E6DB37FF3}" type="pres">
      <dgm:prSet presAssocID="{0EAF6256-4F1A-476F-9CD5-0102A1540417}" presName="compNode" presStyleCnt="0"/>
      <dgm:spPr/>
    </dgm:pt>
    <dgm:pt modelId="{3D8DC571-CAAC-42F0-A02D-5F207A753AA7}" type="pres">
      <dgm:prSet presAssocID="{0EAF6256-4F1A-476F-9CD5-0102A15404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DB2EFB-8EE2-4B6F-9AA0-9F44E1491CAF}" type="pres">
      <dgm:prSet presAssocID="{0EAF6256-4F1A-476F-9CD5-0102A1540417}" presName="spaceRect" presStyleCnt="0"/>
      <dgm:spPr/>
    </dgm:pt>
    <dgm:pt modelId="{DA3B589B-FBD2-4391-843B-76FA00D6028B}" type="pres">
      <dgm:prSet presAssocID="{0EAF6256-4F1A-476F-9CD5-0102A15404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4AE52E-6DB6-4A01-85D5-B6374ED67557}" srcId="{09FCF20C-5900-4594-9121-A3C0663BBAB2}" destId="{6D69DF0F-438E-4F11-BDE6-744CDE7B1F43}" srcOrd="0" destOrd="0" parTransId="{4F9112A3-D043-4883-96B3-D2113F2758C8}" sibTransId="{C1A2D282-2096-4153-9896-7F4BB4D5DC15}"/>
    <dgm:cxn modelId="{C3AEDB44-2B7E-C741-BBF2-4F6503DB3785}" type="presOf" srcId="{09FCF20C-5900-4594-9121-A3C0663BBAB2}" destId="{66B527D2-F86E-488B-A6D7-E39DFF1427ED}" srcOrd="0" destOrd="0" presId="urn:microsoft.com/office/officeart/2018/2/layout/IconLabelList"/>
    <dgm:cxn modelId="{500B594B-B68F-453F-A46A-2BBFC3411B46}" srcId="{09FCF20C-5900-4594-9121-A3C0663BBAB2}" destId="{0EAF6256-4F1A-476F-9CD5-0102A1540417}" srcOrd="1" destOrd="0" parTransId="{2DEDA171-8C6E-4EEF-B959-7E1EFE3B634E}" sibTransId="{886E2BF8-20B5-4BFF-8E1F-ECD7911AB82B}"/>
    <dgm:cxn modelId="{237CCB52-EE1C-7D44-BDF0-AAB2DD449949}" type="presOf" srcId="{0EAF6256-4F1A-476F-9CD5-0102A1540417}" destId="{DA3B589B-FBD2-4391-843B-76FA00D6028B}" srcOrd="0" destOrd="0" presId="urn:microsoft.com/office/officeart/2018/2/layout/IconLabelList"/>
    <dgm:cxn modelId="{7A05C6DB-1844-C044-BB25-D93FD47268BA}" type="presOf" srcId="{6D69DF0F-438E-4F11-BDE6-744CDE7B1F43}" destId="{A9763AC7-6421-41FC-A649-FFDE6A847652}" srcOrd="0" destOrd="0" presId="urn:microsoft.com/office/officeart/2018/2/layout/IconLabelList"/>
    <dgm:cxn modelId="{6E2F6D3F-5BEF-3145-8C3E-770F4CB32968}" type="presParOf" srcId="{66B527D2-F86E-488B-A6D7-E39DFF1427ED}" destId="{E65B4EA8-636C-4424-87A5-A8E66A4AD0B5}" srcOrd="0" destOrd="0" presId="urn:microsoft.com/office/officeart/2018/2/layout/IconLabelList"/>
    <dgm:cxn modelId="{EA7F6420-0FDC-AF43-8886-D49D99C90F7C}" type="presParOf" srcId="{E65B4EA8-636C-4424-87A5-A8E66A4AD0B5}" destId="{0DE5D5F0-55E7-4E5B-BBAC-9BEDCCD25BDD}" srcOrd="0" destOrd="0" presId="urn:microsoft.com/office/officeart/2018/2/layout/IconLabelList"/>
    <dgm:cxn modelId="{3FD4104B-ECF1-1947-AEDD-312C285F35B2}" type="presParOf" srcId="{E65B4EA8-636C-4424-87A5-A8E66A4AD0B5}" destId="{4158A17C-E2BD-44C9-8BA8-60FEAEEC4A3C}" srcOrd="1" destOrd="0" presId="urn:microsoft.com/office/officeart/2018/2/layout/IconLabelList"/>
    <dgm:cxn modelId="{5ED59C14-9B37-7E47-B665-DC554F5183FD}" type="presParOf" srcId="{E65B4EA8-636C-4424-87A5-A8E66A4AD0B5}" destId="{A9763AC7-6421-41FC-A649-FFDE6A847652}" srcOrd="2" destOrd="0" presId="urn:microsoft.com/office/officeart/2018/2/layout/IconLabelList"/>
    <dgm:cxn modelId="{8B942333-E14E-F147-B464-9C76623786A7}" type="presParOf" srcId="{66B527D2-F86E-488B-A6D7-E39DFF1427ED}" destId="{859259D8-E923-4ED8-BBE1-2C4E4C47E027}" srcOrd="1" destOrd="0" presId="urn:microsoft.com/office/officeart/2018/2/layout/IconLabelList"/>
    <dgm:cxn modelId="{8F46BEA4-DC4A-E145-93AA-FC62608919E9}" type="presParOf" srcId="{66B527D2-F86E-488B-A6D7-E39DFF1427ED}" destId="{B61ABC0F-789F-4402-8F2C-DF5E6DB37FF3}" srcOrd="2" destOrd="0" presId="urn:microsoft.com/office/officeart/2018/2/layout/IconLabelList"/>
    <dgm:cxn modelId="{B84F890E-A6AC-0343-B558-6DFB47A2FBFE}" type="presParOf" srcId="{B61ABC0F-789F-4402-8F2C-DF5E6DB37FF3}" destId="{3D8DC571-CAAC-42F0-A02D-5F207A753AA7}" srcOrd="0" destOrd="0" presId="urn:microsoft.com/office/officeart/2018/2/layout/IconLabelList"/>
    <dgm:cxn modelId="{9780D6D7-88E9-3A49-8DC2-55F8332437D4}" type="presParOf" srcId="{B61ABC0F-789F-4402-8F2C-DF5E6DB37FF3}" destId="{1ADB2EFB-8EE2-4B6F-9AA0-9F44E1491CAF}" srcOrd="1" destOrd="0" presId="urn:microsoft.com/office/officeart/2018/2/layout/IconLabelList"/>
    <dgm:cxn modelId="{6713EC25-F452-894D-AFC4-17A762285233}" type="presParOf" srcId="{B61ABC0F-789F-4402-8F2C-DF5E6DB37FF3}" destId="{DA3B589B-FBD2-4391-843B-76FA00D602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5D5F0-55E7-4E5B-BBAC-9BEDCCD25BDD}">
      <dsp:nvSpPr>
        <dsp:cNvPr id="0" name=""/>
        <dsp:cNvSpPr/>
      </dsp:nvSpPr>
      <dsp:spPr>
        <a:xfrm>
          <a:off x="770684" y="6279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63AC7-6421-41FC-A649-FFDE6A847652}">
      <dsp:nvSpPr>
        <dsp:cNvPr id="0" name=""/>
        <dsp:cNvSpPr/>
      </dsp:nvSpPr>
      <dsp:spPr>
        <a:xfrm>
          <a:off x="37466" y="216668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Was such an iconic movie for me!</a:t>
          </a:r>
          <a:endParaRPr lang="en-US" sz="1400" kern="1200" dirty="0"/>
        </a:p>
      </dsp:txBody>
      <dsp:txXfrm>
        <a:off x="37466" y="2166682"/>
        <a:ext cx="2666250" cy="720000"/>
      </dsp:txXfrm>
    </dsp:sp>
    <dsp:sp modelId="{3D8DC571-CAAC-42F0-A02D-5F207A753AA7}">
      <dsp:nvSpPr>
        <dsp:cNvPr id="0" name=""/>
        <dsp:cNvSpPr/>
      </dsp:nvSpPr>
      <dsp:spPr>
        <a:xfrm>
          <a:off x="3903528" y="6279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B589B-FBD2-4391-843B-76FA00D6028B}">
      <dsp:nvSpPr>
        <dsp:cNvPr id="0" name=""/>
        <dsp:cNvSpPr/>
      </dsp:nvSpPr>
      <dsp:spPr>
        <a:xfrm>
          <a:off x="3170309" y="216668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What was an iconic movie for you and why? (4 Minutes for you and your </a:t>
          </a:r>
          <a:r>
            <a:rPr lang="en-GB" sz="1400" b="0" i="0" kern="1200" dirty="0"/>
            <a:t>neighbour</a:t>
          </a:r>
          <a:r>
            <a:rPr lang="en-DE" sz="1400" kern="1200" dirty="0"/>
            <a:t>)</a:t>
          </a:r>
          <a:endParaRPr lang="en-US" sz="1400" kern="1200" dirty="0"/>
        </a:p>
      </dsp:txBody>
      <dsp:txXfrm>
        <a:off x="3170309" y="2166682"/>
        <a:ext cx="266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5D5F0-55E7-4E5B-BBAC-9BEDCCD25BDD}">
      <dsp:nvSpPr>
        <dsp:cNvPr id="0" name=""/>
        <dsp:cNvSpPr/>
      </dsp:nvSpPr>
      <dsp:spPr>
        <a:xfrm>
          <a:off x="770684" y="6279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63AC7-6421-41FC-A649-FFDE6A847652}">
      <dsp:nvSpPr>
        <dsp:cNvPr id="0" name=""/>
        <dsp:cNvSpPr/>
      </dsp:nvSpPr>
      <dsp:spPr>
        <a:xfrm>
          <a:off x="37466" y="216668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Was such an iconic movie for me!</a:t>
          </a:r>
          <a:endParaRPr lang="en-US" sz="1400" kern="1200" dirty="0"/>
        </a:p>
      </dsp:txBody>
      <dsp:txXfrm>
        <a:off x="37466" y="2166682"/>
        <a:ext cx="2666250" cy="720000"/>
      </dsp:txXfrm>
    </dsp:sp>
    <dsp:sp modelId="{3D8DC571-CAAC-42F0-A02D-5F207A753AA7}">
      <dsp:nvSpPr>
        <dsp:cNvPr id="0" name=""/>
        <dsp:cNvSpPr/>
      </dsp:nvSpPr>
      <dsp:spPr>
        <a:xfrm>
          <a:off x="3903528" y="6279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B589B-FBD2-4391-843B-76FA00D6028B}">
      <dsp:nvSpPr>
        <dsp:cNvPr id="0" name=""/>
        <dsp:cNvSpPr/>
      </dsp:nvSpPr>
      <dsp:spPr>
        <a:xfrm>
          <a:off x="3170309" y="216668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What was an iconic movie for you and why? (4 Minutes for you and your </a:t>
          </a:r>
          <a:r>
            <a:rPr lang="en-GB" sz="1400" b="0" i="0" kern="1200" dirty="0"/>
            <a:t>neighbour</a:t>
          </a:r>
          <a:r>
            <a:rPr lang="en-DE" sz="1400" kern="1200" dirty="0"/>
            <a:t>)</a:t>
          </a:r>
          <a:endParaRPr lang="en-US" sz="1400" kern="1200" dirty="0"/>
        </a:p>
      </dsp:txBody>
      <dsp:txXfrm>
        <a:off x="3170309" y="2166682"/>
        <a:ext cx="266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D995-51C4-ED46-9AD6-DA0123D19E9F}" type="datetimeFigureOut">
              <a:rPr lang="en-DE" smtClean="0"/>
              <a:t>07.11.22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32DBB-D6D2-E941-B0C6-54CA9BF372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428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Star_Pictur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Terminator_2:_Judgment_Day" TargetMode="External"/><Relationship Id="rId4" Type="http://schemas.openxmlformats.org/officeDocument/2006/relationships/hyperlink" Target="https://en.wikipedia.org/wiki/James_Cameron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/wiki/File:Terminator2poster.jpg#/media/File:Terminator2poster.jpg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1123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28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Images: </a:t>
            </a:r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Terminator_Wiki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067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static.wikia.nocookie.net</a:t>
            </a:r>
            <a:r>
              <a:rPr lang="en-GB" dirty="0"/>
              <a:t>/terminator/images/8/82/</a:t>
            </a:r>
            <a:r>
              <a:rPr lang="en-GB" dirty="0" err="1"/>
              <a:t>UncleBob.jpg</a:t>
            </a:r>
            <a:r>
              <a:rPr lang="en-GB" dirty="0"/>
              <a:t>/revision/</a:t>
            </a:r>
            <a:r>
              <a:rPr lang="en-GB" dirty="0" err="1"/>
              <a:t>latest?cb</a:t>
            </a:r>
            <a:r>
              <a:rPr lang="en-GB" dirty="0"/>
              <a:t>=20110112050758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914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05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https://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-apple-system"/>
              </a:rPr>
              <a:t>unsplash.com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/photos/Sj0iMtq_Z4w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0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10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79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10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81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Sarah_Connor?file</a:t>
            </a:r>
            <a:r>
              <a:rPr lang="en-GB" dirty="0"/>
              <a:t>=Sarah_T2_gun.jpg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9756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Images: </a:t>
            </a:r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Terminator_Wiki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670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733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/wiki/File:Terminator2poster.jpg#/media/File:Terminator2poster.jpg</a:t>
            </a:r>
          </a:p>
          <a:p>
            <a:endParaRPr lang="en-GB" dirty="0"/>
          </a:p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a poster for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Terminator 2: Judgment Day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poster art copyright is believed to belong to the distributor of the film,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riStar Pictures"/>
              </a:rPr>
              <a:t>TriStar Pictures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publisher of the film or the graphic artist, The Cimarron Group. 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Further details: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Promotional poster for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James Cameron"/>
              </a:rPr>
              <a:t>James Cameron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's 1991 film, </a:t>
            </a:r>
            <a:r>
              <a:rPr lang="en-GB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erminator 2: Judgment Day"/>
              </a:rPr>
              <a:t>Terminator 2: Judgment Day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352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commons.wikimedia.org</a:t>
            </a:r>
            <a:r>
              <a:rPr lang="en-GB" dirty="0"/>
              <a:t>/wiki/File:IMDB_Logo_2016.svg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69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43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unsplash.com</a:t>
            </a:r>
            <a:r>
              <a:rPr lang="en-GB" dirty="0"/>
              <a:t>/photos/Oa1saYGuRKU</a:t>
            </a:r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825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Icebreaker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unsplash.com</a:t>
            </a:r>
            <a:r>
              <a:rPr lang="en-GB" dirty="0"/>
              <a:t>/photos/Oa1saYGuRKU</a:t>
            </a:r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493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unsplash.com</a:t>
            </a:r>
            <a:r>
              <a:rPr lang="en-GB" dirty="0"/>
              <a:t>/photos/t9BO_mBKZM4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255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Skynet?so</a:t>
            </a:r>
            <a:r>
              <a:rPr lang="en-GB" dirty="0"/>
              <a:t>=</a:t>
            </a:r>
            <a:r>
              <a:rPr lang="en-GB" dirty="0" err="1"/>
              <a:t>search&amp;file</a:t>
            </a:r>
            <a:r>
              <a:rPr lang="en-GB" dirty="0"/>
              <a:t>=Tdof-skynetbrain-model-01.jpg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988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Skynet?so</a:t>
            </a:r>
            <a:r>
              <a:rPr lang="en-GB" dirty="0"/>
              <a:t>=</a:t>
            </a:r>
            <a:r>
              <a:rPr lang="en-GB" dirty="0" err="1"/>
              <a:t>search&amp;file</a:t>
            </a:r>
            <a:r>
              <a:rPr lang="en-GB" dirty="0"/>
              <a:t>=Tdof-skynetbrain-model-01.jpg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90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Judgment_Day?file</a:t>
            </a:r>
            <a:r>
              <a:rPr lang="en-GB" dirty="0"/>
              <a:t>=Terminatorsalvation-302-47.jpg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34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terminator.fandom.com</a:t>
            </a:r>
            <a:r>
              <a:rPr lang="en-GB" dirty="0"/>
              <a:t>/wiki/</a:t>
            </a:r>
            <a:r>
              <a:rPr lang="en-GB" dirty="0" err="1"/>
              <a:t>Judgment_Day?file</a:t>
            </a:r>
            <a:r>
              <a:rPr lang="en-GB" dirty="0"/>
              <a:t>=Terminatorsalvation-302-47.jpg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2DBB-D6D2-E941-B0C6-54CA9BF3722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21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9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Pre-mor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iskstorming.com/" TargetMode="External"/><Relationship Id="rId5" Type="http://schemas.openxmlformats.org/officeDocument/2006/relationships/hyperlink" Target="https://en.wikipedia.org/wiki/Terminator_2:_Judgment_Day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riskstorming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ilealliance.org/glossary/relative-estimation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nilsbert" TargetMode="External"/><Relationship Id="rId5" Type="http://schemas.openxmlformats.org/officeDocument/2006/relationships/hyperlink" Target="https://twitter.com/nilsbert" TargetMode="External"/><Relationship Id="rId4" Type="http://schemas.openxmlformats.org/officeDocument/2006/relationships/hyperlink" Target="https://www.linkedin.com/in/nils-hyoma-74a7924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 human-like figure wearing sunglasses holds a shotgun while on a motorcycle. The tagline reads &quot;It's nothing personal.&quot; followed by the film's title and credits and rating at the bottom.">
            <a:extLst>
              <a:ext uri="{FF2B5EF4-FFF2-40B4-BE49-F238E27FC236}">
                <a16:creationId xmlns:a16="http://schemas.microsoft.com/office/drawing/2014/main" id="{5B79DAA7-A3A6-1FBA-8B92-5328DE32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1251">
            <a:off x="6145152" y="667751"/>
            <a:ext cx="3536613" cy="52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A0AF7-D118-3D03-361E-7FB15E4B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60" y="1295400"/>
            <a:ext cx="4243330" cy="2931543"/>
          </a:xfrm>
        </p:spPr>
        <p:txBody>
          <a:bodyPr>
            <a:normAutofit/>
          </a:bodyPr>
          <a:lstStyle/>
          <a:p>
            <a:r>
              <a:rPr lang="en-DE" sz="4000" dirty="0"/>
              <a:t>Risk Storming / Pre Mortem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3B6E-E693-1643-3FB8-E4E48FCE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45" y="5155950"/>
            <a:ext cx="2945316" cy="1069795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Name</a:t>
            </a:r>
          </a:p>
          <a:p>
            <a:r>
              <a:rPr lang="en-DE" dirty="0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BED5B-A0D6-544E-C807-FD6C52AD3ED0}"/>
              </a:ext>
            </a:extLst>
          </p:cNvPr>
          <p:cNvSpPr txBox="1"/>
          <p:nvPr/>
        </p:nvSpPr>
        <p:spPr>
          <a:xfrm rot="524354">
            <a:off x="2139918" y="1722773"/>
            <a:ext cx="7880389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DE" dirty="0"/>
              <a:t>Preparation:</a:t>
            </a:r>
          </a:p>
          <a:p>
            <a:endParaRPr lang="en-DE" dirty="0"/>
          </a:p>
          <a:p>
            <a:r>
              <a:rPr lang="de-DE" dirty="0"/>
              <a:t>Read </a:t>
            </a:r>
            <a:r>
              <a:rPr lang="de-DE" dirty="0" err="1"/>
              <a:t>the</a:t>
            </a:r>
            <a:r>
              <a:rPr lang="de-DE" dirty="0"/>
              <a:t> Story </a:t>
            </a:r>
            <a:r>
              <a:rPr lang="de-DE" dirty="0" err="1"/>
              <a:t>of</a:t>
            </a:r>
            <a:r>
              <a:rPr lang="de-DE" dirty="0"/>
              <a:t> Terminator 2 [1], Check Risk </a:t>
            </a:r>
            <a:r>
              <a:rPr lang="de-DE" dirty="0" err="1"/>
              <a:t>Storming</a:t>
            </a:r>
            <a:r>
              <a:rPr lang="de-DE" dirty="0"/>
              <a:t> [2]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Mortem [3],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[4]…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Add Name, Date, Location …</a:t>
            </a:r>
            <a:br>
              <a:rPr lang="de-DE" dirty="0"/>
            </a:br>
            <a:br>
              <a:rPr lang="de-DE" dirty="0"/>
            </a:br>
            <a:r>
              <a:rPr lang="de-DE" dirty="0"/>
              <a:t>[1] </a:t>
            </a:r>
            <a:r>
              <a:rPr lang="de-DE" dirty="0">
                <a:hlinkClick r:id="rId5"/>
              </a:rPr>
              <a:t>https://en.wikipedia.org/wiki/Terminator_2:_Judgment_Day</a:t>
            </a:r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6"/>
              </a:rPr>
              <a:t>https://riskstorming.com/</a:t>
            </a:r>
            <a:endParaRPr lang="de-DE" dirty="0"/>
          </a:p>
          <a:p>
            <a:r>
              <a:rPr lang="de-DE" dirty="0"/>
              <a:t>[3] </a:t>
            </a:r>
            <a:r>
              <a:rPr lang="de-DE" dirty="0">
                <a:hlinkClick r:id="rId7"/>
              </a:rPr>
              <a:t>https://en.wikipedia.org/wiki/Pre-mortem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[4] </a:t>
            </a:r>
            <a:r>
              <a:rPr lang="de-DE" dirty="0">
                <a:hlinkClick r:id="rId6"/>
              </a:rPr>
              <a:t>https://riskstorming.com/</a:t>
            </a:r>
            <a:br>
              <a:rPr lang="de-DE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299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C3F4-BC42-215B-73BA-EED82663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But …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233E7F-A480-2BED-9490-B7D161D9E3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450117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CC401A-B3ED-E3EC-476D-19EABB80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427881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35FD1C6-FC1C-B0DB-4463-F3BF89A6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577294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9F9F5-32AC-4EF5-5B96-A7258F586422}"/>
              </a:ext>
            </a:extLst>
          </p:cNvPr>
          <p:cNvSpPr txBox="1"/>
          <p:nvPr/>
        </p:nvSpPr>
        <p:spPr>
          <a:xfrm rot="524354">
            <a:off x="2762136" y="2272406"/>
            <a:ext cx="594673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The T800 will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and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(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),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will fail.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61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C3F4-BC42-215B-73BA-EED82663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But …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233E7F-A480-2BED-9490-B7D161D9E3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450117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CC401A-B3ED-E3EC-476D-19EABB80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51278"/>
            <a:ext cx="9427881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35FD1C6-FC1C-B0DB-4463-F3BF89A6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51278"/>
            <a:ext cx="9577294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7" name="Rectangle 6166">
            <a:extLst>
              <a:ext uri="{FF2B5EF4-FFF2-40B4-BE49-F238E27FC236}">
                <a16:creationId xmlns:a16="http://schemas.microsoft.com/office/drawing/2014/main" id="{5833CE96-7CBC-47F1-AA9E-1C014904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Freeform: Shape 6168">
            <a:extLst>
              <a:ext uri="{FF2B5EF4-FFF2-40B4-BE49-F238E27FC236}">
                <a16:creationId xmlns:a16="http://schemas.microsoft.com/office/drawing/2014/main" id="{6B1D699A-DF55-40A0-808D-D091417F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829"/>
            <a:ext cx="9288370" cy="2276958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763550 w 9288370"/>
              <a:gd name="connsiteY4" fmla="*/ 153344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98074" y="1825724"/>
                  <a:pt x="249966" y="1724867"/>
                </a:cubicBezTo>
                <a:cubicBezTo>
                  <a:pt x="388509" y="1671667"/>
                  <a:pt x="451632" y="1707071"/>
                  <a:pt x="558534" y="1637261"/>
                </a:cubicBezTo>
                <a:cubicBezTo>
                  <a:pt x="604971" y="1631857"/>
                  <a:pt x="689284" y="1553149"/>
                  <a:pt x="763550" y="1533445"/>
                </a:cubicBezTo>
                <a:cubicBezTo>
                  <a:pt x="822611" y="1530638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71" name="Freeform: Shape 6170">
            <a:extLst>
              <a:ext uri="{FF2B5EF4-FFF2-40B4-BE49-F238E27FC236}">
                <a16:creationId xmlns:a16="http://schemas.microsoft.com/office/drawing/2014/main" id="{9784E32B-BE49-459D-8E4C-E0678A880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6869" y="0"/>
            <a:ext cx="4645131" cy="6362564"/>
          </a:xfrm>
          <a:custGeom>
            <a:avLst/>
            <a:gdLst>
              <a:gd name="connsiteX0" fmla="*/ 216571 w 4604550"/>
              <a:gd name="connsiteY0" fmla="*/ 0 h 6362564"/>
              <a:gd name="connsiteX1" fmla="*/ 4604550 w 4604550"/>
              <a:gd name="connsiteY1" fmla="*/ 0 h 6362564"/>
              <a:gd name="connsiteX2" fmla="*/ 4604550 w 4604550"/>
              <a:gd name="connsiteY2" fmla="*/ 6362564 h 6362564"/>
              <a:gd name="connsiteX3" fmla="*/ 0 w 4604550"/>
              <a:gd name="connsiteY3" fmla="*/ 6201770 h 636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550" h="6362564">
                <a:moveTo>
                  <a:pt x="216571" y="0"/>
                </a:moveTo>
                <a:lnTo>
                  <a:pt x="4604550" y="0"/>
                </a:lnTo>
                <a:lnTo>
                  <a:pt x="4604550" y="6362564"/>
                </a:lnTo>
                <a:lnTo>
                  <a:pt x="0" y="620177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67D1DB-73EB-D257-A0EE-8F8CF827D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5"/>
          <a:stretch/>
        </p:blipFill>
        <p:spPr bwMode="auto">
          <a:xfrm>
            <a:off x="7697843" y="10"/>
            <a:ext cx="4494157" cy="6202075"/>
          </a:xfrm>
          <a:custGeom>
            <a:avLst/>
            <a:gdLst/>
            <a:ahLst/>
            <a:cxnLst/>
            <a:rect l="l" t="t" r="r" b="b"/>
            <a:pathLst>
              <a:path w="4494157" h="6202085">
                <a:moveTo>
                  <a:pt x="212306" y="0"/>
                </a:moveTo>
                <a:lnTo>
                  <a:pt x="4494157" y="0"/>
                </a:lnTo>
                <a:lnTo>
                  <a:pt x="4494157" y="6202085"/>
                </a:lnTo>
                <a:lnTo>
                  <a:pt x="4001818" y="6184950"/>
                </a:lnTo>
                <a:cubicBezTo>
                  <a:pt x="2350856" y="6127297"/>
                  <a:pt x="699950" y="6068088"/>
                  <a:pt x="35951" y="6041785"/>
                </a:cubicBezTo>
                <a:cubicBezTo>
                  <a:pt x="15395" y="6040950"/>
                  <a:pt x="-645" y="6023705"/>
                  <a:pt x="20" y="60031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E9AB8-265C-88FB-5ED3-08191A5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25469"/>
            <a:ext cx="7143429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… the T800 warns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AFE42-C968-F537-E8C5-828249ED0C25}"/>
              </a:ext>
            </a:extLst>
          </p:cNvPr>
          <p:cNvSpPr txBox="1"/>
          <p:nvPr/>
        </p:nvSpPr>
        <p:spPr>
          <a:xfrm>
            <a:off x="1219200" y="2810013"/>
            <a:ext cx="5666935" cy="351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T800 warns you! Your project will fail in three years and tells you why!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you all will be the T800!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Top 10 risks for your project!</a:t>
            </a:r>
          </a:p>
        </p:txBody>
      </p:sp>
    </p:spTree>
    <p:extLst>
      <p:ext uri="{BB962C8B-B14F-4D97-AF65-F5344CB8AC3E}">
        <p14:creationId xmlns:p14="http://schemas.microsoft.com/office/powerpoint/2010/main" val="9091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2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Freeform: Shape 8204">
            <a:extLst>
              <a:ext uri="{FF2B5EF4-FFF2-40B4-BE49-F238E27FC236}">
                <a16:creationId xmlns:a16="http://schemas.microsoft.com/office/drawing/2014/main" id="{F2EB764E-4EF9-4AB3-9ACB-6FFF21C3E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195185" y="461639"/>
            <a:ext cx="4481220" cy="5592370"/>
          </a:xfrm>
          <a:custGeom>
            <a:avLst/>
            <a:gdLst>
              <a:gd name="connsiteX0" fmla="*/ 4431251 w 5224396"/>
              <a:gd name="connsiteY0" fmla="*/ 0 h 6519822"/>
              <a:gd name="connsiteX1" fmla="*/ 4540700 w 5224396"/>
              <a:gd name="connsiteY1" fmla="*/ 1003920 h 6519822"/>
              <a:gd name="connsiteX2" fmla="*/ 5224396 w 5224396"/>
              <a:gd name="connsiteY2" fmla="*/ 1003920 h 6519822"/>
              <a:gd name="connsiteX3" fmla="*/ 5224396 w 5224396"/>
              <a:gd name="connsiteY3" fmla="*/ 6519822 h 6519822"/>
              <a:gd name="connsiteX4" fmla="*/ 766889 w 5224396"/>
              <a:gd name="connsiteY4" fmla="*/ 6519822 h 6519822"/>
              <a:gd name="connsiteX5" fmla="*/ 766889 w 5224396"/>
              <a:gd name="connsiteY5" fmla="*/ 5948076 h 6519822"/>
              <a:gd name="connsiteX6" fmla="*/ 597805 w 5224396"/>
              <a:gd name="connsiteY6" fmla="*/ 5966510 h 6519822"/>
              <a:gd name="connsiteX7" fmla="*/ 0 w 5224396"/>
              <a:gd name="connsiteY7" fmla="*/ 483098 h 65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4396" h="6519822">
                <a:moveTo>
                  <a:pt x="4431251" y="0"/>
                </a:moveTo>
                <a:lnTo>
                  <a:pt x="4540700" y="1003920"/>
                </a:lnTo>
                <a:lnTo>
                  <a:pt x="5224396" y="1003920"/>
                </a:lnTo>
                <a:lnTo>
                  <a:pt x="5224396" y="6519822"/>
                </a:lnTo>
                <a:lnTo>
                  <a:pt x="766889" y="6519822"/>
                </a:lnTo>
                <a:lnTo>
                  <a:pt x="766889" y="5948076"/>
                </a:lnTo>
                <a:lnTo>
                  <a:pt x="597805" y="5966510"/>
                </a:lnTo>
                <a:lnTo>
                  <a:pt x="0" y="483098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E9D1-2054-4A99-E0B3-246B2416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05366"/>
            <a:ext cx="6001454" cy="1725632"/>
          </a:xfrm>
        </p:spPr>
        <p:txBody>
          <a:bodyPr anchor="ctr">
            <a:normAutofit/>
          </a:bodyPr>
          <a:lstStyle/>
          <a:p>
            <a:r>
              <a:rPr lang="en-DE" dirty="0"/>
              <a:t>1-2-4-All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85E8-B024-17AD-811A-71FAC0EE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10013"/>
            <a:ext cx="5432880" cy="3514587"/>
          </a:xfrm>
        </p:spPr>
        <p:txBody>
          <a:bodyPr anchor="ctr">
            <a:normAutofit/>
          </a:bodyPr>
          <a:lstStyle/>
          <a:p>
            <a:r>
              <a:rPr lang="en-DE" dirty="0"/>
              <a:t>2 min – Storm alone you Top 3 Risks</a:t>
            </a:r>
          </a:p>
          <a:p>
            <a:r>
              <a:rPr lang="en-DE" dirty="0"/>
              <a:t>3 min – In a group of two, identify the Top 5 Risks</a:t>
            </a:r>
          </a:p>
          <a:p>
            <a:r>
              <a:rPr lang="en-DE" dirty="0"/>
              <a:t>5 min – In a group of four, identify the Top 7 Risks</a:t>
            </a:r>
            <a:br>
              <a:rPr lang="en-DE" dirty="0"/>
            </a:br>
            <a:r>
              <a:rPr lang="en-DE" dirty="0"/>
              <a:t>8 min – All of you, find the Top 10 Risks!</a:t>
            </a:r>
          </a:p>
          <a:p>
            <a:endParaRPr lang="en-DE" dirty="0"/>
          </a:p>
        </p:txBody>
      </p:sp>
      <p:pic>
        <p:nvPicPr>
          <p:cNvPr id="8198" name="Picture 6" descr="silhouette photo of six persons on top of mountain">
            <a:extLst>
              <a:ext uri="{FF2B5EF4-FFF2-40B4-BE49-F238E27FC236}">
                <a16:creationId xmlns:a16="http://schemas.microsoft.com/office/drawing/2014/main" id="{B4A70D65-E66A-C33D-D6A2-B9D53460C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r="27434" b="1"/>
          <a:stretch/>
        </p:blipFill>
        <p:spPr bwMode="auto">
          <a:xfrm rot="221627">
            <a:off x="7433578" y="670034"/>
            <a:ext cx="4252179" cy="5421389"/>
          </a:xfrm>
          <a:custGeom>
            <a:avLst/>
            <a:gdLst/>
            <a:ahLst/>
            <a:cxnLst/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Freeform: Shape 8206">
            <a:extLst>
              <a:ext uri="{FF2B5EF4-FFF2-40B4-BE49-F238E27FC236}">
                <a16:creationId xmlns:a16="http://schemas.microsoft.com/office/drawing/2014/main" id="{D3D27CB3-A194-4D33-8FF6-0B71CA5A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5860752"/>
            <a:ext cx="7955435" cy="100095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83605 w 9517857"/>
              <a:gd name="connsiteY38" fmla="*/ 195207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4284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96957 w 9536165"/>
              <a:gd name="connsiteY43" fmla="*/ 18549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36165" h="918773">
                <a:moveTo>
                  <a:pt x="9507224" y="0"/>
                </a:moveTo>
                <a:cubicBezTo>
                  <a:pt x="9507224" y="4"/>
                  <a:pt x="9536165" y="8"/>
                  <a:pt x="9536165" y="12"/>
                </a:cubicBezTo>
                <a:lnTo>
                  <a:pt x="9536165" y="918356"/>
                </a:lnTo>
                <a:lnTo>
                  <a:pt x="32912" y="918356"/>
                </a:lnTo>
                <a:lnTo>
                  <a:pt x="31149" y="917763"/>
                </a:lnTo>
                <a:cubicBezTo>
                  <a:pt x="22840" y="914864"/>
                  <a:pt x="-26000" y="924677"/>
                  <a:pt x="18401" y="912471"/>
                </a:cubicBezTo>
                <a:cubicBezTo>
                  <a:pt x="62802" y="900265"/>
                  <a:pt x="187716" y="897149"/>
                  <a:pt x="297557" y="844528"/>
                </a:cubicBezTo>
                <a:cubicBezTo>
                  <a:pt x="326535" y="843386"/>
                  <a:pt x="481670" y="797521"/>
                  <a:pt x="606132" y="798195"/>
                </a:cubicBezTo>
                <a:cubicBezTo>
                  <a:pt x="690128" y="782014"/>
                  <a:pt x="727557" y="774541"/>
                  <a:pt x="771244" y="761173"/>
                </a:cubicBezTo>
                <a:cubicBezTo>
                  <a:pt x="771451" y="760438"/>
                  <a:pt x="873832" y="731802"/>
                  <a:pt x="874040" y="731068"/>
                </a:cubicBezTo>
                <a:lnTo>
                  <a:pt x="919710" y="729045"/>
                </a:lnTo>
                <a:lnTo>
                  <a:pt x="949254" y="734046"/>
                </a:lnTo>
                <a:lnTo>
                  <a:pt x="1004558" y="713530"/>
                </a:lnTo>
                <a:lnTo>
                  <a:pt x="1032060" y="713361"/>
                </a:lnTo>
                <a:lnTo>
                  <a:pt x="1161062" y="725374"/>
                </a:lnTo>
                <a:cubicBezTo>
                  <a:pt x="1180242" y="741488"/>
                  <a:pt x="1211306" y="730741"/>
                  <a:pt x="1236428" y="713280"/>
                </a:cubicBezTo>
                <a:cubicBezTo>
                  <a:pt x="1306445" y="728145"/>
                  <a:pt x="1459574" y="705318"/>
                  <a:pt x="1598996" y="693697"/>
                </a:cubicBezTo>
                <a:cubicBezTo>
                  <a:pt x="1738418" y="682076"/>
                  <a:pt x="1971637" y="673234"/>
                  <a:pt x="2072960" y="643555"/>
                </a:cubicBezTo>
                <a:cubicBezTo>
                  <a:pt x="2216227" y="626916"/>
                  <a:pt x="2260521" y="602231"/>
                  <a:pt x="2458600" y="593862"/>
                </a:cubicBezTo>
                <a:cubicBezTo>
                  <a:pt x="2516362" y="570795"/>
                  <a:pt x="2506122" y="582373"/>
                  <a:pt x="2566137" y="566150"/>
                </a:cubicBezTo>
                <a:cubicBezTo>
                  <a:pt x="2608371" y="560511"/>
                  <a:pt x="2682093" y="562604"/>
                  <a:pt x="2712006" y="560029"/>
                </a:cubicBezTo>
                <a:lnTo>
                  <a:pt x="2745614" y="550698"/>
                </a:lnTo>
                <a:cubicBezTo>
                  <a:pt x="2867000" y="554400"/>
                  <a:pt x="2976500" y="511095"/>
                  <a:pt x="3091943" y="491294"/>
                </a:cubicBezTo>
                <a:cubicBezTo>
                  <a:pt x="3125180" y="496624"/>
                  <a:pt x="3224093" y="487718"/>
                  <a:pt x="3240379" y="470559"/>
                </a:cubicBezTo>
                <a:cubicBezTo>
                  <a:pt x="3286379" y="460774"/>
                  <a:pt x="3325020" y="445937"/>
                  <a:pt x="3367940" y="432583"/>
                </a:cubicBezTo>
                <a:cubicBezTo>
                  <a:pt x="3414154" y="408723"/>
                  <a:pt x="3427186" y="437201"/>
                  <a:pt x="3493658" y="403530"/>
                </a:cubicBezTo>
                <a:cubicBezTo>
                  <a:pt x="3543093" y="408416"/>
                  <a:pt x="3576653" y="395584"/>
                  <a:pt x="3669736" y="382756"/>
                </a:cubicBezTo>
                <a:cubicBezTo>
                  <a:pt x="3730493" y="377791"/>
                  <a:pt x="3802648" y="369253"/>
                  <a:pt x="3849710" y="368504"/>
                </a:cubicBezTo>
                <a:cubicBezTo>
                  <a:pt x="3880340" y="366277"/>
                  <a:pt x="3912732" y="355381"/>
                  <a:pt x="3952111" y="357315"/>
                </a:cubicBezTo>
                <a:cubicBezTo>
                  <a:pt x="4088821" y="389944"/>
                  <a:pt x="4182475" y="339623"/>
                  <a:pt x="4285048" y="337887"/>
                </a:cubicBezTo>
                <a:cubicBezTo>
                  <a:pt x="4381525" y="331659"/>
                  <a:pt x="4437035" y="331705"/>
                  <a:pt x="4530972" y="319948"/>
                </a:cubicBezTo>
                <a:cubicBezTo>
                  <a:pt x="4588319" y="315138"/>
                  <a:pt x="4580320" y="325856"/>
                  <a:pt x="4638975" y="301389"/>
                </a:cubicBezTo>
                <a:cubicBezTo>
                  <a:pt x="4684076" y="289475"/>
                  <a:pt x="4744435" y="300857"/>
                  <a:pt x="4793093" y="292981"/>
                </a:cubicBezTo>
                <a:cubicBezTo>
                  <a:pt x="4831113" y="288122"/>
                  <a:pt x="4863128" y="293978"/>
                  <a:pt x="4943653" y="280320"/>
                </a:cubicBezTo>
                <a:cubicBezTo>
                  <a:pt x="5021940" y="284019"/>
                  <a:pt x="5196357" y="283488"/>
                  <a:pt x="5271304" y="270655"/>
                </a:cubicBezTo>
                <a:cubicBezTo>
                  <a:pt x="5307148" y="241872"/>
                  <a:pt x="5305313" y="287921"/>
                  <a:pt x="5376364" y="247248"/>
                </a:cubicBezTo>
                <a:cubicBezTo>
                  <a:pt x="5380060" y="250257"/>
                  <a:pt x="5421620" y="238215"/>
                  <a:pt x="5444804" y="235142"/>
                </a:cubicBezTo>
                <a:cubicBezTo>
                  <a:pt x="5467987" y="232069"/>
                  <a:pt x="5491857" y="245611"/>
                  <a:pt x="5515469" y="228808"/>
                </a:cubicBezTo>
                <a:cubicBezTo>
                  <a:pt x="5627276" y="179307"/>
                  <a:pt x="5699081" y="212994"/>
                  <a:pt x="5801913" y="195207"/>
                </a:cubicBezTo>
                <a:cubicBezTo>
                  <a:pt x="5918997" y="180300"/>
                  <a:pt x="5926656" y="206172"/>
                  <a:pt x="6034423" y="175931"/>
                </a:cubicBezTo>
                <a:cubicBezTo>
                  <a:pt x="6095774" y="176547"/>
                  <a:pt x="6171079" y="169589"/>
                  <a:pt x="6216704" y="175339"/>
                </a:cubicBezTo>
                <a:cubicBezTo>
                  <a:pt x="6244561" y="191539"/>
                  <a:pt x="6282014" y="156680"/>
                  <a:pt x="6299687" y="181626"/>
                </a:cubicBezTo>
                <a:cubicBezTo>
                  <a:pt x="6342081" y="183727"/>
                  <a:pt x="6402628" y="177479"/>
                  <a:pt x="6452173" y="178123"/>
                </a:cubicBezTo>
                <a:cubicBezTo>
                  <a:pt x="6501718" y="178767"/>
                  <a:pt x="6545695" y="175313"/>
                  <a:pt x="6596957" y="185491"/>
                </a:cubicBezTo>
                <a:cubicBezTo>
                  <a:pt x="6660799" y="187509"/>
                  <a:pt x="6652066" y="182074"/>
                  <a:pt x="6754535" y="194165"/>
                </a:cubicBezTo>
                <a:cubicBezTo>
                  <a:pt x="6832271" y="185233"/>
                  <a:pt x="6897964" y="204864"/>
                  <a:pt x="6987039" y="207857"/>
                </a:cubicBezTo>
                <a:cubicBezTo>
                  <a:pt x="7050245" y="211886"/>
                  <a:pt x="7018618" y="220217"/>
                  <a:pt x="7083529" y="227531"/>
                </a:cubicBezTo>
                <a:cubicBezTo>
                  <a:pt x="7148440" y="234845"/>
                  <a:pt x="7301505" y="241480"/>
                  <a:pt x="7376503" y="251740"/>
                </a:cubicBezTo>
                <a:cubicBezTo>
                  <a:pt x="7501171" y="251440"/>
                  <a:pt x="7501549" y="278242"/>
                  <a:pt x="7617593" y="266021"/>
                </a:cubicBezTo>
                <a:cubicBezTo>
                  <a:pt x="7629924" y="262940"/>
                  <a:pt x="7620633" y="281791"/>
                  <a:pt x="7662719" y="258986"/>
                </a:cubicBezTo>
                <a:cubicBezTo>
                  <a:pt x="7726778" y="261472"/>
                  <a:pt x="7900282" y="219724"/>
                  <a:pt x="7984113" y="210829"/>
                </a:cubicBezTo>
                <a:cubicBezTo>
                  <a:pt x="8057748" y="234162"/>
                  <a:pt x="8081959" y="191475"/>
                  <a:pt x="8165709" y="205617"/>
                </a:cubicBezTo>
                <a:cubicBezTo>
                  <a:pt x="8184761" y="196610"/>
                  <a:pt x="8243356" y="207099"/>
                  <a:pt x="8274341" y="193713"/>
                </a:cubicBezTo>
                <a:cubicBezTo>
                  <a:pt x="8352265" y="187485"/>
                  <a:pt x="8428830" y="174161"/>
                  <a:pt x="8633256" y="168247"/>
                </a:cubicBezTo>
                <a:cubicBezTo>
                  <a:pt x="8661465" y="173528"/>
                  <a:pt x="8670526" y="162682"/>
                  <a:pt x="8721553" y="157425"/>
                </a:cubicBezTo>
                <a:cubicBezTo>
                  <a:pt x="8742771" y="167267"/>
                  <a:pt x="8756317" y="165943"/>
                  <a:pt x="8797135" y="149368"/>
                </a:cubicBezTo>
                <a:cubicBezTo>
                  <a:pt x="8824617" y="142425"/>
                  <a:pt x="8834964" y="152728"/>
                  <a:pt x="8873556" y="143149"/>
                </a:cubicBezTo>
                <a:cubicBezTo>
                  <a:pt x="8912148" y="133570"/>
                  <a:pt x="9008335" y="124198"/>
                  <a:pt x="9028688" y="91891"/>
                </a:cubicBezTo>
                <a:cubicBezTo>
                  <a:pt x="9045411" y="89553"/>
                  <a:pt x="9110574" y="72386"/>
                  <a:pt x="9129164" y="70997"/>
                </a:cubicBezTo>
                <a:cubicBezTo>
                  <a:pt x="9172286" y="71359"/>
                  <a:pt x="9228117" y="53285"/>
                  <a:pt x="9287125" y="53082"/>
                </a:cubicBezTo>
                <a:cubicBezTo>
                  <a:pt x="9297444" y="58888"/>
                  <a:pt x="9311044" y="36520"/>
                  <a:pt x="9334975" y="45047"/>
                </a:cubicBezTo>
                <a:cubicBezTo>
                  <a:pt x="9370494" y="45862"/>
                  <a:pt x="9408316" y="39799"/>
                  <a:pt x="9446517" y="29923"/>
                </a:cubicBezTo>
                <a:lnTo>
                  <a:pt x="9507224" y="0"/>
                </a:lnTo>
                <a:close/>
              </a:path>
            </a:pathLst>
          </a:custGeom>
          <a:blipFill>
            <a:blip r:embed="rId4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19D0E688-E23E-43B0-9C68-AE7A8634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8316">
            <a:off x="7444320" y="638361"/>
            <a:ext cx="3886968" cy="4530885"/>
          </a:xfrm>
          <a:custGeom>
            <a:avLst/>
            <a:gdLst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76455 w 4534331"/>
              <a:gd name="connsiteY20" fmla="*/ 1116310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374006 w 4534331"/>
              <a:gd name="connsiteY20" fmla="*/ 1313892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855 w 4534331"/>
              <a:gd name="connsiteY21" fmla="*/ 534277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638 w 4534331"/>
              <a:gd name="connsiteY32" fmla="*/ 5184267 h 5262724"/>
              <a:gd name="connsiteX33" fmla="*/ 8057 w 4534331"/>
              <a:gd name="connsiteY33" fmla="*/ 5181119 h 5262724"/>
              <a:gd name="connsiteX34" fmla="*/ 7430 w 4534331"/>
              <a:gd name="connsiteY34" fmla="*/ 5169338 h 5262724"/>
              <a:gd name="connsiteX35" fmla="*/ 6848 w 4534331"/>
              <a:gd name="connsiteY35" fmla="*/ 5166190 h 5262724"/>
              <a:gd name="connsiteX36" fmla="*/ 7115 w 4534331"/>
              <a:gd name="connsiteY36" fmla="*/ 5163448 h 5262724"/>
              <a:gd name="connsiteX37" fmla="*/ 5686 w 4534331"/>
              <a:gd name="connsiteY37" fmla="*/ 5159891 h 5262724"/>
              <a:gd name="connsiteX38" fmla="*/ 11075 w 4534331"/>
              <a:gd name="connsiteY38" fmla="*/ 5096442 h 5262724"/>
              <a:gd name="connsiteX39" fmla="*/ 78405 w 4534331"/>
              <a:gd name="connsiteY39" fmla="*/ 3822170 h 5262724"/>
              <a:gd name="connsiteX40" fmla="*/ 300639 w 4534331"/>
              <a:gd name="connsiteY40" fmla="*/ 0 h 5262724"/>
              <a:gd name="connsiteX41" fmla="*/ 3291735 w 4534331"/>
              <a:gd name="connsiteY41" fmla="*/ 163268 h 5262724"/>
              <a:gd name="connsiteX42" fmla="*/ 4117066 w 4534331"/>
              <a:gd name="connsiteY42" fmla="*/ 218247 h 5262724"/>
              <a:gd name="connsiteX43" fmla="*/ 4488693 w 4534331"/>
              <a:gd name="connsiteY4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057 w 4534331"/>
              <a:gd name="connsiteY32" fmla="*/ 5181119 h 5262724"/>
              <a:gd name="connsiteX33" fmla="*/ 7430 w 4534331"/>
              <a:gd name="connsiteY33" fmla="*/ 5169338 h 5262724"/>
              <a:gd name="connsiteX34" fmla="*/ 6848 w 4534331"/>
              <a:gd name="connsiteY34" fmla="*/ 5166190 h 5262724"/>
              <a:gd name="connsiteX35" fmla="*/ 7115 w 4534331"/>
              <a:gd name="connsiteY35" fmla="*/ 5163448 h 5262724"/>
              <a:gd name="connsiteX36" fmla="*/ 5686 w 4534331"/>
              <a:gd name="connsiteY36" fmla="*/ 5159891 h 5262724"/>
              <a:gd name="connsiteX37" fmla="*/ 11075 w 4534331"/>
              <a:gd name="connsiteY37" fmla="*/ 5096442 h 5262724"/>
              <a:gd name="connsiteX38" fmla="*/ 78405 w 4534331"/>
              <a:gd name="connsiteY38" fmla="*/ 3822170 h 5262724"/>
              <a:gd name="connsiteX39" fmla="*/ 300639 w 4534331"/>
              <a:gd name="connsiteY39" fmla="*/ 0 h 5262724"/>
              <a:gd name="connsiteX40" fmla="*/ 3291735 w 4534331"/>
              <a:gd name="connsiteY40" fmla="*/ 163268 h 5262724"/>
              <a:gd name="connsiteX41" fmla="*/ 4117066 w 4534331"/>
              <a:gd name="connsiteY41" fmla="*/ 218247 h 5262724"/>
              <a:gd name="connsiteX42" fmla="*/ 4488693 w 4534331"/>
              <a:gd name="connsiteY4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5686 w 4534331"/>
              <a:gd name="connsiteY35" fmla="*/ 5159891 h 5262724"/>
              <a:gd name="connsiteX36" fmla="*/ 11075 w 4534331"/>
              <a:gd name="connsiteY36" fmla="*/ 5096442 h 5262724"/>
              <a:gd name="connsiteX37" fmla="*/ 78405 w 4534331"/>
              <a:gd name="connsiteY37" fmla="*/ 3822170 h 5262724"/>
              <a:gd name="connsiteX38" fmla="*/ 300639 w 4534331"/>
              <a:gd name="connsiteY38" fmla="*/ 0 h 5262724"/>
              <a:gd name="connsiteX39" fmla="*/ 3291735 w 4534331"/>
              <a:gd name="connsiteY39" fmla="*/ 163268 h 5262724"/>
              <a:gd name="connsiteX40" fmla="*/ 4117066 w 4534331"/>
              <a:gd name="connsiteY40" fmla="*/ 218247 h 5262724"/>
              <a:gd name="connsiteX41" fmla="*/ 4488693 w 4534331"/>
              <a:gd name="connsiteY4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11075 w 4534331"/>
              <a:gd name="connsiteY35" fmla="*/ 5096442 h 5262724"/>
              <a:gd name="connsiteX36" fmla="*/ 78405 w 4534331"/>
              <a:gd name="connsiteY36" fmla="*/ 3822170 h 5262724"/>
              <a:gd name="connsiteX37" fmla="*/ 300639 w 4534331"/>
              <a:gd name="connsiteY37" fmla="*/ 0 h 5262724"/>
              <a:gd name="connsiteX38" fmla="*/ 3291735 w 4534331"/>
              <a:gd name="connsiteY38" fmla="*/ 163268 h 5262724"/>
              <a:gd name="connsiteX39" fmla="*/ 4117066 w 4534331"/>
              <a:gd name="connsiteY39" fmla="*/ 218247 h 5262724"/>
              <a:gd name="connsiteX40" fmla="*/ 4488693 w 4534331"/>
              <a:gd name="connsiteY4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11075 w 4534331"/>
              <a:gd name="connsiteY34" fmla="*/ 5096442 h 5262724"/>
              <a:gd name="connsiteX35" fmla="*/ 78405 w 4534331"/>
              <a:gd name="connsiteY35" fmla="*/ 3822170 h 5262724"/>
              <a:gd name="connsiteX36" fmla="*/ 300639 w 4534331"/>
              <a:gd name="connsiteY36" fmla="*/ 0 h 5262724"/>
              <a:gd name="connsiteX37" fmla="*/ 3291735 w 4534331"/>
              <a:gd name="connsiteY37" fmla="*/ 163268 h 5262724"/>
              <a:gd name="connsiteX38" fmla="*/ 4117066 w 4534331"/>
              <a:gd name="connsiteY38" fmla="*/ 218247 h 5262724"/>
              <a:gd name="connsiteX39" fmla="*/ 4488693 w 4534331"/>
              <a:gd name="connsiteY3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7430 w 4534331"/>
              <a:gd name="connsiteY31" fmla="*/ 5169338 h 5262724"/>
              <a:gd name="connsiteX32" fmla="*/ 6848 w 4534331"/>
              <a:gd name="connsiteY32" fmla="*/ 5166190 h 5262724"/>
              <a:gd name="connsiteX33" fmla="*/ 11075 w 4534331"/>
              <a:gd name="connsiteY33" fmla="*/ 5096442 h 5262724"/>
              <a:gd name="connsiteX34" fmla="*/ 78405 w 4534331"/>
              <a:gd name="connsiteY34" fmla="*/ 3822170 h 5262724"/>
              <a:gd name="connsiteX35" fmla="*/ 300639 w 4534331"/>
              <a:gd name="connsiteY35" fmla="*/ 0 h 5262724"/>
              <a:gd name="connsiteX36" fmla="*/ 3291735 w 4534331"/>
              <a:gd name="connsiteY36" fmla="*/ 163268 h 5262724"/>
              <a:gd name="connsiteX37" fmla="*/ 4117066 w 4534331"/>
              <a:gd name="connsiteY37" fmla="*/ 218247 h 5262724"/>
              <a:gd name="connsiteX38" fmla="*/ 4488693 w 4534331"/>
              <a:gd name="connsiteY38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7430 w 4534331"/>
              <a:gd name="connsiteY30" fmla="*/ 5169338 h 5262724"/>
              <a:gd name="connsiteX31" fmla="*/ 6848 w 4534331"/>
              <a:gd name="connsiteY31" fmla="*/ 5166190 h 5262724"/>
              <a:gd name="connsiteX32" fmla="*/ 11075 w 4534331"/>
              <a:gd name="connsiteY32" fmla="*/ 5096442 h 5262724"/>
              <a:gd name="connsiteX33" fmla="*/ 78405 w 4534331"/>
              <a:gd name="connsiteY33" fmla="*/ 3822170 h 5262724"/>
              <a:gd name="connsiteX34" fmla="*/ 300639 w 4534331"/>
              <a:gd name="connsiteY34" fmla="*/ 0 h 5262724"/>
              <a:gd name="connsiteX35" fmla="*/ 3291735 w 4534331"/>
              <a:gd name="connsiteY35" fmla="*/ 163268 h 5262724"/>
              <a:gd name="connsiteX36" fmla="*/ 4117066 w 4534331"/>
              <a:gd name="connsiteY36" fmla="*/ 218247 h 5262724"/>
              <a:gd name="connsiteX37" fmla="*/ 4488693 w 4534331"/>
              <a:gd name="connsiteY37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7430 w 4534331"/>
              <a:gd name="connsiteY29" fmla="*/ 5169338 h 5262724"/>
              <a:gd name="connsiteX30" fmla="*/ 6848 w 4534331"/>
              <a:gd name="connsiteY30" fmla="*/ 5166190 h 5262724"/>
              <a:gd name="connsiteX31" fmla="*/ 11075 w 4534331"/>
              <a:gd name="connsiteY31" fmla="*/ 5096442 h 5262724"/>
              <a:gd name="connsiteX32" fmla="*/ 78405 w 4534331"/>
              <a:gd name="connsiteY32" fmla="*/ 3822170 h 5262724"/>
              <a:gd name="connsiteX33" fmla="*/ 300639 w 4534331"/>
              <a:gd name="connsiteY33" fmla="*/ 0 h 5262724"/>
              <a:gd name="connsiteX34" fmla="*/ 3291735 w 4534331"/>
              <a:gd name="connsiteY34" fmla="*/ 163268 h 5262724"/>
              <a:gd name="connsiteX35" fmla="*/ 4117066 w 4534331"/>
              <a:gd name="connsiteY35" fmla="*/ 218247 h 5262724"/>
              <a:gd name="connsiteX36" fmla="*/ 4488693 w 4534331"/>
              <a:gd name="connsiteY36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7430 w 4534331"/>
              <a:gd name="connsiteY28" fmla="*/ 5169338 h 5262724"/>
              <a:gd name="connsiteX29" fmla="*/ 6848 w 4534331"/>
              <a:gd name="connsiteY29" fmla="*/ 5166190 h 5262724"/>
              <a:gd name="connsiteX30" fmla="*/ 11075 w 4534331"/>
              <a:gd name="connsiteY30" fmla="*/ 5096442 h 5262724"/>
              <a:gd name="connsiteX31" fmla="*/ 78405 w 4534331"/>
              <a:gd name="connsiteY31" fmla="*/ 3822170 h 5262724"/>
              <a:gd name="connsiteX32" fmla="*/ 300639 w 4534331"/>
              <a:gd name="connsiteY32" fmla="*/ 0 h 5262724"/>
              <a:gd name="connsiteX33" fmla="*/ 3291735 w 4534331"/>
              <a:gd name="connsiteY33" fmla="*/ 163268 h 5262724"/>
              <a:gd name="connsiteX34" fmla="*/ 4117066 w 4534331"/>
              <a:gd name="connsiteY34" fmla="*/ 218247 h 5262724"/>
              <a:gd name="connsiteX35" fmla="*/ 4488693 w 4534331"/>
              <a:gd name="connsiteY35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7430 w 4534331"/>
              <a:gd name="connsiteY27" fmla="*/ 5169338 h 5262724"/>
              <a:gd name="connsiteX28" fmla="*/ 6848 w 4534331"/>
              <a:gd name="connsiteY28" fmla="*/ 5166190 h 5262724"/>
              <a:gd name="connsiteX29" fmla="*/ 11075 w 4534331"/>
              <a:gd name="connsiteY29" fmla="*/ 5096442 h 5262724"/>
              <a:gd name="connsiteX30" fmla="*/ 78405 w 4534331"/>
              <a:gd name="connsiteY30" fmla="*/ 3822170 h 5262724"/>
              <a:gd name="connsiteX31" fmla="*/ 300639 w 4534331"/>
              <a:gd name="connsiteY31" fmla="*/ 0 h 5262724"/>
              <a:gd name="connsiteX32" fmla="*/ 3291735 w 4534331"/>
              <a:gd name="connsiteY32" fmla="*/ 163268 h 5262724"/>
              <a:gd name="connsiteX33" fmla="*/ 4117066 w 4534331"/>
              <a:gd name="connsiteY33" fmla="*/ 218247 h 5262724"/>
              <a:gd name="connsiteX34" fmla="*/ 4488693 w 4534331"/>
              <a:gd name="connsiteY34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7430 w 4534331"/>
              <a:gd name="connsiteY26" fmla="*/ 5169338 h 5262724"/>
              <a:gd name="connsiteX27" fmla="*/ 6848 w 4534331"/>
              <a:gd name="connsiteY27" fmla="*/ 5166190 h 5262724"/>
              <a:gd name="connsiteX28" fmla="*/ 11075 w 4534331"/>
              <a:gd name="connsiteY28" fmla="*/ 5096442 h 5262724"/>
              <a:gd name="connsiteX29" fmla="*/ 78405 w 4534331"/>
              <a:gd name="connsiteY29" fmla="*/ 3822170 h 5262724"/>
              <a:gd name="connsiteX30" fmla="*/ 300639 w 4534331"/>
              <a:gd name="connsiteY30" fmla="*/ 0 h 5262724"/>
              <a:gd name="connsiteX31" fmla="*/ 3291735 w 4534331"/>
              <a:gd name="connsiteY31" fmla="*/ 163268 h 5262724"/>
              <a:gd name="connsiteX32" fmla="*/ 4117066 w 4534331"/>
              <a:gd name="connsiteY32" fmla="*/ 218247 h 5262724"/>
              <a:gd name="connsiteX33" fmla="*/ 4488693 w 4534331"/>
              <a:gd name="connsiteY3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6848 w 4534331"/>
              <a:gd name="connsiteY26" fmla="*/ 5166190 h 5262724"/>
              <a:gd name="connsiteX27" fmla="*/ 11075 w 4534331"/>
              <a:gd name="connsiteY27" fmla="*/ 5096442 h 5262724"/>
              <a:gd name="connsiteX28" fmla="*/ 78405 w 4534331"/>
              <a:gd name="connsiteY28" fmla="*/ 3822170 h 5262724"/>
              <a:gd name="connsiteX29" fmla="*/ 300639 w 4534331"/>
              <a:gd name="connsiteY29" fmla="*/ 0 h 5262724"/>
              <a:gd name="connsiteX30" fmla="*/ 3291735 w 4534331"/>
              <a:gd name="connsiteY30" fmla="*/ 163268 h 5262724"/>
              <a:gd name="connsiteX31" fmla="*/ 4117066 w 4534331"/>
              <a:gd name="connsiteY31" fmla="*/ 218247 h 5262724"/>
              <a:gd name="connsiteX32" fmla="*/ 4488693 w 4534331"/>
              <a:gd name="connsiteY3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11075 w 4534331"/>
              <a:gd name="connsiteY26" fmla="*/ 5096442 h 5262724"/>
              <a:gd name="connsiteX27" fmla="*/ 78405 w 4534331"/>
              <a:gd name="connsiteY27" fmla="*/ 3822170 h 5262724"/>
              <a:gd name="connsiteX28" fmla="*/ 300639 w 4534331"/>
              <a:gd name="connsiteY28" fmla="*/ 0 h 5262724"/>
              <a:gd name="connsiteX29" fmla="*/ 3291735 w 4534331"/>
              <a:gd name="connsiteY29" fmla="*/ 163268 h 5262724"/>
              <a:gd name="connsiteX30" fmla="*/ 4117066 w 4534331"/>
              <a:gd name="connsiteY30" fmla="*/ 218247 h 5262724"/>
              <a:gd name="connsiteX31" fmla="*/ 4488693 w 4534331"/>
              <a:gd name="connsiteY3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11075 w 4534331"/>
              <a:gd name="connsiteY25" fmla="*/ 5096442 h 5262724"/>
              <a:gd name="connsiteX26" fmla="*/ 78405 w 4534331"/>
              <a:gd name="connsiteY26" fmla="*/ 3822170 h 5262724"/>
              <a:gd name="connsiteX27" fmla="*/ 300639 w 4534331"/>
              <a:gd name="connsiteY27" fmla="*/ 0 h 5262724"/>
              <a:gd name="connsiteX28" fmla="*/ 3291735 w 4534331"/>
              <a:gd name="connsiteY28" fmla="*/ 163268 h 5262724"/>
              <a:gd name="connsiteX29" fmla="*/ 4117066 w 4534331"/>
              <a:gd name="connsiteY29" fmla="*/ 218247 h 5262724"/>
              <a:gd name="connsiteX30" fmla="*/ 4488693 w 4534331"/>
              <a:gd name="connsiteY3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11075 w 4534331"/>
              <a:gd name="connsiteY24" fmla="*/ 5096442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6847 w 4534331"/>
              <a:gd name="connsiteY24" fmla="*/ 5049278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6914 w 4532552"/>
              <a:gd name="connsiteY0" fmla="*/ 238623 h 5262724"/>
              <a:gd name="connsiteX1" fmla="*/ 4514676 w 4532552"/>
              <a:gd name="connsiteY1" fmla="*/ 260377 h 5262724"/>
              <a:gd name="connsiteX2" fmla="*/ 4512910 w 4532552"/>
              <a:gd name="connsiteY2" fmla="*/ 292054 h 5262724"/>
              <a:gd name="connsiteX3" fmla="*/ 4515819 w 4532552"/>
              <a:gd name="connsiteY3" fmla="*/ 293767 h 5262724"/>
              <a:gd name="connsiteX4" fmla="*/ 4532177 w 4532552"/>
              <a:gd name="connsiteY4" fmla="*/ 325268 h 5262724"/>
              <a:gd name="connsiteX5" fmla="*/ 4510009 w 4532552"/>
              <a:gd name="connsiteY5" fmla="*/ 382780 h 5262724"/>
              <a:gd name="connsiteX6" fmla="*/ 4506536 w 4532552"/>
              <a:gd name="connsiteY6" fmla="*/ 406346 h 5262724"/>
              <a:gd name="connsiteX7" fmla="*/ 4501452 w 4532552"/>
              <a:gd name="connsiteY7" fmla="*/ 497471 h 5262724"/>
              <a:gd name="connsiteX8" fmla="*/ 4500805 w 4532552"/>
              <a:gd name="connsiteY8" fmla="*/ 543780 h 5262724"/>
              <a:gd name="connsiteX9" fmla="*/ 4497719 w 4532552"/>
              <a:gd name="connsiteY9" fmla="*/ 572177 h 5262724"/>
              <a:gd name="connsiteX10" fmla="*/ 4497052 w 4532552"/>
              <a:gd name="connsiteY10" fmla="*/ 576349 h 5262724"/>
              <a:gd name="connsiteX11" fmla="*/ 4484170 w 4532552"/>
              <a:gd name="connsiteY11" fmla="*/ 807322 h 5262724"/>
              <a:gd name="connsiteX12" fmla="*/ 4485876 w 4532552"/>
              <a:gd name="connsiteY12" fmla="*/ 812145 h 5262724"/>
              <a:gd name="connsiteX13" fmla="*/ 4483734 w 4532552"/>
              <a:gd name="connsiteY13" fmla="*/ 835920 h 5262724"/>
              <a:gd name="connsiteX14" fmla="*/ 4482140 w 4532552"/>
              <a:gd name="connsiteY14" fmla="*/ 843687 h 5262724"/>
              <a:gd name="connsiteX15" fmla="*/ 4475929 w 4532552"/>
              <a:gd name="connsiteY15" fmla="*/ 955057 h 5262724"/>
              <a:gd name="connsiteX16" fmla="*/ 4477997 w 4532552"/>
              <a:gd name="connsiteY16" fmla="*/ 955955 h 5262724"/>
              <a:gd name="connsiteX17" fmla="*/ 4482099 w 4532552"/>
              <a:gd name="connsiteY17" fmla="*/ 992052 h 5262724"/>
              <a:gd name="connsiteX18" fmla="*/ 4477321 w 4532552"/>
              <a:gd name="connsiteY18" fmla="*/ 1090349 h 5262724"/>
              <a:gd name="connsiteX19" fmla="*/ 4474967 w 4532552"/>
              <a:gd name="connsiteY19" fmla="*/ 1103658 h 5262724"/>
              <a:gd name="connsiteX20" fmla="*/ 4434615 w 4532552"/>
              <a:gd name="connsiteY20" fmla="*/ 1106892 h 5262724"/>
              <a:gd name="connsiteX21" fmla="*/ 845076 w 4532552"/>
              <a:gd name="connsiteY21" fmla="*/ 526104 h 5262724"/>
              <a:gd name="connsiteX22" fmla="*/ 53726 w 4532552"/>
              <a:gd name="connsiteY22" fmla="*/ 5262724 h 5262724"/>
              <a:gd name="connsiteX23" fmla="*/ 0 w 4532552"/>
              <a:gd name="connsiteY23" fmla="*/ 5133379 h 5262724"/>
              <a:gd name="connsiteX24" fmla="*/ 5068 w 4532552"/>
              <a:gd name="connsiteY24" fmla="*/ 5049278 h 5262724"/>
              <a:gd name="connsiteX25" fmla="*/ 76626 w 4532552"/>
              <a:gd name="connsiteY25" fmla="*/ 3822170 h 5262724"/>
              <a:gd name="connsiteX26" fmla="*/ 298860 w 4532552"/>
              <a:gd name="connsiteY26" fmla="*/ 0 h 5262724"/>
              <a:gd name="connsiteX27" fmla="*/ 3289956 w 4532552"/>
              <a:gd name="connsiteY27" fmla="*/ 163268 h 5262724"/>
              <a:gd name="connsiteX28" fmla="*/ 4115287 w 4532552"/>
              <a:gd name="connsiteY28" fmla="*/ 218247 h 5262724"/>
              <a:gd name="connsiteX29" fmla="*/ 4486914 w 4532552"/>
              <a:gd name="connsiteY29" fmla="*/ 238623 h 5262724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76626 w 4532552"/>
              <a:gd name="connsiteY25" fmla="*/ 3822170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5372 w 4532552"/>
              <a:gd name="connsiteY20" fmla="*/ 1102807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2552" h="5162437">
                <a:moveTo>
                  <a:pt x="4486914" y="238623"/>
                </a:moveTo>
                <a:lnTo>
                  <a:pt x="4514676" y="260377"/>
                </a:lnTo>
                <a:cubicBezTo>
                  <a:pt x="4514088" y="270937"/>
                  <a:pt x="4513499" y="281495"/>
                  <a:pt x="4512910" y="292054"/>
                </a:cubicBezTo>
                <a:lnTo>
                  <a:pt x="4515819" y="293767"/>
                </a:lnTo>
                <a:cubicBezTo>
                  <a:pt x="4525377" y="295470"/>
                  <a:pt x="4534537" y="282474"/>
                  <a:pt x="4532177" y="325268"/>
                </a:cubicBezTo>
                <a:cubicBezTo>
                  <a:pt x="4521581" y="345709"/>
                  <a:pt x="4514596" y="364640"/>
                  <a:pt x="4510009" y="382780"/>
                </a:cubicBezTo>
                <a:lnTo>
                  <a:pt x="4506536" y="406346"/>
                </a:lnTo>
                <a:lnTo>
                  <a:pt x="4501452" y="497471"/>
                </a:lnTo>
                <a:cubicBezTo>
                  <a:pt x="4501236" y="512907"/>
                  <a:pt x="4501021" y="528344"/>
                  <a:pt x="4500805" y="543780"/>
                </a:cubicBezTo>
                <a:cubicBezTo>
                  <a:pt x="4500535" y="548693"/>
                  <a:pt x="4499446" y="559198"/>
                  <a:pt x="4497719" y="572177"/>
                </a:cubicBezTo>
                <a:cubicBezTo>
                  <a:pt x="4497497" y="573568"/>
                  <a:pt x="4497274" y="574958"/>
                  <a:pt x="4497052" y="576349"/>
                </a:cubicBezTo>
                <a:lnTo>
                  <a:pt x="4484170" y="807322"/>
                </a:lnTo>
                <a:lnTo>
                  <a:pt x="4485876" y="812145"/>
                </a:lnTo>
                <a:cubicBezTo>
                  <a:pt x="4486375" y="819672"/>
                  <a:pt x="4485299" y="827715"/>
                  <a:pt x="4483734" y="835920"/>
                </a:cubicBezTo>
                <a:lnTo>
                  <a:pt x="4482140" y="843687"/>
                </a:lnTo>
                <a:lnTo>
                  <a:pt x="4475929" y="955057"/>
                </a:lnTo>
                <a:lnTo>
                  <a:pt x="4477997" y="955955"/>
                </a:lnTo>
                <a:cubicBezTo>
                  <a:pt x="4479432" y="962298"/>
                  <a:pt x="4482211" y="969654"/>
                  <a:pt x="4482099" y="992052"/>
                </a:cubicBezTo>
                <a:cubicBezTo>
                  <a:pt x="4471306" y="1019290"/>
                  <a:pt x="4491677" y="1056551"/>
                  <a:pt x="4477321" y="1090349"/>
                </a:cubicBezTo>
                <a:cubicBezTo>
                  <a:pt x="4476393" y="1093457"/>
                  <a:pt x="4475579" y="1098191"/>
                  <a:pt x="4474967" y="1103658"/>
                </a:cubicBezTo>
                <a:lnTo>
                  <a:pt x="4435372" y="1102807"/>
                </a:lnTo>
                <a:lnTo>
                  <a:pt x="850015" y="522756"/>
                </a:lnTo>
                <a:lnTo>
                  <a:pt x="59332" y="5162437"/>
                </a:lnTo>
                <a:lnTo>
                  <a:pt x="0" y="5133379"/>
                </a:lnTo>
                <a:lnTo>
                  <a:pt x="5068" y="5049278"/>
                </a:lnTo>
                <a:lnTo>
                  <a:pt x="69774" y="3812518"/>
                </a:lnTo>
                <a:cubicBezTo>
                  <a:pt x="144356" y="2535737"/>
                  <a:pt x="224278" y="1276781"/>
                  <a:pt x="298860" y="0"/>
                </a:cubicBezTo>
                <a:cubicBezTo>
                  <a:pt x="622244" y="31145"/>
                  <a:pt x="2654137" y="125531"/>
                  <a:pt x="3289956" y="163268"/>
                </a:cubicBezTo>
                <a:lnTo>
                  <a:pt x="4115287" y="218247"/>
                </a:lnTo>
                <a:lnTo>
                  <a:pt x="4486914" y="238623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11" name="Freeform: Shape 8210">
            <a:extLst>
              <a:ext uri="{FF2B5EF4-FFF2-40B4-BE49-F238E27FC236}">
                <a16:creationId xmlns:a16="http://schemas.microsoft.com/office/drawing/2014/main" id="{16A81337-D121-4D4C-AF57-21F875DF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794616" y="1362728"/>
            <a:ext cx="3823422" cy="4731259"/>
          </a:xfrm>
          <a:custGeom>
            <a:avLst/>
            <a:gdLst>
              <a:gd name="connsiteX0" fmla="*/ 127458 w 4457507"/>
              <a:gd name="connsiteY0" fmla="*/ 103043 h 5515902"/>
              <a:gd name="connsiteX1" fmla="*/ 118742 w 4457507"/>
              <a:gd name="connsiteY1" fmla="*/ 3939905 h 5515902"/>
              <a:gd name="connsiteX2" fmla="*/ 122936 w 4457507"/>
              <a:gd name="connsiteY2" fmla="*/ 5215949 h 5515902"/>
              <a:gd name="connsiteX3" fmla="*/ 121112 w 4457507"/>
              <a:gd name="connsiteY3" fmla="*/ 5279599 h 5515902"/>
              <a:gd name="connsiteX4" fmla="*/ 122738 w 4457507"/>
              <a:gd name="connsiteY4" fmla="*/ 5283070 h 5515902"/>
              <a:gd name="connsiteX5" fmla="*/ 122625 w 4457507"/>
              <a:gd name="connsiteY5" fmla="*/ 5285823 h 5515902"/>
              <a:gd name="connsiteX6" fmla="*/ 123382 w 4457507"/>
              <a:gd name="connsiteY6" fmla="*/ 5288933 h 5515902"/>
              <a:gd name="connsiteX7" fmla="*/ 124669 w 4457507"/>
              <a:gd name="connsiteY7" fmla="*/ 5300661 h 5515902"/>
              <a:gd name="connsiteX8" fmla="*/ 125425 w 4457507"/>
              <a:gd name="connsiteY8" fmla="*/ 5303772 h 5515902"/>
              <a:gd name="connsiteX9" fmla="*/ 126069 w 4457507"/>
              <a:gd name="connsiteY9" fmla="*/ 5309635 h 5515902"/>
              <a:gd name="connsiteX10" fmla="*/ 125955 w 4457507"/>
              <a:gd name="connsiteY10" fmla="*/ 5312388 h 5515902"/>
              <a:gd name="connsiteX11" fmla="*/ 126712 w 4457507"/>
              <a:gd name="connsiteY11" fmla="*/ 5315499 h 5515902"/>
              <a:gd name="connsiteX12" fmla="*/ 127356 w 4457507"/>
              <a:gd name="connsiteY12" fmla="*/ 5321362 h 5515902"/>
              <a:gd name="connsiteX13" fmla="*/ 127129 w 4457507"/>
              <a:gd name="connsiteY13" fmla="*/ 5326866 h 5515902"/>
              <a:gd name="connsiteX14" fmla="*/ 127014 w 4457507"/>
              <a:gd name="connsiteY14" fmla="*/ 5329618 h 5515902"/>
              <a:gd name="connsiteX15" fmla="*/ 126900 w 4457507"/>
              <a:gd name="connsiteY15" fmla="*/ 5332368 h 5515902"/>
              <a:gd name="connsiteX16" fmla="*/ 123074 w 4457507"/>
              <a:gd name="connsiteY16" fmla="*/ 5339183 h 5515902"/>
              <a:gd name="connsiteX17" fmla="*/ 121026 w 4457507"/>
              <a:gd name="connsiteY17" fmla="*/ 5379531 h 5515902"/>
              <a:gd name="connsiteX18" fmla="*/ 430537 w 4457507"/>
              <a:gd name="connsiteY18" fmla="*/ 5379238 h 5515902"/>
              <a:gd name="connsiteX19" fmla="*/ 4355361 w 4457507"/>
              <a:gd name="connsiteY19" fmla="*/ 5411414 h 5515902"/>
              <a:gd name="connsiteX20" fmla="*/ 4355306 w 4457507"/>
              <a:gd name="connsiteY20" fmla="*/ 5349018 h 5515902"/>
              <a:gd name="connsiteX21" fmla="*/ 4359780 w 4457507"/>
              <a:gd name="connsiteY21" fmla="*/ 5346069 h 5515902"/>
              <a:gd name="connsiteX22" fmla="*/ 4376306 w 4457507"/>
              <a:gd name="connsiteY22" fmla="*/ 5310763 h 5515902"/>
              <a:gd name="connsiteX23" fmla="*/ 4367882 w 4457507"/>
              <a:gd name="connsiteY23" fmla="*/ 5211003 h 5515902"/>
              <a:gd name="connsiteX24" fmla="*/ 4362441 w 4457507"/>
              <a:gd name="connsiteY24" fmla="*/ 5176871 h 5515902"/>
              <a:gd name="connsiteX25" fmla="*/ 4355121 w 4457507"/>
              <a:gd name="connsiteY25" fmla="*/ 5140605 h 5515902"/>
              <a:gd name="connsiteX26" fmla="*/ 4353716 w 4457507"/>
              <a:gd name="connsiteY26" fmla="*/ 3503001 h 5515902"/>
              <a:gd name="connsiteX27" fmla="*/ 4355640 w 4457507"/>
              <a:gd name="connsiteY27" fmla="*/ 3340314 h 5515902"/>
              <a:gd name="connsiteX28" fmla="*/ 4354169 w 4457507"/>
              <a:gd name="connsiteY28" fmla="*/ 3086943 h 5515902"/>
              <a:gd name="connsiteX29" fmla="*/ 4350863 w 4457507"/>
              <a:gd name="connsiteY29" fmla="*/ 2031604 h 5515902"/>
              <a:gd name="connsiteX30" fmla="*/ 4355379 w 4457507"/>
              <a:gd name="connsiteY30" fmla="*/ 1981807 h 5515902"/>
              <a:gd name="connsiteX31" fmla="*/ 4362696 w 4457507"/>
              <a:gd name="connsiteY31" fmla="*/ 1931205 h 5515902"/>
              <a:gd name="connsiteX32" fmla="*/ 4366817 w 4457507"/>
              <a:gd name="connsiteY32" fmla="*/ 1920397 h 5515902"/>
              <a:gd name="connsiteX33" fmla="*/ 4363276 w 4457507"/>
              <a:gd name="connsiteY33" fmla="*/ 1907788 h 5515902"/>
              <a:gd name="connsiteX34" fmla="*/ 4359810 w 4457507"/>
              <a:gd name="connsiteY34" fmla="*/ 1904041 h 5515902"/>
              <a:gd name="connsiteX35" fmla="*/ 4366646 w 4457507"/>
              <a:gd name="connsiteY35" fmla="*/ 1863789 h 5515902"/>
              <a:gd name="connsiteX36" fmla="*/ 4366834 w 4457507"/>
              <a:gd name="connsiteY36" fmla="*/ 1858923 h 5515902"/>
              <a:gd name="connsiteX37" fmla="*/ 4365829 w 4457507"/>
              <a:gd name="connsiteY37" fmla="*/ 1825376 h 5515902"/>
              <a:gd name="connsiteX38" fmla="*/ 4360756 w 4457507"/>
              <a:gd name="connsiteY38" fmla="*/ 1775480 h 5515902"/>
              <a:gd name="connsiteX39" fmla="*/ 4350764 w 4457507"/>
              <a:gd name="connsiteY39" fmla="*/ 1751897 h 5515902"/>
              <a:gd name="connsiteX40" fmla="*/ 4350710 w 4457507"/>
              <a:gd name="connsiteY40" fmla="*/ 1599932 h 5515902"/>
              <a:gd name="connsiteX41" fmla="*/ 4352750 w 4457507"/>
              <a:gd name="connsiteY41" fmla="*/ 1599691 h 5515902"/>
              <a:gd name="connsiteX42" fmla="*/ 4362203 w 4457507"/>
              <a:gd name="connsiteY42" fmla="*/ 1564293 h 5515902"/>
              <a:gd name="connsiteX43" fmla="*/ 4359725 w 4457507"/>
              <a:gd name="connsiteY43" fmla="*/ 1546992 h 5515902"/>
              <a:gd name="connsiteX44" fmla="*/ 4359144 w 4457507"/>
              <a:gd name="connsiteY44" fmla="*/ 1543968 h 5515902"/>
              <a:gd name="connsiteX45" fmla="*/ 4360158 w 4457507"/>
              <a:gd name="connsiteY45" fmla="*/ 1532722 h 5515902"/>
              <a:gd name="connsiteX46" fmla="*/ 4356271 w 4457507"/>
              <a:gd name="connsiteY46" fmla="*/ 1528488 h 5515902"/>
              <a:gd name="connsiteX47" fmla="*/ 4357838 w 4457507"/>
              <a:gd name="connsiteY47" fmla="*/ 1490397 h 5515902"/>
              <a:gd name="connsiteX48" fmla="*/ 4368153 w 4457507"/>
              <a:gd name="connsiteY48" fmla="*/ 1417799 h 5515902"/>
              <a:gd name="connsiteX49" fmla="*/ 4372393 w 4457507"/>
              <a:gd name="connsiteY49" fmla="*/ 1406611 h 5515902"/>
              <a:gd name="connsiteX50" fmla="*/ 4379105 w 4457507"/>
              <a:gd name="connsiteY50" fmla="*/ 1332589 h 5515902"/>
              <a:gd name="connsiteX51" fmla="*/ 4386422 w 4457507"/>
              <a:gd name="connsiteY51" fmla="*/ 1281989 h 5515902"/>
              <a:gd name="connsiteX52" fmla="*/ 4390544 w 4457507"/>
              <a:gd name="connsiteY52" fmla="*/ 1271180 h 5515902"/>
              <a:gd name="connsiteX53" fmla="*/ 4387002 w 4457507"/>
              <a:gd name="connsiteY53" fmla="*/ 1258572 h 5515902"/>
              <a:gd name="connsiteX54" fmla="*/ 4383536 w 4457507"/>
              <a:gd name="connsiteY54" fmla="*/ 1254825 h 5515902"/>
              <a:gd name="connsiteX55" fmla="*/ 4390372 w 4457507"/>
              <a:gd name="connsiteY55" fmla="*/ 1214574 h 5515902"/>
              <a:gd name="connsiteX56" fmla="*/ 4390560 w 4457507"/>
              <a:gd name="connsiteY56" fmla="*/ 1209707 h 5515902"/>
              <a:gd name="connsiteX57" fmla="*/ 4389554 w 4457507"/>
              <a:gd name="connsiteY57" fmla="*/ 1176159 h 5515902"/>
              <a:gd name="connsiteX58" fmla="*/ 4384483 w 4457507"/>
              <a:gd name="connsiteY58" fmla="*/ 1126265 h 5515902"/>
              <a:gd name="connsiteX59" fmla="*/ 4372782 w 4457507"/>
              <a:gd name="connsiteY59" fmla="*/ 1074492 h 5515902"/>
              <a:gd name="connsiteX60" fmla="*/ 4368023 w 4457507"/>
              <a:gd name="connsiteY60" fmla="*/ 1044600 h 5515902"/>
              <a:gd name="connsiteX61" fmla="*/ 4362564 w 4457507"/>
              <a:gd name="connsiteY61" fmla="*/ 1023807 h 5515902"/>
              <a:gd name="connsiteX62" fmla="*/ 4359409 w 4457507"/>
              <a:gd name="connsiteY62" fmla="*/ 965734 h 5515902"/>
              <a:gd name="connsiteX63" fmla="*/ 4358670 w 4457507"/>
              <a:gd name="connsiteY63" fmla="*/ 867324 h 5515902"/>
              <a:gd name="connsiteX64" fmla="*/ 4352551 w 4457507"/>
              <a:gd name="connsiteY64" fmla="*/ 831512 h 5515902"/>
              <a:gd name="connsiteX65" fmla="*/ 4350436 w 4457507"/>
              <a:gd name="connsiteY65" fmla="*/ 830732 h 5515902"/>
              <a:gd name="connsiteX66" fmla="*/ 4350396 w 4457507"/>
              <a:gd name="connsiteY66" fmla="*/ 719189 h 5515902"/>
              <a:gd name="connsiteX67" fmla="*/ 4351552 w 4457507"/>
              <a:gd name="connsiteY67" fmla="*/ 711345 h 5515902"/>
              <a:gd name="connsiteX68" fmla="*/ 4352358 w 4457507"/>
              <a:gd name="connsiteY68" fmla="*/ 687487 h 5515902"/>
              <a:gd name="connsiteX69" fmla="*/ 4350384 w 4457507"/>
              <a:gd name="connsiteY69" fmla="*/ 682767 h 5515902"/>
              <a:gd name="connsiteX70" fmla="*/ 4350301 w 4457507"/>
              <a:gd name="connsiteY70" fmla="*/ 451435 h 5515902"/>
              <a:gd name="connsiteX71" fmla="*/ 4350733 w 4457507"/>
              <a:gd name="connsiteY71" fmla="*/ 447233 h 5515902"/>
              <a:gd name="connsiteX72" fmla="*/ 4352222 w 4457507"/>
              <a:gd name="connsiteY72" fmla="*/ 418707 h 5515902"/>
              <a:gd name="connsiteX73" fmla="*/ 4350273 w 4457507"/>
              <a:gd name="connsiteY73" fmla="*/ 372435 h 5515902"/>
              <a:gd name="connsiteX74" fmla="*/ 4350241 w 4457507"/>
              <a:gd name="connsiteY74" fmla="*/ 281168 h 5515902"/>
              <a:gd name="connsiteX75" fmla="*/ 4352388 w 4457507"/>
              <a:gd name="connsiteY75" fmla="*/ 257444 h 5515902"/>
              <a:gd name="connsiteX76" fmla="*/ 4371298 w 4457507"/>
              <a:gd name="connsiteY76" fmla="*/ 198781 h 5515902"/>
              <a:gd name="connsiteX77" fmla="*/ 4353201 w 4457507"/>
              <a:gd name="connsiteY77" fmla="*/ 168246 h 5515902"/>
              <a:gd name="connsiteX78" fmla="*/ 4350200 w 4457507"/>
              <a:gd name="connsiteY78" fmla="*/ 166698 h 5515902"/>
              <a:gd name="connsiteX79" fmla="*/ 4350188 w 4457507"/>
              <a:gd name="connsiteY79" fmla="*/ 134972 h 5515902"/>
              <a:gd name="connsiteX80" fmla="*/ 4321251 w 4457507"/>
              <a:gd name="connsiteY80" fmla="*/ 114809 h 5515902"/>
              <a:gd name="connsiteX81" fmla="*/ 3949065 w 4457507"/>
              <a:gd name="connsiteY81" fmla="*/ 115293 h 5515902"/>
              <a:gd name="connsiteX82" fmla="*/ 3121950 w 4457507"/>
              <a:gd name="connsiteY82" fmla="*/ 106657 h 5515902"/>
              <a:gd name="connsiteX83" fmla="*/ 127458 w 4457507"/>
              <a:gd name="connsiteY83" fmla="*/ 103043 h 5515902"/>
              <a:gd name="connsiteX84" fmla="*/ 0 w 4457507"/>
              <a:gd name="connsiteY84" fmla="*/ 0 h 5515902"/>
              <a:gd name="connsiteX85" fmla="*/ 4457507 w 4457507"/>
              <a:gd name="connsiteY85" fmla="*/ 0 h 5515902"/>
              <a:gd name="connsiteX86" fmla="*/ 4457507 w 4457507"/>
              <a:gd name="connsiteY86" fmla="*/ 5515902 h 5515902"/>
              <a:gd name="connsiteX87" fmla="*/ 0 w 4457507"/>
              <a:gd name="connsiteY87" fmla="*/ 5515902 h 55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457507" h="5515902">
                <a:moveTo>
                  <a:pt x="127458" y="103043"/>
                </a:moveTo>
                <a:lnTo>
                  <a:pt x="118742" y="3939905"/>
                </a:lnTo>
                <a:lnTo>
                  <a:pt x="122936" y="5215949"/>
                </a:lnTo>
                <a:lnTo>
                  <a:pt x="121112" y="5279599"/>
                </a:lnTo>
                <a:cubicBezTo>
                  <a:pt x="120244" y="5282148"/>
                  <a:pt x="122382" y="5281604"/>
                  <a:pt x="122738" y="5283070"/>
                </a:cubicBezTo>
                <a:cubicBezTo>
                  <a:pt x="122897" y="5283727"/>
                  <a:pt x="122540" y="5285058"/>
                  <a:pt x="122625" y="5285823"/>
                </a:cubicBezTo>
                <a:cubicBezTo>
                  <a:pt x="122759" y="5287034"/>
                  <a:pt x="123129" y="5287897"/>
                  <a:pt x="123382" y="5288933"/>
                </a:cubicBezTo>
                <a:cubicBezTo>
                  <a:pt x="123034" y="5297338"/>
                  <a:pt x="122835" y="5293127"/>
                  <a:pt x="124669" y="5300661"/>
                </a:cubicBezTo>
                <a:lnTo>
                  <a:pt x="125425" y="5303772"/>
                </a:lnTo>
                <a:cubicBezTo>
                  <a:pt x="125164" y="5310081"/>
                  <a:pt x="125291" y="5302539"/>
                  <a:pt x="126069" y="5309635"/>
                </a:cubicBezTo>
                <a:cubicBezTo>
                  <a:pt x="126152" y="5310401"/>
                  <a:pt x="125870" y="5311622"/>
                  <a:pt x="125955" y="5312388"/>
                </a:cubicBezTo>
                <a:cubicBezTo>
                  <a:pt x="126088" y="5313599"/>
                  <a:pt x="126461" y="5314461"/>
                  <a:pt x="126712" y="5315499"/>
                </a:cubicBezTo>
                <a:cubicBezTo>
                  <a:pt x="126364" y="5323910"/>
                  <a:pt x="126715" y="5310938"/>
                  <a:pt x="127356" y="5321362"/>
                </a:cubicBezTo>
                <a:cubicBezTo>
                  <a:pt x="127455" y="5322987"/>
                  <a:pt x="127204" y="5325032"/>
                  <a:pt x="127129" y="5326866"/>
                </a:cubicBezTo>
                <a:lnTo>
                  <a:pt x="127014" y="5329618"/>
                </a:lnTo>
                <a:cubicBezTo>
                  <a:pt x="126975" y="5330535"/>
                  <a:pt x="127366" y="5331241"/>
                  <a:pt x="126900" y="5332368"/>
                </a:cubicBezTo>
                <a:lnTo>
                  <a:pt x="123074" y="5339183"/>
                </a:lnTo>
                <a:lnTo>
                  <a:pt x="121026" y="5379531"/>
                </a:lnTo>
                <a:lnTo>
                  <a:pt x="430537" y="5379238"/>
                </a:lnTo>
                <a:cubicBezTo>
                  <a:pt x="1834716" y="5387383"/>
                  <a:pt x="4249515" y="5419645"/>
                  <a:pt x="4355361" y="5411414"/>
                </a:cubicBezTo>
                <a:cubicBezTo>
                  <a:pt x="4358281" y="5387665"/>
                  <a:pt x="4355324" y="5369816"/>
                  <a:pt x="4355306" y="5349018"/>
                </a:cubicBezTo>
                <a:lnTo>
                  <a:pt x="4359780" y="5346069"/>
                </a:lnTo>
                <a:cubicBezTo>
                  <a:pt x="4367716" y="5337134"/>
                  <a:pt x="4376313" y="5318322"/>
                  <a:pt x="4376306" y="5310763"/>
                </a:cubicBezTo>
                <a:cubicBezTo>
                  <a:pt x="4355447" y="5267791"/>
                  <a:pt x="4370193" y="5233317"/>
                  <a:pt x="4367882" y="5211003"/>
                </a:cubicBezTo>
                <a:cubicBezTo>
                  <a:pt x="4365570" y="5188687"/>
                  <a:pt x="4368638" y="5184429"/>
                  <a:pt x="4362441" y="5176871"/>
                </a:cubicBezTo>
                <a:lnTo>
                  <a:pt x="4355121" y="5140605"/>
                </a:lnTo>
                <a:lnTo>
                  <a:pt x="4353716" y="3503001"/>
                </a:lnTo>
                <a:cubicBezTo>
                  <a:pt x="4359944" y="3484225"/>
                  <a:pt x="4361878" y="3334053"/>
                  <a:pt x="4355640" y="3340314"/>
                </a:cubicBezTo>
                <a:cubicBezTo>
                  <a:pt x="4354173" y="3261754"/>
                  <a:pt x="4355635" y="3165504"/>
                  <a:pt x="4354169" y="3086943"/>
                </a:cubicBezTo>
                <a:cubicBezTo>
                  <a:pt x="4338359" y="2741070"/>
                  <a:pt x="4351965" y="2383383"/>
                  <a:pt x="4350863" y="2031604"/>
                </a:cubicBezTo>
                <a:lnTo>
                  <a:pt x="4355379" y="1981807"/>
                </a:lnTo>
                <a:lnTo>
                  <a:pt x="4362696" y="1931205"/>
                </a:lnTo>
                <a:lnTo>
                  <a:pt x="4366817" y="1920397"/>
                </a:lnTo>
                <a:lnTo>
                  <a:pt x="4363276" y="1907788"/>
                </a:lnTo>
                <a:cubicBezTo>
                  <a:pt x="4362235" y="1906240"/>
                  <a:pt x="4361066" y="1904977"/>
                  <a:pt x="4359810" y="1904041"/>
                </a:cubicBezTo>
                <a:lnTo>
                  <a:pt x="4366646" y="1863789"/>
                </a:lnTo>
                <a:lnTo>
                  <a:pt x="4366834" y="1858923"/>
                </a:lnTo>
                <a:cubicBezTo>
                  <a:pt x="4366499" y="1847740"/>
                  <a:pt x="4366164" y="1836559"/>
                  <a:pt x="4365829" y="1825376"/>
                </a:cubicBezTo>
                <a:cubicBezTo>
                  <a:pt x="4364138" y="1808743"/>
                  <a:pt x="4362447" y="1792112"/>
                  <a:pt x="4360756" y="1775480"/>
                </a:cubicBezTo>
                <a:lnTo>
                  <a:pt x="4350764" y="1751897"/>
                </a:lnTo>
                <a:lnTo>
                  <a:pt x="4350710" y="1599932"/>
                </a:lnTo>
                <a:lnTo>
                  <a:pt x="4352750" y="1599691"/>
                </a:lnTo>
                <a:cubicBezTo>
                  <a:pt x="4354837" y="1590544"/>
                  <a:pt x="4347532" y="1561850"/>
                  <a:pt x="4362203" y="1564293"/>
                </a:cubicBezTo>
                <a:cubicBezTo>
                  <a:pt x="4361830" y="1558489"/>
                  <a:pt x="4360854" y="1552763"/>
                  <a:pt x="4359725" y="1546992"/>
                </a:cubicBezTo>
                <a:cubicBezTo>
                  <a:pt x="4359532" y="1545983"/>
                  <a:pt x="4359338" y="1544976"/>
                  <a:pt x="4359144" y="1543968"/>
                </a:cubicBezTo>
                <a:lnTo>
                  <a:pt x="4360158" y="1532722"/>
                </a:lnTo>
                <a:lnTo>
                  <a:pt x="4356271" y="1528488"/>
                </a:lnTo>
                <a:lnTo>
                  <a:pt x="4357838" y="1490397"/>
                </a:lnTo>
                <a:cubicBezTo>
                  <a:pt x="4368378" y="1474114"/>
                  <a:pt x="4363511" y="1443331"/>
                  <a:pt x="4368153" y="1417799"/>
                </a:cubicBezTo>
                <a:lnTo>
                  <a:pt x="4372393" y="1406611"/>
                </a:lnTo>
                <a:lnTo>
                  <a:pt x="4379105" y="1332589"/>
                </a:lnTo>
                <a:lnTo>
                  <a:pt x="4386422" y="1281989"/>
                </a:lnTo>
                <a:lnTo>
                  <a:pt x="4390544" y="1271180"/>
                </a:lnTo>
                <a:lnTo>
                  <a:pt x="4387002" y="1258572"/>
                </a:lnTo>
                <a:cubicBezTo>
                  <a:pt x="4385961" y="1257023"/>
                  <a:pt x="4384791" y="1255762"/>
                  <a:pt x="4383536" y="1254825"/>
                </a:cubicBezTo>
                <a:lnTo>
                  <a:pt x="4390372" y="1214574"/>
                </a:lnTo>
                <a:cubicBezTo>
                  <a:pt x="4390434" y="1212951"/>
                  <a:pt x="4390498" y="1211329"/>
                  <a:pt x="4390560" y="1209707"/>
                </a:cubicBezTo>
                <a:cubicBezTo>
                  <a:pt x="4390225" y="1198524"/>
                  <a:pt x="4389890" y="1187341"/>
                  <a:pt x="4389554" y="1176159"/>
                </a:cubicBezTo>
                <a:lnTo>
                  <a:pt x="4384483" y="1126265"/>
                </a:lnTo>
                <a:cubicBezTo>
                  <a:pt x="4380583" y="1109764"/>
                  <a:pt x="4364675" y="1094873"/>
                  <a:pt x="4372782" y="1074492"/>
                </a:cubicBezTo>
                <a:cubicBezTo>
                  <a:pt x="4363789" y="1079012"/>
                  <a:pt x="4375622" y="1050289"/>
                  <a:pt x="4368023" y="1044600"/>
                </a:cubicBezTo>
                <a:cubicBezTo>
                  <a:pt x="4361707" y="1041260"/>
                  <a:pt x="4363824" y="1031767"/>
                  <a:pt x="4362564" y="1023807"/>
                </a:cubicBezTo>
                <a:cubicBezTo>
                  <a:pt x="4356675" y="1016860"/>
                  <a:pt x="4356400" y="978351"/>
                  <a:pt x="4359409" y="965734"/>
                </a:cubicBezTo>
                <a:cubicBezTo>
                  <a:pt x="4371848" y="931184"/>
                  <a:pt x="4349421" y="895123"/>
                  <a:pt x="4358670" y="867324"/>
                </a:cubicBezTo>
                <a:cubicBezTo>
                  <a:pt x="4357527" y="844954"/>
                  <a:pt x="4354340" y="837765"/>
                  <a:pt x="4352551" y="831512"/>
                </a:cubicBezTo>
                <a:lnTo>
                  <a:pt x="4350436" y="830732"/>
                </a:lnTo>
                <a:lnTo>
                  <a:pt x="4350396" y="719189"/>
                </a:lnTo>
                <a:lnTo>
                  <a:pt x="4351552" y="711345"/>
                </a:lnTo>
                <a:cubicBezTo>
                  <a:pt x="4352655" y="703065"/>
                  <a:pt x="4353279" y="694974"/>
                  <a:pt x="4352358" y="687487"/>
                </a:cubicBezTo>
                <a:lnTo>
                  <a:pt x="4350384" y="682767"/>
                </a:lnTo>
                <a:lnTo>
                  <a:pt x="4350301" y="451435"/>
                </a:lnTo>
                <a:lnTo>
                  <a:pt x="4350733" y="447233"/>
                </a:lnTo>
                <a:cubicBezTo>
                  <a:pt x="4351729" y="434177"/>
                  <a:pt x="4352228" y="423628"/>
                  <a:pt x="4352222" y="418707"/>
                </a:cubicBezTo>
                <a:cubicBezTo>
                  <a:pt x="4351573" y="403283"/>
                  <a:pt x="4350922" y="387859"/>
                  <a:pt x="4350273" y="372435"/>
                </a:cubicBezTo>
                <a:lnTo>
                  <a:pt x="4350241" y="281168"/>
                </a:lnTo>
                <a:lnTo>
                  <a:pt x="4352388" y="257444"/>
                </a:lnTo>
                <a:cubicBezTo>
                  <a:pt x="4355951" y="239076"/>
                  <a:pt x="4361864" y="219783"/>
                  <a:pt x="4371298" y="198781"/>
                </a:cubicBezTo>
                <a:cubicBezTo>
                  <a:pt x="4371256" y="155921"/>
                  <a:pt x="4362839" y="169410"/>
                  <a:pt x="4353201" y="168246"/>
                </a:cubicBezTo>
                <a:lnTo>
                  <a:pt x="4350200" y="166698"/>
                </a:lnTo>
                <a:cubicBezTo>
                  <a:pt x="4350196" y="156123"/>
                  <a:pt x="4350193" y="145548"/>
                  <a:pt x="4350188" y="134972"/>
                </a:cubicBezTo>
                <a:lnTo>
                  <a:pt x="4321251" y="114809"/>
                </a:lnTo>
                <a:lnTo>
                  <a:pt x="3949065" y="115293"/>
                </a:lnTo>
                <a:lnTo>
                  <a:pt x="3121950" y="106657"/>
                </a:lnTo>
                <a:cubicBezTo>
                  <a:pt x="2485016" y="104616"/>
                  <a:pt x="452079" y="116014"/>
                  <a:pt x="127458" y="103043"/>
                </a:cubicBezTo>
                <a:close/>
                <a:moveTo>
                  <a:pt x="0" y="0"/>
                </a:moveTo>
                <a:lnTo>
                  <a:pt x="4457507" y="0"/>
                </a:lnTo>
                <a:lnTo>
                  <a:pt x="4457507" y="5515902"/>
                </a:lnTo>
                <a:lnTo>
                  <a:pt x="0" y="5515902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r="138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9759-CE4B-E3DB-CEF2-919657053C82}"/>
              </a:ext>
            </a:extLst>
          </p:cNvPr>
          <p:cNvSpPr txBox="1"/>
          <p:nvPr/>
        </p:nvSpPr>
        <p:spPr>
          <a:xfrm rot="524354">
            <a:off x="2891734" y="1377344"/>
            <a:ext cx="5946732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Liberating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1-2-4-All [1]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This will </a:t>
            </a:r>
            <a:r>
              <a:rPr lang="de-DE" dirty="0" err="1"/>
              <a:t>take</a:t>
            </a:r>
            <a:r>
              <a:rPr lang="de-DE" dirty="0"/>
              <a:t> 18-20 </a:t>
            </a:r>
            <a:r>
              <a:rPr lang="de-DE" dirty="0" err="1"/>
              <a:t>Minutes</a:t>
            </a:r>
            <a:r>
              <a:rPr lang="de-DE" dirty="0"/>
              <a:t>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10 </a:t>
            </a:r>
            <a:r>
              <a:rPr lang="de-DE" dirty="0" err="1"/>
              <a:t>risks</a:t>
            </a:r>
            <a:r>
              <a:rPr lang="de-DE" dirty="0"/>
              <a:t> not </a:t>
            </a:r>
            <a:r>
              <a:rPr lang="de-DE" dirty="0" err="1"/>
              <a:t>ordered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 </a:t>
            </a:r>
            <a:r>
              <a:rPr lang="de-DE" dirty="0" err="1"/>
              <a:t>people</a:t>
            </a:r>
            <a:r>
              <a:rPr lang="de-DE" dirty="0"/>
              <a:t>.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stickies</a:t>
            </a:r>
            <a:r>
              <a:rPr lang="de-DE" dirty="0"/>
              <a:t> and </a:t>
            </a:r>
            <a:r>
              <a:rPr lang="de-DE" dirty="0" err="1"/>
              <a:t>paper</a:t>
            </a:r>
            <a:r>
              <a:rPr lang="de-DE" dirty="0"/>
              <a:t>. 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sticky</a:t>
            </a:r>
            <a:br>
              <a:rPr lang="de-DE" dirty="0"/>
            </a:br>
            <a:br>
              <a:rPr lang="de-DE" dirty="0"/>
            </a:br>
            <a:r>
              <a:rPr lang="de-DE" dirty="0"/>
              <a:t>[1] https://</a:t>
            </a:r>
            <a:r>
              <a:rPr lang="de-DE" dirty="0" err="1"/>
              <a:t>www.liberatingstructures.com</a:t>
            </a:r>
            <a:r>
              <a:rPr lang="de-DE" dirty="0"/>
              <a:t>/1-1-2-4-all/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79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2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Freeform: Shape 8204">
            <a:extLst>
              <a:ext uri="{FF2B5EF4-FFF2-40B4-BE49-F238E27FC236}">
                <a16:creationId xmlns:a16="http://schemas.microsoft.com/office/drawing/2014/main" id="{F2EB764E-4EF9-4AB3-9ACB-6FFF21C3E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195185" y="461639"/>
            <a:ext cx="4481220" cy="5592370"/>
          </a:xfrm>
          <a:custGeom>
            <a:avLst/>
            <a:gdLst>
              <a:gd name="connsiteX0" fmla="*/ 4431251 w 5224396"/>
              <a:gd name="connsiteY0" fmla="*/ 0 h 6519822"/>
              <a:gd name="connsiteX1" fmla="*/ 4540700 w 5224396"/>
              <a:gd name="connsiteY1" fmla="*/ 1003920 h 6519822"/>
              <a:gd name="connsiteX2" fmla="*/ 5224396 w 5224396"/>
              <a:gd name="connsiteY2" fmla="*/ 1003920 h 6519822"/>
              <a:gd name="connsiteX3" fmla="*/ 5224396 w 5224396"/>
              <a:gd name="connsiteY3" fmla="*/ 6519822 h 6519822"/>
              <a:gd name="connsiteX4" fmla="*/ 766889 w 5224396"/>
              <a:gd name="connsiteY4" fmla="*/ 6519822 h 6519822"/>
              <a:gd name="connsiteX5" fmla="*/ 766889 w 5224396"/>
              <a:gd name="connsiteY5" fmla="*/ 5948076 h 6519822"/>
              <a:gd name="connsiteX6" fmla="*/ 597805 w 5224396"/>
              <a:gd name="connsiteY6" fmla="*/ 5966510 h 6519822"/>
              <a:gd name="connsiteX7" fmla="*/ 0 w 5224396"/>
              <a:gd name="connsiteY7" fmla="*/ 483098 h 65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4396" h="6519822">
                <a:moveTo>
                  <a:pt x="4431251" y="0"/>
                </a:moveTo>
                <a:lnTo>
                  <a:pt x="4540700" y="1003920"/>
                </a:lnTo>
                <a:lnTo>
                  <a:pt x="5224396" y="1003920"/>
                </a:lnTo>
                <a:lnTo>
                  <a:pt x="5224396" y="6519822"/>
                </a:lnTo>
                <a:lnTo>
                  <a:pt x="766889" y="6519822"/>
                </a:lnTo>
                <a:lnTo>
                  <a:pt x="766889" y="5948076"/>
                </a:lnTo>
                <a:lnTo>
                  <a:pt x="597805" y="5966510"/>
                </a:lnTo>
                <a:lnTo>
                  <a:pt x="0" y="483098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E9D1-2054-4A99-E0B3-246B2416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05366"/>
            <a:ext cx="6001454" cy="1725632"/>
          </a:xfrm>
        </p:spPr>
        <p:txBody>
          <a:bodyPr anchor="ctr">
            <a:normAutofit/>
          </a:bodyPr>
          <a:lstStyle/>
          <a:p>
            <a:r>
              <a:rPr lang="en-DE" dirty="0"/>
              <a:t>1-2-4-All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85E8-B024-17AD-811A-71FAC0EE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10013"/>
            <a:ext cx="5432880" cy="3514587"/>
          </a:xfrm>
        </p:spPr>
        <p:txBody>
          <a:bodyPr anchor="ctr">
            <a:normAutofit/>
          </a:bodyPr>
          <a:lstStyle/>
          <a:p>
            <a:r>
              <a:rPr lang="en-DE" dirty="0"/>
              <a:t>2 min – Storm alone you Top 3 Risks</a:t>
            </a:r>
          </a:p>
          <a:p>
            <a:r>
              <a:rPr lang="en-DE" dirty="0"/>
              <a:t>3 min – In a group of two, identify the Top 5 Risks</a:t>
            </a:r>
          </a:p>
          <a:p>
            <a:r>
              <a:rPr lang="en-DE" dirty="0"/>
              <a:t>5 min – In a group of four, identify the Top 7 Risks</a:t>
            </a:r>
            <a:br>
              <a:rPr lang="en-DE" dirty="0"/>
            </a:br>
            <a:r>
              <a:rPr lang="en-DE" dirty="0"/>
              <a:t>8 min – All of you, find the Top 10 Risks!</a:t>
            </a:r>
          </a:p>
          <a:p>
            <a:endParaRPr lang="en-DE" dirty="0"/>
          </a:p>
        </p:txBody>
      </p:sp>
      <p:pic>
        <p:nvPicPr>
          <p:cNvPr id="8198" name="Picture 6" descr="silhouette photo of six persons on top of mountain">
            <a:extLst>
              <a:ext uri="{FF2B5EF4-FFF2-40B4-BE49-F238E27FC236}">
                <a16:creationId xmlns:a16="http://schemas.microsoft.com/office/drawing/2014/main" id="{B4A70D65-E66A-C33D-D6A2-B9D53460C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r="27434" b="1"/>
          <a:stretch/>
        </p:blipFill>
        <p:spPr bwMode="auto">
          <a:xfrm rot="221627">
            <a:off x="7433578" y="670034"/>
            <a:ext cx="4252179" cy="5421389"/>
          </a:xfrm>
          <a:custGeom>
            <a:avLst/>
            <a:gdLst/>
            <a:ahLst/>
            <a:cxnLst/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Freeform: Shape 8206">
            <a:extLst>
              <a:ext uri="{FF2B5EF4-FFF2-40B4-BE49-F238E27FC236}">
                <a16:creationId xmlns:a16="http://schemas.microsoft.com/office/drawing/2014/main" id="{D3D27CB3-A194-4D33-8FF6-0B71CA5A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5860752"/>
            <a:ext cx="7955435" cy="100095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53567 w 9517857"/>
              <a:gd name="connsiteY32" fmla="*/ 279887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72281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79361 w 9517857"/>
              <a:gd name="connsiteY38" fmla="*/ 184733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5350 w 9517857"/>
              <a:gd name="connsiteY25" fmla="*/ 403530 h 918356"/>
              <a:gd name="connsiteX26" fmla="*/ 3651428 w 9517857"/>
              <a:gd name="connsiteY26" fmla="*/ 382756 h 918356"/>
              <a:gd name="connsiteX27" fmla="*/ 3831402 w 9517857"/>
              <a:gd name="connsiteY27" fmla="*/ 368504 h 918356"/>
              <a:gd name="connsiteX28" fmla="*/ 3933803 w 9517857"/>
              <a:gd name="connsiteY28" fmla="*/ 357315 h 918356"/>
              <a:gd name="connsiteX29" fmla="*/ 4266740 w 9517857"/>
              <a:gd name="connsiteY29" fmla="*/ 337887 h 918356"/>
              <a:gd name="connsiteX30" fmla="*/ 4512664 w 9517857"/>
              <a:gd name="connsiteY30" fmla="*/ 319948 h 918356"/>
              <a:gd name="connsiteX31" fmla="*/ 4620667 w 9517857"/>
              <a:gd name="connsiteY31" fmla="*/ 301389 h 918356"/>
              <a:gd name="connsiteX32" fmla="*/ 4774785 w 9517857"/>
              <a:gd name="connsiteY32" fmla="*/ 292981 h 918356"/>
              <a:gd name="connsiteX33" fmla="*/ 4925345 w 9517857"/>
              <a:gd name="connsiteY33" fmla="*/ 280320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83605 w 9517857"/>
              <a:gd name="connsiteY38" fmla="*/ 195207 h 918356"/>
              <a:gd name="connsiteX39" fmla="*/ 6016115 w 9517857"/>
              <a:gd name="connsiteY39" fmla="*/ 175931 h 918356"/>
              <a:gd name="connsiteX40" fmla="*/ 6198396 w 9517857"/>
              <a:gd name="connsiteY40" fmla="*/ 175339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94165 h 918356"/>
              <a:gd name="connsiteX45" fmla="*/ 6968731 w 9517857"/>
              <a:gd name="connsiteY45" fmla="*/ 207857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10829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03245 w 9517857"/>
              <a:gd name="connsiteY54" fmla="*/ 157425 h 918356"/>
              <a:gd name="connsiteX55" fmla="*/ 8778827 w 9517857"/>
              <a:gd name="connsiteY55" fmla="*/ 149368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4284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56648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507341 w 9536165"/>
              <a:gd name="connsiteY42" fmla="*/ 167648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63008 w 9536165"/>
              <a:gd name="connsiteY43" fmla="*/ 16716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  <a:gd name="connsiteX0" fmla="*/ 9507224 w 9536165"/>
              <a:gd name="connsiteY0" fmla="*/ 0 h 918773"/>
              <a:gd name="connsiteX1" fmla="*/ 9536165 w 9536165"/>
              <a:gd name="connsiteY1" fmla="*/ 12 h 918773"/>
              <a:gd name="connsiteX2" fmla="*/ 9536165 w 9536165"/>
              <a:gd name="connsiteY2" fmla="*/ 918356 h 918773"/>
              <a:gd name="connsiteX3" fmla="*/ 32912 w 9536165"/>
              <a:gd name="connsiteY3" fmla="*/ 918356 h 918773"/>
              <a:gd name="connsiteX4" fmla="*/ 31149 w 9536165"/>
              <a:gd name="connsiteY4" fmla="*/ 917763 h 918773"/>
              <a:gd name="connsiteX5" fmla="*/ 18401 w 9536165"/>
              <a:gd name="connsiteY5" fmla="*/ 912471 h 918773"/>
              <a:gd name="connsiteX6" fmla="*/ 297557 w 9536165"/>
              <a:gd name="connsiteY6" fmla="*/ 844528 h 918773"/>
              <a:gd name="connsiteX7" fmla="*/ 606132 w 9536165"/>
              <a:gd name="connsiteY7" fmla="*/ 798195 h 918773"/>
              <a:gd name="connsiteX8" fmla="*/ 771244 w 9536165"/>
              <a:gd name="connsiteY8" fmla="*/ 761173 h 918773"/>
              <a:gd name="connsiteX9" fmla="*/ 874040 w 9536165"/>
              <a:gd name="connsiteY9" fmla="*/ 731068 h 918773"/>
              <a:gd name="connsiteX10" fmla="*/ 919710 w 9536165"/>
              <a:gd name="connsiteY10" fmla="*/ 729045 h 918773"/>
              <a:gd name="connsiteX11" fmla="*/ 949254 w 9536165"/>
              <a:gd name="connsiteY11" fmla="*/ 734046 h 918773"/>
              <a:gd name="connsiteX12" fmla="*/ 1004558 w 9536165"/>
              <a:gd name="connsiteY12" fmla="*/ 713530 h 918773"/>
              <a:gd name="connsiteX13" fmla="*/ 1032060 w 9536165"/>
              <a:gd name="connsiteY13" fmla="*/ 713361 h 918773"/>
              <a:gd name="connsiteX14" fmla="*/ 1161062 w 9536165"/>
              <a:gd name="connsiteY14" fmla="*/ 725374 h 918773"/>
              <a:gd name="connsiteX15" fmla="*/ 1236428 w 9536165"/>
              <a:gd name="connsiteY15" fmla="*/ 713280 h 918773"/>
              <a:gd name="connsiteX16" fmla="*/ 1598996 w 9536165"/>
              <a:gd name="connsiteY16" fmla="*/ 693697 h 918773"/>
              <a:gd name="connsiteX17" fmla="*/ 2072960 w 9536165"/>
              <a:gd name="connsiteY17" fmla="*/ 643555 h 918773"/>
              <a:gd name="connsiteX18" fmla="*/ 2458600 w 9536165"/>
              <a:gd name="connsiteY18" fmla="*/ 593862 h 918773"/>
              <a:gd name="connsiteX19" fmla="*/ 2566137 w 9536165"/>
              <a:gd name="connsiteY19" fmla="*/ 566150 h 918773"/>
              <a:gd name="connsiteX20" fmla="*/ 2712006 w 9536165"/>
              <a:gd name="connsiteY20" fmla="*/ 560029 h 918773"/>
              <a:gd name="connsiteX21" fmla="*/ 2745614 w 9536165"/>
              <a:gd name="connsiteY21" fmla="*/ 550698 h 918773"/>
              <a:gd name="connsiteX22" fmla="*/ 3091943 w 9536165"/>
              <a:gd name="connsiteY22" fmla="*/ 491294 h 918773"/>
              <a:gd name="connsiteX23" fmla="*/ 3240379 w 9536165"/>
              <a:gd name="connsiteY23" fmla="*/ 470559 h 918773"/>
              <a:gd name="connsiteX24" fmla="*/ 3367940 w 9536165"/>
              <a:gd name="connsiteY24" fmla="*/ 432583 h 918773"/>
              <a:gd name="connsiteX25" fmla="*/ 3493658 w 9536165"/>
              <a:gd name="connsiteY25" fmla="*/ 403530 h 918773"/>
              <a:gd name="connsiteX26" fmla="*/ 3669736 w 9536165"/>
              <a:gd name="connsiteY26" fmla="*/ 382756 h 918773"/>
              <a:gd name="connsiteX27" fmla="*/ 3849710 w 9536165"/>
              <a:gd name="connsiteY27" fmla="*/ 368504 h 918773"/>
              <a:gd name="connsiteX28" fmla="*/ 3952111 w 9536165"/>
              <a:gd name="connsiteY28" fmla="*/ 357315 h 918773"/>
              <a:gd name="connsiteX29" fmla="*/ 4285048 w 9536165"/>
              <a:gd name="connsiteY29" fmla="*/ 337887 h 918773"/>
              <a:gd name="connsiteX30" fmla="*/ 4530972 w 9536165"/>
              <a:gd name="connsiteY30" fmla="*/ 319948 h 918773"/>
              <a:gd name="connsiteX31" fmla="*/ 4638975 w 9536165"/>
              <a:gd name="connsiteY31" fmla="*/ 301389 h 918773"/>
              <a:gd name="connsiteX32" fmla="*/ 4793093 w 9536165"/>
              <a:gd name="connsiteY32" fmla="*/ 292981 h 918773"/>
              <a:gd name="connsiteX33" fmla="*/ 4943653 w 9536165"/>
              <a:gd name="connsiteY33" fmla="*/ 280320 h 918773"/>
              <a:gd name="connsiteX34" fmla="*/ 5271304 w 9536165"/>
              <a:gd name="connsiteY34" fmla="*/ 270655 h 918773"/>
              <a:gd name="connsiteX35" fmla="*/ 5376364 w 9536165"/>
              <a:gd name="connsiteY35" fmla="*/ 247248 h 918773"/>
              <a:gd name="connsiteX36" fmla="*/ 5444804 w 9536165"/>
              <a:gd name="connsiteY36" fmla="*/ 235142 h 918773"/>
              <a:gd name="connsiteX37" fmla="*/ 5515469 w 9536165"/>
              <a:gd name="connsiteY37" fmla="*/ 228808 h 918773"/>
              <a:gd name="connsiteX38" fmla="*/ 5801913 w 9536165"/>
              <a:gd name="connsiteY38" fmla="*/ 195207 h 918773"/>
              <a:gd name="connsiteX39" fmla="*/ 6034423 w 9536165"/>
              <a:gd name="connsiteY39" fmla="*/ 175931 h 918773"/>
              <a:gd name="connsiteX40" fmla="*/ 6216704 w 9536165"/>
              <a:gd name="connsiteY40" fmla="*/ 175339 h 918773"/>
              <a:gd name="connsiteX41" fmla="*/ 6299687 w 9536165"/>
              <a:gd name="connsiteY41" fmla="*/ 181626 h 918773"/>
              <a:gd name="connsiteX42" fmla="*/ 6452173 w 9536165"/>
              <a:gd name="connsiteY42" fmla="*/ 178123 h 918773"/>
              <a:gd name="connsiteX43" fmla="*/ 6596957 w 9536165"/>
              <a:gd name="connsiteY43" fmla="*/ 185491 h 918773"/>
              <a:gd name="connsiteX44" fmla="*/ 6754535 w 9536165"/>
              <a:gd name="connsiteY44" fmla="*/ 194165 h 918773"/>
              <a:gd name="connsiteX45" fmla="*/ 6987039 w 9536165"/>
              <a:gd name="connsiteY45" fmla="*/ 207857 h 918773"/>
              <a:gd name="connsiteX46" fmla="*/ 7083529 w 9536165"/>
              <a:gd name="connsiteY46" fmla="*/ 227531 h 918773"/>
              <a:gd name="connsiteX47" fmla="*/ 7376503 w 9536165"/>
              <a:gd name="connsiteY47" fmla="*/ 251740 h 918773"/>
              <a:gd name="connsiteX48" fmla="*/ 7617593 w 9536165"/>
              <a:gd name="connsiteY48" fmla="*/ 266021 h 918773"/>
              <a:gd name="connsiteX49" fmla="*/ 7662719 w 9536165"/>
              <a:gd name="connsiteY49" fmla="*/ 258986 h 918773"/>
              <a:gd name="connsiteX50" fmla="*/ 7984113 w 9536165"/>
              <a:gd name="connsiteY50" fmla="*/ 210829 h 918773"/>
              <a:gd name="connsiteX51" fmla="*/ 8165709 w 9536165"/>
              <a:gd name="connsiteY51" fmla="*/ 205617 h 918773"/>
              <a:gd name="connsiteX52" fmla="*/ 8274341 w 9536165"/>
              <a:gd name="connsiteY52" fmla="*/ 193713 h 918773"/>
              <a:gd name="connsiteX53" fmla="*/ 8633256 w 9536165"/>
              <a:gd name="connsiteY53" fmla="*/ 168247 h 918773"/>
              <a:gd name="connsiteX54" fmla="*/ 8721553 w 9536165"/>
              <a:gd name="connsiteY54" fmla="*/ 157425 h 918773"/>
              <a:gd name="connsiteX55" fmla="*/ 8797135 w 9536165"/>
              <a:gd name="connsiteY55" fmla="*/ 149368 h 918773"/>
              <a:gd name="connsiteX56" fmla="*/ 8873556 w 9536165"/>
              <a:gd name="connsiteY56" fmla="*/ 143149 h 918773"/>
              <a:gd name="connsiteX57" fmla="*/ 9028688 w 9536165"/>
              <a:gd name="connsiteY57" fmla="*/ 91891 h 918773"/>
              <a:gd name="connsiteX58" fmla="*/ 9129164 w 9536165"/>
              <a:gd name="connsiteY58" fmla="*/ 70997 h 918773"/>
              <a:gd name="connsiteX59" fmla="*/ 9287125 w 9536165"/>
              <a:gd name="connsiteY59" fmla="*/ 53082 h 918773"/>
              <a:gd name="connsiteX60" fmla="*/ 9334975 w 9536165"/>
              <a:gd name="connsiteY60" fmla="*/ 45047 h 918773"/>
              <a:gd name="connsiteX61" fmla="*/ 9446517 w 9536165"/>
              <a:gd name="connsiteY61" fmla="*/ 29923 h 918773"/>
              <a:gd name="connsiteX62" fmla="*/ 9507224 w 9536165"/>
              <a:gd name="connsiteY62" fmla="*/ 0 h 91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36165" h="918773">
                <a:moveTo>
                  <a:pt x="9507224" y="0"/>
                </a:moveTo>
                <a:cubicBezTo>
                  <a:pt x="9507224" y="4"/>
                  <a:pt x="9536165" y="8"/>
                  <a:pt x="9536165" y="12"/>
                </a:cubicBezTo>
                <a:lnTo>
                  <a:pt x="9536165" y="918356"/>
                </a:lnTo>
                <a:lnTo>
                  <a:pt x="32912" y="918356"/>
                </a:lnTo>
                <a:lnTo>
                  <a:pt x="31149" y="917763"/>
                </a:lnTo>
                <a:cubicBezTo>
                  <a:pt x="22840" y="914864"/>
                  <a:pt x="-26000" y="924677"/>
                  <a:pt x="18401" y="912471"/>
                </a:cubicBezTo>
                <a:cubicBezTo>
                  <a:pt x="62802" y="900265"/>
                  <a:pt x="187716" y="897149"/>
                  <a:pt x="297557" y="844528"/>
                </a:cubicBezTo>
                <a:cubicBezTo>
                  <a:pt x="326535" y="843386"/>
                  <a:pt x="481670" y="797521"/>
                  <a:pt x="606132" y="798195"/>
                </a:cubicBezTo>
                <a:cubicBezTo>
                  <a:pt x="690128" y="782014"/>
                  <a:pt x="727557" y="774541"/>
                  <a:pt x="771244" y="761173"/>
                </a:cubicBezTo>
                <a:cubicBezTo>
                  <a:pt x="771451" y="760438"/>
                  <a:pt x="873832" y="731802"/>
                  <a:pt x="874040" y="731068"/>
                </a:cubicBezTo>
                <a:lnTo>
                  <a:pt x="919710" y="729045"/>
                </a:lnTo>
                <a:lnTo>
                  <a:pt x="949254" y="734046"/>
                </a:lnTo>
                <a:lnTo>
                  <a:pt x="1004558" y="713530"/>
                </a:lnTo>
                <a:lnTo>
                  <a:pt x="1032060" y="713361"/>
                </a:lnTo>
                <a:lnTo>
                  <a:pt x="1161062" y="725374"/>
                </a:lnTo>
                <a:cubicBezTo>
                  <a:pt x="1180242" y="741488"/>
                  <a:pt x="1211306" y="730741"/>
                  <a:pt x="1236428" y="713280"/>
                </a:cubicBezTo>
                <a:cubicBezTo>
                  <a:pt x="1306445" y="728145"/>
                  <a:pt x="1459574" y="705318"/>
                  <a:pt x="1598996" y="693697"/>
                </a:cubicBezTo>
                <a:cubicBezTo>
                  <a:pt x="1738418" y="682076"/>
                  <a:pt x="1971637" y="673234"/>
                  <a:pt x="2072960" y="643555"/>
                </a:cubicBezTo>
                <a:cubicBezTo>
                  <a:pt x="2216227" y="626916"/>
                  <a:pt x="2260521" y="602231"/>
                  <a:pt x="2458600" y="593862"/>
                </a:cubicBezTo>
                <a:cubicBezTo>
                  <a:pt x="2516362" y="570795"/>
                  <a:pt x="2506122" y="582373"/>
                  <a:pt x="2566137" y="566150"/>
                </a:cubicBezTo>
                <a:cubicBezTo>
                  <a:pt x="2608371" y="560511"/>
                  <a:pt x="2682093" y="562604"/>
                  <a:pt x="2712006" y="560029"/>
                </a:cubicBezTo>
                <a:lnTo>
                  <a:pt x="2745614" y="550698"/>
                </a:lnTo>
                <a:cubicBezTo>
                  <a:pt x="2867000" y="554400"/>
                  <a:pt x="2976500" y="511095"/>
                  <a:pt x="3091943" y="491294"/>
                </a:cubicBezTo>
                <a:cubicBezTo>
                  <a:pt x="3125180" y="496624"/>
                  <a:pt x="3224093" y="487718"/>
                  <a:pt x="3240379" y="470559"/>
                </a:cubicBezTo>
                <a:cubicBezTo>
                  <a:pt x="3286379" y="460774"/>
                  <a:pt x="3325020" y="445937"/>
                  <a:pt x="3367940" y="432583"/>
                </a:cubicBezTo>
                <a:cubicBezTo>
                  <a:pt x="3414154" y="408723"/>
                  <a:pt x="3427186" y="437201"/>
                  <a:pt x="3493658" y="403530"/>
                </a:cubicBezTo>
                <a:cubicBezTo>
                  <a:pt x="3543093" y="408416"/>
                  <a:pt x="3576653" y="395584"/>
                  <a:pt x="3669736" y="382756"/>
                </a:cubicBezTo>
                <a:cubicBezTo>
                  <a:pt x="3730493" y="377791"/>
                  <a:pt x="3802648" y="369253"/>
                  <a:pt x="3849710" y="368504"/>
                </a:cubicBezTo>
                <a:cubicBezTo>
                  <a:pt x="3880340" y="366277"/>
                  <a:pt x="3912732" y="355381"/>
                  <a:pt x="3952111" y="357315"/>
                </a:cubicBezTo>
                <a:cubicBezTo>
                  <a:pt x="4088821" y="389944"/>
                  <a:pt x="4182475" y="339623"/>
                  <a:pt x="4285048" y="337887"/>
                </a:cubicBezTo>
                <a:cubicBezTo>
                  <a:pt x="4381525" y="331659"/>
                  <a:pt x="4437035" y="331705"/>
                  <a:pt x="4530972" y="319948"/>
                </a:cubicBezTo>
                <a:cubicBezTo>
                  <a:pt x="4588319" y="315138"/>
                  <a:pt x="4580320" y="325856"/>
                  <a:pt x="4638975" y="301389"/>
                </a:cubicBezTo>
                <a:cubicBezTo>
                  <a:pt x="4684076" y="289475"/>
                  <a:pt x="4744435" y="300857"/>
                  <a:pt x="4793093" y="292981"/>
                </a:cubicBezTo>
                <a:cubicBezTo>
                  <a:pt x="4831113" y="288122"/>
                  <a:pt x="4863128" y="293978"/>
                  <a:pt x="4943653" y="280320"/>
                </a:cubicBezTo>
                <a:cubicBezTo>
                  <a:pt x="5021940" y="284019"/>
                  <a:pt x="5196357" y="283488"/>
                  <a:pt x="5271304" y="270655"/>
                </a:cubicBezTo>
                <a:cubicBezTo>
                  <a:pt x="5307148" y="241872"/>
                  <a:pt x="5305313" y="287921"/>
                  <a:pt x="5376364" y="247248"/>
                </a:cubicBezTo>
                <a:cubicBezTo>
                  <a:pt x="5380060" y="250257"/>
                  <a:pt x="5421620" y="238215"/>
                  <a:pt x="5444804" y="235142"/>
                </a:cubicBezTo>
                <a:cubicBezTo>
                  <a:pt x="5467987" y="232069"/>
                  <a:pt x="5491857" y="245611"/>
                  <a:pt x="5515469" y="228808"/>
                </a:cubicBezTo>
                <a:cubicBezTo>
                  <a:pt x="5627276" y="179307"/>
                  <a:pt x="5699081" y="212994"/>
                  <a:pt x="5801913" y="195207"/>
                </a:cubicBezTo>
                <a:cubicBezTo>
                  <a:pt x="5918997" y="180300"/>
                  <a:pt x="5926656" y="206172"/>
                  <a:pt x="6034423" y="175931"/>
                </a:cubicBezTo>
                <a:cubicBezTo>
                  <a:pt x="6095774" y="176547"/>
                  <a:pt x="6171079" y="169589"/>
                  <a:pt x="6216704" y="175339"/>
                </a:cubicBezTo>
                <a:cubicBezTo>
                  <a:pt x="6244561" y="191539"/>
                  <a:pt x="6282014" y="156680"/>
                  <a:pt x="6299687" y="181626"/>
                </a:cubicBezTo>
                <a:cubicBezTo>
                  <a:pt x="6342081" y="183727"/>
                  <a:pt x="6402628" y="177479"/>
                  <a:pt x="6452173" y="178123"/>
                </a:cubicBezTo>
                <a:cubicBezTo>
                  <a:pt x="6501718" y="178767"/>
                  <a:pt x="6545695" y="175313"/>
                  <a:pt x="6596957" y="185491"/>
                </a:cubicBezTo>
                <a:cubicBezTo>
                  <a:pt x="6660799" y="187509"/>
                  <a:pt x="6652066" y="182074"/>
                  <a:pt x="6754535" y="194165"/>
                </a:cubicBezTo>
                <a:cubicBezTo>
                  <a:pt x="6832271" y="185233"/>
                  <a:pt x="6897964" y="204864"/>
                  <a:pt x="6987039" y="207857"/>
                </a:cubicBezTo>
                <a:cubicBezTo>
                  <a:pt x="7050245" y="211886"/>
                  <a:pt x="7018618" y="220217"/>
                  <a:pt x="7083529" y="227531"/>
                </a:cubicBezTo>
                <a:cubicBezTo>
                  <a:pt x="7148440" y="234845"/>
                  <a:pt x="7301505" y="241480"/>
                  <a:pt x="7376503" y="251740"/>
                </a:cubicBezTo>
                <a:cubicBezTo>
                  <a:pt x="7501171" y="251440"/>
                  <a:pt x="7501549" y="278242"/>
                  <a:pt x="7617593" y="266021"/>
                </a:cubicBezTo>
                <a:cubicBezTo>
                  <a:pt x="7629924" y="262940"/>
                  <a:pt x="7620633" y="281791"/>
                  <a:pt x="7662719" y="258986"/>
                </a:cubicBezTo>
                <a:cubicBezTo>
                  <a:pt x="7726778" y="261472"/>
                  <a:pt x="7900282" y="219724"/>
                  <a:pt x="7984113" y="210829"/>
                </a:cubicBezTo>
                <a:cubicBezTo>
                  <a:pt x="8057748" y="234162"/>
                  <a:pt x="8081959" y="191475"/>
                  <a:pt x="8165709" y="205617"/>
                </a:cubicBezTo>
                <a:cubicBezTo>
                  <a:pt x="8184761" y="196610"/>
                  <a:pt x="8243356" y="207099"/>
                  <a:pt x="8274341" y="193713"/>
                </a:cubicBezTo>
                <a:cubicBezTo>
                  <a:pt x="8352265" y="187485"/>
                  <a:pt x="8428830" y="174161"/>
                  <a:pt x="8633256" y="168247"/>
                </a:cubicBezTo>
                <a:cubicBezTo>
                  <a:pt x="8661465" y="173528"/>
                  <a:pt x="8670526" y="162682"/>
                  <a:pt x="8721553" y="157425"/>
                </a:cubicBezTo>
                <a:cubicBezTo>
                  <a:pt x="8742771" y="167267"/>
                  <a:pt x="8756317" y="165943"/>
                  <a:pt x="8797135" y="149368"/>
                </a:cubicBezTo>
                <a:cubicBezTo>
                  <a:pt x="8824617" y="142425"/>
                  <a:pt x="8834964" y="152728"/>
                  <a:pt x="8873556" y="143149"/>
                </a:cubicBezTo>
                <a:cubicBezTo>
                  <a:pt x="8912148" y="133570"/>
                  <a:pt x="9008335" y="124198"/>
                  <a:pt x="9028688" y="91891"/>
                </a:cubicBezTo>
                <a:cubicBezTo>
                  <a:pt x="9045411" y="89553"/>
                  <a:pt x="9110574" y="72386"/>
                  <a:pt x="9129164" y="70997"/>
                </a:cubicBezTo>
                <a:cubicBezTo>
                  <a:pt x="9172286" y="71359"/>
                  <a:pt x="9228117" y="53285"/>
                  <a:pt x="9287125" y="53082"/>
                </a:cubicBezTo>
                <a:cubicBezTo>
                  <a:pt x="9297444" y="58888"/>
                  <a:pt x="9311044" y="36520"/>
                  <a:pt x="9334975" y="45047"/>
                </a:cubicBezTo>
                <a:cubicBezTo>
                  <a:pt x="9370494" y="45862"/>
                  <a:pt x="9408316" y="39799"/>
                  <a:pt x="9446517" y="29923"/>
                </a:cubicBezTo>
                <a:lnTo>
                  <a:pt x="9507224" y="0"/>
                </a:lnTo>
                <a:close/>
              </a:path>
            </a:pathLst>
          </a:custGeom>
          <a:blipFill>
            <a:blip r:embed="rId4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19D0E688-E23E-43B0-9C68-AE7A8634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8316">
            <a:off x="7444320" y="638361"/>
            <a:ext cx="3886968" cy="4530885"/>
          </a:xfrm>
          <a:custGeom>
            <a:avLst/>
            <a:gdLst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76455 w 4534331"/>
              <a:gd name="connsiteY20" fmla="*/ 1116310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374006 w 4534331"/>
              <a:gd name="connsiteY20" fmla="*/ 1313892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855 w 4534331"/>
              <a:gd name="connsiteY21" fmla="*/ 534277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638 w 4534331"/>
              <a:gd name="connsiteY32" fmla="*/ 5184267 h 5262724"/>
              <a:gd name="connsiteX33" fmla="*/ 8057 w 4534331"/>
              <a:gd name="connsiteY33" fmla="*/ 5181119 h 5262724"/>
              <a:gd name="connsiteX34" fmla="*/ 7430 w 4534331"/>
              <a:gd name="connsiteY34" fmla="*/ 5169338 h 5262724"/>
              <a:gd name="connsiteX35" fmla="*/ 6848 w 4534331"/>
              <a:gd name="connsiteY35" fmla="*/ 5166190 h 5262724"/>
              <a:gd name="connsiteX36" fmla="*/ 7115 w 4534331"/>
              <a:gd name="connsiteY36" fmla="*/ 5163448 h 5262724"/>
              <a:gd name="connsiteX37" fmla="*/ 5686 w 4534331"/>
              <a:gd name="connsiteY37" fmla="*/ 5159891 h 5262724"/>
              <a:gd name="connsiteX38" fmla="*/ 11075 w 4534331"/>
              <a:gd name="connsiteY38" fmla="*/ 5096442 h 5262724"/>
              <a:gd name="connsiteX39" fmla="*/ 78405 w 4534331"/>
              <a:gd name="connsiteY39" fmla="*/ 3822170 h 5262724"/>
              <a:gd name="connsiteX40" fmla="*/ 300639 w 4534331"/>
              <a:gd name="connsiteY40" fmla="*/ 0 h 5262724"/>
              <a:gd name="connsiteX41" fmla="*/ 3291735 w 4534331"/>
              <a:gd name="connsiteY41" fmla="*/ 163268 h 5262724"/>
              <a:gd name="connsiteX42" fmla="*/ 4117066 w 4534331"/>
              <a:gd name="connsiteY42" fmla="*/ 218247 h 5262724"/>
              <a:gd name="connsiteX43" fmla="*/ 4488693 w 4534331"/>
              <a:gd name="connsiteY4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057 w 4534331"/>
              <a:gd name="connsiteY32" fmla="*/ 5181119 h 5262724"/>
              <a:gd name="connsiteX33" fmla="*/ 7430 w 4534331"/>
              <a:gd name="connsiteY33" fmla="*/ 5169338 h 5262724"/>
              <a:gd name="connsiteX34" fmla="*/ 6848 w 4534331"/>
              <a:gd name="connsiteY34" fmla="*/ 5166190 h 5262724"/>
              <a:gd name="connsiteX35" fmla="*/ 7115 w 4534331"/>
              <a:gd name="connsiteY35" fmla="*/ 5163448 h 5262724"/>
              <a:gd name="connsiteX36" fmla="*/ 5686 w 4534331"/>
              <a:gd name="connsiteY36" fmla="*/ 5159891 h 5262724"/>
              <a:gd name="connsiteX37" fmla="*/ 11075 w 4534331"/>
              <a:gd name="connsiteY37" fmla="*/ 5096442 h 5262724"/>
              <a:gd name="connsiteX38" fmla="*/ 78405 w 4534331"/>
              <a:gd name="connsiteY38" fmla="*/ 3822170 h 5262724"/>
              <a:gd name="connsiteX39" fmla="*/ 300639 w 4534331"/>
              <a:gd name="connsiteY39" fmla="*/ 0 h 5262724"/>
              <a:gd name="connsiteX40" fmla="*/ 3291735 w 4534331"/>
              <a:gd name="connsiteY40" fmla="*/ 163268 h 5262724"/>
              <a:gd name="connsiteX41" fmla="*/ 4117066 w 4534331"/>
              <a:gd name="connsiteY41" fmla="*/ 218247 h 5262724"/>
              <a:gd name="connsiteX42" fmla="*/ 4488693 w 4534331"/>
              <a:gd name="connsiteY4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5686 w 4534331"/>
              <a:gd name="connsiteY35" fmla="*/ 5159891 h 5262724"/>
              <a:gd name="connsiteX36" fmla="*/ 11075 w 4534331"/>
              <a:gd name="connsiteY36" fmla="*/ 5096442 h 5262724"/>
              <a:gd name="connsiteX37" fmla="*/ 78405 w 4534331"/>
              <a:gd name="connsiteY37" fmla="*/ 3822170 h 5262724"/>
              <a:gd name="connsiteX38" fmla="*/ 300639 w 4534331"/>
              <a:gd name="connsiteY38" fmla="*/ 0 h 5262724"/>
              <a:gd name="connsiteX39" fmla="*/ 3291735 w 4534331"/>
              <a:gd name="connsiteY39" fmla="*/ 163268 h 5262724"/>
              <a:gd name="connsiteX40" fmla="*/ 4117066 w 4534331"/>
              <a:gd name="connsiteY40" fmla="*/ 218247 h 5262724"/>
              <a:gd name="connsiteX41" fmla="*/ 4488693 w 4534331"/>
              <a:gd name="connsiteY4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11075 w 4534331"/>
              <a:gd name="connsiteY35" fmla="*/ 5096442 h 5262724"/>
              <a:gd name="connsiteX36" fmla="*/ 78405 w 4534331"/>
              <a:gd name="connsiteY36" fmla="*/ 3822170 h 5262724"/>
              <a:gd name="connsiteX37" fmla="*/ 300639 w 4534331"/>
              <a:gd name="connsiteY37" fmla="*/ 0 h 5262724"/>
              <a:gd name="connsiteX38" fmla="*/ 3291735 w 4534331"/>
              <a:gd name="connsiteY38" fmla="*/ 163268 h 5262724"/>
              <a:gd name="connsiteX39" fmla="*/ 4117066 w 4534331"/>
              <a:gd name="connsiteY39" fmla="*/ 218247 h 5262724"/>
              <a:gd name="connsiteX40" fmla="*/ 4488693 w 4534331"/>
              <a:gd name="connsiteY4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11075 w 4534331"/>
              <a:gd name="connsiteY34" fmla="*/ 5096442 h 5262724"/>
              <a:gd name="connsiteX35" fmla="*/ 78405 w 4534331"/>
              <a:gd name="connsiteY35" fmla="*/ 3822170 h 5262724"/>
              <a:gd name="connsiteX36" fmla="*/ 300639 w 4534331"/>
              <a:gd name="connsiteY36" fmla="*/ 0 h 5262724"/>
              <a:gd name="connsiteX37" fmla="*/ 3291735 w 4534331"/>
              <a:gd name="connsiteY37" fmla="*/ 163268 h 5262724"/>
              <a:gd name="connsiteX38" fmla="*/ 4117066 w 4534331"/>
              <a:gd name="connsiteY38" fmla="*/ 218247 h 5262724"/>
              <a:gd name="connsiteX39" fmla="*/ 4488693 w 4534331"/>
              <a:gd name="connsiteY3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7430 w 4534331"/>
              <a:gd name="connsiteY31" fmla="*/ 5169338 h 5262724"/>
              <a:gd name="connsiteX32" fmla="*/ 6848 w 4534331"/>
              <a:gd name="connsiteY32" fmla="*/ 5166190 h 5262724"/>
              <a:gd name="connsiteX33" fmla="*/ 11075 w 4534331"/>
              <a:gd name="connsiteY33" fmla="*/ 5096442 h 5262724"/>
              <a:gd name="connsiteX34" fmla="*/ 78405 w 4534331"/>
              <a:gd name="connsiteY34" fmla="*/ 3822170 h 5262724"/>
              <a:gd name="connsiteX35" fmla="*/ 300639 w 4534331"/>
              <a:gd name="connsiteY35" fmla="*/ 0 h 5262724"/>
              <a:gd name="connsiteX36" fmla="*/ 3291735 w 4534331"/>
              <a:gd name="connsiteY36" fmla="*/ 163268 h 5262724"/>
              <a:gd name="connsiteX37" fmla="*/ 4117066 w 4534331"/>
              <a:gd name="connsiteY37" fmla="*/ 218247 h 5262724"/>
              <a:gd name="connsiteX38" fmla="*/ 4488693 w 4534331"/>
              <a:gd name="connsiteY38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7430 w 4534331"/>
              <a:gd name="connsiteY30" fmla="*/ 5169338 h 5262724"/>
              <a:gd name="connsiteX31" fmla="*/ 6848 w 4534331"/>
              <a:gd name="connsiteY31" fmla="*/ 5166190 h 5262724"/>
              <a:gd name="connsiteX32" fmla="*/ 11075 w 4534331"/>
              <a:gd name="connsiteY32" fmla="*/ 5096442 h 5262724"/>
              <a:gd name="connsiteX33" fmla="*/ 78405 w 4534331"/>
              <a:gd name="connsiteY33" fmla="*/ 3822170 h 5262724"/>
              <a:gd name="connsiteX34" fmla="*/ 300639 w 4534331"/>
              <a:gd name="connsiteY34" fmla="*/ 0 h 5262724"/>
              <a:gd name="connsiteX35" fmla="*/ 3291735 w 4534331"/>
              <a:gd name="connsiteY35" fmla="*/ 163268 h 5262724"/>
              <a:gd name="connsiteX36" fmla="*/ 4117066 w 4534331"/>
              <a:gd name="connsiteY36" fmla="*/ 218247 h 5262724"/>
              <a:gd name="connsiteX37" fmla="*/ 4488693 w 4534331"/>
              <a:gd name="connsiteY37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7430 w 4534331"/>
              <a:gd name="connsiteY29" fmla="*/ 5169338 h 5262724"/>
              <a:gd name="connsiteX30" fmla="*/ 6848 w 4534331"/>
              <a:gd name="connsiteY30" fmla="*/ 5166190 h 5262724"/>
              <a:gd name="connsiteX31" fmla="*/ 11075 w 4534331"/>
              <a:gd name="connsiteY31" fmla="*/ 5096442 h 5262724"/>
              <a:gd name="connsiteX32" fmla="*/ 78405 w 4534331"/>
              <a:gd name="connsiteY32" fmla="*/ 3822170 h 5262724"/>
              <a:gd name="connsiteX33" fmla="*/ 300639 w 4534331"/>
              <a:gd name="connsiteY33" fmla="*/ 0 h 5262724"/>
              <a:gd name="connsiteX34" fmla="*/ 3291735 w 4534331"/>
              <a:gd name="connsiteY34" fmla="*/ 163268 h 5262724"/>
              <a:gd name="connsiteX35" fmla="*/ 4117066 w 4534331"/>
              <a:gd name="connsiteY35" fmla="*/ 218247 h 5262724"/>
              <a:gd name="connsiteX36" fmla="*/ 4488693 w 4534331"/>
              <a:gd name="connsiteY36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7430 w 4534331"/>
              <a:gd name="connsiteY28" fmla="*/ 5169338 h 5262724"/>
              <a:gd name="connsiteX29" fmla="*/ 6848 w 4534331"/>
              <a:gd name="connsiteY29" fmla="*/ 5166190 h 5262724"/>
              <a:gd name="connsiteX30" fmla="*/ 11075 w 4534331"/>
              <a:gd name="connsiteY30" fmla="*/ 5096442 h 5262724"/>
              <a:gd name="connsiteX31" fmla="*/ 78405 w 4534331"/>
              <a:gd name="connsiteY31" fmla="*/ 3822170 h 5262724"/>
              <a:gd name="connsiteX32" fmla="*/ 300639 w 4534331"/>
              <a:gd name="connsiteY32" fmla="*/ 0 h 5262724"/>
              <a:gd name="connsiteX33" fmla="*/ 3291735 w 4534331"/>
              <a:gd name="connsiteY33" fmla="*/ 163268 h 5262724"/>
              <a:gd name="connsiteX34" fmla="*/ 4117066 w 4534331"/>
              <a:gd name="connsiteY34" fmla="*/ 218247 h 5262724"/>
              <a:gd name="connsiteX35" fmla="*/ 4488693 w 4534331"/>
              <a:gd name="connsiteY35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7430 w 4534331"/>
              <a:gd name="connsiteY27" fmla="*/ 5169338 h 5262724"/>
              <a:gd name="connsiteX28" fmla="*/ 6848 w 4534331"/>
              <a:gd name="connsiteY28" fmla="*/ 5166190 h 5262724"/>
              <a:gd name="connsiteX29" fmla="*/ 11075 w 4534331"/>
              <a:gd name="connsiteY29" fmla="*/ 5096442 h 5262724"/>
              <a:gd name="connsiteX30" fmla="*/ 78405 w 4534331"/>
              <a:gd name="connsiteY30" fmla="*/ 3822170 h 5262724"/>
              <a:gd name="connsiteX31" fmla="*/ 300639 w 4534331"/>
              <a:gd name="connsiteY31" fmla="*/ 0 h 5262724"/>
              <a:gd name="connsiteX32" fmla="*/ 3291735 w 4534331"/>
              <a:gd name="connsiteY32" fmla="*/ 163268 h 5262724"/>
              <a:gd name="connsiteX33" fmla="*/ 4117066 w 4534331"/>
              <a:gd name="connsiteY33" fmla="*/ 218247 h 5262724"/>
              <a:gd name="connsiteX34" fmla="*/ 4488693 w 4534331"/>
              <a:gd name="connsiteY34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7430 w 4534331"/>
              <a:gd name="connsiteY26" fmla="*/ 5169338 h 5262724"/>
              <a:gd name="connsiteX27" fmla="*/ 6848 w 4534331"/>
              <a:gd name="connsiteY27" fmla="*/ 5166190 h 5262724"/>
              <a:gd name="connsiteX28" fmla="*/ 11075 w 4534331"/>
              <a:gd name="connsiteY28" fmla="*/ 5096442 h 5262724"/>
              <a:gd name="connsiteX29" fmla="*/ 78405 w 4534331"/>
              <a:gd name="connsiteY29" fmla="*/ 3822170 h 5262724"/>
              <a:gd name="connsiteX30" fmla="*/ 300639 w 4534331"/>
              <a:gd name="connsiteY30" fmla="*/ 0 h 5262724"/>
              <a:gd name="connsiteX31" fmla="*/ 3291735 w 4534331"/>
              <a:gd name="connsiteY31" fmla="*/ 163268 h 5262724"/>
              <a:gd name="connsiteX32" fmla="*/ 4117066 w 4534331"/>
              <a:gd name="connsiteY32" fmla="*/ 218247 h 5262724"/>
              <a:gd name="connsiteX33" fmla="*/ 4488693 w 4534331"/>
              <a:gd name="connsiteY3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6848 w 4534331"/>
              <a:gd name="connsiteY26" fmla="*/ 5166190 h 5262724"/>
              <a:gd name="connsiteX27" fmla="*/ 11075 w 4534331"/>
              <a:gd name="connsiteY27" fmla="*/ 5096442 h 5262724"/>
              <a:gd name="connsiteX28" fmla="*/ 78405 w 4534331"/>
              <a:gd name="connsiteY28" fmla="*/ 3822170 h 5262724"/>
              <a:gd name="connsiteX29" fmla="*/ 300639 w 4534331"/>
              <a:gd name="connsiteY29" fmla="*/ 0 h 5262724"/>
              <a:gd name="connsiteX30" fmla="*/ 3291735 w 4534331"/>
              <a:gd name="connsiteY30" fmla="*/ 163268 h 5262724"/>
              <a:gd name="connsiteX31" fmla="*/ 4117066 w 4534331"/>
              <a:gd name="connsiteY31" fmla="*/ 218247 h 5262724"/>
              <a:gd name="connsiteX32" fmla="*/ 4488693 w 4534331"/>
              <a:gd name="connsiteY3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11075 w 4534331"/>
              <a:gd name="connsiteY26" fmla="*/ 5096442 h 5262724"/>
              <a:gd name="connsiteX27" fmla="*/ 78405 w 4534331"/>
              <a:gd name="connsiteY27" fmla="*/ 3822170 h 5262724"/>
              <a:gd name="connsiteX28" fmla="*/ 300639 w 4534331"/>
              <a:gd name="connsiteY28" fmla="*/ 0 h 5262724"/>
              <a:gd name="connsiteX29" fmla="*/ 3291735 w 4534331"/>
              <a:gd name="connsiteY29" fmla="*/ 163268 h 5262724"/>
              <a:gd name="connsiteX30" fmla="*/ 4117066 w 4534331"/>
              <a:gd name="connsiteY30" fmla="*/ 218247 h 5262724"/>
              <a:gd name="connsiteX31" fmla="*/ 4488693 w 4534331"/>
              <a:gd name="connsiteY3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11075 w 4534331"/>
              <a:gd name="connsiteY25" fmla="*/ 5096442 h 5262724"/>
              <a:gd name="connsiteX26" fmla="*/ 78405 w 4534331"/>
              <a:gd name="connsiteY26" fmla="*/ 3822170 h 5262724"/>
              <a:gd name="connsiteX27" fmla="*/ 300639 w 4534331"/>
              <a:gd name="connsiteY27" fmla="*/ 0 h 5262724"/>
              <a:gd name="connsiteX28" fmla="*/ 3291735 w 4534331"/>
              <a:gd name="connsiteY28" fmla="*/ 163268 h 5262724"/>
              <a:gd name="connsiteX29" fmla="*/ 4117066 w 4534331"/>
              <a:gd name="connsiteY29" fmla="*/ 218247 h 5262724"/>
              <a:gd name="connsiteX30" fmla="*/ 4488693 w 4534331"/>
              <a:gd name="connsiteY3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11075 w 4534331"/>
              <a:gd name="connsiteY24" fmla="*/ 5096442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6847 w 4534331"/>
              <a:gd name="connsiteY24" fmla="*/ 5049278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6914 w 4532552"/>
              <a:gd name="connsiteY0" fmla="*/ 238623 h 5262724"/>
              <a:gd name="connsiteX1" fmla="*/ 4514676 w 4532552"/>
              <a:gd name="connsiteY1" fmla="*/ 260377 h 5262724"/>
              <a:gd name="connsiteX2" fmla="*/ 4512910 w 4532552"/>
              <a:gd name="connsiteY2" fmla="*/ 292054 h 5262724"/>
              <a:gd name="connsiteX3" fmla="*/ 4515819 w 4532552"/>
              <a:gd name="connsiteY3" fmla="*/ 293767 h 5262724"/>
              <a:gd name="connsiteX4" fmla="*/ 4532177 w 4532552"/>
              <a:gd name="connsiteY4" fmla="*/ 325268 h 5262724"/>
              <a:gd name="connsiteX5" fmla="*/ 4510009 w 4532552"/>
              <a:gd name="connsiteY5" fmla="*/ 382780 h 5262724"/>
              <a:gd name="connsiteX6" fmla="*/ 4506536 w 4532552"/>
              <a:gd name="connsiteY6" fmla="*/ 406346 h 5262724"/>
              <a:gd name="connsiteX7" fmla="*/ 4501452 w 4532552"/>
              <a:gd name="connsiteY7" fmla="*/ 497471 h 5262724"/>
              <a:gd name="connsiteX8" fmla="*/ 4500805 w 4532552"/>
              <a:gd name="connsiteY8" fmla="*/ 543780 h 5262724"/>
              <a:gd name="connsiteX9" fmla="*/ 4497719 w 4532552"/>
              <a:gd name="connsiteY9" fmla="*/ 572177 h 5262724"/>
              <a:gd name="connsiteX10" fmla="*/ 4497052 w 4532552"/>
              <a:gd name="connsiteY10" fmla="*/ 576349 h 5262724"/>
              <a:gd name="connsiteX11" fmla="*/ 4484170 w 4532552"/>
              <a:gd name="connsiteY11" fmla="*/ 807322 h 5262724"/>
              <a:gd name="connsiteX12" fmla="*/ 4485876 w 4532552"/>
              <a:gd name="connsiteY12" fmla="*/ 812145 h 5262724"/>
              <a:gd name="connsiteX13" fmla="*/ 4483734 w 4532552"/>
              <a:gd name="connsiteY13" fmla="*/ 835920 h 5262724"/>
              <a:gd name="connsiteX14" fmla="*/ 4482140 w 4532552"/>
              <a:gd name="connsiteY14" fmla="*/ 843687 h 5262724"/>
              <a:gd name="connsiteX15" fmla="*/ 4475929 w 4532552"/>
              <a:gd name="connsiteY15" fmla="*/ 955057 h 5262724"/>
              <a:gd name="connsiteX16" fmla="*/ 4477997 w 4532552"/>
              <a:gd name="connsiteY16" fmla="*/ 955955 h 5262724"/>
              <a:gd name="connsiteX17" fmla="*/ 4482099 w 4532552"/>
              <a:gd name="connsiteY17" fmla="*/ 992052 h 5262724"/>
              <a:gd name="connsiteX18" fmla="*/ 4477321 w 4532552"/>
              <a:gd name="connsiteY18" fmla="*/ 1090349 h 5262724"/>
              <a:gd name="connsiteX19" fmla="*/ 4474967 w 4532552"/>
              <a:gd name="connsiteY19" fmla="*/ 1103658 h 5262724"/>
              <a:gd name="connsiteX20" fmla="*/ 4434615 w 4532552"/>
              <a:gd name="connsiteY20" fmla="*/ 1106892 h 5262724"/>
              <a:gd name="connsiteX21" fmla="*/ 845076 w 4532552"/>
              <a:gd name="connsiteY21" fmla="*/ 526104 h 5262724"/>
              <a:gd name="connsiteX22" fmla="*/ 53726 w 4532552"/>
              <a:gd name="connsiteY22" fmla="*/ 5262724 h 5262724"/>
              <a:gd name="connsiteX23" fmla="*/ 0 w 4532552"/>
              <a:gd name="connsiteY23" fmla="*/ 5133379 h 5262724"/>
              <a:gd name="connsiteX24" fmla="*/ 5068 w 4532552"/>
              <a:gd name="connsiteY24" fmla="*/ 5049278 h 5262724"/>
              <a:gd name="connsiteX25" fmla="*/ 76626 w 4532552"/>
              <a:gd name="connsiteY25" fmla="*/ 3822170 h 5262724"/>
              <a:gd name="connsiteX26" fmla="*/ 298860 w 4532552"/>
              <a:gd name="connsiteY26" fmla="*/ 0 h 5262724"/>
              <a:gd name="connsiteX27" fmla="*/ 3289956 w 4532552"/>
              <a:gd name="connsiteY27" fmla="*/ 163268 h 5262724"/>
              <a:gd name="connsiteX28" fmla="*/ 4115287 w 4532552"/>
              <a:gd name="connsiteY28" fmla="*/ 218247 h 5262724"/>
              <a:gd name="connsiteX29" fmla="*/ 4486914 w 4532552"/>
              <a:gd name="connsiteY29" fmla="*/ 238623 h 5262724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76626 w 4532552"/>
              <a:gd name="connsiteY25" fmla="*/ 3822170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5372 w 4532552"/>
              <a:gd name="connsiteY20" fmla="*/ 1102807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2552" h="5162437">
                <a:moveTo>
                  <a:pt x="4486914" y="238623"/>
                </a:moveTo>
                <a:lnTo>
                  <a:pt x="4514676" y="260377"/>
                </a:lnTo>
                <a:cubicBezTo>
                  <a:pt x="4514088" y="270937"/>
                  <a:pt x="4513499" y="281495"/>
                  <a:pt x="4512910" y="292054"/>
                </a:cubicBezTo>
                <a:lnTo>
                  <a:pt x="4515819" y="293767"/>
                </a:lnTo>
                <a:cubicBezTo>
                  <a:pt x="4525377" y="295470"/>
                  <a:pt x="4534537" y="282474"/>
                  <a:pt x="4532177" y="325268"/>
                </a:cubicBezTo>
                <a:cubicBezTo>
                  <a:pt x="4521581" y="345709"/>
                  <a:pt x="4514596" y="364640"/>
                  <a:pt x="4510009" y="382780"/>
                </a:cubicBezTo>
                <a:lnTo>
                  <a:pt x="4506536" y="406346"/>
                </a:lnTo>
                <a:lnTo>
                  <a:pt x="4501452" y="497471"/>
                </a:lnTo>
                <a:cubicBezTo>
                  <a:pt x="4501236" y="512907"/>
                  <a:pt x="4501021" y="528344"/>
                  <a:pt x="4500805" y="543780"/>
                </a:cubicBezTo>
                <a:cubicBezTo>
                  <a:pt x="4500535" y="548693"/>
                  <a:pt x="4499446" y="559198"/>
                  <a:pt x="4497719" y="572177"/>
                </a:cubicBezTo>
                <a:cubicBezTo>
                  <a:pt x="4497497" y="573568"/>
                  <a:pt x="4497274" y="574958"/>
                  <a:pt x="4497052" y="576349"/>
                </a:cubicBezTo>
                <a:lnTo>
                  <a:pt x="4484170" y="807322"/>
                </a:lnTo>
                <a:lnTo>
                  <a:pt x="4485876" y="812145"/>
                </a:lnTo>
                <a:cubicBezTo>
                  <a:pt x="4486375" y="819672"/>
                  <a:pt x="4485299" y="827715"/>
                  <a:pt x="4483734" y="835920"/>
                </a:cubicBezTo>
                <a:lnTo>
                  <a:pt x="4482140" y="843687"/>
                </a:lnTo>
                <a:lnTo>
                  <a:pt x="4475929" y="955057"/>
                </a:lnTo>
                <a:lnTo>
                  <a:pt x="4477997" y="955955"/>
                </a:lnTo>
                <a:cubicBezTo>
                  <a:pt x="4479432" y="962298"/>
                  <a:pt x="4482211" y="969654"/>
                  <a:pt x="4482099" y="992052"/>
                </a:cubicBezTo>
                <a:cubicBezTo>
                  <a:pt x="4471306" y="1019290"/>
                  <a:pt x="4491677" y="1056551"/>
                  <a:pt x="4477321" y="1090349"/>
                </a:cubicBezTo>
                <a:cubicBezTo>
                  <a:pt x="4476393" y="1093457"/>
                  <a:pt x="4475579" y="1098191"/>
                  <a:pt x="4474967" y="1103658"/>
                </a:cubicBezTo>
                <a:lnTo>
                  <a:pt x="4435372" y="1102807"/>
                </a:lnTo>
                <a:lnTo>
                  <a:pt x="850015" y="522756"/>
                </a:lnTo>
                <a:lnTo>
                  <a:pt x="59332" y="5162437"/>
                </a:lnTo>
                <a:lnTo>
                  <a:pt x="0" y="5133379"/>
                </a:lnTo>
                <a:lnTo>
                  <a:pt x="5068" y="5049278"/>
                </a:lnTo>
                <a:lnTo>
                  <a:pt x="69774" y="3812518"/>
                </a:lnTo>
                <a:cubicBezTo>
                  <a:pt x="144356" y="2535737"/>
                  <a:pt x="224278" y="1276781"/>
                  <a:pt x="298860" y="0"/>
                </a:cubicBezTo>
                <a:cubicBezTo>
                  <a:pt x="622244" y="31145"/>
                  <a:pt x="2654137" y="125531"/>
                  <a:pt x="3289956" y="163268"/>
                </a:cubicBezTo>
                <a:lnTo>
                  <a:pt x="4115287" y="218247"/>
                </a:lnTo>
                <a:lnTo>
                  <a:pt x="4486914" y="238623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11" name="Freeform: Shape 8210">
            <a:extLst>
              <a:ext uri="{FF2B5EF4-FFF2-40B4-BE49-F238E27FC236}">
                <a16:creationId xmlns:a16="http://schemas.microsoft.com/office/drawing/2014/main" id="{16A81337-D121-4D4C-AF57-21F875DF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4403">
            <a:off x="7794616" y="1362728"/>
            <a:ext cx="3823422" cy="4731259"/>
          </a:xfrm>
          <a:custGeom>
            <a:avLst/>
            <a:gdLst>
              <a:gd name="connsiteX0" fmla="*/ 127458 w 4457507"/>
              <a:gd name="connsiteY0" fmla="*/ 103043 h 5515902"/>
              <a:gd name="connsiteX1" fmla="*/ 118742 w 4457507"/>
              <a:gd name="connsiteY1" fmla="*/ 3939905 h 5515902"/>
              <a:gd name="connsiteX2" fmla="*/ 122936 w 4457507"/>
              <a:gd name="connsiteY2" fmla="*/ 5215949 h 5515902"/>
              <a:gd name="connsiteX3" fmla="*/ 121112 w 4457507"/>
              <a:gd name="connsiteY3" fmla="*/ 5279599 h 5515902"/>
              <a:gd name="connsiteX4" fmla="*/ 122738 w 4457507"/>
              <a:gd name="connsiteY4" fmla="*/ 5283070 h 5515902"/>
              <a:gd name="connsiteX5" fmla="*/ 122625 w 4457507"/>
              <a:gd name="connsiteY5" fmla="*/ 5285823 h 5515902"/>
              <a:gd name="connsiteX6" fmla="*/ 123382 w 4457507"/>
              <a:gd name="connsiteY6" fmla="*/ 5288933 h 5515902"/>
              <a:gd name="connsiteX7" fmla="*/ 124669 w 4457507"/>
              <a:gd name="connsiteY7" fmla="*/ 5300661 h 5515902"/>
              <a:gd name="connsiteX8" fmla="*/ 125425 w 4457507"/>
              <a:gd name="connsiteY8" fmla="*/ 5303772 h 5515902"/>
              <a:gd name="connsiteX9" fmla="*/ 126069 w 4457507"/>
              <a:gd name="connsiteY9" fmla="*/ 5309635 h 5515902"/>
              <a:gd name="connsiteX10" fmla="*/ 125955 w 4457507"/>
              <a:gd name="connsiteY10" fmla="*/ 5312388 h 5515902"/>
              <a:gd name="connsiteX11" fmla="*/ 126712 w 4457507"/>
              <a:gd name="connsiteY11" fmla="*/ 5315499 h 5515902"/>
              <a:gd name="connsiteX12" fmla="*/ 127356 w 4457507"/>
              <a:gd name="connsiteY12" fmla="*/ 5321362 h 5515902"/>
              <a:gd name="connsiteX13" fmla="*/ 127129 w 4457507"/>
              <a:gd name="connsiteY13" fmla="*/ 5326866 h 5515902"/>
              <a:gd name="connsiteX14" fmla="*/ 127014 w 4457507"/>
              <a:gd name="connsiteY14" fmla="*/ 5329618 h 5515902"/>
              <a:gd name="connsiteX15" fmla="*/ 126900 w 4457507"/>
              <a:gd name="connsiteY15" fmla="*/ 5332368 h 5515902"/>
              <a:gd name="connsiteX16" fmla="*/ 123074 w 4457507"/>
              <a:gd name="connsiteY16" fmla="*/ 5339183 h 5515902"/>
              <a:gd name="connsiteX17" fmla="*/ 121026 w 4457507"/>
              <a:gd name="connsiteY17" fmla="*/ 5379531 h 5515902"/>
              <a:gd name="connsiteX18" fmla="*/ 430537 w 4457507"/>
              <a:gd name="connsiteY18" fmla="*/ 5379238 h 5515902"/>
              <a:gd name="connsiteX19" fmla="*/ 4355361 w 4457507"/>
              <a:gd name="connsiteY19" fmla="*/ 5411414 h 5515902"/>
              <a:gd name="connsiteX20" fmla="*/ 4355306 w 4457507"/>
              <a:gd name="connsiteY20" fmla="*/ 5349018 h 5515902"/>
              <a:gd name="connsiteX21" fmla="*/ 4359780 w 4457507"/>
              <a:gd name="connsiteY21" fmla="*/ 5346069 h 5515902"/>
              <a:gd name="connsiteX22" fmla="*/ 4376306 w 4457507"/>
              <a:gd name="connsiteY22" fmla="*/ 5310763 h 5515902"/>
              <a:gd name="connsiteX23" fmla="*/ 4367882 w 4457507"/>
              <a:gd name="connsiteY23" fmla="*/ 5211003 h 5515902"/>
              <a:gd name="connsiteX24" fmla="*/ 4362441 w 4457507"/>
              <a:gd name="connsiteY24" fmla="*/ 5176871 h 5515902"/>
              <a:gd name="connsiteX25" fmla="*/ 4355121 w 4457507"/>
              <a:gd name="connsiteY25" fmla="*/ 5140605 h 5515902"/>
              <a:gd name="connsiteX26" fmla="*/ 4353716 w 4457507"/>
              <a:gd name="connsiteY26" fmla="*/ 3503001 h 5515902"/>
              <a:gd name="connsiteX27" fmla="*/ 4355640 w 4457507"/>
              <a:gd name="connsiteY27" fmla="*/ 3340314 h 5515902"/>
              <a:gd name="connsiteX28" fmla="*/ 4354169 w 4457507"/>
              <a:gd name="connsiteY28" fmla="*/ 3086943 h 5515902"/>
              <a:gd name="connsiteX29" fmla="*/ 4350863 w 4457507"/>
              <a:gd name="connsiteY29" fmla="*/ 2031604 h 5515902"/>
              <a:gd name="connsiteX30" fmla="*/ 4355379 w 4457507"/>
              <a:gd name="connsiteY30" fmla="*/ 1981807 h 5515902"/>
              <a:gd name="connsiteX31" fmla="*/ 4362696 w 4457507"/>
              <a:gd name="connsiteY31" fmla="*/ 1931205 h 5515902"/>
              <a:gd name="connsiteX32" fmla="*/ 4366817 w 4457507"/>
              <a:gd name="connsiteY32" fmla="*/ 1920397 h 5515902"/>
              <a:gd name="connsiteX33" fmla="*/ 4363276 w 4457507"/>
              <a:gd name="connsiteY33" fmla="*/ 1907788 h 5515902"/>
              <a:gd name="connsiteX34" fmla="*/ 4359810 w 4457507"/>
              <a:gd name="connsiteY34" fmla="*/ 1904041 h 5515902"/>
              <a:gd name="connsiteX35" fmla="*/ 4366646 w 4457507"/>
              <a:gd name="connsiteY35" fmla="*/ 1863789 h 5515902"/>
              <a:gd name="connsiteX36" fmla="*/ 4366834 w 4457507"/>
              <a:gd name="connsiteY36" fmla="*/ 1858923 h 5515902"/>
              <a:gd name="connsiteX37" fmla="*/ 4365829 w 4457507"/>
              <a:gd name="connsiteY37" fmla="*/ 1825376 h 5515902"/>
              <a:gd name="connsiteX38" fmla="*/ 4360756 w 4457507"/>
              <a:gd name="connsiteY38" fmla="*/ 1775480 h 5515902"/>
              <a:gd name="connsiteX39" fmla="*/ 4350764 w 4457507"/>
              <a:gd name="connsiteY39" fmla="*/ 1751897 h 5515902"/>
              <a:gd name="connsiteX40" fmla="*/ 4350710 w 4457507"/>
              <a:gd name="connsiteY40" fmla="*/ 1599932 h 5515902"/>
              <a:gd name="connsiteX41" fmla="*/ 4352750 w 4457507"/>
              <a:gd name="connsiteY41" fmla="*/ 1599691 h 5515902"/>
              <a:gd name="connsiteX42" fmla="*/ 4362203 w 4457507"/>
              <a:gd name="connsiteY42" fmla="*/ 1564293 h 5515902"/>
              <a:gd name="connsiteX43" fmla="*/ 4359725 w 4457507"/>
              <a:gd name="connsiteY43" fmla="*/ 1546992 h 5515902"/>
              <a:gd name="connsiteX44" fmla="*/ 4359144 w 4457507"/>
              <a:gd name="connsiteY44" fmla="*/ 1543968 h 5515902"/>
              <a:gd name="connsiteX45" fmla="*/ 4360158 w 4457507"/>
              <a:gd name="connsiteY45" fmla="*/ 1532722 h 5515902"/>
              <a:gd name="connsiteX46" fmla="*/ 4356271 w 4457507"/>
              <a:gd name="connsiteY46" fmla="*/ 1528488 h 5515902"/>
              <a:gd name="connsiteX47" fmla="*/ 4357838 w 4457507"/>
              <a:gd name="connsiteY47" fmla="*/ 1490397 h 5515902"/>
              <a:gd name="connsiteX48" fmla="*/ 4368153 w 4457507"/>
              <a:gd name="connsiteY48" fmla="*/ 1417799 h 5515902"/>
              <a:gd name="connsiteX49" fmla="*/ 4372393 w 4457507"/>
              <a:gd name="connsiteY49" fmla="*/ 1406611 h 5515902"/>
              <a:gd name="connsiteX50" fmla="*/ 4379105 w 4457507"/>
              <a:gd name="connsiteY50" fmla="*/ 1332589 h 5515902"/>
              <a:gd name="connsiteX51" fmla="*/ 4386422 w 4457507"/>
              <a:gd name="connsiteY51" fmla="*/ 1281989 h 5515902"/>
              <a:gd name="connsiteX52" fmla="*/ 4390544 w 4457507"/>
              <a:gd name="connsiteY52" fmla="*/ 1271180 h 5515902"/>
              <a:gd name="connsiteX53" fmla="*/ 4387002 w 4457507"/>
              <a:gd name="connsiteY53" fmla="*/ 1258572 h 5515902"/>
              <a:gd name="connsiteX54" fmla="*/ 4383536 w 4457507"/>
              <a:gd name="connsiteY54" fmla="*/ 1254825 h 5515902"/>
              <a:gd name="connsiteX55" fmla="*/ 4390372 w 4457507"/>
              <a:gd name="connsiteY55" fmla="*/ 1214574 h 5515902"/>
              <a:gd name="connsiteX56" fmla="*/ 4390560 w 4457507"/>
              <a:gd name="connsiteY56" fmla="*/ 1209707 h 5515902"/>
              <a:gd name="connsiteX57" fmla="*/ 4389554 w 4457507"/>
              <a:gd name="connsiteY57" fmla="*/ 1176159 h 5515902"/>
              <a:gd name="connsiteX58" fmla="*/ 4384483 w 4457507"/>
              <a:gd name="connsiteY58" fmla="*/ 1126265 h 5515902"/>
              <a:gd name="connsiteX59" fmla="*/ 4372782 w 4457507"/>
              <a:gd name="connsiteY59" fmla="*/ 1074492 h 5515902"/>
              <a:gd name="connsiteX60" fmla="*/ 4368023 w 4457507"/>
              <a:gd name="connsiteY60" fmla="*/ 1044600 h 5515902"/>
              <a:gd name="connsiteX61" fmla="*/ 4362564 w 4457507"/>
              <a:gd name="connsiteY61" fmla="*/ 1023807 h 5515902"/>
              <a:gd name="connsiteX62" fmla="*/ 4359409 w 4457507"/>
              <a:gd name="connsiteY62" fmla="*/ 965734 h 5515902"/>
              <a:gd name="connsiteX63" fmla="*/ 4358670 w 4457507"/>
              <a:gd name="connsiteY63" fmla="*/ 867324 h 5515902"/>
              <a:gd name="connsiteX64" fmla="*/ 4352551 w 4457507"/>
              <a:gd name="connsiteY64" fmla="*/ 831512 h 5515902"/>
              <a:gd name="connsiteX65" fmla="*/ 4350436 w 4457507"/>
              <a:gd name="connsiteY65" fmla="*/ 830732 h 5515902"/>
              <a:gd name="connsiteX66" fmla="*/ 4350396 w 4457507"/>
              <a:gd name="connsiteY66" fmla="*/ 719189 h 5515902"/>
              <a:gd name="connsiteX67" fmla="*/ 4351552 w 4457507"/>
              <a:gd name="connsiteY67" fmla="*/ 711345 h 5515902"/>
              <a:gd name="connsiteX68" fmla="*/ 4352358 w 4457507"/>
              <a:gd name="connsiteY68" fmla="*/ 687487 h 5515902"/>
              <a:gd name="connsiteX69" fmla="*/ 4350384 w 4457507"/>
              <a:gd name="connsiteY69" fmla="*/ 682767 h 5515902"/>
              <a:gd name="connsiteX70" fmla="*/ 4350301 w 4457507"/>
              <a:gd name="connsiteY70" fmla="*/ 451435 h 5515902"/>
              <a:gd name="connsiteX71" fmla="*/ 4350733 w 4457507"/>
              <a:gd name="connsiteY71" fmla="*/ 447233 h 5515902"/>
              <a:gd name="connsiteX72" fmla="*/ 4352222 w 4457507"/>
              <a:gd name="connsiteY72" fmla="*/ 418707 h 5515902"/>
              <a:gd name="connsiteX73" fmla="*/ 4350273 w 4457507"/>
              <a:gd name="connsiteY73" fmla="*/ 372435 h 5515902"/>
              <a:gd name="connsiteX74" fmla="*/ 4350241 w 4457507"/>
              <a:gd name="connsiteY74" fmla="*/ 281168 h 5515902"/>
              <a:gd name="connsiteX75" fmla="*/ 4352388 w 4457507"/>
              <a:gd name="connsiteY75" fmla="*/ 257444 h 5515902"/>
              <a:gd name="connsiteX76" fmla="*/ 4371298 w 4457507"/>
              <a:gd name="connsiteY76" fmla="*/ 198781 h 5515902"/>
              <a:gd name="connsiteX77" fmla="*/ 4353201 w 4457507"/>
              <a:gd name="connsiteY77" fmla="*/ 168246 h 5515902"/>
              <a:gd name="connsiteX78" fmla="*/ 4350200 w 4457507"/>
              <a:gd name="connsiteY78" fmla="*/ 166698 h 5515902"/>
              <a:gd name="connsiteX79" fmla="*/ 4350188 w 4457507"/>
              <a:gd name="connsiteY79" fmla="*/ 134972 h 5515902"/>
              <a:gd name="connsiteX80" fmla="*/ 4321251 w 4457507"/>
              <a:gd name="connsiteY80" fmla="*/ 114809 h 5515902"/>
              <a:gd name="connsiteX81" fmla="*/ 3949065 w 4457507"/>
              <a:gd name="connsiteY81" fmla="*/ 115293 h 5515902"/>
              <a:gd name="connsiteX82" fmla="*/ 3121950 w 4457507"/>
              <a:gd name="connsiteY82" fmla="*/ 106657 h 5515902"/>
              <a:gd name="connsiteX83" fmla="*/ 127458 w 4457507"/>
              <a:gd name="connsiteY83" fmla="*/ 103043 h 5515902"/>
              <a:gd name="connsiteX84" fmla="*/ 0 w 4457507"/>
              <a:gd name="connsiteY84" fmla="*/ 0 h 5515902"/>
              <a:gd name="connsiteX85" fmla="*/ 4457507 w 4457507"/>
              <a:gd name="connsiteY85" fmla="*/ 0 h 5515902"/>
              <a:gd name="connsiteX86" fmla="*/ 4457507 w 4457507"/>
              <a:gd name="connsiteY86" fmla="*/ 5515902 h 5515902"/>
              <a:gd name="connsiteX87" fmla="*/ 0 w 4457507"/>
              <a:gd name="connsiteY87" fmla="*/ 5515902 h 55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457507" h="5515902">
                <a:moveTo>
                  <a:pt x="127458" y="103043"/>
                </a:moveTo>
                <a:lnTo>
                  <a:pt x="118742" y="3939905"/>
                </a:lnTo>
                <a:lnTo>
                  <a:pt x="122936" y="5215949"/>
                </a:lnTo>
                <a:lnTo>
                  <a:pt x="121112" y="5279599"/>
                </a:lnTo>
                <a:cubicBezTo>
                  <a:pt x="120244" y="5282148"/>
                  <a:pt x="122382" y="5281604"/>
                  <a:pt x="122738" y="5283070"/>
                </a:cubicBezTo>
                <a:cubicBezTo>
                  <a:pt x="122897" y="5283727"/>
                  <a:pt x="122540" y="5285058"/>
                  <a:pt x="122625" y="5285823"/>
                </a:cubicBezTo>
                <a:cubicBezTo>
                  <a:pt x="122759" y="5287034"/>
                  <a:pt x="123129" y="5287897"/>
                  <a:pt x="123382" y="5288933"/>
                </a:cubicBezTo>
                <a:cubicBezTo>
                  <a:pt x="123034" y="5297338"/>
                  <a:pt x="122835" y="5293127"/>
                  <a:pt x="124669" y="5300661"/>
                </a:cubicBezTo>
                <a:lnTo>
                  <a:pt x="125425" y="5303772"/>
                </a:lnTo>
                <a:cubicBezTo>
                  <a:pt x="125164" y="5310081"/>
                  <a:pt x="125291" y="5302539"/>
                  <a:pt x="126069" y="5309635"/>
                </a:cubicBezTo>
                <a:cubicBezTo>
                  <a:pt x="126152" y="5310401"/>
                  <a:pt x="125870" y="5311622"/>
                  <a:pt x="125955" y="5312388"/>
                </a:cubicBezTo>
                <a:cubicBezTo>
                  <a:pt x="126088" y="5313599"/>
                  <a:pt x="126461" y="5314461"/>
                  <a:pt x="126712" y="5315499"/>
                </a:cubicBezTo>
                <a:cubicBezTo>
                  <a:pt x="126364" y="5323910"/>
                  <a:pt x="126715" y="5310938"/>
                  <a:pt x="127356" y="5321362"/>
                </a:cubicBezTo>
                <a:cubicBezTo>
                  <a:pt x="127455" y="5322987"/>
                  <a:pt x="127204" y="5325032"/>
                  <a:pt x="127129" y="5326866"/>
                </a:cubicBezTo>
                <a:lnTo>
                  <a:pt x="127014" y="5329618"/>
                </a:lnTo>
                <a:cubicBezTo>
                  <a:pt x="126975" y="5330535"/>
                  <a:pt x="127366" y="5331241"/>
                  <a:pt x="126900" y="5332368"/>
                </a:cubicBezTo>
                <a:lnTo>
                  <a:pt x="123074" y="5339183"/>
                </a:lnTo>
                <a:lnTo>
                  <a:pt x="121026" y="5379531"/>
                </a:lnTo>
                <a:lnTo>
                  <a:pt x="430537" y="5379238"/>
                </a:lnTo>
                <a:cubicBezTo>
                  <a:pt x="1834716" y="5387383"/>
                  <a:pt x="4249515" y="5419645"/>
                  <a:pt x="4355361" y="5411414"/>
                </a:cubicBezTo>
                <a:cubicBezTo>
                  <a:pt x="4358281" y="5387665"/>
                  <a:pt x="4355324" y="5369816"/>
                  <a:pt x="4355306" y="5349018"/>
                </a:cubicBezTo>
                <a:lnTo>
                  <a:pt x="4359780" y="5346069"/>
                </a:lnTo>
                <a:cubicBezTo>
                  <a:pt x="4367716" y="5337134"/>
                  <a:pt x="4376313" y="5318322"/>
                  <a:pt x="4376306" y="5310763"/>
                </a:cubicBezTo>
                <a:cubicBezTo>
                  <a:pt x="4355447" y="5267791"/>
                  <a:pt x="4370193" y="5233317"/>
                  <a:pt x="4367882" y="5211003"/>
                </a:cubicBezTo>
                <a:cubicBezTo>
                  <a:pt x="4365570" y="5188687"/>
                  <a:pt x="4368638" y="5184429"/>
                  <a:pt x="4362441" y="5176871"/>
                </a:cubicBezTo>
                <a:lnTo>
                  <a:pt x="4355121" y="5140605"/>
                </a:lnTo>
                <a:lnTo>
                  <a:pt x="4353716" y="3503001"/>
                </a:lnTo>
                <a:cubicBezTo>
                  <a:pt x="4359944" y="3484225"/>
                  <a:pt x="4361878" y="3334053"/>
                  <a:pt x="4355640" y="3340314"/>
                </a:cubicBezTo>
                <a:cubicBezTo>
                  <a:pt x="4354173" y="3261754"/>
                  <a:pt x="4355635" y="3165504"/>
                  <a:pt x="4354169" y="3086943"/>
                </a:cubicBezTo>
                <a:cubicBezTo>
                  <a:pt x="4338359" y="2741070"/>
                  <a:pt x="4351965" y="2383383"/>
                  <a:pt x="4350863" y="2031604"/>
                </a:cubicBezTo>
                <a:lnTo>
                  <a:pt x="4355379" y="1981807"/>
                </a:lnTo>
                <a:lnTo>
                  <a:pt x="4362696" y="1931205"/>
                </a:lnTo>
                <a:lnTo>
                  <a:pt x="4366817" y="1920397"/>
                </a:lnTo>
                <a:lnTo>
                  <a:pt x="4363276" y="1907788"/>
                </a:lnTo>
                <a:cubicBezTo>
                  <a:pt x="4362235" y="1906240"/>
                  <a:pt x="4361066" y="1904977"/>
                  <a:pt x="4359810" y="1904041"/>
                </a:cubicBezTo>
                <a:lnTo>
                  <a:pt x="4366646" y="1863789"/>
                </a:lnTo>
                <a:lnTo>
                  <a:pt x="4366834" y="1858923"/>
                </a:lnTo>
                <a:cubicBezTo>
                  <a:pt x="4366499" y="1847740"/>
                  <a:pt x="4366164" y="1836559"/>
                  <a:pt x="4365829" y="1825376"/>
                </a:cubicBezTo>
                <a:cubicBezTo>
                  <a:pt x="4364138" y="1808743"/>
                  <a:pt x="4362447" y="1792112"/>
                  <a:pt x="4360756" y="1775480"/>
                </a:cubicBezTo>
                <a:lnTo>
                  <a:pt x="4350764" y="1751897"/>
                </a:lnTo>
                <a:lnTo>
                  <a:pt x="4350710" y="1599932"/>
                </a:lnTo>
                <a:lnTo>
                  <a:pt x="4352750" y="1599691"/>
                </a:lnTo>
                <a:cubicBezTo>
                  <a:pt x="4354837" y="1590544"/>
                  <a:pt x="4347532" y="1561850"/>
                  <a:pt x="4362203" y="1564293"/>
                </a:cubicBezTo>
                <a:cubicBezTo>
                  <a:pt x="4361830" y="1558489"/>
                  <a:pt x="4360854" y="1552763"/>
                  <a:pt x="4359725" y="1546992"/>
                </a:cubicBezTo>
                <a:cubicBezTo>
                  <a:pt x="4359532" y="1545983"/>
                  <a:pt x="4359338" y="1544976"/>
                  <a:pt x="4359144" y="1543968"/>
                </a:cubicBezTo>
                <a:lnTo>
                  <a:pt x="4360158" y="1532722"/>
                </a:lnTo>
                <a:lnTo>
                  <a:pt x="4356271" y="1528488"/>
                </a:lnTo>
                <a:lnTo>
                  <a:pt x="4357838" y="1490397"/>
                </a:lnTo>
                <a:cubicBezTo>
                  <a:pt x="4368378" y="1474114"/>
                  <a:pt x="4363511" y="1443331"/>
                  <a:pt x="4368153" y="1417799"/>
                </a:cubicBezTo>
                <a:lnTo>
                  <a:pt x="4372393" y="1406611"/>
                </a:lnTo>
                <a:lnTo>
                  <a:pt x="4379105" y="1332589"/>
                </a:lnTo>
                <a:lnTo>
                  <a:pt x="4386422" y="1281989"/>
                </a:lnTo>
                <a:lnTo>
                  <a:pt x="4390544" y="1271180"/>
                </a:lnTo>
                <a:lnTo>
                  <a:pt x="4387002" y="1258572"/>
                </a:lnTo>
                <a:cubicBezTo>
                  <a:pt x="4385961" y="1257023"/>
                  <a:pt x="4384791" y="1255762"/>
                  <a:pt x="4383536" y="1254825"/>
                </a:cubicBezTo>
                <a:lnTo>
                  <a:pt x="4390372" y="1214574"/>
                </a:lnTo>
                <a:cubicBezTo>
                  <a:pt x="4390434" y="1212951"/>
                  <a:pt x="4390498" y="1211329"/>
                  <a:pt x="4390560" y="1209707"/>
                </a:cubicBezTo>
                <a:cubicBezTo>
                  <a:pt x="4390225" y="1198524"/>
                  <a:pt x="4389890" y="1187341"/>
                  <a:pt x="4389554" y="1176159"/>
                </a:cubicBezTo>
                <a:lnTo>
                  <a:pt x="4384483" y="1126265"/>
                </a:lnTo>
                <a:cubicBezTo>
                  <a:pt x="4380583" y="1109764"/>
                  <a:pt x="4364675" y="1094873"/>
                  <a:pt x="4372782" y="1074492"/>
                </a:cubicBezTo>
                <a:cubicBezTo>
                  <a:pt x="4363789" y="1079012"/>
                  <a:pt x="4375622" y="1050289"/>
                  <a:pt x="4368023" y="1044600"/>
                </a:cubicBezTo>
                <a:cubicBezTo>
                  <a:pt x="4361707" y="1041260"/>
                  <a:pt x="4363824" y="1031767"/>
                  <a:pt x="4362564" y="1023807"/>
                </a:cubicBezTo>
                <a:cubicBezTo>
                  <a:pt x="4356675" y="1016860"/>
                  <a:pt x="4356400" y="978351"/>
                  <a:pt x="4359409" y="965734"/>
                </a:cubicBezTo>
                <a:cubicBezTo>
                  <a:pt x="4371848" y="931184"/>
                  <a:pt x="4349421" y="895123"/>
                  <a:pt x="4358670" y="867324"/>
                </a:cubicBezTo>
                <a:cubicBezTo>
                  <a:pt x="4357527" y="844954"/>
                  <a:pt x="4354340" y="837765"/>
                  <a:pt x="4352551" y="831512"/>
                </a:cubicBezTo>
                <a:lnTo>
                  <a:pt x="4350436" y="830732"/>
                </a:lnTo>
                <a:lnTo>
                  <a:pt x="4350396" y="719189"/>
                </a:lnTo>
                <a:lnTo>
                  <a:pt x="4351552" y="711345"/>
                </a:lnTo>
                <a:cubicBezTo>
                  <a:pt x="4352655" y="703065"/>
                  <a:pt x="4353279" y="694974"/>
                  <a:pt x="4352358" y="687487"/>
                </a:cubicBezTo>
                <a:lnTo>
                  <a:pt x="4350384" y="682767"/>
                </a:lnTo>
                <a:lnTo>
                  <a:pt x="4350301" y="451435"/>
                </a:lnTo>
                <a:lnTo>
                  <a:pt x="4350733" y="447233"/>
                </a:lnTo>
                <a:cubicBezTo>
                  <a:pt x="4351729" y="434177"/>
                  <a:pt x="4352228" y="423628"/>
                  <a:pt x="4352222" y="418707"/>
                </a:cubicBezTo>
                <a:cubicBezTo>
                  <a:pt x="4351573" y="403283"/>
                  <a:pt x="4350922" y="387859"/>
                  <a:pt x="4350273" y="372435"/>
                </a:cubicBezTo>
                <a:lnTo>
                  <a:pt x="4350241" y="281168"/>
                </a:lnTo>
                <a:lnTo>
                  <a:pt x="4352388" y="257444"/>
                </a:lnTo>
                <a:cubicBezTo>
                  <a:pt x="4355951" y="239076"/>
                  <a:pt x="4361864" y="219783"/>
                  <a:pt x="4371298" y="198781"/>
                </a:cubicBezTo>
                <a:cubicBezTo>
                  <a:pt x="4371256" y="155921"/>
                  <a:pt x="4362839" y="169410"/>
                  <a:pt x="4353201" y="168246"/>
                </a:cubicBezTo>
                <a:lnTo>
                  <a:pt x="4350200" y="166698"/>
                </a:lnTo>
                <a:cubicBezTo>
                  <a:pt x="4350196" y="156123"/>
                  <a:pt x="4350193" y="145548"/>
                  <a:pt x="4350188" y="134972"/>
                </a:cubicBezTo>
                <a:lnTo>
                  <a:pt x="4321251" y="114809"/>
                </a:lnTo>
                <a:lnTo>
                  <a:pt x="3949065" y="115293"/>
                </a:lnTo>
                <a:lnTo>
                  <a:pt x="3121950" y="106657"/>
                </a:lnTo>
                <a:cubicBezTo>
                  <a:pt x="2485016" y="104616"/>
                  <a:pt x="452079" y="116014"/>
                  <a:pt x="127458" y="103043"/>
                </a:cubicBezTo>
                <a:close/>
                <a:moveTo>
                  <a:pt x="0" y="0"/>
                </a:moveTo>
                <a:lnTo>
                  <a:pt x="4457507" y="0"/>
                </a:lnTo>
                <a:lnTo>
                  <a:pt x="4457507" y="5515902"/>
                </a:lnTo>
                <a:lnTo>
                  <a:pt x="0" y="5515902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r="138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1EA-4C15-DA94-B327-FC2C787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41942"/>
            <a:ext cx="9493249" cy="885245"/>
          </a:xfrm>
        </p:spPr>
        <p:txBody>
          <a:bodyPr/>
          <a:lstStyle/>
          <a:p>
            <a:r>
              <a:rPr lang="en-DE" dirty="0"/>
              <a:t>Add your risks to the Risk Board</a:t>
            </a:r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6E266F29-2307-468D-F9AD-D22D27EE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248" y="2280680"/>
            <a:ext cx="7243151" cy="4006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F4EB9-4027-6FBD-DA8F-F0FBA059E316}"/>
              </a:ext>
            </a:extLst>
          </p:cNvPr>
          <p:cNvSpPr txBox="1"/>
          <p:nvPr/>
        </p:nvSpPr>
        <p:spPr>
          <a:xfrm>
            <a:off x="5493578" y="6322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73485-4C42-629A-D499-65B510DA6A45}"/>
              </a:ext>
            </a:extLst>
          </p:cNvPr>
          <p:cNvSpPr txBox="1"/>
          <p:nvPr/>
        </p:nvSpPr>
        <p:spPr>
          <a:xfrm>
            <a:off x="9587399" y="61805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43970-5CB3-7C41-4426-33D50D3543D9}"/>
              </a:ext>
            </a:extLst>
          </p:cNvPr>
          <p:cNvSpPr txBox="1"/>
          <p:nvPr/>
        </p:nvSpPr>
        <p:spPr>
          <a:xfrm>
            <a:off x="1998640" y="1951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F8ECD-514C-6151-C67C-2D7A1C4BF89F}"/>
              </a:ext>
            </a:extLst>
          </p:cNvPr>
          <p:cNvSpPr txBox="1"/>
          <p:nvPr/>
        </p:nvSpPr>
        <p:spPr>
          <a:xfrm>
            <a:off x="1874108" y="6295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88367-327E-6D2F-D0CE-687239BC6C6B}"/>
              </a:ext>
            </a:extLst>
          </p:cNvPr>
          <p:cNvSpPr txBox="1"/>
          <p:nvPr/>
        </p:nvSpPr>
        <p:spPr>
          <a:xfrm rot="16200000">
            <a:off x="1317198" y="40994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Propability</a:t>
            </a:r>
          </a:p>
        </p:txBody>
      </p:sp>
      <p:pic>
        <p:nvPicPr>
          <p:cNvPr id="4" name="Graphic 3" descr="Postit Notes with solid fill">
            <a:extLst>
              <a:ext uri="{FF2B5EF4-FFF2-40B4-BE49-F238E27FC236}">
                <a16:creationId xmlns:a16="http://schemas.microsoft.com/office/drawing/2014/main" id="{8E156481-27B5-2E8E-2763-6B55AE83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4983" y="3077262"/>
            <a:ext cx="1206843" cy="1206843"/>
          </a:xfrm>
          <a:prstGeom prst="rect">
            <a:avLst/>
          </a:prstGeom>
        </p:spPr>
      </p:pic>
      <p:pic>
        <p:nvPicPr>
          <p:cNvPr id="11" name="Graphic 10" descr="Postit Notes with solid fill">
            <a:extLst>
              <a:ext uri="{FF2B5EF4-FFF2-40B4-BE49-F238E27FC236}">
                <a16:creationId xmlns:a16="http://schemas.microsoft.com/office/drawing/2014/main" id="{4356E88F-C339-0C6D-95B0-4A0916EBF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988" y="4284105"/>
            <a:ext cx="1206843" cy="120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1E298-66E9-583C-3F2A-9F98F58DF253}"/>
              </a:ext>
            </a:extLst>
          </p:cNvPr>
          <p:cNvSpPr txBox="1"/>
          <p:nvPr/>
        </p:nvSpPr>
        <p:spPr>
          <a:xfrm rot="524354">
            <a:off x="1704565" y="1406027"/>
            <a:ext cx="5946732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not </a:t>
            </a:r>
            <a:r>
              <a:rPr lang="de-DE" dirty="0" err="1"/>
              <a:t>storted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and do relative </a:t>
            </a:r>
            <a:r>
              <a:rPr lang="de-DE" dirty="0" err="1"/>
              <a:t>estimation</a:t>
            </a:r>
            <a:r>
              <a:rPr lang="de-DE" dirty="0"/>
              <a:t> [1]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„Impact“ and „</a:t>
            </a:r>
            <a:r>
              <a:rPr lang="de-DE" dirty="0" err="1"/>
              <a:t>Propability</a:t>
            </a:r>
            <a:r>
              <a:rPr lang="de-DE" dirty="0"/>
              <a:t>“ [2]</a:t>
            </a:r>
            <a:br>
              <a:rPr lang="de-DE" dirty="0"/>
            </a:br>
            <a:br>
              <a:rPr lang="de-DE" dirty="0"/>
            </a:br>
            <a:r>
              <a:rPr lang="de-DE" dirty="0"/>
              <a:t>[1] </a:t>
            </a:r>
            <a:r>
              <a:rPr lang="de-DE" dirty="0">
                <a:hlinkClick r:id="rId6"/>
              </a:rPr>
              <a:t>https://www.agilealliance.org/glossary/relative-estimation</a:t>
            </a:r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7"/>
              </a:rPr>
              <a:t>https://riskstorming.com/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4517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1EA-4C15-DA94-B327-FC2C787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41942"/>
            <a:ext cx="9493249" cy="885245"/>
          </a:xfrm>
        </p:spPr>
        <p:txBody>
          <a:bodyPr/>
          <a:lstStyle/>
          <a:p>
            <a:r>
              <a:rPr lang="en-DE" dirty="0"/>
              <a:t>Add your risks to the Risk Board</a:t>
            </a:r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6E266F29-2307-468D-F9AD-D22D27EE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248" y="2280680"/>
            <a:ext cx="7243151" cy="4006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F4EB9-4027-6FBD-DA8F-F0FBA059E316}"/>
              </a:ext>
            </a:extLst>
          </p:cNvPr>
          <p:cNvSpPr txBox="1"/>
          <p:nvPr/>
        </p:nvSpPr>
        <p:spPr>
          <a:xfrm>
            <a:off x="5493578" y="6322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73485-4C42-629A-D499-65B510DA6A45}"/>
              </a:ext>
            </a:extLst>
          </p:cNvPr>
          <p:cNvSpPr txBox="1"/>
          <p:nvPr/>
        </p:nvSpPr>
        <p:spPr>
          <a:xfrm>
            <a:off x="9587399" y="61805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43970-5CB3-7C41-4426-33D50D3543D9}"/>
              </a:ext>
            </a:extLst>
          </p:cNvPr>
          <p:cNvSpPr txBox="1"/>
          <p:nvPr/>
        </p:nvSpPr>
        <p:spPr>
          <a:xfrm>
            <a:off x="1998640" y="1951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F8ECD-514C-6151-C67C-2D7A1C4BF89F}"/>
              </a:ext>
            </a:extLst>
          </p:cNvPr>
          <p:cNvSpPr txBox="1"/>
          <p:nvPr/>
        </p:nvSpPr>
        <p:spPr>
          <a:xfrm>
            <a:off x="1874108" y="6295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88367-327E-6D2F-D0CE-687239BC6C6B}"/>
              </a:ext>
            </a:extLst>
          </p:cNvPr>
          <p:cNvSpPr txBox="1"/>
          <p:nvPr/>
        </p:nvSpPr>
        <p:spPr>
          <a:xfrm rot="16200000">
            <a:off x="1317198" y="40994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Propability</a:t>
            </a:r>
          </a:p>
        </p:txBody>
      </p:sp>
    </p:spTree>
    <p:extLst>
      <p:ext uri="{BB962C8B-B14F-4D97-AF65-F5344CB8AC3E}">
        <p14:creationId xmlns:p14="http://schemas.microsoft.com/office/powerpoint/2010/main" val="216083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19E8-2D91-6939-179E-0E687D5D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6" y="365123"/>
            <a:ext cx="4594223" cy="1577975"/>
          </a:xfrm>
        </p:spPr>
        <p:txBody>
          <a:bodyPr>
            <a:normAutofit fontScale="90000"/>
          </a:bodyPr>
          <a:lstStyle/>
          <a:p>
            <a:r>
              <a:rPr lang="en-DE" dirty="0"/>
              <a:t>Identify your targets / Order your risks!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ACEFD6-481F-CBAE-36EE-CE0E290D7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599527"/>
              </p:ext>
            </p:extLst>
          </p:nvPr>
        </p:nvGraphicFramePr>
        <p:xfrm>
          <a:off x="5574526" y="365123"/>
          <a:ext cx="6293708" cy="596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274">
                  <a:extLst>
                    <a:ext uri="{9D8B030D-6E8A-4147-A177-3AD203B41FA5}">
                      <a16:colId xmlns:a16="http://schemas.microsoft.com/office/drawing/2014/main" val="404722127"/>
                    </a:ext>
                  </a:extLst>
                </a:gridCol>
                <a:gridCol w="5467434">
                  <a:extLst>
                    <a:ext uri="{9D8B030D-6E8A-4147-A177-3AD203B41FA5}">
                      <a16:colId xmlns:a16="http://schemas.microsoft.com/office/drawing/2014/main" val="3597852059"/>
                    </a:ext>
                  </a:extLst>
                </a:gridCol>
              </a:tblGrid>
              <a:tr h="535200">
                <a:tc>
                  <a:txBody>
                    <a:bodyPr/>
                    <a:lstStyle/>
                    <a:p>
                      <a:r>
                        <a:rPr lang="en-DE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42177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6165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60271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14679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41682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0492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508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80285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48727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91793"/>
                  </a:ext>
                </a:extLst>
              </a:tr>
              <a:tr h="542633">
                <a:tc>
                  <a:txBody>
                    <a:bodyPr/>
                    <a:lstStyle/>
                    <a:p>
                      <a:r>
                        <a:rPr lang="en-DE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74480"/>
                  </a:ext>
                </a:extLst>
              </a:tr>
            </a:tbl>
          </a:graphicData>
        </a:graphic>
      </p:graphicFrame>
      <p:pic>
        <p:nvPicPr>
          <p:cNvPr id="9218" name="Picture 2" descr="15 Memes um Englische IN ORDER TO zu lernen ⋆ Speakingo ⋆">
            <a:extLst>
              <a:ext uri="{FF2B5EF4-FFF2-40B4-BE49-F238E27FC236}">
                <a16:creationId xmlns:a16="http://schemas.microsoft.com/office/drawing/2014/main" id="{A42790FC-24E0-5A29-F1F9-88EFB9E0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3" y="2522151"/>
            <a:ext cx="4277276" cy="32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A20DA84-3279-6B6F-D80C-4BB43AF3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6" y="2645034"/>
            <a:ext cx="4861523" cy="29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1AD9-3307-65A1-D101-B011BC13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Create your strategy!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9D5F89-0778-1687-BC74-F8BB136E0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71625"/>
              </p:ext>
            </p:extLst>
          </p:nvPr>
        </p:nvGraphicFramePr>
        <p:xfrm>
          <a:off x="1219200" y="2317750"/>
          <a:ext cx="94932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>
                  <a:extLst>
                    <a:ext uri="{9D8B030D-6E8A-4147-A177-3AD203B41FA5}">
                      <a16:colId xmlns:a16="http://schemas.microsoft.com/office/drawing/2014/main" val="2395890021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568554934"/>
                    </a:ext>
                  </a:extLst>
                </a:gridCol>
                <a:gridCol w="2755557">
                  <a:extLst>
                    <a:ext uri="{9D8B030D-6E8A-4147-A177-3AD203B41FA5}">
                      <a16:colId xmlns:a16="http://schemas.microsoft.com/office/drawing/2014/main" val="1844654889"/>
                    </a:ext>
                  </a:extLst>
                </a:gridCol>
                <a:gridCol w="4002729">
                  <a:extLst>
                    <a:ext uri="{9D8B030D-6E8A-4147-A177-3AD203B41FA5}">
                      <a16:colId xmlns:a16="http://schemas.microsoft.com/office/drawing/2014/main" val="2503916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15%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85%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8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5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45055"/>
                  </a:ext>
                </a:extLst>
              </a:tr>
            </a:tbl>
          </a:graphicData>
        </a:graphic>
      </p:graphicFrame>
      <p:pic>
        <p:nvPicPr>
          <p:cNvPr id="10244" name="Picture 4">
            <a:extLst>
              <a:ext uri="{FF2B5EF4-FFF2-40B4-BE49-F238E27FC236}">
                <a16:creationId xmlns:a16="http://schemas.microsoft.com/office/drawing/2014/main" id="{62BD5262-D006-D669-A1D4-11DB3E38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264">
            <a:off x="7627934" y="1075696"/>
            <a:ext cx="2315353" cy="33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FEC7AAE3-7ADE-0F5B-57B8-0737C7CA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0339">
            <a:off x="5418135" y="1062928"/>
            <a:ext cx="5667825" cy="48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E0A54-DBC1-F1D4-5F6C-DD230E7B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55" y="751560"/>
            <a:ext cx="5192486" cy="1713651"/>
          </a:xfrm>
        </p:spPr>
        <p:txBody>
          <a:bodyPr anchor="ctr">
            <a:normAutofit/>
          </a:bodyPr>
          <a:lstStyle/>
          <a:p>
            <a:r>
              <a:rPr lang="en-DE" dirty="0"/>
              <a:t>Is our strategy </a:t>
            </a:r>
            <a:br>
              <a:rPr lang="en-DE" dirty="0"/>
            </a:br>
            <a:r>
              <a:rPr lang="en-GB" dirty="0"/>
              <a:t>successful</a:t>
            </a:r>
            <a:r>
              <a:rPr lang="en-DE" dirty="0"/>
              <a:t>?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69694CD-977B-18D4-6671-97058616E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4957"/>
          <a:stretch/>
        </p:blipFill>
        <p:spPr bwMode="auto">
          <a:xfrm rot="159512">
            <a:off x="5412909" y="1068457"/>
            <a:ext cx="5658176" cy="48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3FDF43E-07CC-0E0B-4B8E-FA7664968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r="378"/>
          <a:stretch/>
        </p:blipFill>
        <p:spPr bwMode="auto">
          <a:xfrm rot="173236">
            <a:off x="5448751" y="988078"/>
            <a:ext cx="5735506" cy="49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8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 human-like figure wearing sunglasses holds a shotgun while on a motorcycle. The tagline reads &quot;It's nothing personal.&quot; followed by the film's title and credits and rating at the bottom.">
            <a:extLst>
              <a:ext uri="{FF2B5EF4-FFF2-40B4-BE49-F238E27FC236}">
                <a16:creationId xmlns:a16="http://schemas.microsoft.com/office/drawing/2014/main" id="{5B79DAA7-A3A6-1FBA-8B92-5328DE32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1251">
            <a:off x="6145152" y="667751"/>
            <a:ext cx="3536613" cy="52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A0AF7-D118-3D03-361E-7FB15E4B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60" y="1295400"/>
            <a:ext cx="4243330" cy="2931543"/>
          </a:xfrm>
        </p:spPr>
        <p:txBody>
          <a:bodyPr>
            <a:normAutofit/>
          </a:bodyPr>
          <a:lstStyle/>
          <a:p>
            <a:r>
              <a:rPr lang="en-DE" sz="4000" dirty="0"/>
              <a:t>Risk Storming / Pre Mortem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3B6E-E693-1643-3FB8-E4E48FCE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45" y="5155950"/>
            <a:ext cx="2945316" cy="1069795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Name:</a:t>
            </a:r>
          </a:p>
          <a:p>
            <a:r>
              <a:rPr lang="en-DE" dirty="0">
                <a:solidFill>
                  <a:srgbClr val="FFFFFF"/>
                </a:solidFill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05832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C90-4489-4CC2-0FE1-95C5293E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Rate the results,</a:t>
            </a:r>
            <a:br>
              <a:rPr lang="en-DE" dirty="0"/>
            </a:br>
            <a:r>
              <a:rPr lang="en-DE" dirty="0"/>
              <a:t> and the workshop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D6F1B-E940-F9DD-6A65-C5A4006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036">
            <a:off x="8600303" y="2100447"/>
            <a:ext cx="315261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7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8CBEF53-5E8C-4B43-BBC9-08804F19F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164640F-5D78-40A4-80A2-1C18187DC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6230"/>
            <a:ext cx="9835763" cy="1609717"/>
          </a:xfrm>
          <a:custGeom>
            <a:avLst/>
            <a:gdLst>
              <a:gd name="connsiteX0" fmla="*/ 0 w 9835763"/>
              <a:gd name="connsiteY0" fmla="*/ 0 h 1609717"/>
              <a:gd name="connsiteX1" fmla="*/ 1111 w 9835763"/>
              <a:gd name="connsiteY1" fmla="*/ 212 h 1609717"/>
              <a:gd name="connsiteX2" fmla="*/ 392257 w 9835763"/>
              <a:gd name="connsiteY2" fmla="*/ 134440 h 1609717"/>
              <a:gd name="connsiteX3" fmla="*/ 811197 w 9835763"/>
              <a:gd name="connsiteY3" fmla="*/ 249778 h 1609717"/>
              <a:gd name="connsiteX4" fmla="*/ 1028878 w 9835763"/>
              <a:gd name="connsiteY4" fmla="*/ 290782 h 1609717"/>
              <a:gd name="connsiteX5" fmla="*/ 1256602 w 9835763"/>
              <a:gd name="connsiteY5" fmla="*/ 291330 h 1609717"/>
              <a:gd name="connsiteX6" fmla="*/ 1417994 w 9835763"/>
              <a:gd name="connsiteY6" fmla="*/ 314834 h 1609717"/>
              <a:gd name="connsiteX7" fmla="*/ 1580407 w 9835763"/>
              <a:gd name="connsiteY7" fmla="*/ 293756 h 1609717"/>
              <a:gd name="connsiteX8" fmla="*/ 1699587 w 9835763"/>
              <a:gd name="connsiteY8" fmla="*/ 298487 h 1609717"/>
              <a:gd name="connsiteX9" fmla="*/ 1819153 w 9835763"/>
              <a:gd name="connsiteY9" fmla="*/ 312205 h 1609717"/>
              <a:gd name="connsiteX10" fmla="*/ 1899974 w 9835763"/>
              <a:gd name="connsiteY10" fmla="*/ 341168 h 1609717"/>
              <a:gd name="connsiteX11" fmla="*/ 2225645 w 9835763"/>
              <a:gd name="connsiteY11" fmla="*/ 388316 h 1609717"/>
              <a:gd name="connsiteX12" fmla="*/ 2377125 w 9835763"/>
              <a:gd name="connsiteY12" fmla="*/ 406826 h 1609717"/>
              <a:gd name="connsiteX13" fmla="*/ 2571776 w 9835763"/>
              <a:gd name="connsiteY13" fmla="*/ 420517 h 1609717"/>
              <a:gd name="connsiteX14" fmla="*/ 2801812 w 9835763"/>
              <a:gd name="connsiteY14" fmla="*/ 447169 h 1609717"/>
              <a:gd name="connsiteX15" fmla="*/ 2866970 w 9835763"/>
              <a:gd name="connsiteY15" fmla="*/ 442677 h 1609717"/>
              <a:gd name="connsiteX16" fmla="*/ 2890496 w 9835763"/>
              <a:gd name="connsiteY16" fmla="*/ 448445 h 1609717"/>
              <a:gd name="connsiteX17" fmla="*/ 2890496 w 9835763"/>
              <a:gd name="connsiteY17" fmla="*/ 432762 h 1609717"/>
              <a:gd name="connsiteX18" fmla="*/ 5957290 w 9835763"/>
              <a:gd name="connsiteY18" fmla="*/ 432762 h 1609717"/>
              <a:gd name="connsiteX19" fmla="*/ 5957290 w 9835763"/>
              <a:gd name="connsiteY19" fmla="*/ 699005 h 1609717"/>
              <a:gd name="connsiteX20" fmla="*/ 6038450 w 9835763"/>
              <a:gd name="connsiteY20" fmla="*/ 700183 h 1609717"/>
              <a:gd name="connsiteX21" fmla="*/ 6117053 w 9835763"/>
              <a:gd name="connsiteY21" fmla="*/ 697472 h 1609717"/>
              <a:gd name="connsiteX22" fmla="*/ 6126761 w 9835763"/>
              <a:gd name="connsiteY22" fmla="*/ 699052 h 1609717"/>
              <a:gd name="connsiteX23" fmla="*/ 6172925 w 9835763"/>
              <a:gd name="connsiteY23" fmla="*/ 702808 h 1609717"/>
              <a:gd name="connsiteX24" fmla="*/ 6293871 w 9835763"/>
              <a:gd name="connsiteY24" fmla="*/ 705962 h 1609717"/>
              <a:gd name="connsiteX25" fmla="*/ 6338488 w 9835763"/>
              <a:gd name="connsiteY25" fmla="*/ 712755 h 1609717"/>
              <a:gd name="connsiteX26" fmla="*/ 6462785 w 9835763"/>
              <a:gd name="connsiteY26" fmla="*/ 726942 h 1609717"/>
              <a:gd name="connsiteX27" fmla="*/ 6589112 w 9835763"/>
              <a:gd name="connsiteY27" fmla="*/ 756117 h 1609717"/>
              <a:gd name="connsiteX28" fmla="*/ 6987553 w 9835763"/>
              <a:gd name="connsiteY28" fmla="*/ 828262 h 1609717"/>
              <a:gd name="connsiteX29" fmla="*/ 7164900 w 9835763"/>
              <a:gd name="connsiteY29" fmla="*/ 876714 h 1609717"/>
              <a:gd name="connsiteX30" fmla="*/ 7292144 w 9835763"/>
              <a:gd name="connsiteY30" fmla="*/ 932378 h 1609717"/>
              <a:gd name="connsiteX31" fmla="*/ 7419370 w 9835763"/>
              <a:gd name="connsiteY31" fmla="*/ 1003518 h 1609717"/>
              <a:gd name="connsiteX32" fmla="*/ 7657827 w 9835763"/>
              <a:gd name="connsiteY32" fmla="*/ 1054612 h 1609717"/>
              <a:gd name="connsiteX33" fmla="*/ 7797055 w 9835763"/>
              <a:gd name="connsiteY33" fmla="*/ 1095411 h 1609717"/>
              <a:gd name="connsiteX34" fmla="*/ 8035575 w 9835763"/>
              <a:gd name="connsiteY34" fmla="*/ 1149601 h 1609717"/>
              <a:gd name="connsiteX35" fmla="*/ 8241403 w 9835763"/>
              <a:gd name="connsiteY35" fmla="*/ 1214740 h 1609717"/>
              <a:gd name="connsiteX36" fmla="*/ 8420736 w 9835763"/>
              <a:gd name="connsiteY36" fmla="*/ 1255139 h 1609717"/>
              <a:gd name="connsiteX37" fmla="*/ 8717072 w 9835763"/>
              <a:gd name="connsiteY37" fmla="*/ 1385121 h 1609717"/>
              <a:gd name="connsiteX38" fmla="*/ 8925604 w 9835763"/>
              <a:gd name="connsiteY38" fmla="*/ 1429119 h 1609717"/>
              <a:gd name="connsiteX39" fmla="*/ 9124308 w 9835763"/>
              <a:gd name="connsiteY39" fmla="*/ 1469400 h 1609717"/>
              <a:gd name="connsiteX40" fmla="*/ 9346955 w 9835763"/>
              <a:gd name="connsiteY40" fmla="*/ 1477944 h 1609717"/>
              <a:gd name="connsiteX41" fmla="*/ 9443192 w 9835763"/>
              <a:gd name="connsiteY41" fmla="*/ 1512491 h 1609717"/>
              <a:gd name="connsiteX42" fmla="*/ 9723412 w 9835763"/>
              <a:gd name="connsiteY42" fmla="*/ 1577516 h 1609717"/>
              <a:gd name="connsiteX43" fmla="*/ 9777119 w 9835763"/>
              <a:gd name="connsiteY43" fmla="*/ 1588862 h 1609717"/>
              <a:gd name="connsiteX44" fmla="*/ 9835763 w 9835763"/>
              <a:gd name="connsiteY44" fmla="*/ 1609717 h 1609717"/>
              <a:gd name="connsiteX45" fmla="*/ 0 w 9835763"/>
              <a:gd name="connsiteY45" fmla="*/ 1609717 h 1609717"/>
              <a:gd name="connsiteX0" fmla="*/ 0 w 9835763"/>
              <a:gd name="connsiteY0" fmla="*/ 0 h 1609717"/>
              <a:gd name="connsiteX1" fmla="*/ 1111 w 9835763"/>
              <a:gd name="connsiteY1" fmla="*/ 212 h 1609717"/>
              <a:gd name="connsiteX2" fmla="*/ 392257 w 9835763"/>
              <a:gd name="connsiteY2" fmla="*/ 134440 h 1609717"/>
              <a:gd name="connsiteX3" fmla="*/ 811197 w 9835763"/>
              <a:gd name="connsiteY3" fmla="*/ 249778 h 1609717"/>
              <a:gd name="connsiteX4" fmla="*/ 1028878 w 9835763"/>
              <a:gd name="connsiteY4" fmla="*/ 290782 h 1609717"/>
              <a:gd name="connsiteX5" fmla="*/ 1256602 w 9835763"/>
              <a:gd name="connsiteY5" fmla="*/ 291330 h 1609717"/>
              <a:gd name="connsiteX6" fmla="*/ 1417994 w 9835763"/>
              <a:gd name="connsiteY6" fmla="*/ 314834 h 1609717"/>
              <a:gd name="connsiteX7" fmla="*/ 1580407 w 9835763"/>
              <a:gd name="connsiteY7" fmla="*/ 293756 h 1609717"/>
              <a:gd name="connsiteX8" fmla="*/ 1699587 w 9835763"/>
              <a:gd name="connsiteY8" fmla="*/ 298487 h 1609717"/>
              <a:gd name="connsiteX9" fmla="*/ 1819153 w 9835763"/>
              <a:gd name="connsiteY9" fmla="*/ 312205 h 1609717"/>
              <a:gd name="connsiteX10" fmla="*/ 1899974 w 9835763"/>
              <a:gd name="connsiteY10" fmla="*/ 341168 h 1609717"/>
              <a:gd name="connsiteX11" fmla="*/ 2225645 w 9835763"/>
              <a:gd name="connsiteY11" fmla="*/ 388316 h 1609717"/>
              <a:gd name="connsiteX12" fmla="*/ 2377125 w 9835763"/>
              <a:gd name="connsiteY12" fmla="*/ 406826 h 1609717"/>
              <a:gd name="connsiteX13" fmla="*/ 2571776 w 9835763"/>
              <a:gd name="connsiteY13" fmla="*/ 420517 h 1609717"/>
              <a:gd name="connsiteX14" fmla="*/ 2801812 w 9835763"/>
              <a:gd name="connsiteY14" fmla="*/ 447169 h 1609717"/>
              <a:gd name="connsiteX15" fmla="*/ 2866970 w 9835763"/>
              <a:gd name="connsiteY15" fmla="*/ 442677 h 1609717"/>
              <a:gd name="connsiteX16" fmla="*/ 2890496 w 9835763"/>
              <a:gd name="connsiteY16" fmla="*/ 448445 h 1609717"/>
              <a:gd name="connsiteX17" fmla="*/ 2890496 w 9835763"/>
              <a:gd name="connsiteY17" fmla="*/ 432762 h 1609717"/>
              <a:gd name="connsiteX18" fmla="*/ 5223579 w 9835763"/>
              <a:gd name="connsiteY18" fmla="*/ 695584 h 1609717"/>
              <a:gd name="connsiteX19" fmla="*/ 5957290 w 9835763"/>
              <a:gd name="connsiteY19" fmla="*/ 699005 h 1609717"/>
              <a:gd name="connsiteX20" fmla="*/ 6038450 w 9835763"/>
              <a:gd name="connsiteY20" fmla="*/ 700183 h 1609717"/>
              <a:gd name="connsiteX21" fmla="*/ 6117053 w 9835763"/>
              <a:gd name="connsiteY21" fmla="*/ 697472 h 1609717"/>
              <a:gd name="connsiteX22" fmla="*/ 6126761 w 9835763"/>
              <a:gd name="connsiteY22" fmla="*/ 699052 h 1609717"/>
              <a:gd name="connsiteX23" fmla="*/ 6172925 w 9835763"/>
              <a:gd name="connsiteY23" fmla="*/ 702808 h 1609717"/>
              <a:gd name="connsiteX24" fmla="*/ 6293871 w 9835763"/>
              <a:gd name="connsiteY24" fmla="*/ 705962 h 1609717"/>
              <a:gd name="connsiteX25" fmla="*/ 6338488 w 9835763"/>
              <a:gd name="connsiteY25" fmla="*/ 712755 h 1609717"/>
              <a:gd name="connsiteX26" fmla="*/ 6462785 w 9835763"/>
              <a:gd name="connsiteY26" fmla="*/ 726942 h 1609717"/>
              <a:gd name="connsiteX27" fmla="*/ 6589112 w 9835763"/>
              <a:gd name="connsiteY27" fmla="*/ 756117 h 1609717"/>
              <a:gd name="connsiteX28" fmla="*/ 6987553 w 9835763"/>
              <a:gd name="connsiteY28" fmla="*/ 828262 h 1609717"/>
              <a:gd name="connsiteX29" fmla="*/ 7164900 w 9835763"/>
              <a:gd name="connsiteY29" fmla="*/ 876714 h 1609717"/>
              <a:gd name="connsiteX30" fmla="*/ 7292144 w 9835763"/>
              <a:gd name="connsiteY30" fmla="*/ 932378 h 1609717"/>
              <a:gd name="connsiteX31" fmla="*/ 7419370 w 9835763"/>
              <a:gd name="connsiteY31" fmla="*/ 1003518 h 1609717"/>
              <a:gd name="connsiteX32" fmla="*/ 7657827 w 9835763"/>
              <a:gd name="connsiteY32" fmla="*/ 1054612 h 1609717"/>
              <a:gd name="connsiteX33" fmla="*/ 7797055 w 9835763"/>
              <a:gd name="connsiteY33" fmla="*/ 1095411 h 1609717"/>
              <a:gd name="connsiteX34" fmla="*/ 8035575 w 9835763"/>
              <a:gd name="connsiteY34" fmla="*/ 1149601 h 1609717"/>
              <a:gd name="connsiteX35" fmla="*/ 8241403 w 9835763"/>
              <a:gd name="connsiteY35" fmla="*/ 1214740 h 1609717"/>
              <a:gd name="connsiteX36" fmla="*/ 8420736 w 9835763"/>
              <a:gd name="connsiteY36" fmla="*/ 1255139 h 1609717"/>
              <a:gd name="connsiteX37" fmla="*/ 8717072 w 9835763"/>
              <a:gd name="connsiteY37" fmla="*/ 1385121 h 1609717"/>
              <a:gd name="connsiteX38" fmla="*/ 8925604 w 9835763"/>
              <a:gd name="connsiteY38" fmla="*/ 1429119 h 1609717"/>
              <a:gd name="connsiteX39" fmla="*/ 9124308 w 9835763"/>
              <a:gd name="connsiteY39" fmla="*/ 1469400 h 1609717"/>
              <a:gd name="connsiteX40" fmla="*/ 9346955 w 9835763"/>
              <a:gd name="connsiteY40" fmla="*/ 1477944 h 1609717"/>
              <a:gd name="connsiteX41" fmla="*/ 9443192 w 9835763"/>
              <a:gd name="connsiteY41" fmla="*/ 1512491 h 1609717"/>
              <a:gd name="connsiteX42" fmla="*/ 9723412 w 9835763"/>
              <a:gd name="connsiteY42" fmla="*/ 1577516 h 1609717"/>
              <a:gd name="connsiteX43" fmla="*/ 9777119 w 9835763"/>
              <a:gd name="connsiteY43" fmla="*/ 1588862 h 1609717"/>
              <a:gd name="connsiteX44" fmla="*/ 9835763 w 9835763"/>
              <a:gd name="connsiteY44" fmla="*/ 1609717 h 1609717"/>
              <a:gd name="connsiteX45" fmla="*/ 0 w 9835763"/>
              <a:gd name="connsiteY45" fmla="*/ 1609717 h 1609717"/>
              <a:gd name="connsiteX46" fmla="*/ 0 w 9835763"/>
              <a:gd name="connsiteY46" fmla="*/ 0 h 1609717"/>
              <a:gd name="connsiteX0" fmla="*/ 0 w 9835763"/>
              <a:gd name="connsiteY0" fmla="*/ 0 h 1609717"/>
              <a:gd name="connsiteX1" fmla="*/ 1111 w 9835763"/>
              <a:gd name="connsiteY1" fmla="*/ 212 h 1609717"/>
              <a:gd name="connsiteX2" fmla="*/ 392257 w 9835763"/>
              <a:gd name="connsiteY2" fmla="*/ 134440 h 1609717"/>
              <a:gd name="connsiteX3" fmla="*/ 811197 w 9835763"/>
              <a:gd name="connsiteY3" fmla="*/ 249778 h 1609717"/>
              <a:gd name="connsiteX4" fmla="*/ 1028878 w 9835763"/>
              <a:gd name="connsiteY4" fmla="*/ 290782 h 1609717"/>
              <a:gd name="connsiteX5" fmla="*/ 1256602 w 9835763"/>
              <a:gd name="connsiteY5" fmla="*/ 291330 h 1609717"/>
              <a:gd name="connsiteX6" fmla="*/ 1417994 w 9835763"/>
              <a:gd name="connsiteY6" fmla="*/ 314834 h 1609717"/>
              <a:gd name="connsiteX7" fmla="*/ 1580407 w 9835763"/>
              <a:gd name="connsiteY7" fmla="*/ 293756 h 1609717"/>
              <a:gd name="connsiteX8" fmla="*/ 1699587 w 9835763"/>
              <a:gd name="connsiteY8" fmla="*/ 298487 h 1609717"/>
              <a:gd name="connsiteX9" fmla="*/ 1819153 w 9835763"/>
              <a:gd name="connsiteY9" fmla="*/ 312205 h 1609717"/>
              <a:gd name="connsiteX10" fmla="*/ 1899974 w 9835763"/>
              <a:gd name="connsiteY10" fmla="*/ 341168 h 1609717"/>
              <a:gd name="connsiteX11" fmla="*/ 2225645 w 9835763"/>
              <a:gd name="connsiteY11" fmla="*/ 388316 h 1609717"/>
              <a:gd name="connsiteX12" fmla="*/ 2377125 w 9835763"/>
              <a:gd name="connsiteY12" fmla="*/ 406826 h 1609717"/>
              <a:gd name="connsiteX13" fmla="*/ 2571776 w 9835763"/>
              <a:gd name="connsiteY13" fmla="*/ 420517 h 1609717"/>
              <a:gd name="connsiteX14" fmla="*/ 2801812 w 9835763"/>
              <a:gd name="connsiteY14" fmla="*/ 447169 h 1609717"/>
              <a:gd name="connsiteX15" fmla="*/ 2866970 w 9835763"/>
              <a:gd name="connsiteY15" fmla="*/ 442677 h 1609717"/>
              <a:gd name="connsiteX16" fmla="*/ 2890496 w 9835763"/>
              <a:gd name="connsiteY16" fmla="*/ 448445 h 1609717"/>
              <a:gd name="connsiteX17" fmla="*/ 5223579 w 9835763"/>
              <a:gd name="connsiteY17" fmla="*/ 695584 h 1609717"/>
              <a:gd name="connsiteX18" fmla="*/ 5957290 w 9835763"/>
              <a:gd name="connsiteY18" fmla="*/ 699005 h 1609717"/>
              <a:gd name="connsiteX19" fmla="*/ 6038450 w 9835763"/>
              <a:gd name="connsiteY19" fmla="*/ 700183 h 1609717"/>
              <a:gd name="connsiteX20" fmla="*/ 6117053 w 9835763"/>
              <a:gd name="connsiteY20" fmla="*/ 697472 h 1609717"/>
              <a:gd name="connsiteX21" fmla="*/ 6126761 w 9835763"/>
              <a:gd name="connsiteY21" fmla="*/ 699052 h 1609717"/>
              <a:gd name="connsiteX22" fmla="*/ 6172925 w 9835763"/>
              <a:gd name="connsiteY22" fmla="*/ 702808 h 1609717"/>
              <a:gd name="connsiteX23" fmla="*/ 6293871 w 9835763"/>
              <a:gd name="connsiteY23" fmla="*/ 705962 h 1609717"/>
              <a:gd name="connsiteX24" fmla="*/ 6338488 w 9835763"/>
              <a:gd name="connsiteY24" fmla="*/ 712755 h 1609717"/>
              <a:gd name="connsiteX25" fmla="*/ 6462785 w 9835763"/>
              <a:gd name="connsiteY25" fmla="*/ 726942 h 1609717"/>
              <a:gd name="connsiteX26" fmla="*/ 6589112 w 9835763"/>
              <a:gd name="connsiteY26" fmla="*/ 756117 h 1609717"/>
              <a:gd name="connsiteX27" fmla="*/ 6987553 w 9835763"/>
              <a:gd name="connsiteY27" fmla="*/ 828262 h 1609717"/>
              <a:gd name="connsiteX28" fmla="*/ 7164900 w 9835763"/>
              <a:gd name="connsiteY28" fmla="*/ 876714 h 1609717"/>
              <a:gd name="connsiteX29" fmla="*/ 7292144 w 9835763"/>
              <a:gd name="connsiteY29" fmla="*/ 932378 h 1609717"/>
              <a:gd name="connsiteX30" fmla="*/ 7419370 w 9835763"/>
              <a:gd name="connsiteY30" fmla="*/ 1003518 h 1609717"/>
              <a:gd name="connsiteX31" fmla="*/ 7657827 w 9835763"/>
              <a:gd name="connsiteY31" fmla="*/ 1054612 h 1609717"/>
              <a:gd name="connsiteX32" fmla="*/ 7797055 w 9835763"/>
              <a:gd name="connsiteY32" fmla="*/ 1095411 h 1609717"/>
              <a:gd name="connsiteX33" fmla="*/ 8035575 w 9835763"/>
              <a:gd name="connsiteY33" fmla="*/ 1149601 h 1609717"/>
              <a:gd name="connsiteX34" fmla="*/ 8241403 w 9835763"/>
              <a:gd name="connsiteY34" fmla="*/ 1214740 h 1609717"/>
              <a:gd name="connsiteX35" fmla="*/ 8420736 w 9835763"/>
              <a:gd name="connsiteY35" fmla="*/ 1255139 h 1609717"/>
              <a:gd name="connsiteX36" fmla="*/ 8717072 w 9835763"/>
              <a:gd name="connsiteY36" fmla="*/ 1385121 h 1609717"/>
              <a:gd name="connsiteX37" fmla="*/ 8925604 w 9835763"/>
              <a:gd name="connsiteY37" fmla="*/ 1429119 h 1609717"/>
              <a:gd name="connsiteX38" fmla="*/ 9124308 w 9835763"/>
              <a:gd name="connsiteY38" fmla="*/ 1469400 h 1609717"/>
              <a:gd name="connsiteX39" fmla="*/ 9346955 w 9835763"/>
              <a:gd name="connsiteY39" fmla="*/ 1477944 h 1609717"/>
              <a:gd name="connsiteX40" fmla="*/ 9443192 w 9835763"/>
              <a:gd name="connsiteY40" fmla="*/ 1512491 h 1609717"/>
              <a:gd name="connsiteX41" fmla="*/ 9723412 w 9835763"/>
              <a:gd name="connsiteY41" fmla="*/ 1577516 h 1609717"/>
              <a:gd name="connsiteX42" fmla="*/ 9777119 w 9835763"/>
              <a:gd name="connsiteY42" fmla="*/ 1588862 h 1609717"/>
              <a:gd name="connsiteX43" fmla="*/ 9835763 w 9835763"/>
              <a:gd name="connsiteY43" fmla="*/ 1609717 h 1609717"/>
              <a:gd name="connsiteX44" fmla="*/ 0 w 9835763"/>
              <a:gd name="connsiteY44" fmla="*/ 1609717 h 1609717"/>
              <a:gd name="connsiteX45" fmla="*/ 0 w 9835763"/>
              <a:gd name="connsiteY45" fmla="*/ 0 h 1609717"/>
              <a:gd name="connsiteX0" fmla="*/ 0 w 9835763"/>
              <a:gd name="connsiteY0" fmla="*/ 0 h 1609717"/>
              <a:gd name="connsiteX1" fmla="*/ 1111 w 9835763"/>
              <a:gd name="connsiteY1" fmla="*/ 212 h 1609717"/>
              <a:gd name="connsiteX2" fmla="*/ 392257 w 9835763"/>
              <a:gd name="connsiteY2" fmla="*/ 134440 h 1609717"/>
              <a:gd name="connsiteX3" fmla="*/ 811197 w 9835763"/>
              <a:gd name="connsiteY3" fmla="*/ 249778 h 1609717"/>
              <a:gd name="connsiteX4" fmla="*/ 1028878 w 9835763"/>
              <a:gd name="connsiteY4" fmla="*/ 290782 h 1609717"/>
              <a:gd name="connsiteX5" fmla="*/ 1256602 w 9835763"/>
              <a:gd name="connsiteY5" fmla="*/ 291330 h 1609717"/>
              <a:gd name="connsiteX6" fmla="*/ 1417994 w 9835763"/>
              <a:gd name="connsiteY6" fmla="*/ 314834 h 1609717"/>
              <a:gd name="connsiteX7" fmla="*/ 1580407 w 9835763"/>
              <a:gd name="connsiteY7" fmla="*/ 293756 h 1609717"/>
              <a:gd name="connsiteX8" fmla="*/ 1699587 w 9835763"/>
              <a:gd name="connsiteY8" fmla="*/ 298487 h 1609717"/>
              <a:gd name="connsiteX9" fmla="*/ 1819153 w 9835763"/>
              <a:gd name="connsiteY9" fmla="*/ 312205 h 1609717"/>
              <a:gd name="connsiteX10" fmla="*/ 1899974 w 9835763"/>
              <a:gd name="connsiteY10" fmla="*/ 341168 h 1609717"/>
              <a:gd name="connsiteX11" fmla="*/ 2225645 w 9835763"/>
              <a:gd name="connsiteY11" fmla="*/ 388316 h 1609717"/>
              <a:gd name="connsiteX12" fmla="*/ 2377125 w 9835763"/>
              <a:gd name="connsiteY12" fmla="*/ 406826 h 1609717"/>
              <a:gd name="connsiteX13" fmla="*/ 2571776 w 9835763"/>
              <a:gd name="connsiteY13" fmla="*/ 420517 h 1609717"/>
              <a:gd name="connsiteX14" fmla="*/ 2801812 w 9835763"/>
              <a:gd name="connsiteY14" fmla="*/ 447169 h 1609717"/>
              <a:gd name="connsiteX15" fmla="*/ 2866970 w 9835763"/>
              <a:gd name="connsiteY15" fmla="*/ 442677 h 1609717"/>
              <a:gd name="connsiteX16" fmla="*/ 3416139 w 9835763"/>
              <a:gd name="connsiteY16" fmla="*/ 579856 h 1609717"/>
              <a:gd name="connsiteX17" fmla="*/ 5223579 w 9835763"/>
              <a:gd name="connsiteY17" fmla="*/ 695584 h 1609717"/>
              <a:gd name="connsiteX18" fmla="*/ 5957290 w 9835763"/>
              <a:gd name="connsiteY18" fmla="*/ 699005 h 1609717"/>
              <a:gd name="connsiteX19" fmla="*/ 6038450 w 9835763"/>
              <a:gd name="connsiteY19" fmla="*/ 700183 h 1609717"/>
              <a:gd name="connsiteX20" fmla="*/ 6117053 w 9835763"/>
              <a:gd name="connsiteY20" fmla="*/ 697472 h 1609717"/>
              <a:gd name="connsiteX21" fmla="*/ 6126761 w 9835763"/>
              <a:gd name="connsiteY21" fmla="*/ 699052 h 1609717"/>
              <a:gd name="connsiteX22" fmla="*/ 6172925 w 9835763"/>
              <a:gd name="connsiteY22" fmla="*/ 702808 h 1609717"/>
              <a:gd name="connsiteX23" fmla="*/ 6293871 w 9835763"/>
              <a:gd name="connsiteY23" fmla="*/ 705962 h 1609717"/>
              <a:gd name="connsiteX24" fmla="*/ 6338488 w 9835763"/>
              <a:gd name="connsiteY24" fmla="*/ 712755 h 1609717"/>
              <a:gd name="connsiteX25" fmla="*/ 6462785 w 9835763"/>
              <a:gd name="connsiteY25" fmla="*/ 726942 h 1609717"/>
              <a:gd name="connsiteX26" fmla="*/ 6589112 w 9835763"/>
              <a:gd name="connsiteY26" fmla="*/ 756117 h 1609717"/>
              <a:gd name="connsiteX27" fmla="*/ 6987553 w 9835763"/>
              <a:gd name="connsiteY27" fmla="*/ 828262 h 1609717"/>
              <a:gd name="connsiteX28" fmla="*/ 7164900 w 9835763"/>
              <a:gd name="connsiteY28" fmla="*/ 876714 h 1609717"/>
              <a:gd name="connsiteX29" fmla="*/ 7292144 w 9835763"/>
              <a:gd name="connsiteY29" fmla="*/ 932378 h 1609717"/>
              <a:gd name="connsiteX30" fmla="*/ 7419370 w 9835763"/>
              <a:gd name="connsiteY30" fmla="*/ 1003518 h 1609717"/>
              <a:gd name="connsiteX31" fmla="*/ 7657827 w 9835763"/>
              <a:gd name="connsiteY31" fmla="*/ 1054612 h 1609717"/>
              <a:gd name="connsiteX32" fmla="*/ 7797055 w 9835763"/>
              <a:gd name="connsiteY32" fmla="*/ 1095411 h 1609717"/>
              <a:gd name="connsiteX33" fmla="*/ 8035575 w 9835763"/>
              <a:gd name="connsiteY33" fmla="*/ 1149601 h 1609717"/>
              <a:gd name="connsiteX34" fmla="*/ 8241403 w 9835763"/>
              <a:gd name="connsiteY34" fmla="*/ 1214740 h 1609717"/>
              <a:gd name="connsiteX35" fmla="*/ 8420736 w 9835763"/>
              <a:gd name="connsiteY35" fmla="*/ 1255139 h 1609717"/>
              <a:gd name="connsiteX36" fmla="*/ 8717072 w 9835763"/>
              <a:gd name="connsiteY36" fmla="*/ 1385121 h 1609717"/>
              <a:gd name="connsiteX37" fmla="*/ 8925604 w 9835763"/>
              <a:gd name="connsiteY37" fmla="*/ 1429119 h 1609717"/>
              <a:gd name="connsiteX38" fmla="*/ 9124308 w 9835763"/>
              <a:gd name="connsiteY38" fmla="*/ 1469400 h 1609717"/>
              <a:gd name="connsiteX39" fmla="*/ 9346955 w 9835763"/>
              <a:gd name="connsiteY39" fmla="*/ 1477944 h 1609717"/>
              <a:gd name="connsiteX40" fmla="*/ 9443192 w 9835763"/>
              <a:gd name="connsiteY40" fmla="*/ 1512491 h 1609717"/>
              <a:gd name="connsiteX41" fmla="*/ 9723412 w 9835763"/>
              <a:gd name="connsiteY41" fmla="*/ 1577516 h 1609717"/>
              <a:gd name="connsiteX42" fmla="*/ 9777119 w 9835763"/>
              <a:gd name="connsiteY42" fmla="*/ 1588862 h 1609717"/>
              <a:gd name="connsiteX43" fmla="*/ 9835763 w 9835763"/>
              <a:gd name="connsiteY43" fmla="*/ 1609717 h 1609717"/>
              <a:gd name="connsiteX44" fmla="*/ 0 w 9835763"/>
              <a:gd name="connsiteY44" fmla="*/ 1609717 h 1609717"/>
              <a:gd name="connsiteX45" fmla="*/ 0 w 9835763"/>
              <a:gd name="connsiteY45" fmla="*/ 0 h 16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35763" h="1609717">
                <a:moveTo>
                  <a:pt x="0" y="0"/>
                </a:moveTo>
                <a:lnTo>
                  <a:pt x="1111" y="212"/>
                </a:lnTo>
                <a:cubicBezTo>
                  <a:pt x="79076" y="23189"/>
                  <a:pt x="161253" y="100995"/>
                  <a:pt x="392257" y="134440"/>
                </a:cubicBezTo>
                <a:cubicBezTo>
                  <a:pt x="538964" y="180527"/>
                  <a:pt x="591382" y="220261"/>
                  <a:pt x="811197" y="249778"/>
                </a:cubicBezTo>
                <a:cubicBezTo>
                  <a:pt x="860371" y="254460"/>
                  <a:pt x="950235" y="273712"/>
                  <a:pt x="1028878" y="290782"/>
                </a:cubicBezTo>
                <a:cubicBezTo>
                  <a:pt x="1091419" y="293213"/>
                  <a:pt x="1162017" y="274933"/>
                  <a:pt x="1256602" y="291330"/>
                </a:cubicBezTo>
                <a:lnTo>
                  <a:pt x="1417994" y="314834"/>
                </a:lnTo>
                <a:lnTo>
                  <a:pt x="1580407" y="293756"/>
                </a:lnTo>
                <a:lnTo>
                  <a:pt x="1699587" y="298487"/>
                </a:lnTo>
                <a:lnTo>
                  <a:pt x="1819153" y="312205"/>
                </a:lnTo>
                <a:cubicBezTo>
                  <a:pt x="1846168" y="320239"/>
                  <a:pt x="1832227" y="328483"/>
                  <a:pt x="1899974" y="341168"/>
                </a:cubicBezTo>
                <a:cubicBezTo>
                  <a:pt x="1951126" y="371965"/>
                  <a:pt x="2033852" y="357518"/>
                  <a:pt x="2225645" y="388316"/>
                </a:cubicBezTo>
                <a:cubicBezTo>
                  <a:pt x="2264628" y="409084"/>
                  <a:pt x="2323193" y="390770"/>
                  <a:pt x="2377125" y="406826"/>
                </a:cubicBezTo>
                <a:cubicBezTo>
                  <a:pt x="2446883" y="414799"/>
                  <a:pt x="2506212" y="415038"/>
                  <a:pt x="2571776" y="420517"/>
                </a:cubicBezTo>
                <a:cubicBezTo>
                  <a:pt x="2642557" y="427240"/>
                  <a:pt x="2752613" y="443476"/>
                  <a:pt x="2801812" y="447169"/>
                </a:cubicBezTo>
                <a:cubicBezTo>
                  <a:pt x="2828326" y="448411"/>
                  <a:pt x="2826417" y="441527"/>
                  <a:pt x="2866970" y="442677"/>
                </a:cubicBezTo>
                <a:lnTo>
                  <a:pt x="3416139" y="579856"/>
                </a:lnTo>
                <a:lnTo>
                  <a:pt x="5223579" y="695584"/>
                </a:lnTo>
                <a:lnTo>
                  <a:pt x="5957290" y="699005"/>
                </a:lnTo>
                <a:lnTo>
                  <a:pt x="6038450" y="700183"/>
                </a:lnTo>
                <a:lnTo>
                  <a:pt x="6117053" y="697472"/>
                </a:lnTo>
                <a:lnTo>
                  <a:pt x="6126761" y="699052"/>
                </a:lnTo>
                <a:lnTo>
                  <a:pt x="6172925" y="702808"/>
                </a:lnTo>
                <a:cubicBezTo>
                  <a:pt x="6200777" y="703959"/>
                  <a:pt x="6266276" y="704304"/>
                  <a:pt x="6293871" y="705962"/>
                </a:cubicBezTo>
                <a:cubicBezTo>
                  <a:pt x="6305981" y="717576"/>
                  <a:pt x="6321349" y="717023"/>
                  <a:pt x="6338488" y="712755"/>
                </a:cubicBezTo>
                <a:cubicBezTo>
                  <a:pt x="6375732" y="723929"/>
                  <a:pt x="6417095" y="721118"/>
                  <a:pt x="6462785" y="726942"/>
                </a:cubicBezTo>
                <a:cubicBezTo>
                  <a:pt x="6504492" y="746774"/>
                  <a:pt x="6540333" y="749807"/>
                  <a:pt x="6589112" y="756117"/>
                </a:cubicBezTo>
                <a:cubicBezTo>
                  <a:pt x="6676574" y="773004"/>
                  <a:pt x="6766361" y="816089"/>
                  <a:pt x="6987553" y="828262"/>
                </a:cubicBezTo>
                <a:cubicBezTo>
                  <a:pt x="7090846" y="848840"/>
                  <a:pt x="7100167" y="860878"/>
                  <a:pt x="7164900" y="876714"/>
                </a:cubicBezTo>
                <a:cubicBezTo>
                  <a:pt x="7149179" y="895102"/>
                  <a:pt x="7247644" y="916461"/>
                  <a:pt x="7292144" y="932378"/>
                </a:cubicBezTo>
                <a:cubicBezTo>
                  <a:pt x="7311241" y="919518"/>
                  <a:pt x="7385859" y="1008800"/>
                  <a:pt x="7419370" y="1003518"/>
                </a:cubicBezTo>
                <a:cubicBezTo>
                  <a:pt x="7429346" y="1013045"/>
                  <a:pt x="7592490" y="1021733"/>
                  <a:pt x="7657827" y="1054612"/>
                </a:cubicBezTo>
                <a:cubicBezTo>
                  <a:pt x="7720774" y="1069927"/>
                  <a:pt x="7739316" y="1079579"/>
                  <a:pt x="7797055" y="1095411"/>
                </a:cubicBezTo>
                <a:cubicBezTo>
                  <a:pt x="7838095" y="1093785"/>
                  <a:pt x="7990773" y="1162677"/>
                  <a:pt x="8035575" y="1149601"/>
                </a:cubicBezTo>
                <a:cubicBezTo>
                  <a:pt x="8037093" y="1167005"/>
                  <a:pt x="8233229" y="1193424"/>
                  <a:pt x="8241403" y="1214740"/>
                </a:cubicBezTo>
                <a:cubicBezTo>
                  <a:pt x="8305596" y="1232331"/>
                  <a:pt x="8423334" y="1245374"/>
                  <a:pt x="8420736" y="1255139"/>
                </a:cubicBezTo>
                <a:cubicBezTo>
                  <a:pt x="8418138" y="1264905"/>
                  <a:pt x="8627033" y="1390193"/>
                  <a:pt x="8717072" y="1385121"/>
                </a:cubicBezTo>
                <a:cubicBezTo>
                  <a:pt x="8795424" y="1387399"/>
                  <a:pt x="8856093" y="1414453"/>
                  <a:pt x="8925604" y="1429119"/>
                </a:cubicBezTo>
                <a:cubicBezTo>
                  <a:pt x="8991839" y="1442546"/>
                  <a:pt x="8955206" y="1459633"/>
                  <a:pt x="9124308" y="1469400"/>
                </a:cubicBezTo>
                <a:cubicBezTo>
                  <a:pt x="9168451" y="1472829"/>
                  <a:pt x="9293807" y="1470762"/>
                  <a:pt x="9346955" y="1477944"/>
                </a:cubicBezTo>
                <a:lnTo>
                  <a:pt x="9443192" y="1512491"/>
                </a:lnTo>
                <a:cubicBezTo>
                  <a:pt x="9505936" y="1529086"/>
                  <a:pt x="9604265" y="1532287"/>
                  <a:pt x="9723412" y="1577516"/>
                </a:cubicBezTo>
                <a:cubicBezTo>
                  <a:pt x="9739333" y="1578770"/>
                  <a:pt x="9757695" y="1582981"/>
                  <a:pt x="9777119" y="1588862"/>
                </a:cubicBezTo>
                <a:lnTo>
                  <a:pt x="9835763" y="1609717"/>
                </a:lnTo>
                <a:lnTo>
                  <a:pt x="0" y="1609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3EAFE9D0-2821-42CE-ADF0-DDD8DAE3A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233"/>
            <a:ext cx="3295650" cy="4306239"/>
          </a:xfrm>
          <a:custGeom>
            <a:avLst/>
            <a:gdLst>
              <a:gd name="connsiteX0" fmla="*/ 3079123 w 3295650"/>
              <a:gd name="connsiteY0" fmla="*/ 0 h 4306239"/>
              <a:gd name="connsiteX1" fmla="*/ 3295650 w 3295650"/>
              <a:gd name="connsiteY1" fmla="*/ 4133606 h 4306239"/>
              <a:gd name="connsiteX2" fmla="*/ 0 w 3295650"/>
              <a:gd name="connsiteY2" fmla="*/ 4306239 h 4306239"/>
              <a:gd name="connsiteX3" fmla="*/ 0 w 3295650"/>
              <a:gd name="connsiteY3" fmla="*/ 161291 h 43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4306239">
                <a:moveTo>
                  <a:pt x="3079123" y="0"/>
                </a:moveTo>
                <a:lnTo>
                  <a:pt x="3295650" y="4133606"/>
                </a:lnTo>
                <a:lnTo>
                  <a:pt x="0" y="4306239"/>
                </a:lnTo>
                <a:lnTo>
                  <a:pt x="0" y="16129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FB6D9-1B3D-9FEB-482C-CACC65DA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732" y="941776"/>
            <a:ext cx="7652168" cy="1280415"/>
          </a:xfrm>
        </p:spPr>
        <p:txBody>
          <a:bodyPr anchor="ctr">
            <a:normAutofit/>
          </a:bodyPr>
          <a:lstStyle/>
          <a:p>
            <a:pPr algn="r"/>
            <a:r>
              <a:rPr lang="en-DE" dirty="0"/>
              <a:t>The Creators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95CD-02AF-2EEC-872C-26E43A1E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859" y="2755591"/>
            <a:ext cx="4370639" cy="3569010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4"/>
              </a:rPr>
              <a:t>Kira Naehring</a:t>
            </a:r>
          </a:p>
          <a:p>
            <a:pPr lvl="1"/>
            <a:r>
              <a:rPr lang="en-GB" dirty="0">
                <a:hlinkClick r:id="rId4"/>
              </a:rPr>
              <a:t>https://www.linkedin.com/in/kiranaehring</a:t>
            </a:r>
          </a:p>
          <a:p>
            <a:r>
              <a:rPr lang="en-GB" dirty="0">
                <a:hlinkClick r:id="rId4"/>
              </a:rPr>
              <a:t>Nils Hyoma:</a:t>
            </a:r>
          </a:p>
          <a:p>
            <a:pPr lvl="1"/>
            <a:r>
              <a:rPr lang="en-GB" dirty="0">
                <a:hlinkClick r:id="rId4"/>
              </a:rPr>
              <a:t>https://www.linkedin.com/in/nils-hyoma-74a79244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https://twitter.com/nilsbert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https://medium.com/@nilsbert</a:t>
            </a:r>
            <a:endParaRPr lang="en-GB" dirty="0"/>
          </a:p>
          <a:p>
            <a:pPr marL="228600" lvl="1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1026" name="Picture 2" descr="Kira Naehring – Scrum Master – Region Köln/Bonn | LinkedIn">
            <a:extLst>
              <a:ext uri="{FF2B5EF4-FFF2-40B4-BE49-F238E27FC236}">
                <a16:creationId xmlns:a16="http://schemas.microsoft.com/office/drawing/2014/main" id="{FA16CC86-13A5-7119-7CE1-AABC90DED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r="10080" b="-2"/>
          <a:stretch/>
        </p:blipFill>
        <p:spPr bwMode="auto">
          <a:xfrm>
            <a:off x="20" y="647065"/>
            <a:ext cx="3178986" cy="4097267"/>
          </a:xfrm>
          <a:custGeom>
            <a:avLst/>
            <a:gdLst/>
            <a:ahLst/>
            <a:cxnLst/>
            <a:rect l="l" t="t" r="r" b="b"/>
            <a:pathLst>
              <a:path w="3179006" h="4097267">
                <a:moveTo>
                  <a:pt x="2937579" y="58"/>
                </a:moveTo>
                <a:cubicBezTo>
                  <a:pt x="2953571" y="-729"/>
                  <a:pt x="2966924" y="6633"/>
                  <a:pt x="2967491" y="16556"/>
                </a:cubicBezTo>
                <a:lnTo>
                  <a:pt x="3010727" y="835823"/>
                </a:lnTo>
                <a:lnTo>
                  <a:pt x="3020288" y="862135"/>
                </a:lnTo>
                <a:cubicBezTo>
                  <a:pt x="3023989" y="932268"/>
                  <a:pt x="3030398" y="1182762"/>
                  <a:pt x="3032934" y="1256619"/>
                </a:cubicBezTo>
                <a:lnTo>
                  <a:pt x="3035502" y="1305273"/>
                </a:lnTo>
                <a:lnTo>
                  <a:pt x="3045620" y="1331989"/>
                </a:lnTo>
                <a:cubicBezTo>
                  <a:pt x="3039254" y="1343289"/>
                  <a:pt x="3053254" y="1350568"/>
                  <a:pt x="3057040" y="1359249"/>
                </a:cubicBezTo>
                <a:cubicBezTo>
                  <a:pt x="3057948" y="1382259"/>
                  <a:pt x="3058855" y="1405269"/>
                  <a:pt x="3059764" y="1428278"/>
                </a:cubicBezTo>
                <a:cubicBezTo>
                  <a:pt x="3059512" y="1434338"/>
                  <a:pt x="3063252" y="1435739"/>
                  <a:pt x="3062977" y="1442726"/>
                </a:cubicBezTo>
                <a:lnTo>
                  <a:pt x="3058116" y="1470208"/>
                </a:lnTo>
                <a:lnTo>
                  <a:pt x="3054413" y="1510227"/>
                </a:lnTo>
                <a:lnTo>
                  <a:pt x="3048062" y="1543264"/>
                </a:lnTo>
                <a:lnTo>
                  <a:pt x="3057502" y="1722152"/>
                </a:lnTo>
                <a:lnTo>
                  <a:pt x="3060315" y="1735238"/>
                </a:lnTo>
                <a:cubicBezTo>
                  <a:pt x="3060393" y="1750116"/>
                  <a:pt x="3060470" y="1764992"/>
                  <a:pt x="3060548" y="1779870"/>
                </a:cubicBezTo>
                <a:cubicBezTo>
                  <a:pt x="3063083" y="1812386"/>
                  <a:pt x="3065616" y="1844904"/>
                  <a:pt x="3068151" y="1877420"/>
                </a:cubicBezTo>
                <a:lnTo>
                  <a:pt x="3074915" y="1880634"/>
                </a:lnTo>
                <a:lnTo>
                  <a:pt x="3076045" y="1891062"/>
                </a:lnTo>
                <a:cubicBezTo>
                  <a:pt x="3075582" y="1891854"/>
                  <a:pt x="3076798" y="1906910"/>
                  <a:pt x="3076789" y="1907535"/>
                </a:cubicBezTo>
                <a:lnTo>
                  <a:pt x="3071832" y="1944779"/>
                </a:lnTo>
                <a:cubicBezTo>
                  <a:pt x="3107557" y="2606847"/>
                  <a:pt x="3143281" y="3268914"/>
                  <a:pt x="3179006" y="3930982"/>
                </a:cubicBezTo>
                <a:lnTo>
                  <a:pt x="29024" y="4097221"/>
                </a:lnTo>
                <a:cubicBezTo>
                  <a:pt x="19763" y="4097686"/>
                  <a:pt x="11201" y="4094662"/>
                  <a:pt x="4836" y="4089390"/>
                </a:cubicBezTo>
                <a:lnTo>
                  <a:pt x="0" y="4080025"/>
                </a:lnTo>
                <a:lnTo>
                  <a:pt x="0" y="1550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90AE50C-1C0F-45CA-B1B4-09773E3E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0000">
            <a:off x="2479554" y="2737727"/>
            <a:ext cx="4139273" cy="342199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rum Master Training | Novatec Consulting GmbH">
            <a:extLst>
              <a:ext uri="{FF2B5EF4-FFF2-40B4-BE49-F238E27FC236}">
                <a16:creationId xmlns:a16="http://schemas.microsoft.com/office/drawing/2014/main" id="{C5C74F66-E00A-1024-6F86-2D5596C8F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22148"/>
          <a:stretch/>
        </p:blipFill>
        <p:spPr bwMode="auto">
          <a:xfrm>
            <a:off x="2890495" y="2434008"/>
            <a:ext cx="3316862" cy="4047170"/>
          </a:xfrm>
          <a:custGeom>
            <a:avLst/>
            <a:gdLst/>
            <a:ahLst/>
            <a:cxnLst/>
            <a:rect l="l" t="t" r="r" b="b"/>
            <a:pathLst>
              <a:path w="3689267" h="4501572">
                <a:moveTo>
                  <a:pt x="146701" y="0"/>
                </a:moveTo>
                <a:lnTo>
                  <a:pt x="3653091" y="122446"/>
                </a:lnTo>
                <a:cubicBezTo>
                  <a:pt x="3673703" y="123220"/>
                  <a:pt x="3689862" y="139182"/>
                  <a:pt x="3689251" y="158172"/>
                </a:cubicBezTo>
                <a:cubicBezTo>
                  <a:pt x="3669521" y="845943"/>
                  <a:pt x="3597888" y="2935567"/>
                  <a:pt x="3541672" y="4499349"/>
                </a:cubicBezTo>
                <a:cubicBezTo>
                  <a:pt x="3541645" y="4500090"/>
                  <a:pt x="3541619" y="4500831"/>
                  <a:pt x="3541592" y="4501572"/>
                </a:cubicBezTo>
                <a:lnTo>
                  <a:pt x="31542" y="4378998"/>
                </a:lnTo>
                <a:cubicBezTo>
                  <a:pt x="13746" y="4378313"/>
                  <a:pt x="-333" y="4368855"/>
                  <a:pt x="7" y="4357805"/>
                </a:cubicBezTo>
                <a:lnTo>
                  <a:pt x="50101" y="2923277"/>
                </a:lnTo>
                <a:lnTo>
                  <a:pt x="41490" y="2892689"/>
                </a:lnTo>
                <a:cubicBezTo>
                  <a:pt x="41323" y="2854533"/>
                  <a:pt x="46506" y="2732434"/>
                  <a:pt x="49099" y="2694345"/>
                </a:cubicBezTo>
                <a:lnTo>
                  <a:pt x="57042" y="2664152"/>
                </a:lnTo>
                <a:lnTo>
                  <a:pt x="59353" y="2658358"/>
                </a:lnTo>
                <a:lnTo>
                  <a:pt x="66306" y="2459229"/>
                </a:lnTo>
                <a:lnTo>
                  <a:pt x="68550" y="2394981"/>
                </a:lnTo>
                <a:cubicBezTo>
                  <a:pt x="68907" y="2358706"/>
                  <a:pt x="69266" y="2322429"/>
                  <a:pt x="69623" y="2286154"/>
                </a:cubicBezTo>
                <a:lnTo>
                  <a:pt x="62441" y="2281935"/>
                </a:lnTo>
                <a:lnTo>
                  <a:pt x="72101" y="2211161"/>
                </a:lnTo>
                <a:cubicBezTo>
                  <a:pt x="96968" y="1474108"/>
                  <a:pt x="121835" y="737053"/>
                  <a:pt x="1467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8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0AACC87-D7C2-427C-9600-75167AB8E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30236">
            <a:off x="-128490" y="-645610"/>
            <a:ext cx="12341965" cy="2353377"/>
          </a:xfrm>
          <a:custGeom>
            <a:avLst/>
            <a:gdLst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894079 h 2894079"/>
              <a:gd name="connsiteX8" fmla="*/ 7533154 w 12341965"/>
              <a:gd name="connsiteY8" fmla="*/ 2207393 h 2894079"/>
              <a:gd name="connsiteX9" fmla="*/ 7520438 w 12341965"/>
              <a:gd name="connsiteY9" fmla="*/ 2221621 h 2894079"/>
              <a:gd name="connsiteX10" fmla="*/ 7506231 w 12341965"/>
              <a:gd name="connsiteY10" fmla="*/ 2233137 h 2894079"/>
              <a:gd name="connsiteX11" fmla="*/ 7396556 w 12341965"/>
              <a:gd name="connsiteY11" fmla="*/ 2265493 h 2894079"/>
              <a:gd name="connsiteX12" fmla="*/ 7246167 w 12341965"/>
              <a:gd name="connsiteY12" fmla="*/ 2287725 h 2894079"/>
              <a:gd name="connsiteX13" fmla="*/ 7238841 w 12341965"/>
              <a:gd name="connsiteY13" fmla="*/ 2297086 h 2894079"/>
              <a:gd name="connsiteX14" fmla="*/ 7195429 w 12341965"/>
              <a:gd name="connsiteY14" fmla="*/ 2314078 h 2894079"/>
              <a:gd name="connsiteX15" fmla="*/ 7175833 w 12341965"/>
              <a:gd name="connsiteY15" fmla="*/ 2323047 h 2894079"/>
              <a:gd name="connsiteX16" fmla="*/ 6909853 w 12341965"/>
              <a:gd name="connsiteY16" fmla="*/ 2323220 h 2894079"/>
              <a:gd name="connsiteX17" fmla="*/ 6804732 w 12341965"/>
              <a:gd name="connsiteY17" fmla="*/ 2320509 h 2894079"/>
              <a:gd name="connsiteX18" fmla="*/ 6701005 w 12341965"/>
              <a:gd name="connsiteY18" fmla="*/ 2320573 h 2894079"/>
              <a:gd name="connsiteX19" fmla="*/ 6663627 w 12341965"/>
              <a:gd name="connsiteY19" fmla="*/ 2321931 h 2894079"/>
              <a:gd name="connsiteX20" fmla="*/ 6563598 w 12341965"/>
              <a:gd name="connsiteY20" fmla="*/ 2313634 h 2894079"/>
              <a:gd name="connsiteX21" fmla="*/ 6525203 w 12341965"/>
              <a:gd name="connsiteY21" fmla="*/ 2312470 h 2894079"/>
              <a:gd name="connsiteX22" fmla="*/ 6517061 w 12341965"/>
              <a:gd name="connsiteY22" fmla="*/ 2312846 h 2894079"/>
              <a:gd name="connsiteX23" fmla="*/ 6478721 w 12341965"/>
              <a:gd name="connsiteY23" fmla="*/ 2318342 h 2894079"/>
              <a:gd name="connsiteX24" fmla="*/ 6373502 w 12341965"/>
              <a:gd name="connsiteY24" fmla="*/ 2296294 h 2894079"/>
              <a:gd name="connsiteX25" fmla="*/ 6250573 w 12341965"/>
              <a:gd name="connsiteY25" fmla="*/ 2310299 h 2894079"/>
              <a:gd name="connsiteX26" fmla="*/ 6103688 w 12341965"/>
              <a:gd name="connsiteY26" fmla="*/ 2319965 h 2894079"/>
              <a:gd name="connsiteX27" fmla="*/ 5881220 w 12341965"/>
              <a:gd name="connsiteY27" fmla="*/ 2352697 h 2894079"/>
              <a:gd name="connsiteX28" fmla="*/ 5787527 w 12341965"/>
              <a:gd name="connsiteY28" fmla="*/ 2338337 h 2894079"/>
              <a:gd name="connsiteX29" fmla="*/ 5643041 w 12341965"/>
              <a:gd name="connsiteY29" fmla="*/ 2349756 h 2894079"/>
              <a:gd name="connsiteX30" fmla="*/ 5517419 w 12341965"/>
              <a:gd name="connsiteY30" fmla="*/ 2351254 h 2894079"/>
              <a:gd name="connsiteX31" fmla="*/ 5503615 w 12341965"/>
              <a:gd name="connsiteY31" fmla="*/ 2350690 h 2894079"/>
              <a:gd name="connsiteX32" fmla="*/ 5452604 w 12341965"/>
              <a:gd name="connsiteY32" fmla="*/ 2341455 h 2894079"/>
              <a:gd name="connsiteX33" fmla="*/ 5218880 w 12341965"/>
              <a:gd name="connsiteY33" fmla="*/ 2347042 h 2894079"/>
              <a:gd name="connsiteX34" fmla="*/ 5147783 w 12341965"/>
              <a:gd name="connsiteY34" fmla="*/ 2337307 h 2894079"/>
              <a:gd name="connsiteX35" fmla="*/ 5112799 w 12341965"/>
              <a:gd name="connsiteY35" fmla="*/ 2336446 h 2894079"/>
              <a:gd name="connsiteX36" fmla="*/ 5106864 w 12341965"/>
              <a:gd name="connsiteY36" fmla="*/ 2335911 h 2894079"/>
              <a:gd name="connsiteX37" fmla="*/ 5066303 w 12341965"/>
              <a:gd name="connsiteY37" fmla="*/ 2329557 h 2894079"/>
              <a:gd name="connsiteX38" fmla="*/ 5006531 w 12341965"/>
              <a:gd name="connsiteY38" fmla="*/ 2315968 h 2894079"/>
              <a:gd name="connsiteX39" fmla="*/ 4945504 w 12341965"/>
              <a:gd name="connsiteY39" fmla="*/ 2294413 h 2894079"/>
              <a:gd name="connsiteX40" fmla="*/ 4909961 w 12341965"/>
              <a:gd name="connsiteY40" fmla="*/ 2284281 h 2894079"/>
              <a:gd name="connsiteX41" fmla="*/ 4885568 w 12341965"/>
              <a:gd name="connsiteY41" fmla="*/ 2274743 h 2894079"/>
              <a:gd name="connsiteX42" fmla="*/ 4815574 w 12341965"/>
              <a:gd name="connsiteY42" fmla="*/ 2262107 h 2894079"/>
              <a:gd name="connsiteX43" fmla="*/ 4696246 w 12341965"/>
              <a:gd name="connsiteY43" fmla="*/ 2246027 h 2894079"/>
              <a:gd name="connsiteX44" fmla="*/ 4647561 w 12341965"/>
              <a:gd name="connsiteY44" fmla="*/ 2224054 h 2894079"/>
              <a:gd name="connsiteX45" fmla="*/ 4544244 w 12341965"/>
              <a:gd name="connsiteY45" fmla="*/ 2213903 h 2894079"/>
              <a:gd name="connsiteX46" fmla="*/ 4520901 w 12341965"/>
              <a:gd name="connsiteY46" fmla="*/ 2217902 h 2894079"/>
              <a:gd name="connsiteX47" fmla="*/ 4466684 w 12341965"/>
              <a:gd name="connsiteY47" fmla="*/ 2217811 h 2894079"/>
              <a:gd name="connsiteX48" fmla="*/ 4384389 w 12341965"/>
              <a:gd name="connsiteY48" fmla="*/ 2227803 h 2894079"/>
              <a:gd name="connsiteX49" fmla="*/ 4294465 w 12341965"/>
              <a:gd name="connsiteY49" fmla="*/ 2240110 h 2894079"/>
              <a:gd name="connsiteX50" fmla="*/ 4240927 w 12341965"/>
              <a:gd name="connsiteY50" fmla="*/ 2245879 h 2894079"/>
              <a:gd name="connsiteX51" fmla="*/ 4234993 w 12341965"/>
              <a:gd name="connsiteY51" fmla="*/ 2246302 h 2894079"/>
              <a:gd name="connsiteX52" fmla="*/ 4193946 w 12341965"/>
              <a:gd name="connsiteY52" fmla="*/ 2246529 h 2894079"/>
              <a:gd name="connsiteX53" fmla="*/ 4068669 w 12341965"/>
              <a:gd name="connsiteY53" fmla="*/ 2231190 h 2894079"/>
              <a:gd name="connsiteX54" fmla="*/ 4031847 w 12341965"/>
              <a:gd name="connsiteY54" fmla="*/ 2226882 h 2894079"/>
              <a:gd name="connsiteX55" fmla="*/ 4006096 w 12341965"/>
              <a:gd name="connsiteY55" fmla="*/ 2221376 h 2894079"/>
              <a:gd name="connsiteX56" fmla="*/ 3934949 w 12341965"/>
              <a:gd name="connsiteY56" fmla="*/ 2220116 h 2894079"/>
              <a:gd name="connsiteX57" fmla="*/ 3814672 w 12341965"/>
              <a:gd name="connsiteY57" fmla="*/ 2223359 h 2894079"/>
              <a:gd name="connsiteX58" fmla="*/ 3761308 w 12341965"/>
              <a:gd name="connsiteY58" fmla="*/ 2214030 h 2894079"/>
              <a:gd name="connsiteX59" fmla="*/ 3569306 w 12341965"/>
              <a:gd name="connsiteY59" fmla="*/ 2214461 h 2894079"/>
              <a:gd name="connsiteX60" fmla="*/ 3407590 w 12341965"/>
              <a:gd name="connsiteY60" fmla="*/ 2207870 h 2894079"/>
              <a:gd name="connsiteX61" fmla="*/ 3281075 w 12341965"/>
              <a:gd name="connsiteY61" fmla="*/ 2208906 h 2894079"/>
              <a:gd name="connsiteX62" fmla="*/ 3008454 w 12341965"/>
              <a:gd name="connsiteY62" fmla="*/ 2216904 h 2894079"/>
              <a:gd name="connsiteX63" fmla="*/ 2993596 w 12341965"/>
              <a:gd name="connsiteY63" fmla="*/ 2224321 h 2894079"/>
              <a:gd name="connsiteX64" fmla="*/ 2939335 w 12341965"/>
              <a:gd name="connsiteY64" fmla="*/ 2232438 h 2894079"/>
              <a:gd name="connsiteX65" fmla="*/ 2870672 w 12341965"/>
              <a:gd name="connsiteY65" fmla="*/ 2240299 h 2894079"/>
              <a:gd name="connsiteX66" fmla="*/ 2870224 w 12341965"/>
              <a:gd name="connsiteY66" fmla="*/ 2239378 h 2894079"/>
              <a:gd name="connsiteX67" fmla="*/ 2839549 w 12341965"/>
              <a:gd name="connsiteY67" fmla="*/ 2232556 h 2894079"/>
              <a:gd name="connsiteX68" fmla="*/ 2715695 w 12341965"/>
              <a:gd name="connsiteY68" fmla="*/ 2217586 h 2894079"/>
              <a:gd name="connsiteX69" fmla="*/ 2710404 w 12341965"/>
              <a:gd name="connsiteY69" fmla="*/ 2216336 h 2894079"/>
              <a:gd name="connsiteX70" fmla="*/ 2473552 w 12341965"/>
              <a:gd name="connsiteY70" fmla="*/ 2198719 h 2894079"/>
              <a:gd name="connsiteX71" fmla="*/ 2371052 w 12341965"/>
              <a:gd name="connsiteY71" fmla="*/ 2192460 h 2894079"/>
              <a:gd name="connsiteX72" fmla="*/ 2285669 w 12341965"/>
              <a:gd name="connsiteY72" fmla="*/ 2178867 h 2894079"/>
              <a:gd name="connsiteX73" fmla="*/ 2162799 w 12341965"/>
              <a:gd name="connsiteY73" fmla="*/ 2176749 h 2894079"/>
              <a:gd name="connsiteX74" fmla="*/ 2052698 w 12341965"/>
              <a:gd name="connsiteY74" fmla="*/ 2201848 h 2894079"/>
              <a:gd name="connsiteX75" fmla="*/ 2036176 w 12341965"/>
              <a:gd name="connsiteY75" fmla="*/ 2207519 h 2894079"/>
              <a:gd name="connsiteX76" fmla="*/ 1867865 w 12341965"/>
              <a:gd name="connsiteY76" fmla="*/ 2233814 h 2894079"/>
              <a:gd name="connsiteX77" fmla="*/ 1747309 w 12341965"/>
              <a:gd name="connsiteY77" fmla="*/ 2244873 h 2894079"/>
              <a:gd name="connsiteX78" fmla="*/ 1621993 w 12341965"/>
              <a:gd name="connsiteY78" fmla="*/ 2277323 h 2894079"/>
              <a:gd name="connsiteX79" fmla="*/ 1413302 w 12341965"/>
              <a:gd name="connsiteY79" fmla="*/ 2315386 h 2894079"/>
              <a:gd name="connsiteX80" fmla="*/ 1349774 w 12341965"/>
              <a:gd name="connsiteY80" fmla="*/ 2311415 h 2894079"/>
              <a:gd name="connsiteX81" fmla="*/ 1335513 w 12341965"/>
              <a:gd name="connsiteY81" fmla="*/ 2307541 h 2894079"/>
              <a:gd name="connsiteX82" fmla="*/ 1259923 w 12341965"/>
              <a:gd name="connsiteY82" fmla="*/ 2294046 h 2894079"/>
              <a:gd name="connsiteX83" fmla="*/ 1177798 w 12341965"/>
              <a:gd name="connsiteY83" fmla="*/ 2268264 h 2894079"/>
              <a:gd name="connsiteX84" fmla="*/ 953096 w 12341965"/>
              <a:gd name="connsiteY84" fmla="*/ 2252491 h 2894079"/>
              <a:gd name="connsiteX85" fmla="*/ 797811 w 12341965"/>
              <a:gd name="connsiteY85" fmla="*/ 2225024 h 2894079"/>
              <a:gd name="connsiteX86" fmla="*/ 586407 w 12341965"/>
              <a:gd name="connsiteY86" fmla="*/ 2173725 h 2894079"/>
              <a:gd name="connsiteX87" fmla="*/ 510297 w 12341965"/>
              <a:gd name="connsiteY87" fmla="*/ 2165489 h 2894079"/>
              <a:gd name="connsiteX88" fmla="*/ 406606 w 12341965"/>
              <a:gd name="connsiteY88" fmla="*/ 2130615 h 2894079"/>
              <a:gd name="connsiteX89" fmla="*/ 369789 w 12341965"/>
              <a:gd name="connsiteY89" fmla="*/ 2123930 h 2894079"/>
              <a:gd name="connsiteX90" fmla="*/ 268455 w 12341965"/>
              <a:gd name="connsiteY90" fmla="*/ 2101771 h 2894079"/>
              <a:gd name="connsiteX91" fmla="*/ 75483 w 12341965"/>
              <a:gd name="connsiteY91" fmla="*/ 2065556 h 2894079"/>
              <a:gd name="connsiteX92" fmla="*/ 36912 w 12341965"/>
              <a:gd name="connsiteY92" fmla="*/ 2050202 h 2894079"/>
              <a:gd name="connsiteX93" fmla="*/ 4480 w 12341965"/>
              <a:gd name="connsiteY93" fmla="*/ 2042483 h 2894079"/>
              <a:gd name="connsiteX94" fmla="*/ 0 w 12341965"/>
              <a:gd name="connsiteY94" fmla="*/ 2041389 h 2894079"/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207393 h 2894079"/>
              <a:gd name="connsiteX8" fmla="*/ 7520438 w 12341965"/>
              <a:gd name="connsiteY8" fmla="*/ 2221621 h 2894079"/>
              <a:gd name="connsiteX9" fmla="*/ 7506231 w 12341965"/>
              <a:gd name="connsiteY9" fmla="*/ 2233137 h 2894079"/>
              <a:gd name="connsiteX10" fmla="*/ 7396556 w 12341965"/>
              <a:gd name="connsiteY10" fmla="*/ 2265493 h 2894079"/>
              <a:gd name="connsiteX11" fmla="*/ 7246167 w 12341965"/>
              <a:gd name="connsiteY11" fmla="*/ 2287725 h 2894079"/>
              <a:gd name="connsiteX12" fmla="*/ 7238841 w 12341965"/>
              <a:gd name="connsiteY12" fmla="*/ 2297086 h 2894079"/>
              <a:gd name="connsiteX13" fmla="*/ 7195429 w 12341965"/>
              <a:gd name="connsiteY13" fmla="*/ 2314078 h 2894079"/>
              <a:gd name="connsiteX14" fmla="*/ 7175833 w 12341965"/>
              <a:gd name="connsiteY14" fmla="*/ 2323047 h 2894079"/>
              <a:gd name="connsiteX15" fmla="*/ 6909853 w 12341965"/>
              <a:gd name="connsiteY15" fmla="*/ 2323220 h 2894079"/>
              <a:gd name="connsiteX16" fmla="*/ 6804732 w 12341965"/>
              <a:gd name="connsiteY16" fmla="*/ 2320509 h 2894079"/>
              <a:gd name="connsiteX17" fmla="*/ 6701005 w 12341965"/>
              <a:gd name="connsiteY17" fmla="*/ 2320573 h 2894079"/>
              <a:gd name="connsiteX18" fmla="*/ 6663627 w 12341965"/>
              <a:gd name="connsiteY18" fmla="*/ 2321931 h 2894079"/>
              <a:gd name="connsiteX19" fmla="*/ 6563598 w 12341965"/>
              <a:gd name="connsiteY19" fmla="*/ 2313634 h 2894079"/>
              <a:gd name="connsiteX20" fmla="*/ 6525203 w 12341965"/>
              <a:gd name="connsiteY20" fmla="*/ 2312470 h 2894079"/>
              <a:gd name="connsiteX21" fmla="*/ 6517061 w 12341965"/>
              <a:gd name="connsiteY21" fmla="*/ 2312846 h 2894079"/>
              <a:gd name="connsiteX22" fmla="*/ 6478721 w 12341965"/>
              <a:gd name="connsiteY22" fmla="*/ 2318342 h 2894079"/>
              <a:gd name="connsiteX23" fmla="*/ 6373502 w 12341965"/>
              <a:gd name="connsiteY23" fmla="*/ 2296294 h 2894079"/>
              <a:gd name="connsiteX24" fmla="*/ 6250573 w 12341965"/>
              <a:gd name="connsiteY24" fmla="*/ 2310299 h 2894079"/>
              <a:gd name="connsiteX25" fmla="*/ 6103688 w 12341965"/>
              <a:gd name="connsiteY25" fmla="*/ 2319965 h 2894079"/>
              <a:gd name="connsiteX26" fmla="*/ 5881220 w 12341965"/>
              <a:gd name="connsiteY26" fmla="*/ 2352697 h 2894079"/>
              <a:gd name="connsiteX27" fmla="*/ 5787527 w 12341965"/>
              <a:gd name="connsiteY27" fmla="*/ 2338337 h 2894079"/>
              <a:gd name="connsiteX28" fmla="*/ 5643041 w 12341965"/>
              <a:gd name="connsiteY28" fmla="*/ 2349756 h 2894079"/>
              <a:gd name="connsiteX29" fmla="*/ 5517419 w 12341965"/>
              <a:gd name="connsiteY29" fmla="*/ 2351254 h 2894079"/>
              <a:gd name="connsiteX30" fmla="*/ 5503615 w 12341965"/>
              <a:gd name="connsiteY30" fmla="*/ 2350690 h 2894079"/>
              <a:gd name="connsiteX31" fmla="*/ 5452604 w 12341965"/>
              <a:gd name="connsiteY31" fmla="*/ 2341455 h 2894079"/>
              <a:gd name="connsiteX32" fmla="*/ 5218880 w 12341965"/>
              <a:gd name="connsiteY32" fmla="*/ 2347042 h 2894079"/>
              <a:gd name="connsiteX33" fmla="*/ 5147783 w 12341965"/>
              <a:gd name="connsiteY33" fmla="*/ 2337307 h 2894079"/>
              <a:gd name="connsiteX34" fmla="*/ 5112799 w 12341965"/>
              <a:gd name="connsiteY34" fmla="*/ 2336446 h 2894079"/>
              <a:gd name="connsiteX35" fmla="*/ 5106864 w 12341965"/>
              <a:gd name="connsiteY35" fmla="*/ 2335911 h 2894079"/>
              <a:gd name="connsiteX36" fmla="*/ 5066303 w 12341965"/>
              <a:gd name="connsiteY36" fmla="*/ 2329557 h 2894079"/>
              <a:gd name="connsiteX37" fmla="*/ 5006531 w 12341965"/>
              <a:gd name="connsiteY37" fmla="*/ 2315968 h 2894079"/>
              <a:gd name="connsiteX38" fmla="*/ 4945504 w 12341965"/>
              <a:gd name="connsiteY38" fmla="*/ 2294413 h 2894079"/>
              <a:gd name="connsiteX39" fmla="*/ 4909961 w 12341965"/>
              <a:gd name="connsiteY39" fmla="*/ 2284281 h 2894079"/>
              <a:gd name="connsiteX40" fmla="*/ 4885568 w 12341965"/>
              <a:gd name="connsiteY40" fmla="*/ 2274743 h 2894079"/>
              <a:gd name="connsiteX41" fmla="*/ 4815574 w 12341965"/>
              <a:gd name="connsiteY41" fmla="*/ 2262107 h 2894079"/>
              <a:gd name="connsiteX42" fmla="*/ 4696246 w 12341965"/>
              <a:gd name="connsiteY42" fmla="*/ 2246027 h 2894079"/>
              <a:gd name="connsiteX43" fmla="*/ 4647561 w 12341965"/>
              <a:gd name="connsiteY43" fmla="*/ 2224054 h 2894079"/>
              <a:gd name="connsiteX44" fmla="*/ 4544244 w 12341965"/>
              <a:gd name="connsiteY44" fmla="*/ 2213903 h 2894079"/>
              <a:gd name="connsiteX45" fmla="*/ 4520901 w 12341965"/>
              <a:gd name="connsiteY45" fmla="*/ 2217902 h 2894079"/>
              <a:gd name="connsiteX46" fmla="*/ 4466684 w 12341965"/>
              <a:gd name="connsiteY46" fmla="*/ 2217811 h 2894079"/>
              <a:gd name="connsiteX47" fmla="*/ 4384389 w 12341965"/>
              <a:gd name="connsiteY47" fmla="*/ 2227803 h 2894079"/>
              <a:gd name="connsiteX48" fmla="*/ 4294465 w 12341965"/>
              <a:gd name="connsiteY48" fmla="*/ 2240110 h 2894079"/>
              <a:gd name="connsiteX49" fmla="*/ 4240927 w 12341965"/>
              <a:gd name="connsiteY49" fmla="*/ 2245879 h 2894079"/>
              <a:gd name="connsiteX50" fmla="*/ 4234993 w 12341965"/>
              <a:gd name="connsiteY50" fmla="*/ 2246302 h 2894079"/>
              <a:gd name="connsiteX51" fmla="*/ 4193946 w 12341965"/>
              <a:gd name="connsiteY51" fmla="*/ 2246529 h 2894079"/>
              <a:gd name="connsiteX52" fmla="*/ 4068669 w 12341965"/>
              <a:gd name="connsiteY52" fmla="*/ 2231190 h 2894079"/>
              <a:gd name="connsiteX53" fmla="*/ 4031847 w 12341965"/>
              <a:gd name="connsiteY53" fmla="*/ 2226882 h 2894079"/>
              <a:gd name="connsiteX54" fmla="*/ 4006096 w 12341965"/>
              <a:gd name="connsiteY54" fmla="*/ 2221376 h 2894079"/>
              <a:gd name="connsiteX55" fmla="*/ 3934949 w 12341965"/>
              <a:gd name="connsiteY55" fmla="*/ 2220116 h 2894079"/>
              <a:gd name="connsiteX56" fmla="*/ 3814672 w 12341965"/>
              <a:gd name="connsiteY56" fmla="*/ 2223359 h 2894079"/>
              <a:gd name="connsiteX57" fmla="*/ 3761308 w 12341965"/>
              <a:gd name="connsiteY57" fmla="*/ 2214030 h 2894079"/>
              <a:gd name="connsiteX58" fmla="*/ 3569306 w 12341965"/>
              <a:gd name="connsiteY58" fmla="*/ 2214461 h 2894079"/>
              <a:gd name="connsiteX59" fmla="*/ 3407590 w 12341965"/>
              <a:gd name="connsiteY59" fmla="*/ 2207870 h 2894079"/>
              <a:gd name="connsiteX60" fmla="*/ 3281075 w 12341965"/>
              <a:gd name="connsiteY60" fmla="*/ 2208906 h 2894079"/>
              <a:gd name="connsiteX61" fmla="*/ 3008454 w 12341965"/>
              <a:gd name="connsiteY61" fmla="*/ 2216904 h 2894079"/>
              <a:gd name="connsiteX62" fmla="*/ 2993596 w 12341965"/>
              <a:gd name="connsiteY62" fmla="*/ 2224321 h 2894079"/>
              <a:gd name="connsiteX63" fmla="*/ 2939335 w 12341965"/>
              <a:gd name="connsiteY63" fmla="*/ 2232438 h 2894079"/>
              <a:gd name="connsiteX64" fmla="*/ 2870672 w 12341965"/>
              <a:gd name="connsiteY64" fmla="*/ 2240299 h 2894079"/>
              <a:gd name="connsiteX65" fmla="*/ 2870224 w 12341965"/>
              <a:gd name="connsiteY65" fmla="*/ 2239378 h 2894079"/>
              <a:gd name="connsiteX66" fmla="*/ 2839549 w 12341965"/>
              <a:gd name="connsiteY66" fmla="*/ 2232556 h 2894079"/>
              <a:gd name="connsiteX67" fmla="*/ 2715695 w 12341965"/>
              <a:gd name="connsiteY67" fmla="*/ 2217586 h 2894079"/>
              <a:gd name="connsiteX68" fmla="*/ 2710404 w 12341965"/>
              <a:gd name="connsiteY68" fmla="*/ 2216336 h 2894079"/>
              <a:gd name="connsiteX69" fmla="*/ 2473552 w 12341965"/>
              <a:gd name="connsiteY69" fmla="*/ 2198719 h 2894079"/>
              <a:gd name="connsiteX70" fmla="*/ 2371052 w 12341965"/>
              <a:gd name="connsiteY70" fmla="*/ 2192460 h 2894079"/>
              <a:gd name="connsiteX71" fmla="*/ 2285669 w 12341965"/>
              <a:gd name="connsiteY71" fmla="*/ 2178867 h 2894079"/>
              <a:gd name="connsiteX72" fmla="*/ 2162799 w 12341965"/>
              <a:gd name="connsiteY72" fmla="*/ 2176749 h 2894079"/>
              <a:gd name="connsiteX73" fmla="*/ 2052698 w 12341965"/>
              <a:gd name="connsiteY73" fmla="*/ 2201848 h 2894079"/>
              <a:gd name="connsiteX74" fmla="*/ 2036176 w 12341965"/>
              <a:gd name="connsiteY74" fmla="*/ 2207519 h 2894079"/>
              <a:gd name="connsiteX75" fmla="*/ 1867865 w 12341965"/>
              <a:gd name="connsiteY75" fmla="*/ 2233814 h 2894079"/>
              <a:gd name="connsiteX76" fmla="*/ 1747309 w 12341965"/>
              <a:gd name="connsiteY76" fmla="*/ 2244873 h 2894079"/>
              <a:gd name="connsiteX77" fmla="*/ 1621993 w 12341965"/>
              <a:gd name="connsiteY77" fmla="*/ 2277323 h 2894079"/>
              <a:gd name="connsiteX78" fmla="*/ 1413302 w 12341965"/>
              <a:gd name="connsiteY78" fmla="*/ 2315386 h 2894079"/>
              <a:gd name="connsiteX79" fmla="*/ 1349774 w 12341965"/>
              <a:gd name="connsiteY79" fmla="*/ 2311415 h 2894079"/>
              <a:gd name="connsiteX80" fmla="*/ 1335513 w 12341965"/>
              <a:gd name="connsiteY80" fmla="*/ 2307541 h 2894079"/>
              <a:gd name="connsiteX81" fmla="*/ 1259923 w 12341965"/>
              <a:gd name="connsiteY81" fmla="*/ 2294046 h 2894079"/>
              <a:gd name="connsiteX82" fmla="*/ 1177798 w 12341965"/>
              <a:gd name="connsiteY82" fmla="*/ 2268264 h 2894079"/>
              <a:gd name="connsiteX83" fmla="*/ 953096 w 12341965"/>
              <a:gd name="connsiteY83" fmla="*/ 2252491 h 2894079"/>
              <a:gd name="connsiteX84" fmla="*/ 797811 w 12341965"/>
              <a:gd name="connsiteY84" fmla="*/ 2225024 h 2894079"/>
              <a:gd name="connsiteX85" fmla="*/ 586407 w 12341965"/>
              <a:gd name="connsiteY85" fmla="*/ 2173725 h 2894079"/>
              <a:gd name="connsiteX86" fmla="*/ 510297 w 12341965"/>
              <a:gd name="connsiteY86" fmla="*/ 2165489 h 2894079"/>
              <a:gd name="connsiteX87" fmla="*/ 406606 w 12341965"/>
              <a:gd name="connsiteY87" fmla="*/ 2130615 h 2894079"/>
              <a:gd name="connsiteX88" fmla="*/ 369789 w 12341965"/>
              <a:gd name="connsiteY88" fmla="*/ 2123930 h 2894079"/>
              <a:gd name="connsiteX89" fmla="*/ 268455 w 12341965"/>
              <a:gd name="connsiteY89" fmla="*/ 2101771 h 2894079"/>
              <a:gd name="connsiteX90" fmla="*/ 75483 w 12341965"/>
              <a:gd name="connsiteY90" fmla="*/ 2065556 h 2894079"/>
              <a:gd name="connsiteX91" fmla="*/ 36912 w 12341965"/>
              <a:gd name="connsiteY91" fmla="*/ 2050202 h 2894079"/>
              <a:gd name="connsiteX92" fmla="*/ 4480 w 12341965"/>
              <a:gd name="connsiteY92" fmla="*/ 2042483 h 2894079"/>
              <a:gd name="connsiteX93" fmla="*/ 0 w 12341965"/>
              <a:gd name="connsiteY93" fmla="*/ 2041389 h 2894079"/>
              <a:gd name="connsiteX94" fmla="*/ 220422 w 12341965"/>
              <a:gd name="connsiteY94" fmla="*/ 0 h 2894079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1689778 w 12341965"/>
              <a:gd name="connsiteY5" fmla="*/ 1966871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396556 w 12341965"/>
              <a:gd name="connsiteY8" fmla="*/ 2265493 h 2353377"/>
              <a:gd name="connsiteX9" fmla="*/ 7246167 w 12341965"/>
              <a:gd name="connsiteY9" fmla="*/ 2287725 h 2353377"/>
              <a:gd name="connsiteX10" fmla="*/ 7238841 w 12341965"/>
              <a:gd name="connsiteY10" fmla="*/ 2297086 h 2353377"/>
              <a:gd name="connsiteX11" fmla="*/ 7195429 w 12341965"/>
              <a:gd name="connsiteY11" fmla="*/ 2314078 h 2353377"/>
              <a:gd name="connsiteX12" fmla="*/ 7175833 w 12341965"/>
              <a:gd name="connsiteY12" fmla="*/ 2323047 h 2353377"/>
              <a:gd name="connsiteX13" fmla="*/ 6909853 w 12341965"/>
              <a:gd name="connsiteY13" fmla="*/ 2323220 h 2353377"/>
              <a:gd name="connsiteX14" fmla="*/ 6804732 w 12341965"/>
              <a:gd name="connsiteY14" fmla="*/ 2320509 h 2353377"/>
              <a:gd name="connsiteX15" fmla="*/ 6701005 w 12341965"/>
              <a:gd name="connsiteY15" fmla="*/ 2320573 h 2353377"/>
              <a:gd name="connsiteX16" fmla="*/ 6663627 w 12341965"/>
              <a:gd name="connsiteY16" fmla="*/ 2321931 h 2353377"/>
              <a:gd name="connsiteX17" fmla="*/ 6563598 w 12341965"/>
              <a:gd name="connsiteY17" fmla="*/ 2313634 h 2353377"/>
              <a:gd name="connsiteX18" fmla="*/ 6525203 w 12341965"/>
              <a:gd name="connsiteY18" fmla="*/ 2312470 h 2353377"/>
              <a:gd name="connsiteX19" fmla="*/ 6517061 w 12341965"/>
              <a:gd name="connsiteY19" fmla="*/ 2312846 h 2353377"/>
              <a:gd name="connsiteX20" fmla="*/ 6478721 w 12341965"/>
              <a:gd name="connsiteY20" fmla="*/ 2318342 h 2353377"/>
              <a:gd name="connsiteX21" fmla="*/ 6373502 w 12341965"/>
              <a:gd name="connsiteY21" fmla="*/ 2296294 h 2353377"/>
              <a:gd name="connsiteX22" fmla="*/ 6250573 w 12341965"/>
              <a:gd name="connsiteY22" fmla="*/ 2310299 h 2353377"/>
              <a:gd name="connsiteX23" fmla="*/ 6103688 w 12341965"/>
              <a:gd name="connsiteY23" fmla="*/ 2319965 h 2353377"/>
              <a:gd name="connsiteX24" fmla="*/ 5881220 w 12341965"/>
              <a:gd name="connsiteY24" fmla="*/ 2352697 h 2353377"/>
              <a:gd name="connsiteX25" fmla="*/ 5787527 w 12341965"/>
              <a:gd name="connsiteY25" fmla="*/ 2338337 h 2353377"/>
              <a:gd name="connsiteX26" fmla="*/ 5643041 w 12341965"/>
              <a:gd name="connsiteY26" fmla="*/ 2349756 h 2353377"/>
              <a:gd name="connsiteX27" fmla="*/ 5517419 w 12341965"/>
              <a:gd name="connsiteY27" fmla="*/ 2351254 h 2353377"/>
              <a:gd name="connsiteX28" fmla="*/ 5503615 w 12341965"/>
              <a:gd name="connsiteY28" fmla="*/ 2350690 h 2353377"/>
              <a:gd name="connsiteX29" fmla="*/ 5452604 w 12341965"/>
              <a:gd name="connsiteY29" fmla="*/ 2341455 h 2353377"/>
              <a:gd name="connsiteX30" fmla="*/ 5218880 w 12341965"/>
              <a:gd name="connsiteY30" fmla="*/ 2347042 h 2353377"/>
              <a:gd name="connsiteX31" fmla="*/ 5147783 w 12341965"/>
              <a:gd name="connsiteY31" fmla="*/ 2337307 h 2353377"/>
              <a:gd name="connsiteX32" fmla="*/ 5112799 w 12341965"/>
              <a:gd name="connsiteY32" fmla="*/ 2336446 h 2353377"/>
              <a:gd name="connsiteX33" fmla="*/ 5106864 w 12341965"/>
              <a:gd name="connsiteY33" fmla="*/ 2335911 h 2353377"/>
              <a:gd name="connsiteX34" fmla="*/ 5066303 w 12341965"/>
              <a:gd name="connsiteY34" fmla="*/ 2329557 h 2353377"/>
              <a:gd name="connsiteX35" fmla="*/ 5006531 w 12341965"/>
              <a:gd name="connsiteY35" fmla="*/ 2315968 h 2353377"/>
              <a:gd name="connsiteX36" fmla="*/ 4945504 w 12341965"/>
              <a:gd name="connsiteY36" fmla="*/ 2294413 h 2353377"/>
              <a:gd name="connsiteX37" fmla="*/ 4909961 w 12341965"/>
              <a:gd name="connsiteY37" fmla="*/ 2284281 h 2353377"/>
              <a:gd name="connsiteX38" fmla="*/ 4885568 w 12341965"/>
              <a:gd name="connsiteY38" fmla="*/ 2274743 h 2353377"/>
              <a:gd name="connsiteX39" fmla="*/ 4815574 w 12341965"/>
              <a:gd name="connsiteY39" fmla="*/ 2262107 h 2353377"/>
              <a:gd name="connsiteX40" fmla="*/ 4696246 w 12341965"/>
              <a:gd name="connsiteY40" fmla="*/ 2246027 h 2353377"/>
              <a:gd name="connsiteX41" fmla="*/ 4647561 w 12341965"/>
              <a:gd name="connsiteY41" fmla="*/ 2224054 h 2353377"/>
              <a:gd name="connsiteX42" fmla="*/ 4544244 w 12341965"/>
              <a:gd name="connsiteY42" fmla="*/ 2213903 h 2353377"/>
              <a:gd name="connsiteX43" fmla="*/ 4520901 w 12341965"/>
              <a:gd name="connsiteY43" fmla="*/ 2217902 h 2353377"/>
              <a:gd name="connsiteX44" fmla="*/ 4466684 w 12341965"/>
              <a:gd name="connsiteY44" fmla="*/ 2217811 h 2353377"/>
              <a:gd name="connsiteX45" fmla="*/ 4384389 w 12341965"/>
              <a:gd name="connsiteY45" fmla="*/ 2227803 h 2353377"/>
              <a:gd name="connsiteX46" fmla="*/ 4294465 w 12341965"/>
              <a:gd name="connsiteY46" fmla="*/ 2240110 h 2353377"/>
              <a:gd name="connsiteX47" fmla="*/ 4240927 w 12341965"/>
              <a:gd name="connsiteY47" fmla="*/ 2245879 h 2353377"/>
              <a:gd name="connsiteX48" fmla="*/ 4234993 w 12341965"/>
              <a:gd name="connsiteY48" fmla="*/ 2246302 h 2353377"/>
              <a:gd name="connsiteX49" fmla="*/ 4193946 w 12341965"/>
              <a:gd name="connsiteY49" fmla="*/ 2246529 h 2353377"/>
              <a:gd name="connsiteX50" fmla="*/ 4068669 w 12341965"/>
              <a:gd name="connsiteY50" fmla="*/ 2231190 h 2353377"/>
              <a:gd name="connsiteX51" fmla="*/ 4031847 w 12341965"/>
              <a:gd name="connsiteY51" fmla="*/ 2226882 h 2353377"/>
              <a:gd name="connsiteX52" fmla="*/ 4006096 w 12341965"/>
              <a:gd name="connsiteY52" fmla="*/ 2221376 h 2353377"/>
              <a:gd name="connsiteX53" fmla="*/ 3934949 w 12341965"/>
              <a:gd name="connsiteY53" fmla="*/ 2220116 h 2353377"/>
              <a:gd name="connsiteX54" fmla="*/ 3814672 w 12341965"/>
              <a:gd name="connsiteY54" fmla="*/ 2223359 h 2353377"/>
              <a:gd name="connsiteX55" fmla="*/ 3761308 w 12341965"/>
              <a:gd name="connsiteY55" fmla="*/ 2214030 h 2353377"/>
              <a:gd name="connsiteX56" fmla="*/ 3569306 w 12341965"/>
              <a:gd name="connsiteY56" fmla="*/ 2214461 h 2353377"/>
              <a:gd name="connsiteX57" fmla="*/ 3407590 w 12341965"/>
              <a:gd name="connsiteY57" fmla="*/ 2207870 h 2353377"/>
              <a:gd name="connsiteX58" fmla="*/ 3281075 w 12341965"/>
              <a:gd name="connsiteY58" fmla="*/ 2208906 h 2353377"/>
              <a:gd name="connsiteX59" fmla="*/ 3008454 w 12341965"/>
              <a:gd name="connsiteY59" fmla="*/ 2216904 h 2353377"/>
              <a:gd name="connsiteX60" fmla="*/ 2993596 w 12341965"/>
              <a:gd name="connsiteY60" fmla="*/ 2224321 h 2353377"/>
              <a:gd name="connsiteX61" fmla="*/ 2939335 w 12341965"/>
              <a:gd name="connsiteY61" fmla="*/ 2232438 h 2353377"/>
              <a:gd name="connsiteX62" fmla="*/ 2870672 w 12341965"/>
              <a:gd name="connsiteY62" fmla="*/ 2240299 h 2353377"/>
              <a:gd name="connsiteX63" fmla="*/ 2870224 w 12341965"/>
              <a:gd name="connsiteY63" fmla="*/ 2239378 h 2353377"/>
              <a:gd name="connsiteX64" fmla="*/ 2839549 w 12341965"/>
              <a:gd name="connsiteY64" fmla="*/ 2232556 h 2353377"/>
              <a:gd name="connsiteX65" fmla="*/ 2715695 w 12341965"/>
              <a:gd name="connsiteY65" fmla="*/ 2217586 h 2353377"/>
              <a:gd name="connsiteX66" fmla="*/ 2710404 w 12341965"/>
              <a:gd name="connsiteY66" fmla="*/ 2216336 h 2353377"/>
              <a:gd name="connsiteX67" fmla="*/ 2473552 w 12341965"/>
              <a:gd name="connsiteY67" fmla="*/ 2198719 h 2353377"/>
              <a:gd name="connsiteX68" fmla="*/ 2371052 w 12341965"/>
              <a:gd name="connsiteY68" fmla="*/ 2192460 h 2353377"/>
              <a:gd name="connsiteX69" fmla="*/ 2285669 w 12341965"/>
              <a:gd name="connsiteY69" fmla="*/ 2178867 h 2353377"/>
              <a:gd name="connsiteX70" fmla="*/ 2162799 w 12341965"/>
              <a:gd name="connsiteY70" fmla="*/ 2176749 h 2353377"/>
              <a:gd name="connsiteX71" fmla="*/ 2052698 w 12341965"/>
              <a:gd name="connsiteY71" fmla="*/ 2201848 h 2353377"/>
              <a:gd name="connsiteX72" fmla="*/ 2036176 w 12341965"/>
              <a:gd name="connsiteY72" fmla="*/ 2207519 h 2353377"/>
              <a:gd name="connsiteX73" fmla="*/ 1867865 w 12341965"/>
              <a:gd name="connsiteY73" fmla="*/ 2233814 h 2353377"/>
              <a:gd name="connsiteX74" fmla="*/ 1747309 w 12341965"/>
              <a:gd name="connsiteY74" fmla="*/ 2244873 h 2353377"/>
              <a:gd name="connsiteX75" fmla="*/ 1621993 w 12341965"/>
              <a:gd name="connsiteY75" fmla="*/ 2277323 h 2353377"/>
              <a:gd name="connsiteX76" fmla="*/ 1413302 w 12341965"/>
              <a:gd name="connsiteY76" fmla="*/ 2315386 h 2353377"/>
              <a:gd name="connsiteX77" fmla="*/ 1349774 w 12341965"/>
              <a:gd name="connsiteY77" fmla="*/ 2311415 h 2353377"/>
              <a:gd name="connsiteX78" fmla="*/ 1335513 w 12341965"/>
              <a:gd name="connsiteY78" fmla="*/ 2307541 h 2353377"/>
              <a:gd name="connsiteX79" fmla="*/ 1259923 w 12341965"/>
              <a:gd name="connsiteY79" fmla="*/ 2294046 h 2353377"/>
              <a:gd name="connsiteX80" fmla="*/ 1177798 w 12341965"/>
              <a:gd name="connsiteY80" fmla="*/ 2268264 h 2353377"/>
              <a:gd name="connsiteX81" fmla="*/ 953096 w 12341965"/>
              <a:gd name="connsiteY81" fmla="*/ 2252491 h 2353377"/>
              <a:gd name="connsiteX82" fmla="*/ 797811 w 12341965"/>
              <a:gd name="connsiteY82" fmla="*/ 2225024 h 2353377"/>
              <a:gd name="connsiteX83" fmla="*/ 586407 w 12341965"/>
              <a:gd name="connsiteY83" fmla="*/ 2173725 h 2353377"/>
              <a:gd name="connsiteX84" fmla="*/ 510297 w 12341965"/>
              <a:gd name="connsiteY84" fmla="*/ 2165489 h 2353377"/>
              <a:gd name="connsiteX85" fmla="*/ 406606 w 12341965"/>
              <a:gd name="connsiteY85" fmla="*/ 2130615 h 2353377"/>
              <a:gd name="connsiteX86" fmla="*/ 369789 w 12341965"/>
              <a:gd name="connsiteY86" fmla="*/ 2123930 h 2353377"/>
              <a:gd name="connsiteX87" fmla="*/ 268455 w 12341965"/>
              <a:gd name="connsiteY87" fmla="*/ 2101771 h 2353377"/>
              <a:gd name="connsiteX88" fmla="*/ 75483 w 12341965"/>
              <a:gd name="connsiteY88" fmla="*/ 2065556 h 2353377"/>
              <a:gd name="connsiteX89" fmla="*/ 36912 w 12341965"/>
              <a:gd name="connsiteY89" fmla="*/ 2050202 h 2353377"/>
              <a:gd name="connsiteX90" fmla="*/ 4480 w 12341965"/>
              <a:gd name="connsiteY90" fmla="*/ 2042483 h 2353377"/>
              <a:gd name="connsiteX91" fmla="*/ 0 w 12341965"/>
              <a:gd name="connsiteY91" fmla="*/ 2041389 h 2353377"/>
              <a:gd name="connsiteX92" fmla="*/ 220422 w 12341965"/>
              <a:gd name="connsiteY92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341965" h="2353377">
                <a:moveTo>
                  <a:pt x="220422" y="0"/>
                </a:moveTo>
                <a:lnTo>
                  <a:pt x="12341965" y="1308844"/>
                </a:lnTo>
                <a:lnTo>
                  <a:pt x="12263497" y="2035552"/>
                </a:lnTo>
                <a:cubicBezTo>
                  <a:pt x="12106187" y="2024495"/>
                  <a:pt x="12065072" y="2002037"/>
                  <a:pt x="11965860" y="1985279"/>
                </a:cubicBezTo>
                <a:cubicBezTo>
                  <a:pt x="11876070" y="1975312"/>
                  <a:pt x="11779749" y="1979196"/>
                  <a:pt x="11724758" y="1975746"/>
                </a:cubicBezTo>
                <a:lnTo>
                  <a:pt x="10904839" y="1919152"/>
                </a:lnTo>
                <a:cubicBezTo>
                  <a:pt x="10055307" y="1760918"/>
                  <a:pt x="9109530" y="2036718"/>
                  <a:pt x="8756364" y="1969116"/>
                </a:cubicBezTo>
                <a:cubicBezTo>
                  <a:pt x="8495362" y="2002252"/>
                  <a:pt x="7865978" y="2131409"/>
                  <a:pt x="7441068" y="2196228"/>
                </a:cubicBezTo>
                <a:cubicBezTo>
                  <a:pt x="7386333" y="2202891"/>
                  <a:pt x="7305428" y="2295216"/>
                  <a:pt x="7246167" y="2287725"/>
                </a:cubicBezTo>
                <a:cubicBezTo>
                  <a:pt x="7244827" y="2291352"/>
                  <a:pt x="7242257" y="2294422"/>
                  <a:pt x="7238841" y="2297086"/>
                </a:cubicBezTo>
                <a:lnTo>
                  <a:pt x="7195429" y="2314078"/>
                </a:lnTo>
                <a:lnTo>
                  <a:pt x="7175833" y="2323047"/>
                </a:lnTo>
                <a:cubicBezTo>
                  <a:pt x="7128237" y="2324570"/>
                  <a:pt x="6971703" y="2323643"/>
                  <a:pt x="6909853" y="2323220"/>
                </a:cubicBezTo>
                <a:cubicBezTo>
                  <a:pt x="6869084" y="2323828"/>
                  <a:pt x="6840814" y="2308658"/>
                  <a:pt x="6804732" y="2320509"/>
                </a:cubicBezTo>
                <a:cubicBezTo>
                  <a:pt x="6766551" y="2321011"/>
                  <a:pt x="6732672" y="2315120"/>
                  <a:pt x="6701005" y="2320573"/>
                </a:cubicBezTo>
                <a:cubicBezTo>
                  <a:pt x="6687229" y="2315697"/>
                  <a:pt x="6674600" y="2313894"/>
                  <a:pt x="6663627" y="2321931"/>
                </a:cubicBezTo>
                <a:cubicBezTo>
                  <a:pt x="6640726" y="2320775"/>
                  <a:pt x="6586669" y="2315212"/>
                  <a:pt x="6563598" y="2313634"/>
                </a:cubicBezTo>
                <a:lnTo>
                  <a:pt x="6525203" y="2312470"/>
                </a:lnTo>
                <a:lnTo>
                  <a:pt x="6517061" y="2312846"/>
                </a:lnTo>
                <a:cubicBezTo>
                  <a:pt x="6503780" y="2314306"/>
                  <a:pt x="6490919" y="2316182"/>
                  <a:pt x="6478721" y="2318342"/>
                </a:cubicBezTo>
                <a:cubicBezTo>
                  <a:pt x="6454794" y="2315583"/>
                  <a:pt x="6405181" y="2297966"/>
                  <a:pt x="6373502" y="2296294"/>
                </a:cubicBezTo>
                <a:lnTo>
                  <a:pt x="6250573" y="2310299"/>
                </a:lnTo>
                <a:cubicBezTo>
                  <a:pt x="6219746" y="2312241"/>
                  <a:pt x="6169132" y="2313318"/>
                  <a:pt x="6103688" y="2319965"/>
                </a:cubicBezTo>
                <a:cubicBezTo>
                  <a:pt x="6040932" y="2325401"/>
                  <a:pt x="5903967" y="2345789"/>
                  <a:pt x="5881220" y="2352697"/>
                </a:cubicBezTo>
                <a:cubicBezTo>
                  <a:pt x="5862137" y="2355758"/>
                  <a:pt x="5777813" y="2348049"/>
                  <a:pt x="5787527" y="2338337"/>
                </a:cubicBezTo>
                <a:cubicBezTo>
                  <a:pt x="5731144" y="2359953"/>
                  <a:pt x="5708521" y="2339004"/>
                  <a:pt x="5643041" y="2349756"/>
                </a:cubicBezTo>
                <a:lnTo>
                  <a:pt x="5517419" y="2351254"/>
                </a:lnTo>
                <a:lnTo>
                  <a:pt x="5503615" y="2350690"/>
                </a:lnTo>
                <a:lnTo>
                  <a:pt x="5452604" y="2341455"/>
                </a:lnTo>
                <a:cubicBezTo>
                  <a:pt x="5362493" y="2351410"/>
                  <a:pt x="5269683" y="2347734"/>
                  <a:pt x="5218880" y="2347042"/>
                </a:cubicBezTo>
                <a:lnTo>
                  <a:pt x="5147783" y="2337307"/>
                </a:lnTo>
                <a:cubicBezTo>
                  <a:pt x="5136337" y="2335815"/>
                  <a:pt x="5122774" y="2337020"/>
                  <a:pt x="5112799" y="2336446"/>
                </a:cubicBezTo>
                <a:lnTo>
                  <a:pt x="5106864" y="2335911"/>
                </a:lnTo>
                <a:lnTo>
                  <a:pt x="5066303" y="2329557"/>
                </a:lnTo>
                <a:lnTo>
                  <a:pt x="5006531" y="2315968"/>
                </a:lnTo>
                <a:cubicBezTo>
                  <a:pt x="4987105" y="2308900"/>
                  <a:pt x="4971495" y="2288182"/>
                  <a:pt x="4945504" y="2294413"/>
                </a:cubicBezTo>
                <a:cubicBezTo>
                  <a:pt x="4952381" y="2284703"/>
                  <a:pt x="4915690" y="2293955"/>
                  <a:pt x="4909961" y="2284281"/>
                </a:cubicBezTo>
                <a:cubicBezTo>
                  <a:pt x="4906882" y="2276450"/>
                  <a:pt x="4895035" y="2277433"/>
                  <a:pt x="4885568" y="2274743"/>
                </a:cubicBezTo>
                <a:cubicBezTo>
                  <a:pt x="4878048" y="2266851"/>
                  <a:pt x="4831352" y="2260576"/>
                  <a:pt x="4815574" y="2262107"/>
                </a:cubicBezTo>
                <a:cubicBezTo>
                  <a:pt x="4771715" y="2271162"/>
                  <a:pt x="4731418" y="2239620"/>
                  <a:pt x="4696246" y="2246027"/>
                </a:cubicBezTo>
                <a:cubicBezTo>
                  <a:pt x="4663636" y="2237989"/>
                  <a:pt x="4668995" y="2228937"/>
                  <a:pt x="4647561" y="2224054"/>
                </a:cubicBezTo>
                <a:cubicBezTo>
                  <a:pt x="4622228" y="2218700"/>
                  <a:pt x="4560747" y="2213234"/>
                  <a:pt x="4544244" y="2213903"/>
                </a:cubicBezTo>
                <a:lnTo>
                  <a:pt x="4520901" y="2217902"/>
                </a:lnTo>
                <a:lnTo>
                  <a:pt x="4466684" y="2217811"/>
                </a:lnTo>
                <a:lnTo>
                  <a:pt x="4384389" y="2227803"/>
                </a:lnTo>
                <a:cubicBezTo>
                  <a:pt x="4354414" y="2231905"/>
                  <a:pt x="4318104" y="2228138"/>
                  <a:pt x="4294465" y="2240110"/>
                </a:cubicBezTo>
                <a:cubicBezTo>
                  <a:pt x="4280780" y="2241348"/>
                  <a:pt x="4250839" y="2244848"/>
                  <a:pt x="4240927" y="2245879"/>
                </a:cubicBezTo>
                <a:lnTo>
                  <a:pt x="4234993" y="2246302"/>
                </a:lnTo>
                <a:lnTo>
                  <a:pt x="4193946" y="2246529"/>
                </a:lnTo>
                <a:lnTo>
                  <a:pt x="4068669" y="2231190"/>
                </a:lnTo>
                <a:cubicBezTo>
                  <a:pt x="4073618" y="2220503"/>
                  <a:pt x="4039283" y="2235514"/>
                  <a:pt x="4031847" y="2226882"/>
                </a:cubicBezTo>
                <a:cubicBezTo>
                  <a:pt x="4027362" y="2219647"/>
                  <a:pt x="4015901" y="2222514"/>
                  <a:pt x="4006096" y="2221376"/>
                </a:cubicBezTo>
                <a:cubicBezTo>
                  <a:pt x="3997234" y="2214791"/>
                  <a:pt x="3950170" y="2216076"/>
                  <a:pt x="3934949" y="2220116"/>
                </a:cubicBezTo>
                <a:cubicBezTo>
                  <a:pt x="3893532" y="2236079"/>
                  <a:pt x="3848045" y="2211403"/>
                  <a:pt x="3814672" y="2223359"/>
                </a:cubicBezTo>
                <a:cubicBezTo>
                  <a:pt x="3781125" y="2220650"/>
                  <a:pt x="3783283" y="2215417"/>
                  <a:pt x="3761308" y="2214030"/>
                </a:cubicBezTo>
                <a:cubicBezTo>
                  <a:pt x="3720414" y="2212547"/>
                  <a:pt x="3628260" y="2215487"/>
                  <a:pt x="3569306" y="2214461"/>
                </a:cubicBezTo>
                <a:cubicBezTo>
                  <a:pt x="3514762" y="2212921"/>
                  <a:pt x="3465806" y="2207824"/>
                  <a:pt x="3407590" y="2207870"/>
                </a:cubicBezTo>
                <a:cubicBezTo>
                  <a:pt x="3361745" y="2215668"/>
                  <a:pt x="3314990" y="2196078"/>
                  <a:pt x="3281075" y="2208906"/>
                </a:cubicBezTo>
                <a:cubicBezTo>
                  <a:pt x="3120266" y="2215996"/>
                  <a:pt x="3053255" y="2197289"/>
                  <a:pt x="3008454" y="2216904"/>
                </a:cubicBezTo>
                <a:cubicBezTo>
                  <a:pt x="3004056" y="2220042"/>
                  <a:pt x="2999032" y="2222447"/>
                  <a:pt x="2993596" y="2224321"/>
                </a:cubicBezTo>
                <a:lnTo>
                  <a:pt x="2939335" y="2232438"/>
                </a:lnTo>
                <a:lnTo>
                  <a:pt x="2870672" y="2240299"/>
                </a:lnTo>
                <a:lnTo>
                  <a:pt x="2870224" y="2239378"/>
                </a:lnTo>
                <a:cubicBezTo>
                  <a:pt x="2865037" y="2238088"/>
                  <a:pt x="2852258" y="2237137"/>
                  <a:pt x="2839549" y="2232556"/>
                </a:cubicBezTo>
                <a:lnTo>
                  <a:pt x="2715695" y="2217586"/>
                </a:lnTo>
                <a:lnTo>
                  <a:pt x="2710404" y="2216336"/>
                </a:lnTo>
                <a:lnTo>
                  <a:pt x="2473552" y="2198719"/>
                </a:lnTo>
                <a:cubicBezTo>
                  <a:pt x="2433163" y="2209361"/>
                  <a:pt x="2411483" y="2193227"/>
                  <a:pt x="2371052" y="2192460"/>
                </a:cubicBezTo>
                <a:cubicBezTo>
                  <a:pt x="2339739" y="2189151"/>
                  <a:pt x="2307500" y="2179285"/>
                  <a:pt x="2285669" y="2178867"/>
                </a:cubicBezTo>
                <a:cubicBezTo>
                  <a:pt x="2219354" y="2185261"/>
                  <a:pt x="2203755" y="2177455"/>
                  <a:pt x="2162799" y="2176749"/>
                </a:cubicBezTo>
                <a:cubicBezTo>
                  <a:pt x="2131400" y="2180309"/>
                  <a:pt x="2073801" y="2196720"/>
                  <a:pt x="2052698" y="2201848"/>
                </a:cubicBezTo>
                <a:lnTo>
                  <a:pt x="2036176" y="2207519"/>
                </a:lnTo>
                <a:cubicBezTo>
                  <a:pt x="2005752" y="2212926"/>
                  <a:pt x="1885299" y="2245828"/>
                  <a:pt x="1867865" y="2233814"/>
                </a:cubicBezTo>
                <a:cubicBezTo>
                  <a:pt x="1829403" y="2230625"/>
                  <a:pt x="1808413" y="2235203"/>
                  <a:pt x="1747309" y="2244873"/>
                </a:cubicBezTo>
                <a:cubicBezTo>
                  <a:pt x="1706329" y="2252123"/>
                  <a:pt x="1676431" y="2271948"/>
                  <a:pt x="1621993" y="2277323"/>
                </a:cubicBezTo>
                <a:cubicBezTo>
                  <a:pt x="1568045" y="2305215"/>
                  <a:pt x="1477306" y="2297296"/>
                  <a:pt x="1413302" y="2315386"/>
                </a:cubicBezTo>
                <a:cubicBezTo>
                  <a:pt x="1367932" y="2321068"/>
                  <a:pt x="1362739" y="2312723"/>
                  <a:pt x="1349774" y="2311415"/>
                </a:cubicBezTo>
                <a:lnTo>
                  <a:pt x="1335513" y="2307541"/>
                </a:lnTo>
                <a:cubicBezTo>
                  <a:pt x="1320538" y="2304646"/>
                  <a:pt x="1286209" y="2300592"/>
                  <a:pt x="1259923" y="2294046"/>
                </a:cubicBezTo>
                <a:cubicBezTo>
                  <a:pt x="1241272" y="2283687"/>
                  <a:pt x="1192295" y="2269094"/>
                  <a:pt x="1177798" y="2268264"/>
                </a:cubicBezTo>
                <a:cubicBezTo>
                  <a:pt x="1154017" y="2270121"/>
                  <a:pt x="1015624" y="2260639"/>
                  <a:pt x="953096" y="2252491"/>
                </a:cubicBezTo>
                <a:cubicBezTo>
                  <a:pt x="897860" y="2238742"/>
                  <a:pt x="841713" y="2236936"/>
                  <a:pt x="797811" y="2225024"/>
                </a:cubicBezTo>
                <a:cubicBezTo>
                  <a:pt x="751212" y="2191331"/>
                  <a:pt x="634326" y="2183648"/>
                  <a:pt x="586407" y="2173725"/>
                </a:cubicBezTo>
                <a:cubicBezTo>
                  <a:pt x="565635" y="2167365"/>
                  <a:pt x="523888" y="2167240"/>
                  <a:pt x="510297" y="2165489"/>
                </a:cubicBezTo>
                <a:cubicBezTo>
                  <a:pt x="446302" y="2153145"/>
                  <a:pt x="441170" y="2142240"/>
                  <a:pt x="406606" y="2130615"/>
                </a:cubicBezTo>
                <a:cubicBezTo>
                  <a:pt x="394069" y="2136093"/>
                  <a:pt x="382142" y="2131632"/>
                  <a:pt x="369789" y="2123930"/>
                </a:cubicBezTo>
                <a:cubicBezTo>
                  <a:pt x="337624" y="2122458"/>
                  <a:pt x="305863" y="2109462"/>
                  <a:pt x="268455" y="2101771"/>
                </a:cubicBezTo>
                <a:cubicBezTo>
                  <a:pt x="219404" y="2092042"/>
                  <a:pt x="114073" y="2074150"/>
                  <a:pt x="75483" y="2065556"/>
                </a:cubicBezTo>
                <a:lnTo>
                  <a:pt x="36912" y="2050202"/>
                </a:lnTo>
                <a:cubicBezTo>
                  <a:pt x="29609" y="2043720"/>
                  <a:pt x="16374" y="2043760"/>
                  <a:pt x="4480" y="2042483"/>
                </a:cubicBezTo>
                <a:lnTo>
                  <a:pt x="0" y="2041389"/>
                </a:lnTo>
                <a:lnTo>
                  <a:pt x="220422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A688E9A4-AA06-438D-8D89-524C6C945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6654" y="590280"/>
            <a:ext cx="4201826" cy="5663512"/>
          </a:xfrm>
          <a:custGeom>
            <a:avLst/>
            <a:gdLst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0 w 4486013"/>
              <a:gd name="connsiteY38" fmla="*/ 4524329 h 5663512"/>
              <a:gd name="connsiteX39" fmla="*/ 227640 w 4486013"/>
              <a:gd name="connsiteY39" fmla="*/ 4524329 h 5663512"/>
              <a:gd name="connsiteX40" fmla="*/ 248902 w 4486013"/>
              <a:gd name="connsiteY40" fmla="*/ 3948801 h 5663512"/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227640 w 4486013"/>
              <a:gd name="connsiteY38" fmla="*/ 4524329 h 5663512"/>
              <a:gd name="connsiteX39" fmla="*/ 248902 w 4486013"/>
              <a:gd name="connsiteY39" fmla="*/ 3948801 h 5663512"/>
              <a:gd name="connsiteX40" fmla="*/ 414836 w 4486013"/>
              <a:gd name="connsiteY40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35556 w 4293929"/>
              <a:gd name="connsiteY37" fmla="*/ 4524329 h 5663512"/>
              <a:gd name="connsiteX38" fmla="*/ 56818 w 4293929"/>
              <a:gd name="connsiteY38" fmla="*/ 3948801 h 5663512"/>
              <a:gd name="connsiteX39" fmla="*/ 222752 w 4293929"/>
              <a:gd name="connsiteY39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7438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13352 w 4293929"/>
              <a:gd name="connsiteY22" fmla="*/ 2133479 h 5663512"/>
              <a:gd name="connsiteX23" fmla="*/ 4107066 w 4293929"/>
              <a:gd name="connsiteY23" fmla="*/ 2184520 h 5663512"/>
              <a:gd name="connsiteX24" fmla="*/ 4074388 w 4293929"/>
              <a:gd name="connsiteY24" fmla="*/ 3270918 h 5663512"/>
              <a:gd name="connsiteX25" fmla="*/ 4057741 w 4293929"/>
              <a:gd name="connsiteY25" fmla="*/ 3531778 h 5663512"/>
              <a:gd name="connsiteX26" fmla="*/ 4049247 w 4293929"/>
              <a:gd name="connsiteY26" fmla="*/ 3699138 h 5663512"/>
              <a:gd name="connsiteX27" fmla="*/ 3983235 w 4293929"/>
              <a:gd name="connsiteY27" fmla="*/ 5384761 h 5663512"/>
              <a:gd name="connsiteX28" fmla="*/ 3988613 w 4293929"/>
              <a:gd name="connsiteY28" fmla="*/ 5422435 h 5663512"/>
              <a:gd name="connsiteX29" fmla="*/ 3992316 w 4293929"/>
              <a:gd name="connsiteY29" fmla="*/ 5457824 h 5663512"/>
              <a:gd name="connsiteX30" fmla="*/ 3996120 w 4293929"/>
              <a:gd name="connsiteY30" fmla="*/ 5560902 h 5663512"/>
              <a:gd name="connsiteX31" fmla="*/ 3979159 w 4293929"/>
              <a:gd name="connsiteY31" fmla="*/ 5596462 h 5663512"/>
              <a:gd name="connsiteX32" fmla="*/ 3974839 w 4293929"/>
              <a:gd name="connsiteY32" fmla="*/ 5599286 h 5663512"/>
              <a:gd name="connsiteX33" fmla="*/ 3972325 w 4293929"/>
              <a:gd name="connsiteY33" fmla="*/ 5663512 h 5663512"/>
              <a:gd name="connsiteX34" fmla="*/ 0 w 4293929"/>
              <a:gd name="connsiteY34" fmla="*/ 5467037 h 5663512"/>
              <a:gd name="connsiteX35" fmla="*/ 2952 w 4293929"/>
              <a:gd name="connsiteY35" fmla="*/ 5398536 h 5663512"/>
              <a:gd name="connsiteX36" fmla="*/ 56818 w 4293929"/>
              <a:gd name="connsiteY36" fmla="*/ 3948801 h 5663512"/>
              <a:gd name="connsiteX37" fmla="*/ 222752 w 4293929"/>
              <a:gd name="connsiteY37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154 w 4293929"/>
              <a:gd name="connsiteY16" fmla="*/ 2007537 h 5663512"/>
              <a:gd name="connsiteX17" fmla="*/ 4128778 w 4293929"/>
              <a:gd name="connsiteY17" fmla="*/ 2012537 h 5663512"/>
              <a:gd name="connsiteX18" fmla="*/ 4120707 w 4293929"/>
              <a:gd name="connsiteY18" fmla="*/ 2053644 h 5663512"/>
              <a:gd name="connsiteX19" fmla="*/ 4123807 w 4293929"/>
              <a:gd name="connsiteY19" fmla="*/ 2057665 h 5663512"/>
              <a:gd name="connsiteX20" fmla="*/ 4126612 w 4293929"/>
              <a:gd name="connsiteY20" fmla="*/ 2070810 h 5663512"/>
              <a:gd name="connsiteX21" fmla="*/ 4113352 w 4293929"/>
              <a:gd name="connsiteY21" fmla="*/ 2133479 h 5663512"/>
              <a:gd name="connsiteX22" fmla="*/ 4107066 w 4293929"/>
              <a:gd name="connsiteY22" fmla="*/ 2184520 h 5663512"/>
              <a:gd name="connsiteX23" fmla="*/ 4074388 w 4293929"/>
              <a:gd name="connsiteY23" fmla="*/ 3270918 h 5663512"/>
              <a:gd name="connsiteX24" fmla="*/ 4057741 w 4293929"/>
              <a:gd name="connsiteY24" fmla="*/ 3531778 h 5663512"/>
              <a:gd name="connsiteX25" fmla="*/ 4049247 w 4293929"/>
              <a:gd name="connsiteY25" fmla="*/ 3699138 h 5663512"/>
              <a:gd name="connsiteX26" fmla="*/ 3983235 w 4293929"/>
              <a:gd name="connsiteY26" fmla="*/ 5384761 h 5663512"/>
              <a:gd name="connsiteX27" fmla="*/ 3988613 w 4293929"/>
              <a:gd name="connsiteY27" fmla="*/ 5422435 h 5663512"/>
              <a:gd name="connsiteX28" fmla="*/ 3992316 w 4293929"/>
              <a:gd name="connsiteY28" fmla="*/ 5457824 h 5663512"/>
              <a:gd name="connsiteX29" fmla="*/ 3996120 w 4293929"/>
              <a:gd name="connsiteY29" fmla="*/ 5560902 h 5663512"/>
              <a:gd name="connsiteX30" fmla="*/ 3979159 w 4293929"/>
              <a:gd name="connsiteY30" fmla="*/ 5596462 h 5663512"/>
              <a:gd name="connsiteX31" fmla="*/ 3974839 w 4293929"/>
              <a:gd name="connsiteY31" fmla="*/ 5599286 h 5663512"/>
              <a:gd name="connsiteX32" fmla="*/ 3972325 w 4293929"/>
              <a:gd name="connsiteY32" fmla="*/ 5663512 h 5663512"/>
              <a:gd name="connsiteX33" fmla="*/ 0 w 4293929"/>
              <a:gd name="connsiteY33" fmla="*/ 5467037 h 5663512"/>
              <a:gd name="connsiteX34" fmla="*/ 2952 w 4293929"/>
              <a:gd name="connsiteY34" fmla="*/ 5398536 h 5663512"/>
              <a:gd name="connsiteX35" fmla="*/ 56818 w 4293929"/>
              <a:gd name="connsiteY35" fmla="*/ 3948801 h 5663512"/>
              <a:gd name="connsiteX36" fmla="*/ 222752 w 4293929"/>
              <a:gd name="connsiteY36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126688 w 4293929"/>
              <a:gd name="connsiteY10" fmla="*/ 1737775 h 5663512"/>
              <a:gd name="connsiteX11" fmla="*/ 4126596 w 4293929"/>
              <a:gd name="connsiteY11" fmla="*/ 1740050 h 5663512"/>
              <a:gd name="connsiteX12" fmla="*/ 4124671 w 4293929"/>
              <a:gd name="connsiteY12" fmla="*/ 1740201 h 5663512"/>
              <a:gd name="connsiteX13" fmla="*/ 4118474 w 4293929"/>
              <a:gd name="connsiteY13" fmla="*/ 1896619 h 5663512"/>
              <a:gd name="connsiteX14" fmla="*/ 4126882 w 4293929"/>
              <a:gd name="connsiteY14" fmla="*/ 1921364 h 5663512"/>
              <a:gd name="connsiteX15" fmla="*/ 4129154 w 4293929"/>
              <a:gd name="connsiteY15" fmla="*/ 2007537 h 5663512"/>
              <a:gd name="connsiteX16" fmla="*/ 4128778 w 4293929"/>
              <a:gd name="connsiteY16" fmla="*/ 2012537 h 5663512"/>
              <a:gd name="connsiteX17" fmla="*/ 4120707 w 4293929"/>
              <a:gd name="connsiteY17" fmla="*/ 2053644 h 5663512"/>
              <a:gd name="connsiteX18" fmla="*/ 4123807 w 4293929"/>
              <a:gd name="connsiteY18" fmla="*/ 2057665 h 5663512"/>
              <a:gd name="connsiteX19" fmla="*/ 4126612 w 4293929"/>
              <a:gd name="connsiteY19" fmla="*/ 2070810 h 5663512"/>
              <a:gd name="connsiteX20" fmla="*/ 4113352 w 4293929"/>
              <a:gd name="connsiteY20" fmla="*/ 2133479 h 5663512"/>
              <a:gd name="connsiteX21" fmla="*/ 4107066 w 4293929"/>
              <a:gd name="connsiteY21" fmla="*/ 2184520 h 5663512"/>
              <a:gd name="connsiteX22" fmla="*/ 4074388 w 4293929"/>
              <a:gd name="connsiteY22" fmla="*/ 3270918 h 5663512"/>
              <a:gd name="connsiteX23" fmla="*/ 4057741 w 4293929"/>
              <a:gd name="connsiteY23" fmla="*/ 3531778 h 5663512"/>
              <a:gd name="connsiteX24" fmla="*/ 4049247 w 4293929"/>
              <a:gd name="connsiteY24" fmla="*/ 3699138 h 5663512"/>
              <a:gd name="connsiteX25" fmla="*/ 3983235 w 4293929"/>
              <a:gd name="connsiteY25" fmla="*/ 5384761 h 5663512"/>
              <a:gd name="connsiteX26" fmla="*/ 3988613 w 4293929"/>
              <a:gd name="connsiteY26" fmla="*/ 5422435 h 5663512"/>
              <a:gd name="connsiteX27" fmla="*/ 3992316 w 4293929"/>
              <a:gd name="connsiteY27" fmla="*/ 5457824 h 5663512"/>
              <a:gd name="connsiteX28" fmla="*/ 3996120 w 4293929"/>
              <a:gd name="connsiteY28" fmla="*/ 5560902 h 5663512"/>
              <a:gd name="connsiteX29" fmla="*/ 3979159 w 4293929"/>
              <a:gd name="connsiteY29" fmla="*/ 5596462 h 5663512"/>
              <a:gd name="connsiteX30" fmla="*/ 3974839 w 4293929"/>
              <a:gd name="connsiteY30" fmla="*/ 5599286 h 5663512"/>
              <a:gd name="connsiteX31" fmla="*/ 3972325 w 4293929"/>
              <a:gd name="connsiteY31" fmla="*/ 5663512 h 5663512"/>
              <a:gd name="connsiteX32" fmla="*/ 0 w 4293929"/>
              <a:gd name="connsiteY32" fmla="*/ 5467037 h 5663512"/>
              <a:gd name="connsiteX33" fmla="*/ 2952 w 4293929"/>
              <a:gd name="connsiteY33" fmla="*/ 5398536 h 5663512"/>
              <a:gd name="connsiteX34" fmla="*/ 56818 w 4293929"/>
              <a:gd name="connsiteY34" fmla="*/ 3948801 h 5663512"/>
              <a:gd name="connsiteX35" fmla="*/ 222752 w 4293929"/>
              <a:gd name="connsiteY35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90187 w 4201826"/>
              <a:gd name="connsiteY8" fmla="*/ 33268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85114 w 4201826"/>
              <a:gd name="connsiteY8" fmla="*/ 38341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241591 h 5905103"/>
              <a:gd name="connsiteX1" fmla="*/ 3808775 w 4201826"/>
              <a:gd name="connsiteY1" fmla="*/ 434709 h 5905103"/>
              <a:gd name="connsiteX2" fmla="*/ 4158085 w 4201826"/>
              <a:gd name="connsiteY2" fmla="*/ 451790 h 5905103"/>
              <a:gd name="connsiteX3" fmla="*/ 4184414 w 4201826"/>
              <a:gd name="connsiteY3" fmla="*/ 473911 h 5905103"/>
              <a:gd name="connsiteX4" fmla="*/ 4183120 w 4201826"/>
              <a:gd name="connsiteY4" fmla="*/ 506567 h 5905103"/>
              <a:gd name="connsiteX5" fmla="*/ 4185873 w 4201826"/>
              <a:gd name="connsiteY5" fmla="*/ 508301 h 5905103"/>
              <a:gd name="connsiteX6" fmla="*/ 4201602 w 4201826"/>
              <a:gd name="connsiteY6" fmla="*/ 540585 h 5905103"/>
              <a:gd name="connsiteX7" fmla="*/ 4185114 w 4201826"/>
              <a:gd name="connsiteY7" fmla="*/ 625001 h 5905103"/>
              <a:gd name="connsiteX8" fmla="*/ 4126688 w 4201826"/>
              <a:gd name="connsiteY8" fmla="*/ 1979366 h 5905103"/>
              <a:gd name="connsiteX9" fmla="*/ 4126596 w 4201826"/>
              <a:gd name="connsiteY9" fmla="*/ 1981641 h 5905103"/>
              <a:gd name="connsiteX10" fmla="*/ 4124671 w 4201826"/>
              <a:gd name="connsiteY10" fmla="*/ 1981792 h 5905103"/>
              <a:gd name="connsiteX11" fmla="*/ 4118474 w 4201826"/>
              <a:gd name="connsiteY11" fmla="*/ 2138210 h 5905103"/>
              <a:gd name="connsiteX12" fmla="*/ 4126882 w 4201826"/>
              <a:gd name="connsiteY12" fmla="*/ 2162955 h 5905103"/>
              <a:gd name="connsiteX13" fmla="*/ 4129154 w 4201826"/>
              <a:gd name="connsiteY13" fmla="*/ 2249128 h 5905103"/>
              <a:gd name="connsiteX14" fmla="*/ 4128778 w 4201826"/>
              <a:gd name="connsiteY14" fmla="*/ 2254128 h 5905103"/>
              <a:gd name="connsiteX15" fmla="*/ 4120707 w 4201826"/>
              <a:gd name="connsiteY15" fmla="*/ 2295235 h 5905103"/>
              <a:gd name="connsiteX16" fmla="*/ 4123807 w 4201826"/>
              <a:gd name="connsiteY16" fmla="*/ 2299256 h 5905103"/>
              <a:gd name="connsiteX17" fmla="*/ 4126612 w 4201826"/>
              <a:gd name="connsiteY17" fmla="*/ 2312401 h 5905103"/>
              <a:gd name="connsiteX18" fmla="*/ 4113352 w 4201826"/>
              <a:gd name="connsiteY18" fmla="*/ 2375070 h 5905103"/>
              <a:gd name="connsiteX19" fmla="*/ 4107066 w 4201826"/>
              <a:gd name="connsiteY19" fmla="*/ 2426111 h 5905103"/>
              <a:gd name="connsiteX20" fmla="*/ 4074388 w 4201826"/>
              <a:gd name="connsiteY20" fmla="*/ 3512509 h 5905103"/>
              <a:gd name="connsiteX21" fmla="*/ 4057741 w 4201826"/>
              <a:gd name="connsiteY21" fmla="*/ 3773369 h 5905103"/>
              <a:gd name="connsiteX22" fmla="*/ 4049247 w 4201826"/>
              <a:gd name="connsiteY22" fmla="*/ 3940729 h 5905103"/>
              <a:gd name="connsiteX23" fmla="*/ 3983235 w 4201826"/>
              <a:gd name="connsiteY23" fmla="*/ 5626352 h 5905103"/>
              <a:gd name="connsiteX24" fmla="*/ 3988613 w 4201826"/>
              <a:gd name="connsiteY24" fmla="*/ 5664026 h 5905103"/>
              <a:gd name="connsiteX25" fmla="*/ 3992316 w 4201826"/>
              <a:gd name="connsiteY25" fmla="*/ 5699415 h 5905103"/>
              <a:gd name="connsiteX26" fmla="*/ 3996120 w 4201826"/>
              <a:gd name="connsiteY26" fmla="*/ 5802493 h 5905103"/>
              <a:gd name="connsiteX27" fmla="*/ 3979159 w 4201826"/>
              <a:gd name="connsiteY27" fmla="*/ 5838053 h 5905103"/>
              <a:gd name="connsiteX28" fmla="*/ 3974839 w 4201826"/>
              <a:gd name="connsiteY28" fmla="*/ 5840877 h 5905103"/>
              <a:gd name="connsiteX29" fmla="*/ 3972325 w 4201826"/>
              <a:gd name="connsiteY29" fmla="*/ 5905103 h 5905103"/>
              <a:gd name="connsiteX30" fmla="*/ 0 w 4201826"/>
              <a:gd name="connsiteY30" fmla="*/ 5708628 h 5905103"/>
              <a:gd name="connsiteX31" fmla="*/ 2952 w 4201826"/>
              <a:gd name="connsiteY31" fmla="*/ 5640127 h 5905103"/>
              <a:gd name="connsiteX32" fmla="*/ 56818 w 4201826"/>
              <a:gd name="connsiteY32" fmla="*/ 4190392 h 5905103"/>
              <a:gd name="connsiteX33" fmla="*/ 222752 w 4201826"/>
              <a:gd name="connsiteY33" fmla="*/ 241591 h 5905103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074388 w 4201826"/>
              <a:gd name="connsiteY19" fmla="*/ 3270918 h 5663512"/>
              <a:gd name="connsiteX20" fmla="*/ 4057741 w 4201826"/>
              <a:gd name="connsiteY20" fmla="*/ 3531778 h 5663512"/>
              <a:gd name="connsiteX21" fmla="*/ 4049247 w 4201826"/>
              <a:gd name="connsiteY21" fmla="*/ 3699138 h 5663512"/>
              <a:gd name="connsiteX22" fmla="*/ 3983235 w 4201826"/>
              <a:gd name="connsiteY22" fmla="*/ 5384761 h 5663512"/>
              <a:gd name="connsiteX23" fmla="*/ 3988613 w 4201826"/>
              <a:gd name="connsiteY23" fmla="*/ 5422435 h 5663512"/>
              <a:gd name="connsiteX24" fmla="*/ 3992316 w 4201826"/>
              <a:gd name="connsiteY24" fmla="*/ 5457824 h 5663512"/>
              <a:gd name="connsiteX25" fmla="*/ 3996120 w 4201826"/>
              <a:gd name="connsiteY25" fmla="*/ 5560902 h 5663512"/>
              <a:gd name="connsiteX26" fmla="*/ 3979159 w 4201826"/>
              <a:gd name="connsiteY26" fmla="*/ 5596462 h 5663512"/>
              <a:gd name="connsiteX27" fmla="*/ 3974839 w 4201826"/>
              <a:gd name="connsiteY27" fmla="*/ 5599286 h 5663512"/>
              <a:gd name="connsiteX28" fmla="*/ 3972325 w 4201826"/>
              <a:gd name="connsiteY28" fmla="*/ 5663512 h 5663512"/>
              <a:gd name="connsiteX29" fmla="*/ 0 w 4201826"/>
              <a:gd name="connsiteY29" fmla="*/ 5467037 h 5663512"/>
              <a:gd name="connsiteX30" fmla="*/ 2952 w 4201826"/>
              <a:gd name="connsiteY30" fmla="*/ 5398536 h 5663512"/>
              <a:gd name="connsiteX31" fmla="*/ 56818 w 4201826"/>
              <a:gd name="connsiteY31" fmla="*/ 3948801 h 5663512"/>
              <a:gd name="connsiteX32" fmla="*/ 222752 w 4201826"/>
              <a:gd name="connsiteY32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96120 w 4201826"/>
              <a:gd name="connsiteY24" fmla="*/ 5560902 h 5663512"/>
              <a:gd name="connsiteX25" fmla="*/ 3979159 w 4201826"/>
              <a:gd name="connsiteY25" fmla="*/ 5596462 h 5663512"/>
              <a:gd name="connsiteX26" fmla="*/ 3974839 w 4201826"/>
              <a:gd name="connsiteY26" fmla="*/ 5599286 h 5663512"/>
              <a:gd name="connsiteX27" fmla="*/ 3972325 w 4201826"/>
              <a:gd name="connsiteY27" fmla="*/ 5663512 h 5663512"/>
              <a:gd name="connsiteX28" fmla="*/ 0 w 4201826"/>
              <a:gd name="connsiteY28" fmla="*/ 5467037 h 5663512"/>
              <a:gd name="connsiteX29" fmla="*/ 2952 w 4201826"/>
              <a:gd name="connsiteY29" fmla="*/ 5398536 h 5663512"/>
              <a:gd name="connsiteX30" fmla="*/ 56818 w 4201826"/>
              <a:gd name="connsiteY30" fmla="*/ 3948801 h 5663512"/>
              <a:gd name="connsiteX31" fmla="*/ 222752 w 4201826"/>
              <a:gd name="connsiteY31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79159 w 4201826"/>
              <a:gd name="connsiteY24" fmla="*/ 5596462 h 5663512"/>
              <a:gd name="connsiteX25" fmla="*/ 3974839 w 4201826"/>
              <a:gd name="connsiteY25" fmla="*/ 5599286 h 5663512"/>
              <a:gd name="connsiteX26" fmla="*/ 3972325 w 4201826"/>
              <a:gd name="connsiteY26" fmla="*/ 5663512 h 5663512"/>
              <a:gd name="connsiteX27" fmla="*/ 0 w 4201826"/>
              <a:gd name="connsiteY27" fmla="*/ 5467037 h 5663512"/>
              <a:gd name="connsiteX28" fmla="*/ 2952 w 4201826"/>
              <a:gd name="connsiteY28" fmla="*/ 5398536 h 5663512"/>
              <a:gd name="connsiteX29" fmla="*/ 56818 w 4201826"/>
              <a:gd name="connsiteY29" fmla="*/ 3948801 h 5663512"/>
              <a:gd name="connsiteX30" fmla="*/ 222752 w 4201826"/>
              <a:gd name="connsiteY30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79159 w 4201826"/>
              <a:gd name="connsiteY23" fmla="*/ 5596462 h 5663512"/>
              <a:gd name="connsiteX24" fmla="*/ 3974839 w 4201826"/>
              <a:gd name="connsiteY24" fmla="*/ 5599286 h 5663512"/>
              <a:gd name="connsiteX25" fmla="*/ 3972325 w 4201826"/>
              <a:gd name="connsiteY25" fmla="*/ 5663512 h 5663512"/>
              <a:gd name="connsiteX26" fmla="*/ 0 w 4201826"/>
              <a:gd name="connsiteY26" fmla="*/ 5467037 h 5663512"/>
              <a:gd name="connsiteX27" fmla="*/ 2952 w 4201826"/>
              <a:gd name="connsiteY27" fmla="*/ 5398536 h 5663512"/>
              <a:gd name="connsiteX28" fmla="*/ 56818 w 4201826"/>
              <a:gd name="connsiteY28" fmla="*/ 3948801 h 5663512"/>
              <a:gd name="connsiteX29" fmla="*/ 222752 w 4201826"/>
              <a:gd name="connsiteY29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13352 w 4201826"/>
              <a:gd name="connsiteY16" fmla="*/ 2133479 h 5663512"/>
              <a:gd name="connsiteX17" fmla="*/ 4074388 w 4201826"/>
              <a:gd name="connsiteY17" fmla="*/ 3270918 h 5663512"/>
              <a:gd name="connsiteX18" fmla="*/ 4057741 w 4201826"/>
              <a:gd name="connsiteY18" fmla="*/ 3531778 h 5663512"/>
              <a:gd name="connsiteX19" fmla="*/ 4049247 w 4201826"/>
              <a:gd name="connsiteY19" fmla="*/ 3699138 h 5663512"/>
              <a:gd name="connsiteX20" fmla="*/ 3983235 w 4201826"/>
              <a:gd name="connsiteY20" fmla="*/ 5384761 h 5663512"/>
              <a:gd name="connsiteX21" fmla="*/ 3988613 w 4201826"/>
              <a:gd name="connsiteY21" fmla="*/ 5422435 h 5663512"/>
              <a:gd name="connsiteX22" fmla="*/ 3979159 w 4201826"/>
              <a:gd name="connsiteY22" fmla="*/ 5596462 h 5663512"/>
              <a:gd name="connsiteX23" fmla="*/ 3974839 w 4201826"/>
              <a:gd name="connsiteY23" fmla="*/ 5599286 h 5663512"/>
              <a:gd name="connsiteX24" fmla="*/ 3972325 w 4201826"/>
              <a:gd name="connsiteY24" fmla="*/ 5663512 h 5663512"/>
              <a:gd name="connsiteX25" fmla="*/ 0 w 4201826"/>
              <a:gd name="connsiteY25" fmla="*/ 5467037 h 5663512"/>
              <a:gd name="connsiteX26" fmla="*/ 2952 w 4201826"/>
              <a:gd name="connsiteY26" fmla="*/ 5398536 h 5663512"/>
              <a:gd name="connsiteX27" fmla="*/ 56818 w 4201826"/>
              <a:gd name="connsiteY27" fmla="*/ 3948801 h 5663512"/>
              <a:gd name="connsiteX28" fmla="*/ 222752 w 4201826"/>
              <a:gd name="connsiteY28" fmla="*/ 0 h 566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01826" h="5663512">
                <a:moveTo>
                  <a:pt x="222752" y="0"/>
                </a:moveTo>
                <a:lnTo>
                  <a:pt x="3808775" y="193118"/>
                </a:lnTo>
                <a:lnTo>
                  <a:pt x="4158085" y="210199"/>
                </a:lnTo>
                <a:lnTo>
                  <a:pt x="4184414" y="232320"/>
                </a:lnTo>
                <a:cubicBezTo>
                  <a:pt x="4183983" y="243206"/>
                  <a:pt x="4183551" y="254090"/>
                  <a:pt x="4183120" y="264976"/>
                </a:cubicBezTo>
                <a:lnTo>
                  <a:pt x="4185873" y="266710"/>
                </a:lnTo>
                <a:cubicBezTo>
                  <a:pt x="4194870" y="268364"/>
                  <a:pt x="4203324" y="254877"/>
                  <a:pt x="4201602" y="298994"/>
                </a:cubicBezTo>
                <a:lnTo>
                  <a:pt x="4185114" y="383410"/>
                </a:lnTo>
                <a:lnTo>
                  <a:pt x="4126688" y="1737775"/>
                </a:lnTo>
                <a:cubicBezTo>
                  <a:pt x="4126657" y="1738533"/>
                  <a:pt x="4126627" y="1739292"/>
                  <a:pt x="4126596" y="1740050"/>
                </a:cubicBezTo>
                <a:lnTo>
                  <a:pt x="4124671" y="1740201"/>
                </a:lnTo>
                <a:lnTo>
                  <a:pt x="4118474" y="1896619"/>
                </a:lnTo>
                <a:lnTo>
                  <a:pt x="4126882" y="1921364"/>
                </a:lnTo>
                <a:cubicBezTo>
                  <a:pt x="4127639" y="1950088"/>
                  <a:pt x="4128397" y="1978813"/>
                  <a:pt x="4129154" y="2007537"/>
                </a:cubicBezTo>
                <a:cubicBezTo>
                  <a:pt x="4129029" y="2009204"/>
                  <a:pt x="4128903" y="2010870"/>
                  <a:pt x="4128778" y="2012537"/>
                </a:cubicBezTo>
                <a:lnTo>
                  <a:pt x="4120707" y="2053644"/>
                </a:lnTo>
                <a:cubicBezTo>
                  <a:pt x="4118136" y="2073801"/>
                  <a:pt x="4121072" y="1930600"/>
                  <a:pt x="4113352" y="2133479"/>
                </a:cubicBezTo>
                <a:lnTo>
                  <a:pt x="4074388" y="3270918"/>
                </a:lnTo>
                <a:cubicBezTo>
                  <a:pt x="4072534" y="3351848"/>
                  <a:pt x="4059594" y="3450848"/>
                  <a:pt x="4057741" y="3531778"/>
                </a:cubicBezTo>
                <a:cubicBezTo>
                  <a:pt x="4063853" y="3525628"/>
                  <a:pt x="4055864" y="3680107"/>
                  <a:pt x="4049247" y="3699138"/>
                </a:cubicBezTo>
                <a:lnTo>
                  <a:pt x="3983235" y="5384761"/>
                </a:lnTo>
                <a:lnTo>
                  <a:pt x="3988613" y="5422435"/>
                </a:lnTo>
                <a:cubicBezTo>
                  <a:pt x="3987934" y="5457718"/>
                  <a:pt x="3981455" y="5566987"/>
                  <a:pt x="3979159" y="5596462"/>
                </a:cubicBezTo>
                <a:lnTo>
                  <a:pt x="3974839" y="5599286"/>
                </a:lnTo>
                <a:cubicBezTo>
                  <a:pt x="3974001" y="5620694"/>
                  <a:pt x="3976042" y="5639205"/>
                  <a:pt x="3972325" y="5663512"/>
                </a:cubicBezTo>
                <a:lnTo>
                  <a:pt x="0" y="5467037"/>
                </a:lnTo>
                <a:lnTo>
                  <a:pt x="2952" y="5398536"/>
                </a:lnTo>
                <a:lnTo>
                  <a:pt x="56818" y="3948801"/>
                </a:lnTo>
                <a:lnTo>
                  <a:pt x="222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F09E3-4756-4F27-4D4D-1E48CC8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3606"/>
            <a:ext cx="6218486" cy="1706584"/>
          </a:xfrm>
        </p:spPr>
        <p:txBody>
          <a:bodyPr anchor="ctr">
            <a:normAutofit/>
          </a:bodyPr>
          <a:lstStyle/>
          <a:p>
            <a:r>
              <a:rPr lang="en-DE" dirty="0"/>
              <a:t>Terminator 2 – T2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144853-970D-B637-8F5E-2027C865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272">
            <a:off x="7790196" y="902889"/>
            <a:ext cx="3371284" cy="50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42A63-74DA-3DAA-08D2-564260055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38955"/>
              </p:ext>
            </p:extLst>
          </p:nvPr>
        </p:nvGraphicFramePr>
        <p:xfrm>
          <a:off x="685800" y="2810013"/>
          <a:ext cx="5874026" cy="351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DABBDF-F966-6EB8-A5B3-88BB5C5AD601}"/>
              </a:ext>
            </a:extLst>
          </p:cNvPr>
          <p:cNvSpPr txBox="1"/>
          <p:nvPr/>
        </p:nvSpPr>
        <p:spPr>
          <a:xfrm rot="524354">
            <a:off x="3240963" y="1144724"/>
            <a:ext cx="5946732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DE" dirty="0"/>
              <a:t>Icebreaker:</a:t>
            </a:r>
          </a:p>
          <a:p>
            <a:endParaRPr lang="en-DE" dirty="0"/>
          </a:p>
          <a:p>
            <a:r>
              <a:rPr lang="en-DE" dirty="0"/>
              <a:t>Explain why Terminator was an iconic movie for you as facilitator or why you chose this workshop.</a:t>
            </a:r>
            <a:br>
              <a:rPr lang="en-DE" dirty="0"/>
            </a:br>
            <a:br>
              <a:rPr lang="en-DE" dirty="0"/>
            </a:br>
            <a:r>
              <a:rPr lang="en-DE" dirty="0"/>
              <a:t>Then let people talk for 4 minutes in pairs of two. Ask for 2-3 people who want to share a their or th</a:t>
            </a:r>
            <a:r>
              <a:rPr lang="en-GB" dirty="0" err="1"/>
              <a:t>ei</a:t>
            </a:r>
            <a:r>
              <a:rPr lang="en-DE" dirty="0"/>
              <a:t>r partners movie.</a:t>
            </a:r>
          </a:p>
          <a:p>
            <a:endParaRPr lang="en-DE" dirty="0"/>
          </a:p>
          <a:p>
            <a:r>
              <a:rPr lang="en-DE" dirty="0"/>
              <a:t>Variation: Impromptu Networking, if you have a bit more time.</a:t>
            </a:r>
            <a:br>
              <a:rPr lang="en-DE" dirty="0"/>
            </a:br>
            <a:br>
              <a:rPr lang="en-DE" dirty="0"/>
            </a:br>
            <a:r>
              <a:rPr lang="en-GB" dirty="0"/>
              <a:t>https://</a:t>
            </a:r>
            <a:r>
              <a:rPr lang="en-GB" dirty="0" err="1"/>
              <a:t>www.liberatingstructures.com</a:t>
            </a:r>
            <a:r>
              <a:rPr lang="en-GB" dirty="0"/>
              <a:t>/2-impromptu-networking/</a:t>
            </a:r>
            <a:r>
              <a:rPr lang="en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0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09E3-4756-4F27-4D4D-1E48CC8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3606"/>
            <a:ext cx="6218486" cy="1706584"/>
          </a:xfrm>
        </p:spPr>
        <p:txBody>
          <a:bodyPr anchor="ctr">
            <a:normAutofit/>
          </a:bodyPr>
          <a:lstStyle/>
          <a:p>
            <a:r>
              <a:rPr lang="en-DE" dirty="0"/>
              <a:t>Terminator 2 – T2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144853-970D-B637-8F5E-2027C865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272">
            <a:off x="7790196" y="902889"/>
            <a:ext cx="3371284" cy="50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42A63-74DA-3DAA-08D2-564260055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810013"/>
          <a:ext cx="5874026" cy="351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49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D368FF5-A98A-49E3-A972-6B159C9F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9ECAC610-0072-4611-8327-5CC0431AE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90051" cy="6858000"/>
          </a:xfrm>
          <a:custGeom>
            <a:avLst/>
            <a:gdLst>
              <a:gd name="connsiteX0" fmla="*/ 0 w 3290051"/>
              <a:gd name="connsiteY0" fmla="*/ 0 h 6858000"/>
              <a:gd name="connsiteX1" fmla="*/ 2358910 w 3290051"/>
              <a:gd name="connsiteY1" fmla="*/ 0 h 6858000"/>
              <a:gd name="connsiteX2" fmla="*/ 2360445 w 3290051"/>
              <a:gd name="connsiteY2" fmla="*/ 7930 h 6858000"/>
              <a:gd name="connsiteX3" fmla="*/ 2369988 w 3290051"/>
              <a:gd name="connsiteY3" fmla="*/ 43921 h 6858000"/>
              <a:gd name="connsiteX4" fmla="*/ 2448455 w 3290051"/>
              <a:gd name="connsiteY4" fmla="*/ 264355 h 6858000"/>
              <a:gd name="connsiteX5" fmla="*/ 2453127 w 3290051"/>
              <a:gd name="connsiteY5" fmla="*/ 277448 h 6858000"/>
              <a:gd name="connsiteX6" fmla="*/ 2466068 w 3290051"/>
              <a:gd name="connsiteY6" fmla="*/ 355616 h 6858000"/>
              <a:gd name="connsiteX7" fmla="*/ 2511825 w 3290051"/>
              <a:gd name="connsiteY7" fmla="*/ 507134 h 6858000"/>
              <a:gd name="connsiteX8" fmla="*/ 2526765 w 3290051"/>
              <a:gd name="connsiteY8" fmla="*/ 602071 h 6858000"/>
              <a:gd name="connsiteX9" fmla="*/ 2541287 w 3290051"/>
              <a:gd name="connsiteY9" fmla="*/ 782518 h 6858000"/>
              <a:gd name="connsiteX10" fmla="*/ 2565523 w 3290051"/>
              <a:gd name="connsiteY10" fmla="*/ 886387 h 6858000"/>
              <a:gd name="connsiteX11" fmla="*/ 2567626 w 3290051"/>
              <a:gd name="connsiteY11" fmla="*/ 920873 h 6858000"/>
              <a:gd name="connsiteX12" fmla="*/ 2551067 w 3290051"/>
              <a:gd name="connsiteY12" fmla="*/ 1095027 h 6858000"/>
              <a:gd name="connsiteX13" fmla="*/ 2555058 w 3290051"/>
              <a:gd name="connsiteY13" fmla="*/ 1203021 h 6858000"/>
              <a:gd name="connsiteX14" fmla="*/ 2556390 w 3290051"/>
              <a:gd name="connsiteY14" fmla="*/ 1278975 h 6858000"/>
              <a:gd name="connsiteX15" fmla="*/ 2571457 w 3290051"/>
              <a:gd name="connsiteY15" fmla="*/ 1357994 h 6858000"/>
              <a:gd name="connsiteX16" fmla="*/ 2572034 w 3290051"/>
              <a:gd name="connsiteY16" fmla="*/ 1385685 h 6858000"/>
              <a:gd name="connsiteX17" fmla="*/ 2580657 w 3290051"/>
              <a:gd name="connsiteY17" fmla="*/ 1441327 h 6858000"/>
              <a:gd name="connsiteX18" fmla="*/ 2595716 w 3290051"/>
              <a:gd name="connsiteY18" fmla="*/ 1524712 h 6858000"/>
              <a:gd name="connsiteX19" fmla="*/ 2602122 w 3290051"/>
              <a:gd name="connsiteY19" fmla="*/ 1642938 h 6858000"/>
              <a:gd name="connsiteX20" fmla="*/ 2596451 w 3290051"/>
              <a:gd name="connsiteY20" fmla="*/ 1672509 h 6858000"/>
              <a:gd name="connsiteX21" fmla="*/ 2602986 w 3290051"/>
              <a:gd name="connsiteY21" fmla="*/ 1837572 h 6858000"/>
              <a:gd name="connsiteX22" fmla="*/ 2595751 w 3290051"/>
              <a:gd name="connsiteY22" fmla="*/ 1953770 h 6858000"/>
              <a:gd name="connsiteX23" fmla="*/ 2593215 w 3290051"/>
              <a:gd name="connsiteY23" fmla="*/ 2092210 h 6858000"/>
              <a:gd name="connsiteX24" fmla="*/ 2597020 w 3290051"/>
              <a:gd name="connsiteY24" fmla="*/ 2203922 h 6858000"/>
              <a:gd name="connsiteX25" fmla="*/ 2601354 w 3290051"/>
              <a:gd name="connsiteY25" fmla="*/ 2288050 h 6858000"/>
              <a:gd name="connsiteX26" fmla="*/ 2626954 w 3290051"/>
              <a:gd name="connsiteY26" fmla="*/ 2368649 h 6858000"/>
              <a:gd name="connsiteX27" fmla="*/ 2641224 w 3290051"/>
              <a:gd name="connsiteY27" fmla="*/ 2404034 h 6858000"/>
              <a:gd name="connsiteX28" fmla="*/ 2663312 w 3290051"/>
              <a:gd name="connsiteY28" fmla="*/ 2465052 h 6858000"/>
              <a:gd name="connsiteX29" fmla="*/ 2690197 w 3290051"/>
              <a:gd name="connsiteY29" fmla="*/ 2586413 h 6858000"/>
              <a:gd name="connsiteX30" fmla="*/ 2719814 w 3290051"/>
              <a:gd name="connsiteY30" fmla="*/ 2786290 h 6858000"/>
              <a:gd name="connsiteX31" fmla="*/ 2719693 w 3290051"/>
              <a:gd name="connsiteY31" fmla="*/ 2787545 h 6858000"/>
              <a:gd name="connsiteX32" fmla="*/ 2753620 w 3290051"/>
              <a:gd name="connsiteY32" fmla="*/ 2838305 h 6858000"/>
              <a:gd name="connsiteX33" fmla="*/ 2798629 w 3290051"/>
              <a:gd name="connsiteY33" fmla="*/ 3123335 h 6858000"/>
              <a:gd name="connsiteX34" fmla="*/ 2816271 w 3290051"/>
              <a:gd name="connsiteY34" fmla="*/ 3258473 h 6858000"/>
              <a:gd name="connsiteX35" fmla="*/ 2868759 w 3290051"/>
              <a:gd name="connsiteY35" fmla="*/ 3453699 h 6858000"/>
              <a:gd name="connsiteX36" fmla="*/ 2870647 w 3290051"/>
              <a:gd name="connsiteY36" fmla="*/ 3514638 h 6858000"/>
              <a:gd name="connsiteX37" fmla="*/ 2888615 w 3290051"/>
              <a:gd name="connsiteY37" fmla="*/ 3560779 h 6858000"/>
              <a:gd name="connsiteX38" fmla="*/ 2944972 w 3290051"/>
              <a:gd name="connsiteY38" fmla="*/ 3762025 h 6858000"/>
              <a:gd name="connsiteX39" fmla="*/ 2977515 w 3290051"/>
              <a:gd name="connsiteY39" fmla="*/ 3814370 h 6858000"/>
              <a:gd name="connsiteX40" fmla="*/ 3014826 w 3290051"/>
              <a:gd name="connsiteY40" fmla="*/ 3914399 h 6858000"/>
              <a:gd name="connsiteX41" fmla="*/ 3034956 w 3290051"/>
              <a:gd name="connsiteY41" fmla="*/ 3969952 h 6858000"/>
              <a:gd name="connsiteX42" fmla="*/ 3047376 w 3290051"/>
              <a:gd name="connsiteY42" fmla="*/ 3988153 h 6858000"/>
              <a:gd name="connsiteX43" fmla="*/ 3090159 w 3290051"/>
              <a:gd name="connsiteY43" fmla="*/ 4061579 h 6858000"/>
              <a:gd name="connsiteX44" fmla="*/ 3117474 w 3290051"/>
              <a:gd name="connsiteY44" fmla="*/ 4128857 h 6858000"/>
              <a:gd name="connsiteX45" fmla="*/ 3125171 w 3290051"/>
              <a:gd name="connsiteY45" fmla="*/ 4187661 h 6858000"/>
              <a:gd name="connsiteX46" fmla="*/ 3162415 w 3290051"/>
              <a:gd name="connsiteY46" fmla="*/ 4366139 h 6858000"/>
              <a:gd name="connsiteX47" fmla="*/ 3162558 w 3290051"/>
              <a:gd name="connsiteY47" fmla="*/ 4449185 h 6858000"/>
              <a:gd name="connsiteX48" fmla="*/ 3172818 w 3290051"/>
              <a:gd name="connsiteY48" fmla="*/ 4494562 h 6858000"/>
              <a:gd name="connsiteX49" fmla="*/ 3202502 w 3290051"/>
              <a:gd name="connsiteY49" fmla="*/ 4697518 h 6858000"/>
              <a:gd name="connsiteX50" fmla="*/ 3210413 w 3290051"/>
              <a:gd name="connsiteY50" fmla="*/ 4858148 h 6858000"/>
              <a:gd name="connsiteX51" fmla="*/ 3210356 w 3290051"/>
              <a:gd name="connsiteY51" fmla="*/ 4964715 h 6858000"/>
              <a:gd name="connsiteX52" fmla="*/ 3208329 w 3290051"/>
              <a:gd name="connsiteY52" fmla="*/ 5150567 h 6858000"/>
              <a:gd name="connsiteX53" fmla="*/ 3204944 w 3290051"/>
              <a:gd name="connsiteY53" fmla="*/ 5164609 h 6858000"/>
              <a:gd name="connsiteX54" fmla="*/ 3202809 w 3290051"/>
              <a:gd name="connsiteY54" fmla="*/ 5189673 h 6858000"/>
              <a:gd name="connsiteX55" fmla="*/ 3234055 w 3290051"/>
              <a:gd name="connsiteY55" fmla="*/ 5322752 h 6858000"/>
              <a:gd name="connsiteX56" fmla="*/ 3234814 w 3290051"/>
              <a:gd name="connsiteY56" fmla="*/ 5354807 h 6858000"/>
              <a:gd name="connsiteX57" fmla="*/ 3247692 w 3290051"/>
              <a:gd name="connsiteY57" fmla="*/ 5387547 h 6858000"/>
              <a:gd name="connsiteX58" fmla="*/ 3260118 w 3290051"/>
              <a:gd name="connsiteY58" fmla="*/ 5474503 h 6858000"/>
              <a:gd name="connsiteX59" fmla="*/ 3270156 w 3290051"/>
              <a:gd name="connsiteY59" fmla="*/ 5561070 h 6858000"/>
              <a:gd name="connsiteX60" fmla="*/ 3283253 w 3290051"/>
              <a:gd name="connsiteY60" fmla="*/ 5648179 h 6858000"/>
              <a:gd name="connsiteX61" fmla="*/ 3283088 w 3290051"/>
              <a:gd name="connsiteY61" fmla="*/ 5862844 h 6858000"/>
              <a:gd name="connsiteX62" fmla="*/ 3241155 w 3290051"/>
              <a:gd name="connsiteY62" fmla="*/ 6124480 h 6858000"/>
              <a:gd name="connsiteX63" fmla="*/ 3228940 w 3290051"/>
              <a:gd name="connsiteY63" fmla="*/ 6317666 h 6858000"/>
              <a:gd name="connsiteX64" fmla="*/ 3210146 w 3290051"/>
              <a:gd name="connsiteY64" fmla="*/ 6440818 h 6858000"/>
              <a:gd name="connsiteX65" fmla="*/ 3211760 w 3290051"/>
              <a:gd name="connsiteY65" fmla="*/ 6487076 h 6858000"/>
              <a:gd name="connsiteX66" fmla="*/ 3199989 w 3290051"/>
              <a:gd name="connsiteY66" fmla="*/ 6540791 h 6858000"/>
              <a:gd name="connsiteX67" fmla="*/ 3192751 w 3290051"/>
              <a:gd name="connsiteY67" fmla="*/ 6695855 h 6858000"/>
              <a:gd name="connsiteX68" fmla="*/ 3187211 w 3290051"/>
              <a:gd name="connsiteY68" fmla="*/ 6754678 h 6858000"/>
              <a:gd name="connsiteX69" fmla="*/ 3191391 w 3290051"/>
              <a:gd name="connsiteY69" fmla="*/ 6811016 h 6858000"/>
              <a:gd name="connsiteX70" fmla="*/ 3187410 w 3290051"/>
              <a:gd name="connsiteY70" fmla="*/ 6858000 h 6858000"/>
              <a:gd name="connsiteX71" fmla="*/ 0 w 3290051"/>
              <a:gd name="connsiteY7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290051" h="6858000">
                <a:moveTo>
                  <a:pt x="0" y="0"/>
                </a:moveTo>
                <a:lnTo>
                  <a:pt x="2358910" y="0"/>
                </a:lnTo>
                <a:lnTo>
                  <a:pt x="2360445" y="7930"/>
                </a:lnTo>
                <a:cubicBezTo>
                  <a:pt x="2363252" y="21562"/>
                  <a:pt x="2366201" y="33728"/>
                  <a:pt x="2369988" y="43921"/>
                </a:cubicBezTo>
                <a:cubicBezTo>
                  <a:pt x="2388549" y="108089"/>
                  <a:pt x="2419030" y="125421"/>
                  <a:pt x="2448455" y="264355"/>
                </a:cubicBezTo>
                <a:cubicBezTo>
                  <a:pt x="2452307" y="263373"/>
                  <a:pt x="2455742" y="273006"/>
                  <a:pt x="2453127" y="277448"/>
                </a:cubicBezTo>
                <a:cubicBezTo>
                  <a:pt x="2451242" y="356637"/>
                  <a:pt x="2476601" y="337879"/>
                  <a:pt x="2466068" y="355616"/>
                </a:cubicBezTo>
                <a:cubicBezTo>
                  <a:pt x="2475852" y="393897"/>
                  <a:pt x="2488087" y="442245"/>
                  <a:pt x="2511825" y="507134"/>
                </a:cubicBezTo>
                <a:cubicBezTo>
                  <a:pt x="2516834" y="542272"/>
                  <a:pt x="2527784" y="570912"/>
                  <a:pt x="2526765" y="602071"/>
                </a:cubicBezTo>
                <a:cubicBezTo>
                  <a:pt x="2531675" y="647968"/>
                  <a:pt x="2536773" y="639882"/>
                  <a:pt x="2541287" y="782518"/>
                </a:cubicBezTo>
                <a:cubicBezTo>
                  <a:pt x="2547401" y="819747"/>
                  <a:pt x="2559836" y="856581"/>
                  <a:pt x="2565523" y="886387"/>
                </a:cubicBezTo>
                <a:cubicBezTo>
                  <a:pt x="2568298" y="910651"/>
                  <a:pt x="2570360" y="881734"/>
                  <a:pt x="2567626" y="920873"/>
                </a:cubicBezTo>
                <a:cubicBezTo>
                  <a:pt x="2563495" y="962348"/>
                  <a:pt x="2572568" y="1047212"/>
                  <a:pt x="2551067" y="1095027"/>
                </a:cubicBezTo>
                <a:cubicBezTo>
                  <a:pt x="2546702" y="1140464"/>
                  <a:pt x="2554819" y="1173951"/>
                  <a:pt x="2555058" y="1203021"/>
                </a:cubicBezTo>
                <a:cubicBezTo>
                  <a:pt x="2556723" y="1240877"/>
                  <a:pt x="2566768" y="1264849"/>
                  <a:pt x="2556390" y="1278975"/>
                </a:cubicBezTo>
                <a:cubicBezTo>
                  <a:pt x="2561393" y="1306391"/>
                  <a:pt x="2567228" y="1339415"/>
                  <a:pt x="2571457" y="1357994"/>
                </a:cubicBezTo>
                <a:cubicBezTo>
                  <a:pt x="2579296" y="1363307"/>
                  <a:pt x="2570617" y="1377158"/>
                  <a:pt x="2572034" y="1385685"/>
                </a:cubicBezTo>
                <a:cubicBezTo>
                  <a:pt x="2579264" y="1394562"/>
                  <a:pt x="2584673" y="1429309"/>
                  <a:pt x="2580657" y="1441327"/>
                </a:cubicBezTo>
                <a:lnTo>
                  <a:pt x="2595716" y="1524712"/>
                </a:lnTo>
                <a:lnTo>
                  <a:pt x="2602122" y="1642938"/>
                </a:lnTo>
                <a:cubicBezTo>
                  <a:pt x="2577458" y="1645260"/>
                  <a:pt x="2618685" y="1680689"/>
                  <a:pt x="2596451" y="1672509"/>
                </a:cubicBezTo>
                <a:cubicBezTo>
                  <a:pt x="2602079" y="1704194"/>
                  <a:pt x="2583893" y="1762238"/>
                  <a:pt x="2602986" y="1837572"/>
                </a:cubicBezTo>
                <a:cubicBezTo>
                  <a:pt x="2595221" y="1894025"/>
                  <a:pt x="2615579" y="1903508"/>
                  <a:pt x="2595751" y="1953770"/>
                </a:cubicBezTo>
                <a:cubicBezTo>
                  <a:pt x="2594772" y="2018939"/>
                  <a:pt x="2592043" y="2034824"/>
                  <a:pt x="2593215" y="2092210"/>
                </a:cubicBezTo>
                <a:cubicBezTo>
                  <a:pt x="2592453" y="2141443"/>
                  <a:pt x="2597208" y="2177466"/>
                  <a:pt x="2597020" y="2203922"/>
                </a:cubicBezTo>
                <a:lnTo>
                  <a:pt x="2601354" y="2288050"/>
                </a:lnTo>
                <a:cubicBezTo>
                  <a:pt x="2605347" y="2336348"/>
                  <a:pt x="2615177" y="2334639"/>
                  <a:pt x="2626954" y="2368649"/>
                </a:cubicBezTo>
                <a:lnTo>
                  <a:pt x="2641224" y="2404034"/>
                </a:lnTo>
                <a:cubicBezTo>
                  <a:pt x="2640945" y="2405674"/>
                  <a:pt x="2663588" y="2463412"/>
                  <a:pt x="2663312" y="2465052"/>
                </a:cubicBezTo>
                <a:cubicBezTo>
                  <a:pt x="2666890" y="2497318"/>
                  <a:pt x="2680780" y="2532873"/>
                  <a:pt x="2690197" y="2586413"/>
                </a:cubicBezTo>
                <a:cubicBezTo>
                  <a:pt x="2682554" y="2605414"/>
                  <a:pt x="2709941" y="2719664"/>
                  <a:pt x="2719814" y="2786290"/>
                </a:cubicBezTo>
                <a:cubicBezTo>
                  <a:pt x="2719773" y="2786708"/>
                  <a:pt x="2719733" y="2787125"/>
                  <a:pt x="2719693" y="2787545"/>
                </a:cubicBezTo>
                <a:cubicBezTo>
                  <a:pt x="2741008" y="2813691"/>
                  <a:pt x="2740090" y="2814723"/>
                  <a:pt x="2753620" y="2838305"/>
                </a:cubicBezTo>
                <a:cubicBezTo>
                  <a:pt x="2766776" y="2894270"/>
                  <a:pt x="2758160" y="2918525"/>
                  <a:pt x="2798629" y="3123335"/>
                </a:cubicBezTo>
                <a:cubicBezTo>
                  <a:pt x="2805496" y="3181628"/>
                  <a:pt x="2805412" y="3208390"/>
                  <a:pt x="2816271" y="3258473"/>
                </a:cubicBezTo>
                <a:cubicBezTo>
                  <a:pt x="2827959" y="3322326"/>
                  <a:pt x="2857844" y="3407674"/>
                  <a:pt x="2868759" y="3453699"/>
                </a:cubicBezTo>
                <a:cubicBezTo>
                  <a:pt x="2852732" y="3490668"/>
                  <a:pt x="2870018" y="3454351"/>
                  <a:pt x="2870647" y="3514638"/>
                </a:cubicBezTo>
                <a:lnTo>
                  <a:pt x="2888615" y="3560779"/>
                </a:lnTo>
                <a:cubicBezTo>
                  <a:pt x="2911843" y="3636744"/>
                  <a:pt x="2905088" y="3552814"/>
                  <a:pt x="2944972" y="3762025"/>
                </a:cubicBezTo>
                <a:cubicBezTo>
                  <a:pt x="2948246" y="3766429"/>
                  <a:pt x="2973497" y="3810691"/>
                  <a:pt x="2977515" y="3814370"/>
                </a:cubicBezTo>
                <a:lnTo>
                  <a:pt x="3014826" y="3914399"/>
                </a:lnTo>
                <a:cubicBezTo>
                  <a:pt x="3014751" y="3927909"/>
                  <a:pt x="3025908" y="3965459"/>
                  <a:pt x="3034956" y="3969952"/>
                </a:cubicBezTo>
                <a:cubicBezTo>
                  <a:pt x="3038710" y="3977244"/>
                  <a:pt x="3038831" y="3987352"/>
                  <a:pt x="3047376" y="3988153"/>
                </a:cubicBezTo>
                <a:cubicBezTo>
                  <a:pt x="3056577" y="4003424"/>
                  <a:pt x="3074584" y="4014315"/>
                  <a:pt x="3090159" y="4061579"/>
                </a:cubicBezTo>
                <a:cubicBezTo>
                  <a:pt x="3099486" y="4080468"/>
                  <a:pt x="3094124" y="4095937"/>
                  <a:pt x="3117474" y="4128857"/>
                </a:cubicBezTo>
                <a:lnTo>
                  <a:pt x="3125171" y="4187661"/>
                </a:lnTo>
                <a:cubicBezTo>
                  <a:pt x="3132336" y="4237527"/>
                  <a:pt x="3146453" y="4191583"/>
                  <a:pt x="3162415" y="4366139"/>
                </a:cubicBezTo>
                <a:cubicBezTo>
                  <a:pt x="3161934" y="4373973"/>
                  <a:pt x="3160856" y="4442831"/>
                  <a:pt x="3162558" y="4449185"/>
                </a:cubicBezTo>
                <a:lnTo>
                  <a:pt x="3172818" y="4494562"/>
                </a:lnTo>
                <a:cubicBezTo>
                  <a:pt x="3179475" y="4535951"/>
                  <a:pt x="3186332" y="4666880"/>
                  <a:pt x="3202502" y="4697518"/>
                </a:cubicBezTo>
                <a:cubicBezTo>
                  <a:pt x="3208672" y="4743028"/>
                  <a:pt x="3209104" y="4813615"/>
                  <a:pt x="3210413" y="4858148"/>
                </a:cubicBezTo>
                <a:cubicBezTo>
                  <a:pt x="3209623" y="4913684"/>
                  <a:pt x="3213314" y="4918877"/>
                  <a:pt x="3210356" y="4964715"/>
                </a:cubicBezTo>
                <a:cubicBezTo>
                  <a:pt x="3209680" y="5026666"/>
                  <a:pt x="3209005" y="5088616"/>
                  <a:pt x="3208329" y="5150567"/>
                </a:cubicBezTo>
                <a:lnTo>
                  <a:pt x="3204944" y="5164609"/>
                </a:lnTo>
                <a:lnTo>
                  <a:pt x="3202809" y="5189673"/>
                </a:lnTo>
                <a:lnTo>
                  <a:pt x="3234055" y="5322752"/>
                </a:lnTo>
                <a:cubicBezTo>
                  <a:pt x="3234308" y="5333437"/>
                  <a:pt x="3234561" y="5344122"/>
                  <a:pt x="3234814" y="5354807"/>
                </a:cubicBezTo>
                <a:lnTo>
                  <a:pt x="3247692" y="5387547"/>
                </a:lnTo>
                <a:cubicBezTo>
                  <a:pt x="3251909" y="5407496"/>
                  <a:pt x="3256375" y="5445583"/>
                  <a:pt x="3260118" y="5474503"/>
                </a:cubicBezTo>
                <a:cubicBezTo>
                  <a:pt x="3257460" y="5502156"/>
                  <a:pt x="3266963" y="5529097"/>
                  <a:pt x="3270156" y="5561070"/>
                </a:cubicBezTo>
                <a:cubicBezTo>
                  <a:pt x="3261191" y="5593856"/>
                  <a:pt x="3279922" y="5614018"/>
                  <a:pt x="3283253" y="5648179"/>
                </a:cubicBezTo>
                <a:cubicBezTo>
                  <a:pt x="3303572" y="5715144"/>
                  <a:pt x="3270657" y="5799438"/>
                  <a:pt x="3283088" y="5862844"/>
                </a:cubicBezTo>
                <a:cubicBezTo>
                  <a:pt x="3276072" y="5942227"/>
                  <a:pt x="3258613" y="6084395"/>
                  <a:pt x="3241155" y="6124480"/>
                </a:cubicBezTo>
                <a:cubicBezTo>
                  <a:pt x="3232872" y="6187952"/>
                  <a:pt x="3238896" y="6255420"/>
                  <a:pt x="3228940" y="6317666"/>
                </a:cubicBezTo>
                <a:cubicBezTo>
                  <a:pt x="3202225" y="6359855"/>
                  <a:pt x="3225672" y="6389009"/>
                  <a:pt x="3210146" y="6440818"/>
                </a:cubicBezTo>
                <a:cubicBezTo>
                  <a:pt x="3230886" y="6477306"/>
                  <a:pt x="3210509" y="6454949"/>
                  <a:pt x="3211760" y="6487076"/>
                </a:cubicBezTo>
                <a:cubicBezTo>
                  <a:pt x="3210068" y="6503737"/>
                  <a:pt x="3201782" y="6531311"/>
                  <a:pt x="3199989" y="6540791"/>
                </a:cubicBezTo>
                <a:lnTo>
                  <a:pt x="3192751" y="6695855"/>
                </a:lnTo>
                <a:cubicBezTo>
                  <a:pt x="3187087" y="6706164"/>
                  <a:pt x="3181218" y="6743953"/>
                  <a:pt x="3187211" y="6754678"/>
                </a:cubicBezTo>
                <a:cubicBezTo>
                  <a:pt x="3186985" y="6773871"/>
                  <a:pt x="3191359" y="6793796"/>
                  <a:pt x="3191391" y="6811016"/>
                </a:cubicBezTo>
                <a:cubicBezTo>
                  <a:pt x="3190884" y="6824242"/>
                  <a:pt x="3209752" y="6838446"/>
                  <a:pt x="3187410" y="6858000"/>
                </a:cubicBezTo>
                <a:lnTo>
                  <a:pt x="0" y="685800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A105E01-7D3C-40B6-9801-B8499CE83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8153">
            <a:off x="1117947" y="3231776"/>
            <a:ext cx="4289446" cy="299354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9FAB0-562E-6B54-F504-EEDF5A9F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39282"/>
            <a:ext cx="5063422" cy="2271448"/>
          </a:xfrm>
        </p:spPr>
        <p:txBody>
          <a:bodyPr>
            <a:normAutofit/>
          </a:bodyPr>
          <a:lstStyle/>
          <a:p>
            <a:r>
              <a:rPr lang="en-DE" dirty="0"/>
              <a:t>Risk Storming / </a:t>
            </a:r>
            <a:br>
              <a:rPr lang="en-DE" dirty="0"/>
            </a:br>
            <a:r>
              <a:rPr lang="en-DE" dirty="0"/>
              <a:t>Pre-Mortem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0FDC-5454-6858-9EC4-21622192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5151"/>
            <a:ext cx="5300670" cy="5759450"/>
          </a:xfrm>
        </p:spPr>
        <p:txBody>
          <a:bodyPr anchor="ctr">
            <a:normAutofit/>
          </a:bodyPr>
          <a:lstStyle/>
          <a:p>
            <a:r>
              <a:rPr lang="en-DE" dirty="0"/>
              <a:t>Goal: </a:t>
            </a:r>
          </a:p>
          <a:p>
            <a:pPr lvl="1"/>
            <a:r>
              <a:rPr lang="en-DE" dirty="0"/>
              <a:t>Identify our Top 10 risks</a:t>
            </a:r>
          </a:p>
          <a:p>
            <a:pPr lvl="1"/>
            <a:r>
              <a:rPr lang="en-DE" dirty="0"/>
              <a:t>Order the our risk backlog</a:t>
            </a:r>
          </a:p>
          <a:p>
            <a:pPr lvl="1"/>
            <a:r>
              <a:rPr lang="en-DE" dirty="0"/>
              <a:t>Decide how to deal with the risks</a:t>
            </a:r>
            <a:br>
              <a:rPr lang="en-DE" dirty="0"/>
            </a:br>
            <a:endParaRPr lang="en-DE" dirty="0"/>
          </a:p>
          <a:p>
            <a:r>
              <a:rPr lang="en-DE" dirty="0"/>
              <a:t>Agenda:</a:t>
            </a:r>
          </a:p>
          <a:p>
            <a:pPr lvl="1"/>
            <a:r>
              <a:rPr lang="en-DE" dirty="0"/>
              <a:t>Breaking the ice</a:t>
            </a:r>
          </a:p>
          <a:p>
            <a:pPr lvl="1"/>
            <a:r>
              <a:rPr lang="en-DE" dirty="0"/>
              <a:t>Agenda</a:t>
            </a:r>
          </a:p>
          <a:p>
            <a:pPr lvl="1"/>
            <a:r>
              <a:rPr lang="en-DE" dirty="0"/>
              <a:t>Storming Risks (Liberating Structure: 1-2-4-All) (approx. </a:t>
            </a:r>
            <a:r>
              <a:rPr lang="en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20 min)</a:t>
            </a:r>
          </a:p>
          <a:p>
            <a:pPr lvl="1"/>
            <a:r>
              <a:rPr lang="en-DE" dirty="0"/>
              <a:t>Rank the risks (Impact and Propability Board), approx. </a:t>
            </a:r>
            <a:r>
              <a:rPr lang="en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30 min</a:t>
            </a:r>
            <a:r>
              <a:rPr lang="en-DE" dirty="0"/>
              <a:t>)</a:t>
            </a:r>
          </a:p>
          <a:p>
            <a:pPr lvl="1"/>
            <a:r>
              <a:rPr lang="en-DE" dirty="0"/>
              <a:t>Decide what to do next (15% / 85% Solution) (approx. </a:t>
            </a:r>
            <a:r>
              <a:rPr lang="en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30 min</a:t>
            </a:r>
            <a:r>
              <a:rPr lang="en-DE" dirty="0"/>
              <a:t>)</a:t>
            </a:r>
          </a:p>
          <a:p>
            <a:pPr lvl="1"/>
            <a:r>
              <a:rPr lang="en-DE" dirty="0"/>
              <a:t>Outro (approx. </a:t>
            </a:r>
            <a:r>
              <a:rPr lang="en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 min</a:t>
            </a:r>
            <a:r>
              <a:rPr lang="en-DE" dirty="0"/>
              <a:t>)</a:t>
            </a:r>
          </a:p>
          <a:p>
            <a:pPr lvl="1"/>
            <a:endParaRPr lang="en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CCA62C-D38F-7F6E-348A-E946FC6D1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" b="3"/>
          <a:stretch/>
        </p:blipFill>
        <p:spPr bwMode="auto">
          <a:xfrm rot="21438153">
            <a:off x="1228333" y="3338343"/>
            <a:ext cx="4070060" cy="2809302"/>
          </a:xfrm>
          <a:custGeom>
            <a:avLst/>
            <a:gdLst/>
            <a:ahLst/>
            <a:cxnLst/>
            <a:rect l="l" t="t" r="r" b="b"/>
            <a:pathLst>
              <a:path w="4070060" h="2809302">
                <a:moveTo>
                  <a:pt x="1137519" y="0"/>
                </a:moveTo>
                <a:lnTo>
                  <a:pt x="4067976" y="2432"/>
                </a:lnTo>
                <a:cubicBezTo>
                  <a:pt x="4075542" y="243491"/>
                  <a:pt x="4060476" y="1545699"/>
                  <a:pt x="4055120" y="1964762"/>
                </a:cubicBezTo>
                <a:lnTo>
                  <a:pt x="4051344" y="2493337"/>
                </a:lnTo>
                <a:lnTo>
                  <a:pt x="4037865" y="2753850"/>
                </a:lnTo>
                <a:lnTo>
                  <a:pt x="4018408" y="2761265"/>
                </a:lnTo>
                <a:cubicBezTo>
                  <a:pt x="4010330" y="2761331"/>
                  <a:pt x="4002253" y="2761396"/>
                  <a:pt x="3994176" y="2761462"/>
                </a:cubicBezTo>
                <a:lnTo>
                  <a:pt x="3992976" y="2763446"/>
                </a:lnTo>
                <a:cubicBezTo>
                  <a:pt x="3992029" y="2769794"/>
                  <a:pt x="4002282" y="2775250"/>
                  <a:pt x="3969547" y="2775534"/>
                </a:cubicBezTo>
                <a:cubicBezTo>
                  <a:pt x="3953562" y="2769452"/>
                  <a:pt x="3938862" y="2765677"/>
                  <a:pt x="3924854" y="2763443"/>
                </a:cubicBezTo>
                <a:lnTo>
                  <a:pt x="3906747" y="2762171"/>
                </a:lnTo>
                <a:lnTo>
                  <a:pt x="3837039" y="2762736"/>
                </a:lnTo>
                <a:cubicBezTo>
                  <a:pt x="3825255" y="2763255"/>
                  <a:pt x="3813470" y="2763776"/>
                  <a:pt x="3801686" y="2764295"/>
                </a:cubicBezTo>
                <a:cubicBezTo>
                  <a:pt x="3797928" y="2764328"/>
                  <a:pt x="3789874" y="2764062"/>
                  <a:pt x="3779908" y="2763485"/>
                </a:cubicBezTo>
                <a:lnTo>
                  <a:pt x="3776701" y="2763226"/>
                </a:lnTo>
                <a:lnTo>
                  <a:pt x="3600015" y="2764659"/>
                </a:lnTo>
                <a:lnTo>
                  <a:pt x="3596398" y="2765986"/>
                </a:lnTo>
                <a:cubicBezTo>
                  <a:pt x="3590674" y="2766637"/>
                  <a:pt x="3584498" y="2766274"/>
                  <a:pt x="3578181" y="2765598"/>
                </a:cubicBezTo>
                <a:lnTo>
                  <a:pt x="3572197" y="2764884"/>
                </a:lnTo>
                <a:lnTo>
                  <a:pt x="3487003" y="2765576"/>
                </a:lnTo>
                <a:lnTo>
                  <a:pt x="3486394" y="2766972"/>
                </a:lnTo>
                <a:cubicBezTo>
                  <a:pt x="3481607" y="2768186"/>
                  <a:pt x="3476098" y="2770325"/>
                  <a:pt x="3459006" y="2771211"/>
                </a:cubicBezTo>
                <a:cubicBezTo>
                  <a:pt x="3437829" y="2765291"/>
                  <a:pt x="3410152" y="2780261"/>
                  <a:pt x="3383838" y="2772284"/>
                </a:cubicBezTo>
                <a:cubicBezTo>
                  <a:pt x="3374219" y="2770379"/>
                  <a:pt x="3344805" y="2770790"/>
                  <a:pt x="3339465" y="2774706"/>
                </a:cubicBezTo>
                <a:cubicBezTo>
                  <a:pt x="3333377" y="2775582"/>
                  <a:pt x="3326140" y="2774246"/>
                  <a:pt x="3323551" y="2778421"/>
                </a:cubicBezTo>
                <a:cubicBezTo>
                  <a:pt x="3319160" y="2783455"/>
                  <a:pt x="3297293" y="2775841"/>
                  <a:pt x="3300692" y="2781731"/>
                </a:cubicBezTo>
                <a:cubicBezTo>
                  <a:pt x="3285174" y="2776518"/>
                  <a:pt x="3273705" y="2787073"/>
                  <a:pt x="3261079" y="2789737"/>
                </a:cubicBezTo>
                <a:lnTo>
                  <a:pt x="3222941" y="2793371"/>
                </a:lnTo>
                <a:cubicBezTo>
                  <a:pt x="3214398" y="2793659"/>
                  <a:pt x="3205855" y="2793946"/>
                  <a:pt x="3197312" y="2794233"/>
                </a:cubicBezTo>
                <a:cubicBezTo>
                  <a:pt x="3196073" y="2794202"/>
                  <a:pt x="3194835" y="2794169"/>
                  <a:pt x="3193596" y="2794138"/>
                </a:cubicBezTo>
                <a:lnTo>
                  <a:pt x="3162894" y="2789881"/>
                </a:lnTo>
                <a:cubicBezTo>
                  <a:pt x="3162171" y="2790712"/>
                  <a:pt x="3161201" y="2791490"/>
                  <a:pt x="3160011" y="2792183"/>
                </a:cubicBezTo>
                <a:lnTo>
                  <a:pt x="3150360" y="2794589"/>
                </a:lnTo>
                <a:lnTo>
                  <a:pt x="3142129" y="2791942"/>
                </a:lnTo>
                <a:lnTo>
                  <a:pt x="3103526" y="2787429"/>
                </a:lnTo>
                <a:lnTo>
                  <a:pt x="3047030" y="2783454"/>
                </a:lnTo>
                <a:lnTo>
                  <a:pt x="3038510" y="2780731"/>
                </a:lnTo>
                <a:cubicBezTo>
                  <a:pt x="3019037" y="2777829"/>
                  <a:pt x="2995496" y="2781215"/>
                  <a:pt x="2983123" y="2774377"/>
                </a:cubicBezTo>
                <a:lnTo>
                  <a:pt x="2954039" y="2773574"/>
                </a:lnTo>
                <a:lnTo>
                  <a:pt x="2950783" y="2776157"/>
                </a:lnTo>
                <a:lnTo>
                  <a:pt x="2942199" y="2775557"/>
                </a:lnTo>
                <a:cubicBezTo>
                  <a:pt x="2941428" y="2775690"/>
                  <a:pt x="2940657" y="2775823"/>
                  <a:pt x="2939886" y="2775957"/>
                </a:cubicBezTo>
                <a:cubicBezTo>
                  <a:pt x="2935471" y="2776734"/>
                  <a:pt x="2931092" y="2777410"/>
                  <a:pt x="2926658" y="2777690"/>
                </a:cubicBezTo>
                <a:cubicBezTo>
                  <a:pt x="2928610" y="2768023"/>
                  <a:pt x="2906651" y="2773000"/>
                  <a:pt x="2899677" y="2771682"/>
                </a:cubicBezTo>
                <a:lnTo>
                  <a:pt x="2899506" y="2770340"/>
                </a:lnTo>
                <a:lnTo>
                  <a:pt x="2783438" y="2771283"/>
                </a:lnTo>
                <a:lnTo>
                  <a:pt x="2765366" y="2777997"/>
                </a:lnTo>
                <a:cubicBezTo>
                  <a:pt x="2752653" y="2779209"/>
                  <a:pt x="2739940" y="2780421"/>
                  <a:pt x="2727227" y="2781632"/>
                </a:cubicBezTo>
                <a:cubicBezTo>
                  <a:pt x="2718684" y="2781919"/>
                  <a:pt x="2710142" y="2782206"/>
                  <a:pt x="2701599" y="2782493"/>
                </a:cubicBezTo>
                <a:lnTo>
                  <a:pt x="2697882" y="2782399"/>
                </a:lnTo>
                <a:lnTo>
                  <a:pt x="2667180" y="2778141"/>
                </a:lnTo>
                <a:cubicBezTo>
                  <a:pt x="2666457" y="2778973"/>
                  <a:pt x="2665486" y="2779749"/>
                  <a:pt x="2664298" y="2780444"/>
                </a:cubicBezTo>
                <a:lnTo>
                  <a:pt x="2654647" y="2782849"/>
                </a:lnTo>
                <a:lnTo>
                  <a:pt x="2646416" y="2780201"/>
                </a:lnTo>
                <a:lnTo>
                  <a:pt x="2607811" y="2775689"/>
                </a:lnTo>
                <a:lnTo>
                  <a:pt x="2569804" y="2773015"/>
                </a:lnTo>
                <a:cubicBezTo>
                  <a:pt x="2301117" y="2775837"/>
                  <a:pt x="2028006" y="2769017"/>
                  <a:pt x="1763743" y="2781481"/>
                </a:cubicBezTo>
                <a:cubicBezTo>
                  <a:pt x="1703732" y="2782914"/>
                  <a:pt x="1630227" y="2782525"/>
                  <a:pt x="1570215" y="2783959"/>
                </a:cubicBezTo>
                <a:cubicBezTo>
                  <a:pt x="1574961" y="2788026"/>
                  <a:pt x="1460274" y="2787649"/>
                  <a:pt x="1445971" y="2783663"/>
                </a:cubicBezTo>
                <a:lnTo>
                  <a:pt x="195202" y="2794349"/>
                </a:lnTo>
                <a:lnTo>
                  <a:pt x="167459" y="2799381"/>
                </a:lnTo>
                <a:cubicBezTo>
                  <a:pt x="161649" y="2803504"/>
                  <a:pt x="158415" y="2801511"/>
                  <a:pt x="141357" y="2803164"/>
                </a:cubicBezTo>
                <a:cubicBezTo>
                  <a:pt x="124300" y="2804818"/>
                  <a:pt x="98059" y="2795322"/>
                  <a:pt x="65113" y="2809302"/>
                </a:cubicBezTo>
                <a:cubicBezTo>
                  <a:pt x="59340" y="2809352"/>
                  <a:pt x="45023" y="2803807"/>
                  <a:pt x="38246" y="2798639"/>
                </a:cubicBezTo>
                <a:lnTo>
                  <a:pt x="36020" y="2795713"/>
                </a:lnTo>
                <a:cubicBezTo>
                  <a:pt x="20135" y="2795849"/>
                  <a:pt x="18121" y="2797907"/>
                  <a:pt x="0" y="2796127"/>
                </a:cubicBezTo>
                <a:lnTo>
                  <a:pt x="10802" y="10072"/>
                </a:lnTo>
                <a:lnTo>
                  <a:pt x="87742" y="11086"/>
                </a:lnTo>
                <a:cubicBezTo>
                  <a:pt x="141546" y="30719"/>
                  <a:pt x="88778" y="12266"/>
                  <a:pt x="263741" y="104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1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 descr="A couple of robot figurines&#10;&#10;Description automatically generated with low confidence">
            <a:extLst>
              <a:ext uri="{FF2B5EF4-FFF2-40B4-BE49-F238E27FC236}">
                <a16:creationId xmlns:a16="http://schemas.microsoft.com/office/drawing/2014/main" id="{F2AC2BF3-BFEE-9CEE-C2A1-29277158E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702" y="786164"/>
            <a:ext cx="10374596" cy="47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09FF2-7F1D-ACE4-4582-CD858C65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Skynet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DA326-5B6D-68B4-7739-5BB6950F3FE1}"/>
              </a:ext>
            </a:extLst>
          </p:cNvPr>
          <p:cNvSpPr txBox="1"/>
          <p:nvPr/>
        </p:nvSpPr>
        <p:spPr>
          <a:xfrm rot="524354">
            <a:off x="2762136" y="1995406"/>
            <a:ext cx="594673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DE" dirty="0"/>
              <a:t>Rember the Story of Terminator 2? Tell about Skynet and how it tried to killed humanity!</a:t>
            </a:r>
            <a:br>
              <a:rPr lang="en-DE" dirty="0"/>
            </a:br>
            <a:br>
              <a:rPr lang="en-DE" dirty="0"/>
            </a:br>
            <a:r>
              <a:rPr lang="en-DE" dirty="0"/>
              <a:t>Skynet is a metaphor for your current project. </a:t>
            </a:r>
          </a:p>
        </p:txBody>
      </p:sp>
    </p:spTree>
    <p:extLst>
      <p:ext uri="{BB962C8B-B14F-4D97-AF65-F5344CB8AC3E}">
        <p14:creationId xmlns:p14="http://schemas.microsoft.com/office/powerpoint/2010/main" val="26380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couple of robot figurines&#10;&#10;Description automatically generated with low confidence">
            <a:extLst>
              <a:ext uri="{FF2B5EF4-FFF2-40B4-BE49-F238E27FC236}">
                <a16:creationId xmlns:a16="http://schemas.microsoft.com/office/drawing/2014/main" id="{F2AC2BF3-BFEE-9CEE-C2A1-29277158E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702" y="786164"/>
            <a:ext cx="10374596" cy="47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09FF2-7F1D-ACE4-4582-CD858C65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Skynet</a:t>
            </a:r>
          </a:p>
        </p:txBody>
      </p:sp>
    </p:spTree>
    <p:extLst>
      <p:ext uri="{BB962C8B-B14F-4D97-AF65-F5344CB8AC3E}">
        <p14:creationId xmlns:p14="http://schemas.microsoft.com/office/powerpoint/2010/main" val="14993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020E-0ECA-CC91-A8BA-5C21AB69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Judgement Day – </a:t>
            </a:r>
            <a:br>
              <a:rPr lang="en-DE" dirty="0"/>
            </a:br>
            <a:r>
              <a:rPr lang="en-DE" dirty="0"/>
              <a:t>(1995,1997, 2003, 2004, 2011, 2014, ..)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27B83F-4C84-1FB5-65BC-1BBC1E5DF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450117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84802-7A46-BC4D-A2CA-0CDD52957B39}"/>
              </a:ext>
            </a:extLst>
          </p:cNvPr>
          <p:cNvSpPr txBox="1"/>
          <p:nvPr/>
        </p:nvSpPr>
        <p:spPr>
          <a:xfrm rot="524354">
            <a:off x="2762136" y="2272405"/>
            <a:ext cx="594673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DE" dirty="0"/>
              <a:t>And Judgement Day is the Day in three years (or a differ</a:t>
            </a:r>
            <a:r>
              <a:rPr lang="en-GB" dirty="0"/>
              <a:t>e</a:t>
            </a:r>
            <a:r>
              <a:rPr lang="en-DE" dirty="0"/>
              <a:t>nt time) when your projet will fail.</a:t>
            </a:r>
          </a:p>
        </p:txBody>
      </p:sp>
    </p:spTree>
    <p:extLst>
      <p:ext uri="{BB962C8B-B14F-4D97-AF65-F5344CB8AC3E}">
        <p14:creationId xmlns:p14="http://schemas.microsoft.com/office/powerpoint/2010/main" val="363125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020E-0ECA-CC91-A8BA-5C21AB69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Judgement Day – </a:t>
            </a:r>
            <a:br>
              <a:rPr lang="en-DE" dirty="0"/>
            </a:br>
            <a:r>
              <a:rPr lang="en-DE" dirty="0"/>
              <a:t>(1995, 1997, 2003, 2004, 2011, 2014, ..)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27B83F-4C84-1FB5-65BC-1BBC1E5DF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6" y="2317750"/>
            <a:ext cx="9450117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1230</Words>
  <Application>Microsoft Macintosh PowerPoint</Application>
  <PresentationFormat>Widescreen</PresentationFormat>
  <Paragraphs>155</Paragraphs>
  <Slides>21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Franklin Gothic Heavy</vt:lpstr>
      <vt:lpstr>AfterhoursVTI</vt:lpstr>
      <vt:lpstr>Risk Storming / Pre Mortem Workshop</vt:lpstr>
      <vt:lpstr>Risk Storming / Pre Mortem Workshop</vt:lpstr>
      <vt:lpstr>Terminator 2 – T2</vt:lpstr>
      <vt:lpstr>Terminator 2 – T2</vt:lpstr>
      <vt:lpstr>Risk Storming /  Pre-Mortem </vt:lpstr>
      <vt:lpstr>Skynet</vt:lpstr>
      <vt:lpstr>Skynet</vt:lpstr>
      <vt:lpstr>Judgement Day –  (1995,1997, 2003, 2004, 2011, 2014, ..)</vt:lpstr>
      <vt:lpstr>Judgement Day –  (1995, 1997, 2003, 2004, 2011, 2014, ..)</vt:lpstr>
      <vt:lpstr>But …</vt:lpstr>
      <vt:lpstr>But …</vt:lpstr>
      <vt:lpstr>… the T800 warns you!</vt:lpstr>
      <vt:lpstr>1-2-4-All</vt:lpstr>
      <vt:lpstr>1-2-4-All</vt:lpstr>
      <vt:lpstr>Add your risks to the Risk Board</vt:lpstr>
      <vt:lpstr>Add your risks to the Risk Board</vt:lpstr>
      <vt:lpstr>Identify your targets / Order your risks!</vt:lpstr>
      <vt:lpstr>Create your strategy!</vt:lpstr>
      <vt:lpstr>Is our strategy  successful?</vt:lpstr>
      <vt:lpstr>Rate the results,  and the workshop</vt:lpstr>
      <vt:lpstr>The Creators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Storming / Pre Mortem Workshop</dc:title>
  <dc:creator>Hyoma Nils</dc:creator>
  <cp:lastModifiedBy>Hyoma Nils</cp:lastModifiedBy>
  <cp:revision>4</cp:revision>
  <dcterms:created xsi:type="dcterms:W3CDTF">2022-10-25T19:55:03Z</dcterms:created>
  <dcterms:modified xsi:type="dcterms:W3CDTF">2022-11-07T21:12:28Z</dcterms:modified>
</cp:coreProperties>
</file>