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Berzins" userId="77cacb0c9cb296b2" providerId="LiveId" clId="{AE3A7C52-4101-497C-9134-A09D1FCE2924}"/>
    <pc:docChg chg="modSld">
      <pc:chgData name="Nils Berzins" userId="77cacb0c9cb296b2" providerId="LiveId" clId="{AE3A7C52-4101-497C-9134-A09D1FCE2924}" dt="2025-06-02T21:35:34.145" v="30" actId="20577"/>
      <pc:docMkLst>
        <pc:docMk/>
      </pc:docMkLst>
      <pc:sldChg chg="modSp mod">
        <pc:chgData name="Nils Berzins" userId="77cacb0c9cb296b2" providerId="LiveId" clId="{AE3A7C52-4101-497C-9134-A09D1FCE2924}" dt="2025-06-02T21:35:34.145" v="30" actId="20577"/>
        <pc:sldMkLst>
          <pc:docMk/>
          <pc:sldMk cId="2580481065" sldId="256"/>
        </pc:sldMkLst>
        <pc:spChg chg="mod">
          <ac:chgData name="Nils Berzins" userId="77cacb0c9cb296b2" providerId="LiveId" clId="{AE3A7C52-4101-497C-9134-A09D1FCE2924}" dt="2025-06-02T21:35:34.145" v="30" actId="20577"/>
          <ac:spMkLst>
            <pc:docMk/>
            <pc:sldMk cId="2580481065" sldId="256"/>
            <ac:spMk id="3" creationId="{6B92FFE5-2268-FC2F-A634-B03DC8D6CD45}"/>
          </ac:spMkLst>
        </pc:spChg>
      </pc:sldChg>
    </pc:docChg>
  </pc:docChgLst>
  <pc:docChgLst>
    <pc:chgData name="Nils Berzins" userId="77cacb0c9cb296b2" providerId="LiveId" clId="{B1183234-40DD-4B27-9335-FC6AD54E1B64}"/>
    <pc:docChg chg="undo custSel modSld">
      <pc:chgData name="Nils Berzins" userId="77cacb0c9cb296b2" providerId="LiveId" clId="{B1183234-40DD-4B27-9335-FC6AD54E1B64}" dt="2025-05-06T18:30:07.232" v="2443" actId="207"/>
      <pc:docMkLst>
        <pc:docMk/>
      </pc:docMkLst>
      <pc:sldChg chg="addSp delSp modSp mod">
        <pc:chgData name="Nils Berzins" userId="77cacb0c9cb296b2" providerId="LiveId" clId="{B1183234-40DD-4B27-9335-FC6AD54E1B64}" dt="2025-05-06T18:18:32.395" v="1676" actId="5793"/>
        <pc:sldMkLst>
          <pc:docMk/>
          <pc:sldMk cId="4232601327" sldId="257"/>
        </pc:sldMkLst>
        <pc:spChg chg="add mod">
          <ac:chgData name="Nils Berzins" userId="77cacb0c9cb296b2" providerId="LiveId" clId="{B1183234-40DD-4B27-9335-FC6AD54E1B64}" dt="2025-05-06T18:18:32.395" v="1676" actId="5793"/>
          <ac:spMkLst>
            <pc:docMk/>
            <pc:sldMk cId="4232601327" sldId="257"/>
            <ac:spMk id="6" creationId="{DE6E109B-91E7-DDAF-A7B2-A879DB699CB1}"/>
          </ac:spMkLst>
        </pc:spChg>
        <pc:picChg chg="add mod">
          <ac:chgData name="Nils Berzins" userId="77cacb0c9cb296b2" providerId="LiveId" clId="{B1183234-40DD-4B27-9335-FC6AD54E1B64}" dt="2025-05-06T17:09:11.033" v="3" actId="1076"/>
          <ac:picMkLst>
            <pc:docMk/>
            <pc:sldMk cId="4232601327" sldId="257"/>
            <ac:picMk id="5" creationId="{E87B34DD-CFD1-8080-9B5A-CA2128E59F5D}"/>
          </ac:picMkLst>
        </pc:picChg>
      </pc:sldChg>
      <pc:sldChg chg="addSp delSp modSp mod setBg">
        <pc:chgData name="Nils Berzins" userId="77cacb0c9cb296b2" providerId="LiveId" clId="{B1183234-40DD-4B27-9335-FC6AD54E1B64}" dt="2025-05-06T18:11:34.998" v="1382" actId="1076"/>
        <pc:sldMkLst>
          <pc:docMk/>
          <pc:sldMk cId="3821736867" sldId="258"/>
        </pc:sldMkLst>
        <pc:spChg chg="mod">
          <ac:chgData name="Nils Berzins" userId="77cacb0c9cb296b2" providerId="LiveId" clId="{B1183234-40DD-4B27-9335-FC6AD54E1B64}" dt="2025-05-06T18:10:34.335" v="1367" actId="1035"/>
          <ac:spMkLst>
            <pc:docMk/>
            <pc:sldMk cId="3821736867" sldId="258"/>
            <ac:spMk id="2" creationId="{7B7FA702-CC80-2A76-114B-ADCD3C6ACB2D}"/>
          </ac:spMkLst>
        </pc:spChg>
        <pc:spChg chg="mod">
          <ac:chgData name="Nils Berzins" userId="77cacb0c9cb296b2" providerId="LiveId" clId="{B1183234-40DD-4B27-9335-FC6AD54E1B64}" dt="2025-05-06T18:10:37.995" v="1368" actId="1076"/>
          <ac:spMkLst>
            <pc:docMk/>
            <pc:sldMk cId="3821736867" sldId="258"/>
            <ac:spMk id="3" creationId="{1E7E9B47-42D4-9981-980A-0D6F0F3D70EC}"/>
          </ac:spMkLst>
        </pc:spChg>
        <pc:spChg chg="add">
          <ac:chgData name="Nils Berzins" userId="77cacb0c9cb296b2" providerId="LiveId" clId="{B1183234-40DD-4B27-9335-FC6AD54E1B64}" dt="2025-05-06T18:09:22.367" v="1236" actId="26606"/>
          <ac:spMkLst>
            <pc:docMk/>
            <pc:sldMk cId="3821736867" sldId="258"/>
            <ac:spMk id="19" creationId="{2C5AECB1-8254-3357-3EB3-6A75DA093109}"/>
          </ac:spMkLst>
        </pc:spChg>
        <pc:picChg chg="add mod ord modCrop">
          <ac:chgData name="Nils Berzins" userId="77cacb0c9cb296b2" providerId="LiveId" clId="{B1183234-40DD-4B27-9335-FC6AD54E1B64}" dt="2025-05-06T18:11:34.998" v="1382" actId="1076"/>
          <ac:picMkLst>
            <pc:docMk/>
            <pc:sldMk cId="3821736867" sldId="258"/>
            <ac:picMk id="5" creationId="{B51DC1DD-0207-8F93-041D-BBE3C530241C}"/>
          </ac:picMkLst>
        </pc:picChg>
        <pc:picChg chg="add mod modCrop">
          <ac:chgData name="Nils Berzins" userId="77cacb0c9cb296b2" providerId="LiveId" clId="{B1183234-40DD-4B27-9335-FC6AD54E1B64}" dt="2025-05-06T18:11:24.859" v="1379" actId="732"/>
          <ac:picMkLst>
            <pc:docMk/>
            <pc:sldMk cId="3821736867" sldId="258"/>
            <ac:picMk id="7" creationId="{737C2DB5-0AB6-ED31-15C7-6167FA55F737}"/>
          </ac:picMkLst>
        </pc:picChg>
        <pc:picChg chg="add mod ord">
          <ac:chgData name="Nils Berzins" userId="77cacb0c9cb296b2" providerId="LiveId" clId="{B1183234-40DD-4B27-9335-FC6AD54E1B64}" dt="2025-05-06T18:10:51.502" v="1370" actId="208"/>
          <ac:picMkLst>
            <pc:docMk/>
            <pc:sldMk cId="3821736867" sldId="258"/>
            <ac:picMk id="9" creationId="{B77CABA6-DD8F-6FA7-A3F4-E91938C8CD52}"/>
          </ac:picMkLst>
        </pc:picChg>
      </pc:sldChg>
      <pc:sldChg chg="addSp delSp modSp mod setBg">
        <pc:chgData name="Nils Berzins" userId="77cacb0c9cb296b2" providerId="LiveId" clId="{B1183234-40DD-4B27-9335-FC6AD54E1B64}" dt="2025-05-06T18:30:07.232" v="2443" actId="207"/>
        <pc:sldMkLst>
          <pc:docMk/>
          <pc:sldMk cId="810591715" sldId="259"/>
        </pc:sldMkLst>
        <pc:spChg chg="mod ord">
          <ac:chgData name="Nils Berzins" userId="77cacb0c9cb296b2" providerId="LiveId" clId="{B1183234-40DD-4B27-9335-FC6AD54E1B64}" dt="2025-05-06T18:29:22.283" v="2407" actId="1076"/>
          <ac:spMkLst>
            <pc:docMk/>
            <pc:sldMk cId="810591715" sldId="259"/>
            <ac:spMk id="2" creationId="{130A7FC6-ECB7-45C8-D205-0D07C57D242A}"/>
          </ac:spMkLst>
        </pc:spChg>
        <pc:spChg chg="add mod ord">
          <ac:chgData name="Nils Berzins" userId="77cacb0c9cb296b2" providerId="LiveId" clId="{B1183234-40DD-4B27-9335-FC6AD54E1B64}" dt="2025-05-06T18:30:07.232" v="2443" actId="207"/>
          <ac:spMkLst>
            <pc:docMk/>
            <pc:sldMk cId="810591715" sldId="259"/>
            <ac:spMk id="4" creationId="{ECB0BDD7-A227-C890-D70D-FFFAB57A383F}"/>
          </ac:spMkLst>
        </pc:spChg>
        <pc:spChg chg="add mod ord">
          <ac:chgData name="Nils Berzins" userId="77cacb0c9cb296b2" providerId="LiveId" clId="{B1183234-40DD-4B27-9335-FC6AD54E1B64}" dt="2025-05-06T18:29:53.068" v="2419" actId="27636"/>
          <ac:spMkLst>
            <pc:docMk/>
            <pc:sldMk cId="810591715" sldId="259"/>
            <ac:spMk id="17" creationId="{04BB79EE-14F3-69B4-B75E-C452211DA388}"/>
          </ac:spMkLst>
        </pc:spChg>
        <pc:spChg chg="add">
          <ac:chgData name="Nils Berzins" userId="77cacb0c9cb296b2" providerId="LiveId" clId="{B1183234-40DD-4B27-9335-FC6AD54E1B64}" dt="2025-05-06T18:26:51.984" v="2336" actId="26606"/>
          <ac:spMkLst>
            <pc:docMk/>
            <pc:sldMk cId="810591715" sldId="259"/>
            <ac:spMk id="1037" creationId="{BA2AFC67-0973-EC0D-F14E-710D701B20BD}"/>
          </ac:spMkLst>
        </pc:spChg>
        <pc:picChg chg="add mod ord">
          <ac:chgData name="Nils Berzins" userId="77cacb0c9cb296b2" providerId="LiveId" clId="{B1183234-40DD-4B27-9335-FC6AD54E1B64}" dt="2025-05-06T18:27:53.292" v="2349" actId="14100"/>
          <ac:picMkLst>
            <pc:docMk/>
            <pc:sldMk cId="810591715" sldId="259"/>
            <ac:picMk id="1033" creationId="{94B7880D-62CD-895F-65EA-9E486F2C9C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7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4" name="Picture 13" descr="Codes on papers">
            <a:extLst>
              <a:ext uri="{FF2B5EF4-FFF2-40B4-BE49-F238E27FC236}">
                <a16:creationId xmlns:a16="http://schemas.microsoft.com/office/drawing/2014/main" id="{6DE68B59-B054-58E0-7210-229AFB3F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A6125-1A94-39B1-4E75-0FF103AB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/>
              <a:t>Exchange Rate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FFE5-2268-FC2F-A634-B03DC8D6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Final Project by Nils Berzins</a:t>
            </a:r>
          </a:p>
        </p:txBody>
      </p:sp>
    </p:spTree>
    <p:extLst>
      <p:ext uri="{BB962C8B-B14F-4D97-AF65-F5344CB8AC3E}">
        <p14:creationId xmlns:p14="http://schemas.microsoft.com/office/powerpoint/2010/main" val="258048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7827-B9C1-33F1-BEBF-523DE574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Plan/Process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34DD-CFD1-8080-9B5A-CA2128E5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56" y="0"/>
            <a:ext cx="47536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E109B-91E7-DDAF-A7B2-A879DB699CB1}"/>
              </a:ext>
            </a:extLst>
          </p:cNvPr>
          <p:cNvSpPr txBox="1"/>
          <p:nvPr/>
        </p:nvSpPr>
        <p:spPr>
          <a:xfrm>
            <a:off x="712033" y="1446551"/>
            <a:ext cx="6205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ExchangeRate</a:t>
            </a:r>
            <a:r>
              <a:rPr lang="en-US" dirty="0"/>
              <a:t>-API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request = 1 days exchange rate data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Returned JSON data therefore using pandas </a:t>
            </a:r>
            <a:r>
              <a:rPr lang="en-US" dirty="0" err="1"/>
              <a:t>json_normalize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256,211 </a:t>
            </a:r>
            <a:r>
              <a:rPr lang="en-US" dirty="0" err="1"/>
              <a:t>obs</a:t>
            </a:r>
            <a:r>
              <a:rPr lang="en-US" dirty="0"/>
              <a:t> in dataset between 2021-01-01 to today.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 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Parsing other Forex data sources and country borrowing rates data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Calculating new variables e.g. 10–30-day momentum, 30-day variance, etc.</a:t>
            </a:r>
          </a:p>
        </p:txBody>
      </p:sp>
    </p:spTree>
    <p:extLst>
      <p:ext uri="{BB962C8B-B14F-4D97-AF65-F5344CB8AC3E}">
        <p14:creationId xmlns:p14="http://schemas.microsoft.com/office/powerpoint/2010/main" val="42326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5AECB1-8254-3357-3EB3-6A75DA093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FA702-CC80-2A76-114B-ADCD3C6A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375383"/>
            <a:ext cx="6810129" cy="783015"/>
          </a:xfrm>
        </p:spPr>
        <p:txBody>
          <a:bodyPr anchor="b"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9B47-42D4-9981-980A-0D6F0F3D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58398"/>
            <a:ext cx="3891976" cy="4096512"/>
          </a:xfrm>
        </p:spPr>
        <p:txBody>
          <a:bodyPr>
            <a:normAutofit/>
          </a:bodyPr>
          <a:lstStyle/>
          <a:p>
            <a:r>
              <a:rPr lang="en-US" sz="1800" dirty="0"/>
              <a:t>Well-managed API/Dataset</a:t>
            </a:r>
          </a:p>
          <a:p>
            <a:pPr lvl="1"/>
            <a:r>
              <a:rPr lang="en-US" dirty="0"/>
              <a:t>Null Counts:</a:t>
            </a:r>
          </a:p>
          <a:p>
            <a:pPr lvl="2"/>
            <a:r>
              <a:rPr lang="en-US" sz="1800" dirty="0"/>
              <a:t>Currency: 0</a:t>
            </a:r>
          </a:p>
          <a:p>
            <a:pPr lvl="2"/>
            <a:r>
              <a:rPr lang="en-US" sz="1800" dirty="0"/>
              <a:t>Exchange Rate: 0</a:t>
            </a:r>
          </a:p>
          <a:p>
            <a:pPr lvl="2"/>
            <a:r>
              <a:rPr lang="en-US" sz="1800" dirty="0"/>
              <a:t>Date: 0</a:t>
            </a:r>
          </a:p>
          <a:p>
            <a:r>
              <a:rPr lang="en-US" sz="1800" dirty="0"/>
              <a:t>Changes in World Currencies – Newly Retired/Adopted</a:t>
            </a:r>
          </a:p>
          <a:p>
            <a:pPr lvl="1"/>
            <a:r>
              <a:rPr lang="en-US" sz="1600" dirty="0"/>
              <a:t>ZWL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ZiG</a:t>
            </a:r>
            <a:endParaRPr lang="en-US" sz="1600" dirty="0">
              <a:sym typeface="Wingdings" panose="05000000000000000000" pitchFamily="2" charset="2"/>
            </a:endParaRP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Leading to a graphical collapse in the ex-rate. </a:t>
            </a:r>
            <a:endParaRPr lang="en-US" sz="1400" dirty="0"/>
          </a:p>
        </p:txBody>
      </p:sp>
      <p:pic>
        <p:nvPicPr>
          <p:cNvPr id="9" name="Picture 8" descr="A white background with numbers and letters&#10;&#10;AI-generated content may be incorrect.">
            <a:extLst>
              <a:ext uri="{FF2B5EF4-FFF2-40B4-BE49-F238E27FC236}">
                <a16:creationId xmlns:a16="http://schemas.microsoft.com/office/drawing/2014/main" id="{B77CABA6-DD8F-6FA7-A3F4-E91938C8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17" r="-4" b="4715"/>
          <a:stretch/>
        </p:blipFill>
        <p:spPr>
          <a:xfrm>
            <a:off x="1212233" y="4902302"/>
            <a:ext cx="2692804" cy="1580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graph showing the value of a currency&#10;&#10;AI-generated content may be incorrect.">
            <a:extLst>
              <a:ext uri="{FF2B5EF4-FFF2-40B4-BE49-F238E27FC236}">
                <a16:creationId xmlns:a16="http://schemas.microsoft.com/office/drawing/2014/main" id="{737C2DB5-0AB6-ED31-15C7-6167FA55F7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25" r="-135" b="-2"/>
          <a:stretch/>
        </p:blipFill>
        <p:spPr>
          <a:xfrm>
            <a:off x="5568136" y="3549897"/>
            <a:ext cx="6623864" cy="3308103"/>
          </a:xfrm>
          <a:prstGeom prst="rect">
            <a:avLst/>
          </a:prstGeom>
        </p:spPr>
      </p:pic>
      <p:pic>
        <p:nvPicPr>
          <p:cNvPr id="5" name="Picture 4" descr="A graph showing a line of a graph&#10;&#10;AI-generated content may be incorrect.">
            <a:extLst>
              <a:ext uri="{FF2B5EF4-FFF2-40B4-BE49-F238E27FC236}">
                <a16:creationId xmlns:a16="http://schemas.microsoft.com/office/drawing/2014/main" id="{B51DC1DD-0207-8F93-041D-BBE3C53024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38" r="50" b="-2"/>
          <a:stretch/>
        </p:blipFill>
        <p:spPr>
          <a:xfrm>
            <a:off x="5568136" y="300789"/>
            <a:ext cx="6615559" cy="31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4B7880D-62CD-895F-65EA-9E486F2C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709" b="-44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B0BDD7-A227-C890-D70D-FFFAB57A383F}"/>
              </a:ext>
            </a:extLst>
          </p:cNvPr>
          <p:cNvSpPr/>
          <p:nvPr/>
        </p:nvSpPr>
        <p:spPr>
          <a:xfrm>
            <a:off x="864282" y="517473"/>
            <a:ext cx="10463436" cy="5688919"/>
          </a:xfrm>
          <a:prstGeom prst="rect">
            <a:avLst/>
          </a:prstGeom>
          <a:solidFill>
            <a:schemeClr val="bg1">
              <a:lumMod val="50000"/>
              <a:alpha val="74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A7FC6-ECB7-45C8-D205-0D07C57D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16" y="651608"/>
            <a:ext cx="3553412" cy="78723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End Goal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BB79EE-14F3-69B4-B75E-C452211D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717" y="1648203"/>
            <a:ext cx="9654646" cy="41224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Python Shiny Dashboard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Providing “Graphics and Predictive Modelling Services for Investors and Consumers”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Graphics and Predictive Modelling Services: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Simple </a:t>
            </a:r>
            <a:r>
              <a:rPr lang="en-US" dirty="0" err="1">
                <a:solidFill>
                  <a:schemeClr val="bg1"/>
                </a:solidFill>
              </a:rPr>
              <a:t>ExRate</a:t>
            </a:r>
            <a:r>
              <a:rPr lang="en-US" dirty="0">
                <a:solidFill>
                  <a:schemeClr val="bg1"/>
                </a:solidFill>
              </a:rPr>
              <a:t> Graphics (seen in past slide)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Currency Trend Predictor (ML Solution, likely LSTM)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Travel Planner (Cheapest time for Travel, e.g. Europe 2022/Japan 2024)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*Maybe* Carry Trade Screener</a:t>
            </a:r>
          </a:p>
          <a:p>
            <a:pPr marL="228600" lvl="1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(Might be biting off more than I can chew)</a:t>
            </a:r>
          </a:p>
        </p:txBody>
      </p:sp>
    </p:spTree>
    <p:extLst>
      <p:ext uri="{BB962C8B-B14F-4D97-AF65-F5344CB8AC3E}">
        <p14:creationId xmlns:p14="http://schemas.microsoft.com/office/powerpoint/2010/main" val="81059171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192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Neue Haas Grotesk Text Pro</vt:lpstr>
      <vt:lpstr>Wingdings</vt:lpstr>
      <vt:lpstr>VanillaVTI</vt:lpstr>
      <vt:lpstr>Exchange Rate Application</vt:lpstr>
      <vt:lpstr>Data Collection Plan/Process</vt:lpstr>
      <vt:lpstr>EDA</vt:lpstr>
      <vt:lpstr>End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Berzins</dc:creator>
  <cp:lastModifiedBy>Nils Berzins</cp:lastModifiedBy>
  <cp:revision>2</cp:revision>
  <dcterms:created xsi:type="dcterms:W3CDTF">2025-05-05T21:09:53Z</dcterms:created>
  <dcterms:modified xsi:type="dcterms:W3CDTF">2025-06-02T21:35:38Z</dcterms:modified>
</cp:coreProperties>
</file>