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3A7C52-4101-497C-9134-A09D1FCE2924}" v="9" dt="2025-06-03T01:51:00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s Berzins" userId="77cacb0c9cb296b2" providerId="LiveId" clId="{AE3A7C52-4101-497C-9134-A09D1FCE2924}"/>
    <pc:docChg chg="undo custSel addSld delSld modSld sldOrd">
      <pc:chgData name="Nils Berzins" userId="77cacb0c9cb296b2" providerId="LiveId" clId="{AE3A7C52-4101-497C-9134-A09D1FCE2924}" dt="2025-06-03T02:43:33.023" v="3383" actId="20577"/>
      <pc:docMkLst>
        <pc:docMk/>
      </pc:docMkLst>
      <pc:sldChg chg="modSp mod">
        <pc:chgData name="Nils Berzins" userId="77cacb0c9cb296b2" providerId="LiveId" clId="{AE3A7C52-4101-497C-9134-A09D1FCE2924}" dt="2025-06-03T00:39:50.897" v="32" actId="1076"/>
        <pc:sldMkLst>
          <pc:docMk/>
          <pc:sldMk cId="2580481065" sldId="256"/>
        </pc:sldMkLst>
        <pc:spChg chg="mod">
          <ac:chgData name="Nils Berzins" userId="77cacb0c9cb296b2" providerId="LiveId" clId="{AE3A7C52-4101-497C-9134-A09D1FCE2924}" dt="2025-06-02T21:35:34.145" v="30" actId="20577"/>
          <ac:spMkLst>
            <pc:docMk/>
            <pc:sldMk cId="2580481065" sldId="256"/>
            <ac:spMk id="3" creationId="{6B92FFE5-2268-FC2F-A634-B03DC8D6CD45}"/>
          </ac:spMkLst>
        </pc:spChg>
        <pc:picChg chg="mod">
          <ac:chgData name="Nils Berzins" userId="77cacb0c9cb296b2" providerId="LiveId" clId="{AE3A7C52-4101-497C-9134-A09D1FCE2924}" dt="2025-06-03T00:39:50.897" v="32" actId="1076"/>
          <ac:picMkLst>
            <pc:docMk/>
            <pc:sldMk cId="2580481065" sldId="256"/>
            <ac:picMk id="14" creationId="{6DE68B59-B054-58E0-7210-229AFB3FEF0B}"/>
          </ac:picMkLst>
        </pc:picChg>
      </pc:sldChg>
      <pc:sldChg chg="addSp delSp modSp mod setBg addAnim modAnim setClrOvrMap">
        <pc:chgData name="Nils Berzins" userId="77cacb0c9cb296b2" providerId="LiveId" clId="{AE3A7C52-4101-497C-9134-A09D1FCE2924}" dt="2025-06-03T00:41:36.926" v="109" actId="14100"/>
        <pc:sldMkLst>
          <pc:docMk/>
          <pc:sldMk cId="4232601327" sldId="257"/>
        </pc:sldMkLst>
        <pc:spChg chg="mod ord">
          <ac:chgData name="Nils Berzins" userId="77cacb0c9cb296b2" providerId="LiveId" clId="{AE3A7C52-4101-497C-9134-A09D1FCE2924}" dt="2025-06-03T00:41:08.361" v="105" actId="962"/>
          <ac:spMkLst>
            <pc:docMk/>
            <pc:sldMk cId="4232601327" sldId="257"/>
            <ac:spMk id="2" creationId="{65617827-B9C1-33F1-BEBF-523DE574147A}"/>
          </ac:spMkLst>
        </pc:spChg>
        <pc:spChg chg="del mod">
          <ac:chgData name="Nils Berzins" userId="77cacb0c9cb296b2" providerId="LiveId" clId="{AE3A7C52-4101-497C-9134-A09D1FCE2924}" dt="2025-06-03T00:40:09.859" v="92" actId="478"/>
          <ac:spMkLst>
            <pc:docMk/>
            <pc:sldMk cId="4232601327" sldId="257"/>
            <ac:spMk id="6" creationId="{DE6E109B-91E7-DDAF-A7B2-A879DB699CB1}"/>
          </ac:spMkLst>
        </pc:spChg>
        <pc:spChg chg="add">
          <ac:chgData name="Nils Berzins" userId="77cacb0c9cb296b2" providerId="LiveId" clId="{AE3A7C52-4101-497C-9134-A09D1FCE2924}" dt="2025-06-03T00:40:58.364" v="101" actId="26606"/>
          <ac:spMkLst>
            <pc:docMk/>
            <pc:sldMk cId="4232601327" sldId="257"/>
            <ac:spMk id="9" creationId="{0EECA69B-4C2A-7F31-8019-E90DB3BD49CB}"/>
          </ac:spMkLst>
        </pc:spChg>
        <pc:spChg chg="add">
          <ac:chgData name="Nils Berzins" userId="77cacb0c9cb296b2" providerId="LiveId" clId="{AE3A7C52-4101-497C-9134-A09D1FCE2924}" dt="2025-06-03T00:40:58.364" v="101" actId="26606"/>
          <ac:spMkLst>
            <pc:docMk/>
            <pc:sldMk cId="4232601327" sldId="257"/>
            <ac:spMk id="11" creationId="{495DEB6A-976D-98B6-8875-F4C240958B3E}"/>
          </ac:spMkLst>
        </pc:spChg>
        <pc:picChg chg="add mod modCrop">
          <ac:chgData name="Nils Berzins" userId="77cacb0c9cb296b2" providerId="LiveId" clId="{AE3A7C52-4101-497C-9134-A09D1FCE2924}" dt="2025-06-03T00:41:36.926" v="109" actId="14100"/>
          <ac:picMkLst>
            <pc:docMk/>
            <pc:sldMk cId="4232601327" sldId="257"/>
            <ac:picMk id="4" creationId="{696080BF-94B2-0A95-D2E0-7AA318B6587A}"/>
          </ac:picMkLst>
        </pc:picChg>
        <pc:picChg chg="del">
          <ac:chgData name="Nils Berzins" userId="77cacb0c9cb296b2" providerId="LiveId" clId="{AE3A7C52-4101-497C-9134-A09D1FCE2924}" dt="2025-06-03T00:40:05.537" v="89" actId="478"/>
          <ac:picMkLst>
            <pc:docMk/>
            <pc:sldMk cId="4232601327" sldId="257"/>
            <ac:picMk id="5" creationId="{E87B34DD-CFD1-8080-9B5A-CA2128E59F5D}"/>
          </ac:picMkLst>
        </pc:picChg>
      </pc:sldChg>
      <pc:sldChg chg="addSp delSp modSp mod addAnim delAnim setClrOvrMap">
        <pc:chgData name="Nils Berzins" userId="77cacb0c9cb296b2" providerId="LiveId" clId="{AE3A7C52-4101-497C-9134-A09D1FCE2924}" dt="2025-06-03T01:54:16.598" v="1147" actId="14100"/>
        <pc:sldMkLst>
          <pc:docMk/>
          <pc:sldMk cId="3821736867" sldId="258"/>
        </pc:sldMkLst>
        <pc:spChg chg="mod ord">
          <ac:chgData name="Nils Berzins" userId="77cacb0c9cb296b2" providerId="LiveId" clId="{AE3A7C52-4101-497C-9134-A09D1FCE2924}" dt="2025-06-03T01:50:48.391" v="1035" actId="1035"/>
          <ac:spMkLst>
            <pc:docMk/>
            <pc:sldMk cId="3821736867" sldId="258"/>
            <ac:spMk id="2" creationId="{7B7FA702-CC80-2A76-114B-ADCD3C6ACB2D}"/>
          </ac:spMkLst>
        </pc:spChg>
        <pc:spChg chg="del">
          <ac:chgData name="Nils Berzins" userId="77cacb0c9cb296b2" providerId="LiveId" clId="{AE3A7C52-4101-497C-9134-A09D1FCE2924}" dt="2025-06-03T01:00:58.772" v="110" actId="478"/>
          <ac:spMkLst>
            <pc:docMk/>
            <pc:sldMk cId="3821736867" sldId="258"/>
            <ac:spMk id="3" creationId="{1E7E9B47-42D4-9981-980A-0D6F0F3D70EC}"/>
          </ac:spMkLst>
        </pc:spChg>
        <pc:spChg chg="add del mod">
          <ac:chgData name="Nils Berzins" userId="77cacb0c9cb296b2" providerId="LiveId" clId="{AE3A7C52-4101-497C-9134-A09D1FCE2924}" dt="2025-06-03T01:40:36.754" v="162" actId="478"/>
          <ac:spMkLst>
            <pc:docMk/>
            <pc:sldMk cId="3821736867" sldId="258"/>
            <ac:spMk id="6" creationId="{4E142B03-0C75-47FB-9E56-0173CFE435CC}"/>
          </ac:spMkLst>
        </pc:spChg>
        <pc:spChg chg="add mod">
          <ac:chgData name="Nils Berzins" userId="77cacb0c9cb296b2" providerId="LiveId" clId="{AE3A7C52-4101-497C-9134-A09D1FCE2924}" dt="2025-06-03T01:50:56.856" v="1067" actId="1035"/>
          <ac:spMkLst>
            <pc:docMk/>
            <pc:sldMk cId="3821736867" sldId="258"/>
            <ac:spMk id="11" creationId="{6384D3D7-4DDF-1FD5-0722-FB3999407A1C}"/>
          </ac:spMkLst>
        </pc:spChg>
        <pc:spChg chg="add mod">
          <ac:chgData name="Nils Berzins" userId="77cacb0c9cb296b2" providerId="LiveId" clId="{AE3A7C52-4101-497C-9134-A09D1FCE2924}" dt="2025-06-03T01:53:57.895" v="1144" actId="1076"/>
          <ac:spMkLst>
            <pc:docMk/>
            <pc:sldMk cId="3821736867" sldId="258"/>
            <ac:spMk id="16" creationId="{79E98074-FD12-65DE-805E-553EC2FE3D58}"/>
          </ac:spMkLst>
        </pc:spChg>
        <pc:spChg chg="add del">
          <ac:chgData name="Nils Berzins" userId="77cacb0c9cb296b2" providerId="LiveId" clId="{AE3A7C52-4101-497C-9134-A09D1FCE2924}" dt="2025-06-03T01:41:10.067" v="184" actId="26606"/>
          <ac:spMkLst>
            <pc:docMk/>
            <pc:sldMk cId="3821736867" sldId="258"/>
            <ac:spMk id="19" creationId="{2C5AECB1-8254-3357-3EB3-6A75DA093109}"/>
          </ac:spMkLst>
        </pc:spChg>
        <pc:spChg chg="add mod">
          <ac:chgData name="Nils Berzins" userId="77cacb0c9cb296b2" providerId="LiveId" clId="{AE3A7C52-4101-497C-9134-A09D1FCE2924}" dt="2025-06-03T01:54:13.877" v="1146" actId="1076"/>
          <ac:spMkLst>
            <pc:docMk/>
            <pc:sldMk cId="3821736867" sldId="258"/>
            <ac:spMk id="21" creationId="{E53EF171-584E-F2F1-18C3-DD316D726921}"/>
          </ac:spMkLst>
        </pc:spChg>
        <pc:spChg chg="add del">
          <ac:chgData name="Nils Berzins" userId="77cacb0c9cb296b2" providerId="LiveId" clId="{AE3A7C52-4101-497C-9134-A09D1FCE2924}" dt="2025-06-03T01:40:47.064" v="165" actId="26606"/>
          <ac:spMkLst>
            <pc:docMk/>
            <pc:sldMk cId="3821736867" sldId="258"/>
            <ac:spMk id="24" creationId="{80B98925-0550-1AFB-C1DC-02792400FB71}"/>
          </ac:spMkLst>
        </pc:spChg>
        <pc:spChg chg="add mod">
          <ac:chgData name="Nils Berzins" userId="77cacb0c9cb296b2" providerId="LiveId" clId="{AE3A7C52-4101-497C-9134-A09D1FCE2924}" dt="2025-06-03T01:50:56.856" v="1067" actId="1035"/>
          <ac:spMkLst>
            <pc:docMk/>
            <pc:sldMk cId="3821736867" sldId="258"/>
            <ac:spMk id="25" creationId="{B8E59C4B-A6ED-A2E2-F865-FA35C9C5BD58}"/>
          </ac:spMkLst>
        </pc:spChg>
        <pc:spChg chg="add del">
          <ac:chgData name="Nils Berzins" userId="77cacb0c9cb296b2" providerId="LiveId" clId="{AE3A7C52-4101-497C-9134-A09D1FCE2924}" dt="2025-06-03T01:40:47.064" v="165" actId="26606"/>
          <ac:spMkLst>
            <pc:docMk/>
            <pc:sldMk cId="3821736867" sldId="258"/>
            <ac:spMk id="26" creationId="{0CCA9273-E74E-A306-1F74-BEF9EDA30500}"/>
          </ac:spMkLst>
        </pc:spChg>
        <pc:spChg chg="add mod">
          <ac:chgData name="Nils Berzins" userId="77cacb0c9cb296b2" providerId="LiveId" clId="{AE3A7C52-4101-497C-9134-A09D1FCE2924}" dt="2025-06-03T01:53:44.824" v="1141" actId="20577"/>
          <ac:spMkLst>
            <pc:docMk/>
            <pc:sldMk cId="3821736867" sldId="258"/>
            <ac:spMk id="27" creationId="{37CF974D-A469-C262-D949-90122D07B83F}"/>
          </ac:spMkLst>
        </pc:spChg>
        <pc:spChg chg="add del">
          <ac:chgData name="Nils Berzins" userId="77cacb0c9cb296b2" providerId="LiveId" clId="{AE3A7C52-4101-497C-9134-A09D1FCE2924}" dt="2025-06-03T01:40:49.693" v="168" actId="26606"/>
          <ac:spMkLst>
            <pc:docMk/>
            <pc:sldMk cId="3821736867" sldId="258"/>
            <ac:spMk id="28" creationId="{ED587E41-605C-A8E4-8BA5-0E0B3797C9AA}"/>
          </ac:spMkLst>
        </pc:spChg>
        <pc:spChg chg="add del">
          <ac:chgData name="Nils Berzins" userId="77cacb0c9cb296b2" providerId="LiveId" clId="{AE3A7C52-4101-497C-9134-A09D1FCE2924}" dt="2025-06-03T01:40:49.693" v="168" actId="26606"/>
          <ac:spMkLst>
            <pc:docMk/>
            <pc:sldMk cId="3821736867" sldId="258"/>
            <ac:spMk id="29" creationId="{EBD48A03-0DF9-3063-CB15-1BC2AEC79F1C}"/>
          </ac:spMkLst>
        </pc:spChg>
        <pc:spChg chg="add del">
          <ac:chgData name="Nils Berzins" userId="77cacb0c9cb296b2" providerId="LiveId" clId="{AE3A7C52-4101-497C-9134-A09D1FCE2924}" dt="2025-06-03T01:40:57.907" v="171" actId="26606"/>
          <ac:spMkLst>
            <pc:docMk/>
            <pc:sldMk cId="3821736867" sldId="258"/>
            <ac:spMk id="31" creationId="{0EECA69B-4C2A-7F31-8019-E90DB3BD49CB}"/>
          </ac:spMkLst>
        </pc:spChg>
        <pc:spChg chg="add del">
          <ac:chgData name="Nils Berzins" userId="77cacb0c9cb296b2" providerId="LiveId" clId="{AE3A7C52-4101-497C-9134-A09D1FCE2924}" dt="2025-06-03T01:40:57.907" v="171" actId="26606"/>
          <ac:spMkLst>
            <pc:docMk/>
            <pc:sldMk cId="3821736867" sldId="258"/>
            <ac:spMk id="32" creationId="{495DEB6A-976D-98B6-8875-F4C240958B3E}"/>
          </ac:spMkLst>
        </pc:spChg>
        <pc:spChg chg="add del">
          <ac:chgData name="Nils Berzins" userId="77cacb0c9cb296b2" providerId="LiveId" clId="{AE3A7C52-4101-497C-9134-A09D1FCE2924}" dt="2025-06-03T01:40:59.454" v="173" actId="26606"/>
          <ac:spMkLst>
            <pc:docMk/>
            <pc:sldMk cId="3821736867" sldId="258"/>
            <ac:spMk id="34" creationId="{01187F7A-920C-B377-65E8-1CF4CBCE3C2C}"/>
          </ac:spMkLst>
        </pc:spChg>
        <pc:spChg chg="add mod">
          <ac:chgData name="Nils Berzins" userId="77cacb0c9cb296b2" providerId="LiveId" clId="{AE3A7C52-4101-497C-9134-A09D1FCE2924}" dt="2025-06-03T01:51:31.011" v="1129" actId="207"/>
          <ac:spMkLst>
            <pc:docMk/>
            <pc:sldMk cId="3821736867" sldId="258"/>
            <ac:spMk id="35" creationId="{2AF6813F-8AA0-E42B-A6BE-7AA5E7E0BAA2}"/>
          </ac:spMkLst>
        </pc:spChg>
        <pc:spChg chg="add del">
          <ac:chgData name="Nils Berzins" userId="77cacb0c9cb296b2" providerId="LiveId" clId="{AE3A7C52-4101-497C-9134-A09D1FCE2924}" dt="2025-06-03T01:41:02.671" v="175" actId="26606"/>
          <ac:spMkLst>
            <pc:docMk/>
            <pc:sldMk cId="3821736867" sldId="258"/>
            <ac:spMk id="36" creationId="{14D27876-614E-CCD5-5142-A650DBF0B099}"/>
          </ac:spMkLst>
        </pc:spChg>
        <pc:spChg chg="add del">
          <ac:chgData name="Nils Berzins" userId="77cacb0c9cb296b2" providerId="LiveId" clId="{AE3A7C52-4101-497C-9134-A09D1FCE2924}" dt="2025-06-03T01:41:04.054" v="178" actId="26606"/>
          <ac:spMkLst>
            <pc:docMk/>
            <pc:sldMk cId="3821736867" sldId="258"/>
            <ac:spMk id="38" creationId="{ED587E41-605C-A8E4-8BA5-0E0B3797C9AA}"/>
          </ac:spMkLst>
        </pc:spChg>
        <pc:spChg chg="add del">
          <ac:chgData name="Nils Berzins" userId="77cacb0c9cb296b2" providerId="LiveId" clId="{AE3A7C52-4101-497C-9134-A09D1FCE2924}" dt="2025-06-03T01:41:04.054" v="178" actId="26606"/>
          <ac:spMkLst>
            <pc:docMk/>
            <pc:sldMk cId="3821736867" sldId="258"/>
            <ac:spMk id="39" creationId="{EBD48A03-0DF9-3063-CB15-1BC2AEC79F1C}"/>
          </ac:spMkLst>
        </pc:spChg>
        <pc:spChg chg="add del">
          <ac:chgData name="Nils Berzins" userId="77cacb0c9cb296b2" providerId="LiveId" clId="{AE3A7C52-4101-497C-9134-A09D1FCE2924}" dt="2025-06-03T01:41:08.579" v="181" actId="26606"/>
          <ac:spMkLst>
            <pc:docMk/>
            <pc:sldMk cId="3821736867" sldId="258"/>
            <ac:spMk id="41" creationId="{0EECA69B-4C2A-7F31-8019-E90DB3BD49CB}"/>
          </ac:spMkLst>
        </pc:spChg>
        <pc:spChg chg="add del">
          <ac:chgData name="Nils Berzins" userId="77cacb0c9cb296b2" providerId="LiveId" clId="{AE3A7C52-4101-497C-9134-A09D1FCE2924}" dt="2025-06-03T01:41:08.579" v="181" actId="26606"/>
          <ac:spMkLst>
            <pc:docMk/>
            <pc:sldMk cId="3821736867" sldId="258"/>
            <ac:spMk id="42" creationId="{495DEB6A-976D-98B6-8875-F4C240958B3E}"/>
          </ac:spMkLst>
        </pc:spChg>
        <pc:spChg chg="add del">
          <ac:chgData name="Nils Berzins" userId="77cacb0c9cb296b2" providerId="LiveId" clId="{AE3A7C52-4101-497C-9134-A09D1FCE2924}" dt="2025-06-03T01:41:10.063" v="183" actId="26606"/>
          <ac:spMkLst>
            <pc:docMk/>
            <pc:sldMk cId="3821736867" sldId="258"/>
            <ac:spMk id="44" creationId="{ED587E41-605C-A8E4-8BA5-0E0B3797C9AA}"/>
          </ac:spMkLst>
        </pc:spChg>
        <pc:spChg chg="add del">
          <ac:chgData name="Nils Berzins" userId="77cacb0c9cb296b2" providerId="LiveId" clId="{AE3A7C52-4101-497C-9134-A09D1FCE2924}" dt="2025-06-03T01:41:10.063" v="183" actId="26606"/>
          <ac:spMkLst>
            <pc:docMk/>
            <pc:sldMk cId="3821736867" sldId="258"/>
            <ac:spMk id="45" creationId="{EBD48A03-0DF9-3063-CB15-1BC2AEC79F1C}"/>
          </ac:spMkLst>
        </pc:spChg>
        <pc:spChg chg="add del">
          <ac:chgData name="Nils Berzins" userId="77cacb0c9cb296b2" providerId="LiveId" clId="{AE3A7C52-4101-497C-9134-A09D1FCE2924}" dt="2025-06-03T01:41:24.193" v="187" actId="26606"/>
          <ac:spMkLst>
            <pc:docMk/>
            <pc:sldMk cId="3821736867" sldId="258"/>
            <ac:spMk id="47" creationId="{ED587E41-605C-A8E4-8BA5-0E0B3797C9AA}"/>
          </ac:spMkLst>
        </pc:spChg>
        <pc:spChg chg="add del">
          <ac:chgData name="Nils Berzins" userId="77cacb0c9cb296b2" providerId="LiveId" clId="{AE3A7C52-4101-497C-9134-A09D1FCE2924}" dt="2025-06-03T01:41:24.193" v="187" actId="26606"/>
          <ac:spMkLst>
            <pc:docMk/>
            <pc:sldMk cId="3821736867" sldId="258"/>
            <ac:spMk id="48" creationId="{EBD48A03-0DF9-3063-CB15-1BC2AEC79F1C}"/>
          </ac:spMkLst>
        </pc:spChg>
        <pc:spChg chg="add del">
          <ac:chgData name="Nils Berzins" userId="77cacb0c9cb296b2" providerId="LiveId" clId="{AE3A7C52-4101-497C-9134-A09D1FCE2924}" dt="2025-06-03T01:41:24.190" v="186" actId="26606"/>
          <ac:spMkLst>
            <pc:docMk/>
            <pc:sldMk cId="3821736867" sldId="258"/>
            <ac:spMk id="53" creationId="{01187F7A-920C-B377-65E8-1CF4CBCE3C2C}"/>
          </ac:spMkLst>
        </pc:spChg>
        <pc:spChg chg="add">
          <ac:chgData name="Nils Berzins" userId="77cacb0c9cb296b2" providerId="LiveId" clId="{AE3A7C52-4101-497C-9134-A09D1FCE2924}" dt="2025-06-03T01:41:24.193" v="187" actId="26606"/>
          <ac:spMkLst>
            <pc:docMk/>
            <pc:sldMk cId="3821736867" sldId="258"/>
            <ac:spMk id="55" creationId="{9B65F7F7-2FCE-8F01-53DE-15C39342BE99}"/>
          </ac:spMkLst>
        </pc:spChg>
        <pc:picChg chg="del">
          <ac:chgData name="Nils Berzins" userId="77cacb0c9cb296b2" providerId="LiveId" clId="{AE3A7C52-4101-497C-9134-A09D1FCE2924}" dt="2025-06-03T01:01:00.204" v="111" actId="478"/>
          <ac:picMkLst>
            <pc:docMk/>
            <pc:sldMk cId="3821736867" sldId="258"/>
            <ac:picMk id="5" creationId="{B51DC1DD-0207-8F93-041D-BBE3C530241C}"/>
          </ac:picMkLst>
        </pc:picChg>
        <pc:picChg chg="del">
          <ac:chgData name="Nils Berzins" userId="77cacb0c9cb296b2" providerId="LiveId" clId="{AE3A7C52-4101-497C-9134-A09D1FCE2924}" dt="2025-06-03T01:01:03.772" v="112" actId="478"/>
          <ac:picMkLst>
            <pc:docMk/>
            <pc:sldMk cId="3821736867" sldId="258"/>
            <ac:picMk id="7" creationId="{737C2DB5-0AB6-ED31-15C7-6167FA55F737}"/>
          </ac:picMkLst>
        </pc:picChg>
        <pc:picChg chg="del">
          <ac:chgData name="Nils Berzins" userId="77cacb0c9cb296b2" providerId="LiveId" clId="{AE3A7C52-4101-497C-9134-A09D1FCE2924}" dt="2025-06-03T01:01:06.511" v="113" actId="478"/>
          <ac:picMkLst>
            <pc:docMk/>
            <pc:sldMk cId="3821736867" sldId="258"/>
            <ac:picMk id="9" creationId="{B77CABA6-DD8F-6FA7-A3F4-E91938C8CD52}"/>
          </ac:picMkLst>
        </pc:picChg>
        <pc:picChg chg="add mod ord modCrop">
          <ac:chgData name="Nils Berzins" userId="77cacb0c9cb296b2" providerId="LiveId" clId="{AE3A7C52-4101-497C-9134-A09D1FCE2924}" dt="2025-06-03T01:53:54.942" v="1143" actId="1076"/>
          <ac:picMkLst>
            <pc:docMk/>
            <pc:sldMk cId="3821736867" sldId="258"/>
            <ac:picMk id="10" creationId="{2E942D24-7F0A-30A7-264F-9D9B35310E61}"/>
          </ac:picMkLst>
        </pc:picChg>
        <pc:cxnChg chg="add mod">
          <ac:chgData name="Nils Berzins" userId="77cacb0c9cb296b2" providerId="LiveId" clId="{AE3A7C52-4101-497C-9134-A09D1FCE2924}" dt="2025-06-03T01:50:56.856" v="1067" actId="1035"/>
          <ac:cxnSpMkLst>
            <pc:docMk/>
            <pc:sldMk cId="3821736867" sldId="258"/>
            <ac:cxnSpMk id="13" creationId="{7AE4822A-9C56-D0D7-8EB8-573F83D21F40}"/>
          </ac:cxnSpMkLst>
        </pc:cxnChg>
        <pc:cxnChg chg="add mod">
          <ac:chgData name="Nils Berzins" userId="77cacb0c9cb296b2" providerId="LiveId" clId="{AE3A7C52-4101-497C-9134-A09D1FCE2924}" dt="2025-06-03T01:50:56.856" v="1067" actId="1035"/>
          <ac:cxnSpMkLst>
            <pc:docMk/>
            <pc:sldMk cId="3821736867" sldId="258"/>
            <ac:cxnSpMk id="14" creationId="{388E63B1-4AB1-62C1-E305-26AFC014D6C0}"/>
          </ac:cxnSpMkLst>
        </pc:cxnChg>
        <pc:cxnChg chg="add mod">
          <ac:chgData name="Nils Berzins" userId="77cacb0c9cb296b2" providerId="LiveId" clId="{AE3A7C52-4101-497C-9134-A09D1FCE2924}" dt="2025-06-03T01:50:16.128" v="1012" actId="1035"/>
          <ac:cxnSpMkLst>
            <pc:docMk/>
            <pc:sldMk cId="3821736867" sldId="258"/>
            <ac:cxnSpMk id="17" creationId="{4EF11C96-4862-107B-3FD1-1D59E9C88EBF}"/>
          </ac:cxnSpMkLst>
        </pc:cxnChg>
        <pc:cxnChg chg="add mod">
          <ac:chgData name="Nils Berzins" userId="77cacb0c9cb296b2" providerId="LiveId" clId="{AE3A7C52-4101-497C-9134-A09D1FCE2924}" dt="2025-06-03T01:54:16.598" v="1147" actId="14100"/>
          <ac:cxnSpMkLst>
            <pc:docMk/>
            <pc:sldMk cId="3821736867" sldId="258"/>
            <ac:cxnSpMk id="23" creationId="{7BF77BBC-A602-204F-6E82-EC1B20A306B3}"/>
          </ac:cxnSpMkLst>
        </pc:cxnChg>
        <pc:cxnChg chg="add mod">
          <ac:chgData name="Nils Berzins" userId="77cacb0c9cb296b2" providerId="LiveId" clId="{AE3A7C52-4101-497C-9134-A09D1FCE2924}" dt="2025-06-03T01:50:56.856" v="1067" actId="1035"/>
          <ac:cxnSpMkLst>
            <pc:docMk/>
            <pc:sldMk cId="3821736867" sldId="258"/>
            <ac:cxnSpMk id="33" creationId="{57818FA8-5E9E-4FDA-5E03-EDF6F20179FC}"/>
          </ac:cxnSpMkLst>
        </pc:cxnChg>
      </pc:sldChg>
      <pc:sldChg chg="del">
        <pc:chgData name="Nils Berzins" userId="77cacb0c9cb296b2" providerId="LiveId" clId="{AE3A7C52-4101-497C-9134-A09D1FCE2924}" dt="2025-06-03T01:52:41.940" v="1130" actId="47"/>
        <pc:sldMkLst>
          <pc:docMk/>
          <pc:sldMk cId="810591715" sldId="259"/>
        </pc:sldMkLst>
      </pc:sldChg>
      <pc:sldChg chg="addSp modSp new mod ord setBg">
        <pc:chgData name="Nils Berzins" userId="77cacb0c9cb296b2" providerId="LiveId" clId="{AE3A7C52-4101-497C-9134-A09D1FCE2924}" dt="2025-06-03T02:30:49.844" v="2382" actId="20577"/>
        <pc:sldMkLst>
          <pc:docMk/>
          <pc:sldMk cId="1096804238" sldId="259"/>
        </pc:sldMkLst>
        <pc:spChg chg="mod">
          <ac:chgData name="Nils Berzins" userId="77cacb0c9cb296b2" providerId="LiveId" clId="{AE3A7C52-4101-497C-9134-A09D1FCE2924}" dt="2025-06-03T02:29:46.615" v="2284" actId="26606"/>
          <ac:spMkLst>
            <pc:docMk/>
            <pc:sldMk cId="1096804238" sldId="259"/>
            <ac:spMk id="2" creationId="{DE3C2B44-98EC-F444-BF05-99FBFCE49922}"/>
          </ac:spMkLst>
        </pc:spChg>
        <pc:spChg chg="mod">
          <ac:chgData name="Nils Berzins" userId="77cacb0c9cb296b2" providerId="LiveId" clId="{AE3A7C52-4101-497C-9134-A09D1FCE2924}" dt="2025-06-03T02:30:49.844" v="2382" actId="20577"/>
          <ac:spMkLst>
            <pc:docMk/>
            <pc:sldMk cId="1096804238" sldId="259"/>
            <ac:spMk id="3" creationId="{14C7575C-6E28-1930-1BBC-8E1A53E9B3E1}"/>
          </ac:spMkLst>
        </pc:spChg>
        <pc:spChg chg="add">
          <ac:chgData name="Nils Berzins" userId="77cacb0c9cb296b2" providerId="LiveId" clId="{AE3A7C52-4101-497C-9134-A09D1FCE2924}" dt="2025-06-03T02:29:46.615" v="2284" actId="26606"/>
          <ac:spMkLst>
            <pc:docMk/>
            <pc:sldMk cId="1096804238" sldId="259"/>
            <ac:spMk id="10" creationId="{2961259D-605E-E200-FF9F-7C8C71D7C8E4}"/>
          </ac:spMkLst>
        </pc:spChg>
        <pc:picChg chg="add mod">
          <ac:chgData name="Nils Berzins" userId="77cacb0c9cb296b2" providerId="LiveId" clId="{AE3A7C52-4101-497C-9134-A09D1FCE2924}" dt="2025-06-03T02:29:46.615" v="2284" actId="26606"/>
          <ac:picMkLst>
            <pc:docMk/>
            <pc:sldMk cId="1096804238" sldId="259"/>
            <ac:picMk id="5" creationId="{DD396B86-BE67-C2C9-6658-57BE2F3C521D}"/>
          </ac:picMkLst>
        </pc:picChg>
      </pc:sldChg>
      <pc:sldChg chg="modSp new mod">
        <pc:chgData name="Nils Berzins" userId="77cacb0c9cb296b2" providerId="LiveId" clId="{AE3A7C52-4101-497C-9134-A09D1FCE2924}" dt="2025-06-03T02:43:33.023" v="3383" actId="20577"/>
        <pc:sldMkLst>
          <pc:docMk/>
          <pc:sldMk cId="2585216105" sldId="260"/>
        </pc:sldMkLst>
        <pc:spChg chg="mod">
          <ac:chgData name="Nils Berzins" userId="77cacb0c9cb296b2" providerId="LiveId" clId="{AE3A7C52-4101-497C-9134-A09D1FCE2924}" dt="2025-06-03T02:24:21.439" v="1730" actId="20577"/>
          <ac:spMkLst>
            <pc:docMk/>
            <pc:sldMk cId="2585216105" sldId="260"/>
            <ac:spMk id="2" creationId="{9662517C-C55B-B654-689F-E625BED33AB0}"/>
          </ac:spMkLst>
        </pc:spChg>
        <pc:spChg chg="mod">
          <ac:chgData name="Nils Berzins" userId="77cacb0c9cb296b2" providerId="LiveId" clId="{AE3A7C52-4101-497C-9134-A09D1FCE2924}" dt="2025-06-03T02:43:33.023" v="3383" actId="20577"/>
          <ac:spMkLst>
            <pc:docMk/>
            <pc:sldMk cId="2585216105" sldId="260"/>
            <ac:spMk id="3" creationId="{50E9E1BB-71A8-725A-7363-8FF19A555CB3}"/>
          </ac:spMkLst>
        </pc:spChg>
      </pc:sldChg>
    </pc:docChg>
  </pc:docChgLst>
  <pc:docChgLst>
    <pc:chgData name="Nils Berzins" userId="77cacb0c9cb296b2" providerId="LiveId" clId="{B1183234-40DD-4B27-9335-FC6AD54E1B64}"/>
    <pc:docChg chg="undo custSel modSld">
      <pc:chgData name="Nils Berzins" userId="77cacb0c9cb296b2" providerId="LiveId" clId="{B1183234-40DD-4B27-9335-FC6AD54E1B64}" dt="2025-05-06T18:30:07.232" v="2443" actId="207"/>
      <pc:docMkLst>
        <pc:docMk/>
      </pc:docMkLst>
      <pc:sldChg chg="addSp delSp modSp mod">
        <pc:chgData name="Nils Berzins" userId="77cacb0c9cb296b2" providerId="LiveId" clId="{B1183234-40DD-4B27-9335-FC6AD54E1B64}" dt="2025-05-06T18:18:32.395" v="1676" actId="5793"/>
        <pc:sldMkLst>
          <pc:docMk/>
          <pc:sldMk cId="4232601327" sldId="257"/>
        </pc:sldMkLst>
      </pc:sldChg>
      <pc:sldChg chg="addSp delSp modSp mod setBg">
        <pc:chgData name="Nils Berzins" userId="77cacb0c9cb296b2" providerId="LiveId" clId="{B1183234-40DD-4B27-9335-FC6AD54E1B64}" dt="2025-05-06T18:11:34.998" v="1382" actId="1076"/>
        <pc:sldMkLst>
          <pc:docMk/>
          <pc:sldMk cId="3821736867" sldId="258"/>
        </pc:sldMkLst>
        <pc:spChg chg="mod">
          <ac:chgData name="Nils Berzins" userId="77cacb0c9cb296b2" providerId="LiveId" clId="{B1183234-40DD-4B27-9335-FC6AD54E1B64}" dt="2025-05-06T18:10:34.335" v="1367" actId="1035"/>
          <ac:spMkLst>
            <pc:docMk/>
            <pc:sldMk cId="3821736867" sldId="258"/>
            <ac:spMk id="2" creationId="{7B7FA702-CC80-2A76-114B-ADCD3C6ACB2D}"/>
          </ac:spMkLst>
        </pc:spChg>
      </pc:sldChg>
      <pc:sldChg chg="addSp delSp modSp mod setBg">
        <pc:chgData name="Nils Berzins" userId="77cacb0c9cb296b2" providerId="LiveId" clId="{B1183234-40DD-4B27-9335-FC6AD54E1B64}" dt="2025-05-06T18:30:07.232" v="2443" actId="207"/>
        <pc:sldMkLst>
          <pc:docMk/>
          <pc:sldMk cId="810591715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4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0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4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2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1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6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2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2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7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8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9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14" name="Picture 13" descr="Codes on papers">
            <a:extLst>
              <a:ext uri="{FF2B5EF4-FFF2-40B4-BE49-F238E27FC236}">
                <a16:creationId xmlns:a16="http://schemas.microsoft.com/office/drawing/2014/main" id="{6DE68B59-B054-58E0-7210-229AFB3FEF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08" b="121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A6125-1A94-39B1-4E75-0FF103AB4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5649211" cy="3685731"/>
          </a:xfrm>
        </p:spPr>
        <p:txBody>
          <a:bodyPr anchor="t">
            <a:normAutofit/>
          </a:bodyPr>
          <a:lstStyle/>
          <a:p>
            <a:pPr algn="l"/>
            <a:r>
              <a:rPr lang="en-US" sz="6600" dirty="0"/>
              <a:t>Exchange Rate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2FFE5-2268-FC2F-A634-B03DC8D6C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</p:spPr>
        <p:txBody>
          <a:bodyPr anchor="ctr">
            <a:normAutofit/>
          </a:bodyPr>
          <a:lstStyle/>
          <a:p>
            <a:pPr algn="l"/>
            <a:r>
              <a:rPr lang="en-US" sz="2200" dirty="0"/>
              <a:t>Final Project by Nils Berzins</a:t>
            </a:r>
          </a:p>
        </p:txBody>
      </p:sp>
    </p:spTree>
    <p:extLst>
      <p:ext uri="{BB962C8B-B14F-4D97-AF65-F5344CB8AC3E}">
        <p14:creationId xmlns:p14="http://schemas.microsoft.com/office/powerpoint/2010/main" val="2580481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A diagram of a company&#10;&#10;AI-generated content may be incorrect.">
            <a:extLst>
              <a:ext uri="{FF2B5EF4-FFF2-40B4-BE49-F238E27FC236}">
                <a16:creationId xmlns:a16="http://schemas.microsoft.com/office/drawing/2014/main" id="{696080BF-94B2-0A95-D2E0-7AA318B658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45" t="8993" r="1136"/>
          <a:stretch/>
        </p:blipFill>
        <p:spPr>
          <a:xfrm>
            <a:off x="20" y="0"/>
            <a:ext cx="1230731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95DEB6A-976D-98B6-8875-F4C240958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4800"/>
            <a:ext cx="12192000" cy="274320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3000">
                <a:schemeClr val="bg1">
                  <a:alpha val="25000"/>
                </a:schemeClr>
              </a:gs>
              <a:gs pos="59000">
                <a:schemeClr val="bg1">
                  <a:alpha val="35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17827-B9C1-33F1-BEBF-523DE574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1" y="5728447"/>
            <a:ext cx="8201790" cy="960120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/>
              <a:t>Full Project Workflow</a:t>
            </a:r>
            <a:br>
              <a:rPr lang="en-US" sz="3100" dirty="0"/>
            </a:b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4232601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FA702-CC80-2A76-114B-ADCD3C6A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225180"/>
            <a:ext cx="8728364" cy="689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Dashboard App and Functionality</a:t>
            </a:r>
          </a:p>
        </p:txBody>
      </p:sp>
      <p:pic>
        <p:nvPicPr>
          <p:cNvPr id="10" name="Picture 9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2E942D24-7F0A-30A7-264F-9D9B35310E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231" r="1139"/>
          <a:stretch/>
        </p:blipFill>
        <p:spPr>
          <a:xfrm>
            <a:off x="1166719" y="920531"/>
            <a:ext cx="9425594" cy="5040816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84D3D7-4DDF-1FD5-0722-FB3999407A1C}"/>
              </a:ext>
            </a:extLst>
          </p:cNvPr>
          <p:cNvSpPr txBox="1"/>
          <p:nvPr/>
        </p:nvSpPr>
        <p:spPr>
          <a:xfrm>
            <a:off x="3700559" y="1362389"/>
            <a:ext cx="2125417" cy="52322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Choose from all traded world currencies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E4822A-9C56-D0D7-8EB8-573F83D21F40}"/>
              </a:ext>
            </a:extLst>
          </p:cNvPr>
          <p:cNvCxnSpPr/>
          <p:nvPr/>
        </p:nvCxnSpPr>
        <p:spPr>
          <a:xfrm flipH="1" flipV="1">
            <a:off x="2908897" y="1196692"/>
            <a:ext cx="791662" cy="165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8E63B1-4AB1-62C1-E305-26AFC014D6C0}"/>
              </a:ext>
            </a:extLst>
          </p:cNvPr>
          <p:cNvCxnSpPr>
            <a:cxnSpLocks/>
          </p:cNvCxnSpPr>
          <p:nvPr/>
        </p:nvCxnSpPr>
        <p:spPr>
          <a:xfrm flipH="1">
            <a:off x="2908897" y="1887095"/>
            <a:ext cx="791662" cy="22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E98074-FD12-65DE-805E-553EC2FE3D58}"/>
              </a:ext>
            </a:extLst>
          </p:cNvPr>
          <p:cNvSpPr txBox="1"/>
          <p:nvPr/>
        </p:nvSpPr>
        <p:spPr>
          <a:xfrm>
            <a:off x="3700557" y="2024300"/>
            <a:ext cx="2125417" cy="492443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Specify “From” currency amount (default 1)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F11C96-4862-107B-3FD1-1D59E9C88EBF}"/>
              </a:ext>
            </a:extLst>
          </p:cNvPr>
          <p:cNvCxnSpPr>
            <a:cxnSpLocks/>
          </p:cNvCxnSpPr>
          <p:nvPr/>
        </p:nvCxnSpPr>
        <p:spPr>
          <a:xfrm flipH="1" flipV="1">
            <a:off x="2908897" y="1614002"/>
            <a:ext cx="791662" cy="46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53EF171-584E-F2F1-18C3-DD316D726921}"/>
              </a:ext>
            </a:extLst>
          </p:cNvPr>
          <p:cNvSpPr txBox="1"/>
          <p:nvPr/>
        </p:nvSpPr>
        <p:spPr>
          <a:xfrm>
            <a:off x="7015828" y="2427977"/>
            <a:ext cx="2687967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Turning on “Forecast” switch runs an ARIMA model and forecasts between 7-30 days.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F77BBC-A602-204F-6E82-EC1B20A306B3}"/>
              </a:ext>
            </a:extLst>
          </p:cNvPr>
          <p:cNvCxnSpPr>
            <a:cxnSpLocks/>
          </p:cNvCxnSpPr>
          <p:nvPr/>
        </p:nvCxnSpPr>
        <p:spPr>
          <a:xfrm>
            <a:off x="9021262" y="3185609"/>
            <a:ext cx="975769" cy="185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E59C4B-A6ED-A2E2-F865-FA35C9C5BD58}"/>
              </a:ext>
            </a:extLst>
          </p:cNvPr>
          <p:cNvSpPr txBox="1"/>
          <p:nvPr/>
        </p:nvSpPr>
        <p:spPr>
          <a:xfrm>
            <a:off x="9217643" y="5411787"/>
            <a:ext cx="1287022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15 day forecast visible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CF974D-A469-C262-D949-90122D07B83F}"/>
              </a:ext>
            </a:extLst>
          </p:cNvPr>
          <p:cNvSpPr txBox="1"/>
          <p:nvPr/>
        </p:nvSpPr>
        <p:spPr>
          <a:xfrm>
            <a:off x="3700557" y="2655676"/>
            <a:ext cx="2125417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Find a date range from which to graph/model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818FA8-5E9E-4FDA-5E03-EDF6F20179FC}"/>
              </a:ext>
            </a:extLst>
          </p:cNvPr>
          <p:cNvCxnSpPr/>
          <p:nvPr/>
        </p:nvCxnSpPr>
        <p:spPr>
          <a:xfrm flipH="1">
            <a:off x="2951855" y="3036232"/>
            <a:ext cx="748702" cy="13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2AF6813F-8AA0-E42B-A6BE-7AA5E7E0BAA2}"/>
              </a:ext>
            </a:extLst>
          </p:cNvPr>
          <p:cNvSpPr txBox="1">
            <a:spLocks/>
          </p:cNvSpPr>
          <p:nvPr/>
        </p:nvSpPr>
        <p:spPr>
          <a:xfrm>
            <a:off x="1731818" y="5937469"/>
            <a:ext cx="8728364" cy="6892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0" dirty="0">
                <a:solidFill>
                  <a:schemeClr val="bg1">
                    <a:lumMod val="65000"/>
                  </a:schemeClr>
                </a:solidFill>
              </a:rPr>
              <a:t>*Fully Reactive*</a:t>
            </a:r>
          </a:p>
        </p:txBody>
      </p:sp>
    </p:spTree>
    <p:extLst>
      <p:ext uri="{BB962C8B-B14F-4D97-AF65-F5344CB8AC3E}">
        <p14:creationId xmlns:p14="http://schemas.microsoft.com/office/powerpoint/2010/main" val="382173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C2B44-98EC-F444-BF05-99FBFCE49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anchor="b">
            <a:normAutofit/>
          </a:bodyPr>
          <a:lstStyle/>
          <a:p>
            <a:r>
              <a:rPr lang="en-US" dirty="0"/>
              <a:t>Dashboard App and Functionality – Deep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7575C-6E28-1930-1BBC-8E1A53E9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6035041" cy="4096512"/>
          </a:xfrm>
        </p:spPr>
        <p:txBody>
          <a:bodyPr>
            <a:normAutofit fontScale="92500"/>
          </a:bodyPr>
          <a:lstStyle/>
          <a:p>
            <a:r>
              <a:rPr lang="en-US" sz="1800" dirty="0"/>
              <a:t>Full reactivity of user inputs </a:t>
            </a:r>
          </a:p>
          <a:p>
            <a:pPr lvl="1"/>
            <a:r>
              <a:rPr lang="en-US" dirty="0"/>
              <a:t>Changing any of “Base”/ “Quote” country codes, date range, and/or forecasting</a:t>
            </a:r>
          </a:p>
          <a:p>
            <a:pPr lvl="1"/>
            <a:endParaRPr lang="en-US" dirty="0"/>
          </a:p>
          <a:p>
            <a:r>
              <a:rPr lang="en-US" sz="1800" dirty="0"/>
              <a:t>Cautious not to overwhelm server with user inputs </a:t>
            </a:r>
            <a:r>
              <a:rPr lang="en-US" sz="1800" dirty="0">
                <a:sym typeface="Wingdings" panose="05000000000000000000" pitchFamily="2" charset="2"/>
              </a:rPr>
              <a:t> infinite loop/flip flopping values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Time.sleep</a:t>
            </a:r>
            <a:r>
              <a:rPr lang="en-US" dirty="0">
                <a:sym typeface="Wingdings" panose="05000000000000000000" pitchFamily="2" charset="2"/>
              </a:rPr>
              <a:t>(.2)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Re-</a:t>
            </a:r>
            <a:r>
              <a:rPr lang="en-US" dirty="0" err="1">
                <a:sym typeface="Wingdings" panose="05000000000000000000" pitchFamily="2" charset="2"/>
              </a:rPr>
              <a:t>entrancy</a:t>
            </a:r>
            <a:r>
              <a:rPr lang="en-US" dirty="0">
                <a:sym typeface="Wingdings" panose="05000000000000000000" pitchFamily="2" charset="2"/>
              </a:rPr>
              <a:t> Guards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Catching calculation error induced by delayed display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Without these guards Base and Quote country amounts would balloon to infinity. </a:t>
            </a:r>
          </a:p>
          <a:p>
            <a:pPr lvl="2"/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96B86-BE67-C2C9-6658-57BE2F3C52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9238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0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517C-C55B-B654-689F-E625BED3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9E1BB-71A8-725A-7363-8FF19A555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project deadline focused on functional output</a:t>
            </a:r>
          </a:p>
          <a:p>
            <a:pPr lvl="1"/>
            <a:r>
              <a:rPr lang="en-US" dirty="0"/>
              <a:t>After quarter end, can focus on expanding functionality and making it </a:t>
            </a:r>
            <a:r>
              <a:rPr lang="en-US" i="1" dirty="0">
                <a:solidFill>
                  <a:srgbClr val="FF33CC"/>
                </a:solidFill>
              </a:rPr>
              <a:t>*pretty*</a:t>
            </a:r>
            <a:endParaRPr lang="en-US" dirty="0">
              <a:solidFill>
                <a:srgbClr val="FF33CC"/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Backend model integration was easier than I thought</a:t>
            </a:r>
          </a:p>
          <a:p>
            <a:pPr lvl="1"/>
            <a:r>
              <a:rPr lang="en-US" dirty="0"/>
              <a:t>Initial hesitations and concerns working with Flask</a:t>
            </a:r>
          </a:p>
          <a:p>
            <a:pPr lvl="1"/>
            <a:r>
              <a:rPr lang="en-US" dirty="0"/>
              <a:t>In future iterations of similar projects, would need to cache output of more complex algorithms</a:t>
            </a:r>
          </a:p>
          <a:p>
            <a:pPr lvl="2"/>
            <a:r>
              <a:rPr lang="en-US" dirty="0"/>
              <a:t>LSTM w/ multiple epochs begins to require multiple hours of training time</a:t>
            </a:r>
          </a:p>
          <a:p>
            <a:pPr lvl="2"/>
            <a:endParaRPr lang="en-US" dirty="0"/>
          </a:p>
          <a:p>
            <a:r>
              <a:rPr lang="en-US" dirty="0"/>
              <a:t>VS Code w/ Copilot Integration</a:t>
            </a:r>
          </a:p>
          <a:p>
            <a:pPr lvl="1"/>
            <a:r>
              <a:rPr lang="en-US" dirty="0"/>
              <a:t>Extremely convenient but distracting</a:t>
            </a:r>
          </a:p>
          <a:p>
            <a:pPr lvl="1"/>
            <a:r>
              <a:rPr lang="en-US" dirty="0"/>
              <a:t>No longer felt like coding</a:t>
            </a:r>
          </a:p>
        </p:txBody>
      </p:sp>
    </p:spTree>
    <p:extLst>
      <p:ext uri="{BB962C8B-B14F-4D97-AF65-F5344CB8AC3E}">
        <p14:creationId xmlns:p14="http://schemas.microsoft.com/office/powerpoint/2010/main" val="2585216105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224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Neue Haas Grotesk Text Pro</vt:lpstr>
      <vt:lpstr>Wingdings</vt:lpstr>
      <vt:lpstr>VanillaVTI</vt:lpstr>
      <vt:lpstr>Exchange Rate Application</vt:lpstr>
      <vt:lpstr>Full Project Workflow </vt:lpstr>
      <vt:lpstr>Dashboard App and Functionality</vt:lpstr>
      <vt:lpstr>Dashboard App and Functionality – Deep Dive</vt:lpstr>
      <vt:lpstr>Concluding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Nils Berzins</dc:creator>
  <cp:lastModifiedBy>Nils Berzins</cp:lastModifiedBy>
  <cp:revision>2</cp:revision>
  <dcterms:created xsi:type="dcterms:W3CDTF">2025-05-05T21:09:53Z</dcterms:created>
  <dcterms:modified xsi:type="dcterms:W3CDTF">2025-06-03T02:43:34Z</dcterms:modified>
</cp:coreProperties>
</file>