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1183234-40DD-4B27-9335-FC6AD54E1B64}" v="3" dt="2025-05-06T18:26:49.5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 varScale="1">
        <p:scale>
          <a:sx n="89" d="100"/>
          <a:sy n="89" d="100"/>
        </p:scale>
        <p:origin x="64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ls Berzins" userId="77cacb0c9cb296b2" providerId="LiveId" clId="{B1183234-40DD-4B27-9335-FC6AD54E1B64}"/>
    <pc:docChg chg="undo custSel modSld">
      <pc:chgData name="Nils Berzins" userId="77cacb0c9cb296b2" providerId="LiveId" clId="{B1183234-40DD-4B27-9335-FC6AD54E1B64}" dt="2025-05-06T18:30:07.232" v="2443" actId="207"/>
      <pc:docMkLst>
        <pc:docMk/>
      </pc:docMkLst>
      <pc:sldChg chg="addSp delSp modSp mod">
        <pc:chgData name="Nils Berzins" userId="77cacb0c9cb296b2" providerId="LiveId" clId="{B1183234-40DD-4B27-9335-FC6AD54E1B64}" dt="2025-05-06T18:18:32.395" v="1676" actId="5793"/>
        <pc:sldMkLst>
          <pc:docMk/>
          <pc:sldMk cId="4232601327" sldId="257"/>
        </pc:sldMkLst>
        <pc:spChg chg="del">
          <ac:chgData name="Nils Berzins" userId="77cacb0c9cb296b2" providerId="LiveId" clId="{B1183234-40DD-4B27-9335-FC6AD54E1B64}" dt="2025-05-06T17:08:38.554" v="0" actId="478"/>
          <ac:spMkLst>
            <pc:docMk/>
            <pc:sldMk cId="4232601327" sldId="257"/>
            <ac:spMk id="3" creationId="{1C507E4C-5097-0B9A-CFC9-50E405783C79}"/>
          </ac:spMkLst>
        </pc:spChg>
        <pc:spChg chg="add mod">
          <ac:chgData name="Nils Berzins" userId="77cacb0c9cb296b2" providerId="LiveId" clId="{B1183234-40DD-4B27-9335-FC6AD54E1B64}" dt="2025-05-06T18:18:32.395" v="1676" actId="5793"/>
          <ac:spMkLst>
            <pc:docMk/>
            <pc:sldMk cId="4232601327" sldId="257"/>
            <ac:spMk id="6" creationId="{DE6E109B-91E7-DDAF-A7B2-A879DB699CB1}"/>
          </ac:spMkLst>
        </pc:spChg>
        <pc:picChg chg="add mod">
          <ac:chgData name="Nils Berzins" userId="77cacb0c9cb296b2" providerId="LiveId" clId="{B1183234-40DD-4B27-9335-FC6AD54E1B64}" dt="2025-05-06T17:09:11.033" v="3" actId="1076"/>
          <ac:picMkLst>
            <pc:docMk/>
            <pc:sldMk cId="4232601327" sldId="257"/>
            <ac:picMk id="5" creationId="{E87B34DD-CFD1-8080-9B5A-CA2128E59F5D}"/>
          </ac:picMkLst>
        </pc:picChg>
      </pc:sldChg>
      <pc:sldChg chg="addSp delSp modSp mod setBg">
        <pc:chgData name="Nils Berzins" userId="77cacb0c9cb296b2" providerId="LiveId" clId="{B1183234-40DD-4B27-9335-FC6AD54E1B64}" dt="2025-05-06T18:11:34.998" v="1382" actId="1076"/>
        <pc:sldMkLst>
          <pc:docMk/>
          <pc:sldMk cId="3821736867" sldId="258"/>
        </pc:sldMkLst>
        <pc:spChg chg="mod">
          <ac:chgData name="Nils Berzins" userId="77cacb0c9cb296b2" providerId="LiveId" clId="{B1183234-40DD-4B27-9335-FC6AD54E1B64}" dt="2025-05-06T18:10:34.335" v="1367" actId="1035"/>
          <ac:spMkLst>
            <pc:docMk/>
            <pc:sldMk cId="3821736867" sldId="258"/>
            <ac:spMk id="2" creationId="{7B7FA702-CC80-2A76-114B-ADCD3C6ACB2D}"/>
          </ac:spMkLst>
        </pc:spChg>
        <pc:spChg chg="mod">
          <ac:chgData name="Nils Berzins" userId="77cacb0c9cb296b2" providerId="LiveId" clId="{B1183234-40DD-4B27-9335-FC6AD54E1B64}" dt="2025-05-06T18:10:37.995" v="1368" actId="1076"/>
          <ac:spMkLst>
            <pc:docMk/>
            <pc:sldMk cId="3821736867" sldId="258"/>
            <ac:spMk id="3" creationId="{1E7E9B47-42D4-9981-980A-0D6F0F3D70EC}"/>
          </ac:spMkLst>
        </pc:spChg>
        <pc:spChg chg="add del">
          <ac:chgData name="Nils Berzins" userId="77cacb0c9cb296b2" providerId="LiveId" clId="{B1183234-40DD-4B27-9335-FC6AD54E1B64}" dt="2025-05-06T18:09:22.367" v="1236" actId="26606"/>
          <ac:spMkLst>
            <pc:docMk/>
            <pc:sldMk cId="3821736867" sldId="258"/>
            <ac:spMk id="14" creationId="{1904B055-668E-876B-88D5-BF2211C5593E}"/>
          </ac:spMkLst>
        </pc:spChg>
        <pc:spChg chg="add">
          <ac:chgData name="Nils Berzins" userId="77cacb0c9cb296b2" providerId="LiveId" clId="{B1183234-40DD-4B27-9335-FC6AD54E1B64}" dt="2025-05-06T18:09:22.367" v="1236" actId="26606"/>
          <ac:spMkLst>
            <pc:docMk/>
            <pc:sldMk cId="3821736867" sldId="258"/>
            <ac:spMk id="19" creationId="{2C5AECB1-8254-3357-3EB3-6A75DA093109}"/>
          </ac:spMkLst>
        </pc:spChg>
        <pc:picChg chg="add mod ord modCrop">
          <ac:chgData name="Nils Berzins" userId="77cacb0c9cb296b2" providerId="LiveId" clId="{B1183234-40DD-4B27-9335-FC6AD54E1B64}" dt="2025-05-06T18:11:34.998" v="1382" actId="1076"/>
          <ac:picMkLst>
            <pc:docMk/>
            <pc:sldMk cId="3821736867" sldId="258"/>
            <ac:picMk id="5" creationId="{B51DC1DD-0207-8F93-041D-BBE3C530241C}"/>
          </ac:picMkLst>
        </pc:picChg>
        <pc:picChg chg="add mod modCrop">
          <ac:chgData name="Nils Berzins" userId="77cacb0c9cb296b2" providerId="LiveId" clId="{B1183234-40DD-4B27-9335-FC6AD54E1B64}" dt="2025-05-06T18:11:24.859" v="1379" actId="732"/>
          <ac:picMkLst>
            <pc:docMk/>
            <pc:sldMk cId="3821736867" sldId="258"/>
            <ac:picMk id="7" creationId="{737C2DB5-0AB6-ED31-15C7-6167FA55F737}"/>
          </ac:picMkLst>
        </pc:picChg>
        <pc:picChg chg="add mod ord">
          <ac:chgData name="Nils Berzins" userId="77cacb0c9cb296b2" providerId="LiveId" clId="{B1183234-40DD-4B27-9335-FC6AD54E1B64}" dt="2025-05-06T18:10:51.502" v="1370" actId="208"/>
          <ac:picMkLst>
            <pc:docMk/>
            <pc:sldMk cId="3821736867" sldId="258"/>
            <ac:picMk id="9" creationId="{B77CABA6-DD8F-6FA7-A3F4-E91938C8CD52}"/>
          </ac:picMkLst>
        </pc:picChg>
      </pc:sldChg>
      <pc:sldChg chg="addSp delSp modSp mod setBg">
        <pc:chgData name="Nils Berzins" userId="77cacb0c9cb296b2" providerId="LiveId" clId="{B1183234-40DD-4B27-9335-FC6AD54E1B64}" dt="2025-05-06T18:30:07.232" v="2443" actId="207"/>
        <pc:sldMkLst>
          <pc:docMk/>
          <pc:sldMk cId="810591715" sldId="259"/>
        </pc:sldMkLst>
        <pc:spChg chg="mod ord">
          <ac:chgData name="Nils Berzins" userId="77cacb0c9cb296b2" providerId="LiveId" clId="{B1183234-40DD-4B27-9335-FC6AD54E1B64}" dt="2025-05-06T18:29:22.283" v="2407" actId="1076"/>
          <ac:spMkLst>
            <pc:docMk/>
            <pc:sldMk cId="810591715" sldId="259"/>
            <ac:spMk id="2" creationId="{130A7FC6-ECB7-45C8-D205-0D07C57D242A}"/>
          </ac:spMkLst>
        </pc:spChg>
        <pc:spChg chg="add del mod">
          <ac:chgData name="Nils Berzins" userId="77cacb0c9cb296b2" providerId="LiveId" clId="{B1183234-40DD-4B27-9335-FC6AD54E1B64}" dt="2025-05-06T18:25:29.400" v="2332" actId="26606"/>
          <ac:spMkLst>
            <pc:docMk/>
            <pc:sldMk cId="810591715" sldId="259"/>
            <ac:spMk id="3" creationId="{04BB79EE-14F3-69B4-B75E-C452211DA388}"/>
          </ac:spMkLst>
        </pc:spChg>
        <pc:spChg chg="add mod ord">
          <ac:chgData name="Nils Berzins" userId="77cacb0c9cb296b2" providerId="LiveId" clId="{B1183234-40DD-4B27-9335-FC6AD54E1B64}" dt="2025-05-06T18:30:07.232" v="2443" actId="207"/>
          <ac:spMkLst>
            <pc:docMk/>
            <pc:sldMk cId="810591715" sldId="259"/>
            <ac:spMk id="4" creationId="{ECB0BDD7-A227-C890-D70D-FFFAB57A383F}"/>
          </ac:spMkLst>
        </pc:spChg>
        <pc:spChg chg="add del">
          <ac:chgData name="Nils Berzins" userId="77cacb0c9cb296b2" providerId="LiveId" clId="{B1183234-40DD-4B27-9335-FC6AD54E1B64}" dt="2025-05-06T18:25:03.127" v="2325" actId="26606"/>
          <ac:spMkLst>
            <pc:docMk/>
            <pc:sldMk cId="810591715" sldId="259"/>
            <ac:spMk id="8" creationId="{DDD1D22E-5996-E45B-92B2-659F701A4A3B}"/>
          </ac:spMkLst>
        </pc:spChg>
        <pc:spChg chg="add del">
          <ac:chgData name="Nils Berzins" userId="77cacb0c9cb296b2" providerId="LiveId" clId="{B1183234-40DD-4B27-9335-FC6AD54E1B64}" dt="2025-05-06T18:25:04.721" v="2327" actId="26606"/>
          <ac:spMkLst>
            <pc:docMk/>
            <pc:sldMk cId="810591715" sldId="259"/>
            <ac:spMk id="9" creationId="{353CF00F-82D0-0DBA-75D5-1D01B4526C68}"/>
          </ac:spMkLst>
        </pc:spChg>
        <pc:spChg chg="add del">
          <ac:chgData name="Nils Berzins" userId="77cacb0c9cb296b2" providerId="LiveId" clId="{B1183234-40DD-4B27-9335-FC6AD54E1B64}" dt="2025-05-06T18:25:22.378" v="2329" actId="26606"/>
          <ac:spMkLst>
            <pc:docMk/>
            <pc:sldMk cId="810591715" sldId="259"/>
            <ac:spMk id="11" creationId="{DDD1D22E-5996-E45B-92B2-659F701A4A3B}"/>
          </ac:spMkLst>
        </pc:spChg>
        <pc:spChg chg="add del">
          <ac:chgData name="Nils Berzins" userId="77cacb0c9cb296b2" providerId="LiveId" clId="{B1183234-40DD-4B27-9335-FC6AD54E1B64}" dt="2025-05-06T18:25:22.378" v="2329" actId="26606"/>
          <ac:spMkLst>
            <pc:docMk/>
            <pc:sldMk cId="810591715" sldId="259"/>
            <ac:spMk id="12" creationId="{04BB79EE-14F3-69B4-B75E-C452211DA388}"/>
          </ac:spMkLst>
        </pc:spChg>
        <pc:spChg chg="add del">
          <ac:chgData name="Nils Berzins" userId="77cacb0c9cb296b2" providerId="LiveId" clId="{B1183234-40DD-4B27-9335-FC6AD54E1B64}" dt="2025-05-06T18:26:31.465" v="2334" actId="26606"/>
          <ac:spMkLst>
            <pc:docMk/>
            <pc:sldMk cId="810591715" sldId="259"/>
            <ac:spMk id="16" creationId="{DDD1D22E-5996-E45B-92B2-659F701A4A3B}"/>
          </ac:spMkLst>
        </pc:spChg>
        <pc:spChg chg="add mod ord">
          <ac:chgData name="Nils Berzins" userId="77cacb0c9cb296b2" providerId="LiveId" clId="{B1183234-40DD-4B27-9335-FC6AD54E1B64}" dt="2025-05-06T18:29:53.068" v="2419" actId="27636"/>
          <ac:spMkLst>
            <pc:docMk/>
            <pc:sldMk cId="810591715" sldId="259"/>
            <ac:spMk id="17" creationId="{04BB79EE-14F3-69B4-B75E-C452211DA388}"/>
          </ac:spMkLst>
        </pc:spChg>
        <pc:spChg chg="add del">
          <ac:chgData name="Nils Berzins" userId="77cacb0c9cb296b2" providerId="LiveId" clId="{B1183234-40DD-4B27-9335-FC6AD54E1B64}" dt="2025-05-06T18:26:51.984" v="2336" actId="26606"/>
          <ac:spMkLst>
            <pc:docMk/>
            <pc:sldMk cId="810591715" sldId="259"/>
            <ac:spMk id="1031" creationId="{C20CE451-818C-E63D-258B-234B6C543D34}"/>
          </ac:spMkLst>
        </pc:spChg>
        <pc:spChg chg="add">
          <ac:chgData name="Nils Berzins" userId="77cacb0c9cb296b2" providerId="LiveId" clId="{B1183234-40DD-4B27-9335-FC6AD54E1B64}" dt="2025-05-06T18:26:51.984" v="2336" actId="26606"/>
          <ac:spMkLst>
            <pc:docMk/>
            <pc:sldMk cId="810591715" sldId="259"/>
            <ac:spMk id="1037" creationId="{BA2AFC67-0973-EC0D-F14E-710D701B20BD}"/>
          </ac:spMkLst>
        </pc:spChg>
        <pc:graphicFrameChg chg="add del">
          <ac:chgData name="Nils Berzins" userId="77cacb0c9cb296b2" providerId="LiveId" clId="{B1183234-40DD-4B27-9335-FC6AD54E1B64}" dt="2025-05-06T18:25:04.721" v="2327" actId="26606"/>
          <ac:graphicFrameMkLst>
            <pc:docMk/>
            <pc:sldMk cId="810591715" sldId="259"/>
            <ac:graphicFrameMk id="5" creationId="{2D556BD1-58C1-BCFD-A5ED-B66BD286472E}"/>
          </ac:graphicFrameMkLst>
        </pc:graphicFrameChg>
        <pc:graphicFrameChg chg="add del">
          <ac:chgData name="Nils Berzins" userId="77cacb0c9cb296b2" providerId="LiveId" clId="{B1183234-40DD-4B27-9335-FC6AD54E1B64}" dt="2025-05-06T18:25:29.396" v="2331" actId="26606"/>
          <ac:graphicFrameMkLst>
            <pc:docMk/>
            <pc:sldMk cId="810591715" sldId="259"/>
            <ac:graphicFrameMk id="14" creationId="{D07B0028-09E2-7A84-A3FE-FBAB92AC91F2}"/>
          </ac:graphicFrameMkLst>
        </pc:graphicFrameChg>
        <pc:picChg chg="add del mod">
          <ac:chgData name="Nils Berzins" userId="77cacb0c9cb296b2" providerId="LiveId" clId="{B1183234-40DD-4B27-9335-FC6AD54E1B64}" dt="2025-05-06T18:26:49.567" v="2335" actId="478"/>
          <ac:picMkLst>
            <pc:docMk/>
            <pc:sldMk cId="810591715" sldId="259"/>
            <ac:picMk id="1026" creationId="{AF85FBA5-31D9-0BC7-A4D1-2BCBAE8CF357}"/>
          </ac:picMkLst>
        </pc:picChg>
        <pc:picChg chg="add mod ord">
          <ac:chgData name="Nils Berzins" userId="77cacb0c9cb296b2" providerId="LiveId" clId="{B1183234-40DD-4B27-9335-FC6AD54E1B64}" dt="2025-05-06T18:27:53.292" v="2349" actId="14100"/>
          <ac:picMkLst>
            <pc:docMk/>
            <pc:sldMk cId="810591715" sldId="259"/>
            <ac:picMk id="1033" creationId="{94B7880D-62CD-895F-65EA-9E486F2C9CB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FA71-3A18-48C0-980F-4B68F7F63042}" type="datetime1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447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1680898"/>
            <a:ext cx="10515600" cy="44960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4EDB3-C0E8-45F8-9E1D-1B6C8D1880C0}" type="datetime1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004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4888" y="578497"/>
            <a:ext cx="2047037" cy="55984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78497"/>
            <a:ext cx="8796688" cy="55984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0EC4B-54ED-4041-B552-9BA760FA3DBA}" type="datetime1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441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210E-201E-4473-82AC-2466F5386C38}" type="datetime1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721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</p:spPr>
        <p:txBody>
          <a:bodyPr anchor="t">
            <a:norm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EA198-6CAB-4B8F-B93F-1F9C8C4B6CE7}" type="datetime1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417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6041F-4525-44D5-AA4F-332294BF1F56}" type="datetime1">
              <a:rPr lang="en-US" smtClean="0"/>
              <a:t>5/6/2025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769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86894"/>
            <a:ext cx="5183189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7091-BBDF-4EB9-BA6B-2BB67AC4FC0F}" type="datetime1">
              <a:rPr lang="en-US" smtClean="0"/>
              <a:t>5/6/2025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727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B226B-77A6-410C-9796-083F278E0125}" type="datetime1">
              <a:rPr lang="en-US" smtClean="0"/>
              <a:t>5/6/2025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123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578B-D289-4C40-8593-3D356C49DA58}" type="datetime1">
              <a:rPr lang="en-US" smtClean="0"/>
              <a:t>5/6/2025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68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6"/>
            <a:ext cx="627974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FAE3-14DB-48A7-A80F-80DDB072CE3D}" type="datetime1">
              <a:rPr lang="en-US" smtClean="0"/>
              <a:t>5/6/2025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276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657103"/>
            <a:ext cx="6483687" cy="555590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5EAEF-6478-4102-8F5D-A5FE9FC97ACB}" type="datetime1">
              <a:rPr lang="en-US" smtClean="0"/>
              <a:t>5/6/2025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084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7F45AC6-C491-4585-A584-9CE2AF7D5500}" type="datetime1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892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E448DB1-4196-18A6-15DA-C72635C1B1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pic>
        <p:nvPicPr>
          <p:cNvPr id="14" name="Picture 13" descr="Codes on papers">
            <a:extLst>
              <a:ext uri="{FF2B5EF4-FFF2-40B4-BE49-F238E27FC236}">
                <a16:creationId xmlns:a16="http://schemas.microsoft.com/office/drawing/2014/main" id="{6DE68B59-B054-58E0-7210-229AFB3FEF0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608" b="1212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76A10D8F-D463-70E5-239B-17AD65EF4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73183" y="173181"/>
            <a:ext cx="6858002" cy="651164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46000">
                <a:schemeClr val="bg1">
                  <a:alpha val="30000"/>
                </a:schemeClr>
              </a:gs>
              <a:gs pos="26000">
                <a:schemeClr val="bg1">
                  <a:alpha val="17000"/>
                </a:schemeClr>
              </a:gs>
              <a:gs pos="100000">
                <a:schemeClr val="bg1">
                  <a:alpha val="4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4A6125-1A94-39B1-4E75-0FF103AB4E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6506" y="603315"/>
            <a:ext cx="5649211" cy="3685731"/>
          </a:xfrm>
        </p:spPr>
        <p:txBody>
          <a:bodyPr anchor="t">
            <a:normAutofit/>
          </a:bodyPr>
          <a:lstStyle/>
          <a:p>
            <a:pPr algn="l"/>
            <a:r>
              <a:rPr lang="en-US" sz="6600" dirty="0"/>
              <a:t>Exchange Rate Application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92FFE5-2268-FC2F-A634-B03DC8D6C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6507" y="4437176"/>
            <a:ext cx="4007587" cy="1290807"/>
          </a:xfrm>
        </p:spPr>
        <p:txBody>
          <a:bodyPr anchor="ctr">
            <a:normAutofit/>
          </a:bodyPr>
          <a:lstStyle/>
          <a:p>
            <a:pPr algn="l"/>
            <a:r>
              <a:rPr lang="en-US" sz="2200" dirty="0"/>
              <a:t>Project Proposal by Nils Berzins</a:t>
            </a:r>
          </a:p>
        </p:txBody>
      </p:sp>
    </p:spTree>
    <p:extLst>
      <p:ext uri="{BB962C8B-B14F-4D97-AF65-F5344CB8AC3E}">
        <p14:creationId xmlns:p14="http://schemas.microsoft.com/office/powerpoint/2010/main" val="25804810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17827-B9C1-33F1-BEBF-523DE5741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Collection Plan/Process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7B34DD-CFD1-8080-9B5A-CA2128E59F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8356" y="0"/>
            <a:ext cx="4753644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E6E109B-91E7-DDAF-A7B2-A879DB699CB1}"/>
              </a:ext>
            </a:extLst>
          </p:cNvPr>
          <p:cNvSpPr txBox="1"/>
          <p:nvPr/>
        </p:nvSpPr>
        <p:spPr>
          <a:xfrm>
            <a:off x="712033" y="1446551"/>
            <a:ext cx="620592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from </a:t>
            </a:r>
            <a:r>
              <a:rPr lang="en-US" dirty="0" err="1"/>
              <a:t>ExchangeRate</a:t>
            </a:r>
            <a:r>
              <a:rPr lang="en-US" dirty="0"/>
              <a:t>-API</a:t>
            </a:r>
            <a:br>
              <a:rPr lang="en-US" dirty="0"/>
            </a:b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1 request = 1 days exchange rate data</a:t>
            </a:r>
            <a:br>
              <a:rPr lang="en-US" dirty="0"/>
            </a:b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Returned JSON data therefore using pandas </a:t>
            </a:r>
            <a:r>
              <a:rPr lang="en-US" dirty="0" err="1"/>
              <a:t>json_normalize</a:t>
            </a:r>
            <a:r>
              <a:rPr lang="en-US" dirty="0"/>
              <a:t>.</a:t>
            </a:r>
            <a:br>
              <a:rPr lang="en-US" dirty="0"/>
            </a:b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256,211 </a:t>
            </a:r>
            <a:r>
              <a:rPr lang="en-US" dirty="0" err="1"/>
              <a:t>obs</a:t>
            </a:r>
            <a:r>
              <a:rPr lang="en-US" dirty="0"/>
              <a:t> in dataset between 2021-01-01 to today.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Collection Next Steps: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Parsing other Forex data sources and country borrowing rates data</a:t>
            </a:r>
          </a:p>
          <a:p>
            <a:pPr lvl="1"/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Calculating new variables e.g. 10–30-day momentum, 30-day variance, etc.</a:t>
            </a:r>
          </a:p>
        </p:txBody>
      </p:sp>
    </p:spTree>
    <p:extLst>
      <p:ext uri="{BB962C8B-B14F-4D97-AF65-F5344CB8AC3E}">
        <p14:creationId xmlns:p14="http://schemas.microsoft.com/office/powerpoint/2010/main" val="4232601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2C5AECB1-8254-3357-3EB3-6A75DA0931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7FA702-CC80-2A76-114B-ADCD3C6AC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7" y="375383"/>
            <a:ext cx="6810129" cy="783015"/>
          </a:xfrm>
        </p:spPr>
        <p:txBody>
          <a:bodyPr anchor="b">
            <a:normAutofit/>
          </a:bodyPr>
          <a:lstStyle/>
          <a:p>
            <a:r>
              <a:rPr lang="en-US" dirty="0"/>
              <a:t>EDA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E9B47-42D4-9981-980A-0D6F0F3D70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7" y="1158398"/>
            <a:ext cx="3891976" cy="4096512"/>
          </a:xfrm>
        </p:spPr>
        <p:txBody>
          <a:bodyPr>
            <a:normAutofit/>
          </a:bodyPr>
          <a:lstStyle/>
          <a:p>
            <a:r>
              <a:rPr lang="en-US" sz="1800" dirty="0"/>
              <a:t>Well-managed API/Dataset</a:t>
            </a:r>
          </a:p>
          <a:p>
            <a:pPr lvl="1"/>
            <a:r>
              <a:rPr lang="en-US" dirty="0"/>
              <a:t>Null Counts:</a:t>
            </a:r>
          </a:p>
          <a:p>
            <a:pPr lvl="2"/>
            <a:r>
              <a:rPr lang="en-US" sz="1800" dirty="0"/>
              <a:t>Currency: 0</a:t>
            </a:r>
          </a:p>
          <a:p>
            <a:pPr lvl="2"/>
            <a:r>
              <a:rPr lang="en-US" sz="1800" dirty="0"/>
              <a:t>Exchange Rate: 0</a:t>
            </a:r>
          </a:p>
          <a:p>
            <a:pPr lvl="2"/>
            <a:r>
              <a:rPr lang="en-US" sz="1800" dirty="0"/>
              <a:t>Date: 0</a:t>
            </a:r>
          </a:p>
          <a:p>
            <a:r>
              <a:rPr lang="en-US" sz="1800" dirty="0"/>
              <a:t>Changes in World Currencies – Newly Retired/Adopted</a:t>
            </a:r>
          </a:p>
          <a:p>
            <a:pPr lvl="1"/>
            <a:r>
              <a:rPr lang="en-US" sz="1600" dirty="0"/>
              <a:t>ZWL </a:t>
            </a:r>
            <a:r>
              <a:rPr lang="en-US" sz="1600" dirty="0">
                <a:sym typeface="Wingdings" panose="05000000000000000000" pitchFamily="2" charset="2"/>
              </a:rPr>
              <a:t> </a:t>
            </a:r>
            <a:r>
              <a:rPr lang="en-US" sz="1600" dirty="0" err="1">
                <a:sym typeface="Wingdings" panose="05000000000000000000" pitchFamily="2" charset="2"/>
              </a:rPr>
              <a:t>ZiG</a:t>
            </a:r>
            <a:endParaRPr lang="en-US" sz="1600" dirty="0">
              <a:sym typeface="Wingdings" panose="05000000000000000000" pitchFamily="2" charset="2"/>
            </a:endParaRPr>
          </a:p>
          <a:p>
            <a:pPr lvl="2"/>
            <a:r>
              <a:rPr lang="en-US" sz="1400" dirty="0">
                <a:sym typeface="Wingdings" panose="05000000000000000000" pitchFamily="2" charset="2"/>
              </a:rPr>
              <a:t>Leading to a graphical collapse in the ex-rate. </a:t>
            </a:r>
            <a:endParaRPr lang="en-US" sz="1400" dirty="0"/>
          </a:p>
        </p:txBody>
      </p:sp>
      <p:pic>
        <p:nvPicPr>
          <p:cNvPr id="9" name="Picture 8" descr="A white background with numbers and letters&#10;&#10;AI-generated content may be incorrect.">
            <a:extLst>
              <a:ext uri="{FF2B5EF4-FFF2-40B4-BE49-F238E27FC236}">
                <a16:creationId xmlns:a16="http://schemas.microsoft.com/office/drawing/2014/main" id="{B77CABA6-DD8F-6FA7-A3F4-E91938C8CD5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317" r="-4" b="4715"/>
          <a:stretch/>
        </p:blipFill>
        <p:spPr>
          <a:xfrm>
            <a:off x="1212233" y="4902302"/>
            <a:ext cx="2692804" cy="158031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Picture 6" descr="A graph showing the value of a currency&#10;&#10;AI-generated content may be incorrect.">
            <a:extLst>
              <a:ext uri="{FF2B5EF4-FFF2-40B4-BE49-F238E27FC236}">
                <a16:creationId xmlns:a16="http://schemas.microsoft.com/office/drawing/2014/main" id="{737C2DB5-0AB6-ED31-15C7-6167FA55F73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6025" r="-135" b="-2"/>
          <a:stretch/>
        </p:blipFill>
        <p:spPr>
          <a:xfrm>
            <a:off x="5568136" y="3549897"/>
            <a:ext cx="6623864" cy="3308103"/>
          </a:xfrm>
          <a:prstGeom prst="rect">
            <a:avLst/>
          </a:prstGeom>
        </p:spPr>
      </p:pic>
      <p:pic>
        <p:nvPicPr>
          <p:cNvPr id="5" name="Picture 4" descr="A graph showing a line of a graph&#10;&#10;AI-generated content may be incorrect.">
            <a:extLst>
              <a:ext uri="{FF2B5EF4-FFF2-40B4-BE49-F238E27FC236}">
                <a16:creationId xmlns:a16="http://schemas.microsoft.com/office/drawing/2014/main" id="{B51DC1DD-0207-8F93-041D-BBE3C530241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138" r="50" b="-2"/>
          <a:stretch/>
        </p:blipFill>
        <p:spPr>
          <a:xfrm>
            <a:off x="5568136" y="300789"/>
            <a:ext cx="6615559" cy="3128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736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7" name="Rectangle 1036">
            <a:extLst>
              <a:ext uri="{FF2B5EF4-FFF2-40B4-BE49-F238E27FC236}">
                <a16:creationId xmlns:a16="http://schemas.microsoft.com/office/drawing/2014/main" id="{BA2AFC67-0973-EC0D-F14E-710D701B2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3" name="Picture 1032">
            <a:extLst>
              <a:ext uri="{FF2B5EF4-FFF2-40B4-BE49-F238E27FC236}">
                <a16:creationId xmlns:a16="http://schemas.microsoft.com/office/drawing/2014/main" id="{94B7880D-62CD-895F-65EA-9E486F2C9CB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38709" b="-445"/>
          <a:stretch/>
        </p:blipFill>
        <p:spPr>
          <a:xfrm>
            <a:off x="0" y="10"/>
            <a:ext cx="12192000" cy="685799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CB0BDD7-A227-C890-D70D-FFFAB57A383F}"/>
              </a:ext>
            </a:extLst>
          </p:cNvPr>
          <p:cNvSpPr/>
          <p:nvPr/>
        </p:nvSpPr>
        <p:spPr>
          <a:xfrm>
            <a:off x="864282" y="517473"/>
            <a:ext cx="10463436" cy="5688919"/>
          </a:xfrm>
          <a:prstGeom prst="rect">
            <a:avLst/>
          </a:prstGeom>
          <a:solidFill>
            <a:schemeClr val="bg1">
              <a:lumMod val="50000"/>
              <a:alpha val="74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0A7FC6-ECB7-45C8-D205-0D07C57D2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116" y="651608"/>
            <a:ext cx="3553412" cy="787238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End Goal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04BB79EE-14F3-69B4-B75E-C452211DA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6717" y="1648203"/>
            <a:ext cx="9654646" cy="4122420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sz="1800" dirty="0">
                <a:solidFill>
                  <a:schemeClr val="bg1"/>
                </a:solidFill>
              </a:rPr>
              <a:t>Python Shiny Dashboard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solidFill>
                  <a:schemeClr val="bg1"/>
                </a:solidFill>
              </a:rPr>
              <a:t>Providing “Graphics and Predictive Modelling Services for Investors and Consumers”</a:t>
            </a:r>
          </a:p>
          <a:p>
            <a:pPr>
              <a:lnSpc>
                <a:spcPct val="110000"/>
              </a:lnSpc>
            </a:pPr>
            <a:endParaRPr lang="en-US" sz="1800" dirty="0">
              <a:solidFill>
                <a:schemeClr val="bg1"/>
              </a:solidFill>
            </a:endParaRPr>
          </a:p>
          <a:p>
            <a:pPr>
              <a:lnSpc>
                <a:spcPct val="110000"/>
              </a:lnSpc>
            </a:pPr>
            <a:r>
              <a:rPr lang="en-US" sz="1800" dirty="0">
                <a:solidFill>
                  <a:schemeClr val="bg1"/>
                </a:solidFill>
              </a:rPr>
              <a:t>Graphics and Predictive Modelling Services: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solidFill>
                  <a:schemeClr val="bg1"/>
                </a:solidFill>
              </a:rPr>
              <a:t>Simple </a:t>
            </a:r>
            <a:r>
              <a:rPr lang="en-US" dirty="0" err="1">
                <a:solidFill>
                  <a:schemeClr val="bg1"/>
                </a:solidFill>
              </a:rPr>
              <a:t>ExRate</a:t>
            </a:r>
            <a:r>
              <a:rPr lang="en-US" dirty="0">
                <a:solidFill>
                  <a:schemeClr val="bg1"/>
                </a:solidFill>
              </a:rPr>
              <a:t> Graphics (seen in past slide) 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solidFill>
                  <a:schemeClr val="bg1"/>
                </a:solidFill>
              </a:rPr>
              <a:t>Currency Trend Predictor (ML Solution, likely LSTM)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solidFill>
                  <a:schemeClr val="bg1"/>
                </a:solidFill>
              </a:rPr>
              <a:t>Travel Planner (Cheapest time for Travel, e.g. Europe 2022/Japan 2024)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solidFill>
                  <a:schemeClr val="bg1"/>
                </a:solidFill>
              </a:rPr>
              <a:t>*Maybe* Carry Trade Screener</a:t>
            </a:r>
          </a:p>
          <a:p>
            <a:pPr marL="228600" lvl="1" indent="0">
              <a:lnSpc>
                <a:spcPct val="110000"/>
              </a:lnSpc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228600" lvl="1" indent="0">
              <a:lnSpc>
                <a:spcPct val="110000"/>
              </a:lnSpc>
              <a:buNone/>
            </a:pPr>
            <a:endParaRPr lang="en-US" dirty="0">
              <a:solidFill>
                <a:schemeClr val="bg1"/>
              </a:solidFill>
            </a:endParaRPr>
          </a:p>
          <a:p>
            <a:pPr>
              <a:lnSpc>
                <a:spcPct val="110000"/>
              </a:lnSpc>
            </a:pPr>
            <a:r>
              <a:rPr lang="en-US" sz="1800" dirty="0">
                <a:solidFill>
                  <a:schemeClr val="bg1"/>
                </a:solidFill>
              </a:rPr>
              <a:t>(Might be biting off more than I can chew)</a:t>
            </a:r>
          </a:p>
        </p:txBody>
      </p:sp>
    </p:spTree>
    <p:extLst>
      <p:ext uri="{BB962C8B-B14F-4D97-AF65-F5344CB8AC3E}">
        <p14:creationId xmlns:p14="http://schemas.microsoft.com/office/powerpoint/2010/main" val="810591715"/>
      </p:ext>
    </p:extLst>
  </p:cSld>
  <p:clrMapOvr>
    <a:masterClrMapping/>
  </p:clrMapOvr>
</p:sld>
</file>

<file path=ppt/theme/theme1.xml><?xml version="1.0" encoding="utf-8"?>
<a:theme xmlns:a="http://schemas.openxmlformats.org/drawingml/2006/main" name="VanillaVTI">
  <a:themeElements>
    <a:clrScheme name="Vanilla">
      <a:dk1>
        <a:sysClr val="windowText" lastClr="000000"/>
      </a:dk1>
      <a:lt1>
        <a:sysClr val="window" lastClr="FFFFFF"/>
      </a:lt1>
      <a:dk2>
        <a:srgbClr val="2C3932"/>
      </a:dk2>
      <a:lt2>
        <a:srgbClr val="FDF6EA"/>
      </a:lt2>
      <a:accent1>
        <a:srgbClr val="169C9A"/>
      </a:accent1>
      <a:accent2>
        <a:srgbClr val="FA9A42"/>
      </a:accent2>
      <a:accent3>
        <a:srgbClr val="E15C3D"/>
      </a:accent3>
      <a:accent4>
        <a:srgbClr val="E78A67"/>
      </a:accent4>
      <a:accent5>
        <a:srgbClr val="A74B40"/>
      </a:accent5>
      <a:accent6>
        <a:srgbClr val="3D9072"/>
      </a:accent6>
      <a:hlink>
        <a:srgbClr val="169C9A"/>
      </a:hlink>
      <a:folHlink>
        <a:srgbClr val="E15C3D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54D376C6-1C9B-4C6B-8F3C-483BB307BB05}" vid="{7690D8A9-C071-45EF-BA7A-F7FA9779B11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721</TotalTime>
  <Words>192</Words>
  <Application>Microsoft Office PowerPoint</Application>
  <PresentationFormat>Widescreen</PresentationFormat>
  <Paragraphs>34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Neue Haas Grotesk Text Pro</vt:lpstr>
      <vt:lpstr>Wingdings</vt:lpstr>
      <vt:lpstr>VanillaVTI</vt:lpstr>
      <vt:lpstr>Exchange Rate Application</vt:lpstr>
      <vt:lpstr>Data Collection Plan/Process</vt:lpstr>
      <vt:lpstr>EDA</vt:lpstr>
      <vt:lpstr>End Goal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Nils Berzins</dc:creator>
  <cp:lastModifiedBy>Nils Berzins</cp:lastModifiedBy>
  <cp:revision>2</cp:revision>
  <dcterms:created xsi:type="dcterms:W3CDTF">2025-05-05T21:09:53Z</dcterms:created>
  <dcterms:modified xsi:type="dcterms:W3CDTF">2025-05-06T18:30:09Z</dcterms:modified>
</cp:coreProperties>
</file>