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161ED-D3CC-4759-AE8F-1914641C3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3659C-F3E8-4CDF-A4CF-99BAED067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4BA1E1-7EDE-4284-8CF2-C0AAB534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71C-8CD8-4292-B28F-852AA2A412C7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F9AEF0-20E6-41A9-A1D7-782A825C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9BC636-6A72-444E-9F2E-6CE0F14D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0242-8D0D-4E9C-B3F1-B38C8C09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17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C7297-8EB9-4337-84DD-ED73ADF2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278EED-50F8-480A-AFB0-658EDC0CB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4FCBBB-3514-4F95-B68F-856EEA20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71C-8CD8-4292-B28F-852AA2A412C7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E67DF1-882E-4026-ACC1-9A441F98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9A22F8-4A8F-4ED5-A9B2-785368A3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0242-8D0D-4E9C-B3F1-B38C8C09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05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27F1A2-0DBD-4BA4-94C7-97A44B08F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14B777-9103-47C1-B1A1-5B5589A14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48C8B2-9995-46DD-9DA3-61C9E2F9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71C-8CD8-4292-B28F-852AA2A412C7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85404-4E14-406C-8B95-79F5FBD8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F5CACC-7A36-46BD-8C46-F4B01D9A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0242-8D0D-4E9C-B3F1-B38C8C09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69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5F77-7F81-4522-800B-95B06878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E1B34C-B0C8-4E8F-925B-B94CEB690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C95FC-BC7F-4826-80F9-86684365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71C-8CD8-4292-B28F-852AA2A412C7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24B94C-D1A7-4B7F-AE77-5894B5BE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F6EE09-4C55-4684-8E54-793C49E3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0242-8D0D-4E9C-B3F1-B38C8C09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01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5F270-D250-42C5-BB56-7E566E44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F4146D-EA3D-4C8E-9240-15A6AA825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7EAE4-9D45-4027-938C-6D4BEED6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71C-8CD8-4292-B28F-852AA2A412C7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33BCEA-4D87-43D2-9C5A-AF4BD4E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B01CF6-86E7-45B9-8B75-26EEA0CD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0242-8D0D-4E9C-B3F1-B38C8C09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76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30338-7574-4BB0-8C3F-6FCCB05B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61E42-A5F8-40CD-B73D-64773FC73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0123F5-8E8F-4810-AA0B-861067DFB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8B4BD5-B86C-4E06-A2E6-423074C4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71C-8CD8-4292-B28F-852AA2A412C7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BFE49A-6405-414F-83C8-3888D748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C9A21D-4FD2-4F67-AE5B-8BFB18B9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0242-8D0D-4E9C-B3F1-B38C8C09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37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6B936-774E-42EA-8A5A-AF1BFDBD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5484-9D7A-462C-806B-6E8120227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D7C371-14EF-4F6D-92E2-D2FA25746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4DE13F-5A12-4FD7-84C1-3BBD72B22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0DA45B-9971-42DC-B681-19BC6C820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97B4AE-409F-4B70-B23C-3A7E0E0C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71C-8CD8-4292-B28F-852AA2A412C7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C6D208-E285-494E-A3C4-D15D6900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9EC41E-9B71-47A9-8DAF-8B396587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0242-8D0D-4E9C-B3F1-B38C8C09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70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CE28E-D045-48E4-9E49-9F38DBDE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FA5E11-2DF7-4427-B769-738823A2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71C-8CD8-4292-B28F-852AA2A412C7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EE9647-F567-42D6-AA1D-3D4A8D33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8453E1-FCC6-4868-9A42-863A3749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0242-8D0D-4E9C-B3F1-B38C8C09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68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F0A1F9-1A63-41A4-B922-7988DACE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71C-8CD8-4292-B28F-852AA2A412C7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A150F4-F4F1-43B7-BBDC-3EA4EDA9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74F6A0-0250-4121-8D7D-3C2D59A3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0242-8D0D-4E9C-B3F1-B38C8C09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68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541CE-20DB-439B-A0BD-5D830FF3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0D8CB2-ADB5-479C-B495-0BD5AE89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B1EC14-9B62-4475-9A47-31B09B2B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4B1B45-4943-4A7D-BDBA-963B37DD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71C-8CD8-4292-B28F-852AA2A412C7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CDD1A3-FBAC-443E-A6EA-85909A36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73A133-B3A8-443E-9CE7-8EA3F7B5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0242-8D0D-4E9C-B3F1-B38C8C09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3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7EDE4-AD86-4212-8F34-F86F68D0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FB757B-6EC2-48B6-AE15-AEECE67CB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931001-C770-44E8-A6E1-E086E3BF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82524B-F079-465A-AC0D-2F5BAC62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271C-8CD8-4292-B28F-852AA2A412C7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1462BC-5236-4CA0-BFF2-947923C1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E545D8-AA2F-4F9B-BF03-E325A84D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0242-8D0D-4E9C-B3F1-B38C8C09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96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0D1371-E8F8-4EAA-9275-82A8DDF2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134EA5-E894-4370-B89E-15A576828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D07DB4-298A-469F-B529-8555BEEDE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E271C-8CD8-4292-B28F-852AA2A412C7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22120A-2BB8-4017-ADD9-E20CC346F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1918B0-99E5-4694-8A60-333A1D83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80242-8D0D-4E9C-B3F1-B38C8C09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81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753CD-18F7-43EA-B4EF-AF127EEB7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Test PowerPoint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CC1B8B-2DDD-4C05-BE48-0C6196B43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99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Test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PowerPoint</dc:title>
  <dc:creator>Nils Glüsing</dc:creator>
  <cp:lastModifiedBy>Nils Glüsing</cp:lastModifiedBy>
  <cp:revision>1</cp:revision>
  <dcterms:created xsi:type="dcterms:W3CDTF">2021-12-09T15:48:55Z</dcterms:created>
  <dcterms:modified xsi:type="dcterms:W3CDTF">2021-12-09T15:49:06Z</dcterms:modified>
</cp:coreProperties>
</file>