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6" r:id="rId5"/>
    <p:sldId id="268" r:id="rId6"/>
    <p:sldId id="269" r:id="rId7"/>
    <p:sldId id="261" r:id="rId8"/>
    <p:sldId id="260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8E490-A975-122A-15F4-8B95843D3C89}" v="451" dt="2025-05-22T15:16:24.429"/>
    <p1510:client id="{D3722810-CB67-465F-B2D0-D6CAF9B01C49}" v="160" dt="2025-05-22T15:35:01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2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31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1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8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68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Top view of a background splashed with colors">
            <a:extLst>
              <a:ext uri="{FF2B5EF4-FFF2-40B4-BE49-F238E27FC236}">
                <a16:creationId xmlns:a16="http://schemas.microsoft.com/office/drawing/2014/main" id="{AA036E13-B9B0-3EA6-60A2-8C73FDD8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47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914400"/>
            <a:ext cx="4892948" cy="3427867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MVE441</a:t>
            </a:r>
            <a:br>
              <a:rPr lang="en-US" sz="3800" dirty="0"/>
            </a:br>
            <a:r>
              <a:rPr lang="en-US" sz="2800" dirty="0">
                <a:solidFill>
                  <a:srgbClr val="FFFFFF"/>
                </a:solidFill>
              </a:rPr>
              <a:t>Project 3</a:t>
            </a:r>
            <a:br>
              <a:rPr lang="en-US" sz="3800" dirty="0"/>
            </a:br>
            <a:br>
              <a:rPr lang="en-US" sz="3800" dirty="0"/>
            </a:br>
            <a:r>
              <a:rPr lang="en-US" sz="3800" dirty="0">
                <a:solidFill>
                  <a:srgbClr val="FFFFFF"/>
                </a:solidFill>
              </a:rPr>
              <a:t>Clusters and Classes</a:t>
            </a:r>
            <a:br>
              <a:rPr lang="en-US" sz="3800" dirty="0"/>
            </a:br>
            <a:r>
              <a:rPr lang="en-US" sz="3800" dirty="0">
                <a:solidFill>
                  <a:srgbClr val="FFFFFF"/>
                </a:solidFill>
              </a:rPr>
              <a:t>Theme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006" y="4813781"/>
            <a:ext cx="4901912" cy="125219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FFFFFF"/>
                </a:solidFill>
              </a:rPr>
              <a:t>By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FFFFFF"/>
                </a:solidFill>
              </a:rPr>
              <a:t>Filip Nyman</a:t>
            </a:r>
            <a:br>
              <a:rPr lang="en-US" sz="1600" dirty="0"/>
            </a:br>
            <a:r>
              <a:rPr lang="en-US" sz="1600" dirty="0">
                <a:solidFill>
                  <a:srgbClr val="FFFFFF"/>
                </a:solidFill>
              </a:rPr>
              <a:t>Nils Hammar</a:t>
            </a:r>
            <a:br>
              <a:rPr lang="en-US" sz="1600" dirty="0"/>
            </a:br>
            <a:r>
              <a:rPr lang="en-US" sz="1600" dirty="0">
                <a:solidFill>
                  <a:srgbClr val="FFFFFF"/>
                </a:solidFill>
              </a:rPr>
              <a:t>Rebecka Lennartsson</a:t>
            </a:r>
            <a:br>
              <a:rPr lang="en-US" sz="1600" dirty="0"/>
            </a:br>
            <a:r>
              <a:rPr lang="en-US" sz="1600" dirty="0">
                <a:solidFill>
                  <a:srgbClr val="FFFFFF"/>
                </a:solidFill>
              </a:rPr>
              <a:t>Natanael Lennartsson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2BE0-F7E0-3240-4ABA-6C3A6585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8920-3331-86CC-765F-8BF27F750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95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D237FF-57F7-F92C-D090-3FFAD644F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7C9F037-2762-3736-C3B2-16C66314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6" name="Picture 45" descr="Top view of a background splashed with colors">
            <a:extLst>
              <a:ext uri="{FF2B5EF4-FFF2-40B4-BE49-F238E27FC236}">
                <a16:creationId xmlns:a16="http://schemas.microsoft.com/office/drawing/2014/main" id="{7486627A-C90E-EBA7-90EA-FE3C067CEC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13" r="9085" b="3347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720E2D8-D2C3-F2BA-B25F-7510E636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45E35-1614-3F61-209B-990AADD90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5" y="701964"/>
            <a:ext cx="6969291" cy="3640303"/>
          </a:xfrm>
        </p:spPr>
        <p:txBody>
          <a:bodyPr anchor="t">
            <a:normAutofit/>
          </a:bodyPr>
          <a:lstStyle/>
          <a:p>
            <a:pPr algn="ctr"/>
            <a:br>
              <a:rPr lang="en-US" sz="6000" dirty="0">
                <a:solidFill>
                  <a:srgbClr val="FFFFFF"/>
                </a:solidFill>
              </a:rPr>
            </a:br>
            <a:br>
              <a:rPr lang="en-US" sz="6000" dirty="0"/>
            </a:br>
            <a:r>
              <a:rPr lang="en-US" sz="60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5CC55-7C80-A867-B70F-0F0001F89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98" y="4816294"/>
            <a:ext cx="3897711" cy="1406020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FC66ED-B59D-EDBB-5C85-79B1E68A8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3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734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C744-FBE8-0C28-1B79-7624B622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Clusterers</a:t>
            </a:r>
            <a:r>
              <a:rPr lang="en-US" dirty="0"/>
              <a:t> and Separators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8CADE-6A8E-8A7C-7A1B-2A0F45B25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 OR RBF-Kernel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7364-EA93-8876-48F5-E2BF428191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K means</a:t>
            </a:r>
          </a:p>
          <a:p>
            <a:endParaRPr lang="en-US" dirty="0"/>
          </a:p>
          <a:p>
            <a:r>
              <a:rPr lang="en-US" dirty="0" err="1"/>
              <a:t>DBScan</a:t>
            </a:r>
            <a:endParaRPr lang="en-US" dirty="0"/>
          </a:p>
          <a:p>
            <a:endParaRPr lang="en-US" dirty="0"/>
          </a:p>
          <a:p>
            <a:r>
              <a:rPr lang="en-US" dirty="0"/>
              <a:t>Birch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3C006D-EDCB-B300-D05E-64033C906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6F4F1-460D-BB4C-239E-2FA32E0DA8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dirty="0"/>
              <a:t>Elbow</a:t>
            </a:r>
          </a:p>
          <a:p>
            <a:endParaRPr lang="en-US" dirty="0"/>
          </a:p>
          <a:p>
            <a:r>
              <a:rPr lang="en-US" dirty="0" err="1"/>
              <a:t>Silhuette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3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94CD02-6BBC-3B13-8FE9-E69B6D548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119" r="1306" b="1124"/>
          <a:stretch>
            <a:fillRect/>
          </a:stretch>
        </p:blipFill>
        <p:spPr>
          <a:xfrm>
            <a:off x="640079" y="2965775"/>
            <a:ext cx="4682305" cy="315502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F53E8-F714-5E66-5F03-076C7683C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34365" y="1268292"/>
            <a:ext cx="5212080" cy="695373"/>
          </a:xfrm>
        </p:spPr>
        <p:txBody>
          <a:bodyPr/>
          <a:lstStyle/>
          <a:p>
            <a:pPr algn="ctr"/>
            <a:r>
              <a:rPr lang="en-US" err="1"/>
              <a:t>ELbow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E0C2F20-4F3B-DD40-934A-74B06AAEBD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l="1873" t="-281" r="1409" b="281"/>
          <a:stretch>
            <a:fillRect/>
          </a:stretch>
        </p:blipFill>
        <p:spPr>
          <a:xfrm>
            <a:off x="6684169" y="2929916"/>
            <a:ext cx="4629264" cy="3190882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CBAED74-429A-BD05-AEA9-CC4441CCE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06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02586-4BE9-C190-BAE4-7022BE6BB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CD7FD-C98F-C7E4-28B1-C751128FC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815230"/>
            <a:ext cx="5212080" cy="69537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C3C5F-31D8-01E5-510C-594EDE9DF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89960" y="1510603"/>
            <a:ext cx="5212080" cy="695373"/>
          </a:xfrm>
        </p:spPr>
        <p:txBody>
          <a:bodyPr/>
          <a:lstStyle/>
          <a:p>
            <a:pPr algn="ctr"/>
            <a:r>
              <a:rPr lang="en-US" dirty="0"/>
              <a:t>Silhouette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1CDBF7B-50B3-2C7B-DE06-E4F1E156D5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78" r="4137"/>
          <a:stretch>
            <a:fillRect/>
          </a:stretch>
        </p:blipFill>
        <p:spPr>
          <a:xfrm>
            <a:off x="639763" y="3286892"/>
            <a:ext cx="5005450" cy="2625224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B66927F-3D20-6B1C-D629-E04C28C724A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l="1718" t="3061" r="7904" b="680"/>
          <a:stretch>
            <a:fillRect/>
          </a:stretch>
        </p:blipFill>
        <p:spPr>
          <a:xfrm>
            <a:off x="6407897" y="3367574"/>
            <a:ext cx="4711741" cy="2532106"/>
          </a:xfrm>
        </p:spPr>
      </p:pic>
    </p:spTree>
    <p:extLst>
      <p:ext uri="{BB962C8B-B14F-4D97-AF65-F5344CB8AC3E}">
        <p14:creationId xmlns:p14="http://schemas.microsoft.com/office/powerpoint/2010/main" val="370559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18B02ED-0118-5A47-0526-D40AA6380EAC}"/>
              </a:ext>
            </a:extLst>
          </p:cNvPr>
          <p:cNvSpPr txBox="1"/>
          <p:nvPr/>
        </p:nvSpPr>
        <p:spPr>
          <a:xfrm>
            <a:off x="660992" y="4481916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 Feature: pca_50</a:t>
            </a:r>
          </a:p>
          <a:p>
            <a:r>
              <a:rPr lang="en-GB" dirty="0"/>
              <a:t>  Params: kmeans_9_20</a:t>
            </a:r>
          </a:p>
          <a:p>
            <a:r>
              <a:rPr lang="en-GB" dirty="0"/>
              <a:t>  Accuracy: 0.708</a:t>
            </a:r>
          </a:p>
          <a:p>
            <a:r>
              <a:rPr lang="en-GB" dirty="0"/>
              <a:t>  ARI: 0.607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0E3154-F126-3092-73F6-E7962B101F3F}"/>
              </a:ext>
            </a:extLst>
          </p:cNvPr>
          <p:cNvSpPr txBox="1"/>
          <p:nvPr/>
        </p:nvSpPr>
        <p:spPr>
          <a:xfrm>
            <a:off x="4345734" y="4602162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Feature: kpca_rbf_100</a:t>
            </a:r>
          </a:p>
          <a:p>
            <a:r>
              <a:rPr lang="en-GB" dirty="0"/>
              <a:t>  Params: dbscan_0.5_10</a:t>
            </a:r>
          </a:p>
          <a:p>
            <a:r>
              <a:rPr lang="en-GB" dirty="0"/>
              <a:t>  Accuracy: 0.503</a:t>
            </a:r>
          </a:p>
          <a:p>
            <a:r>
              <a:rPr lang="en-GB" dirty="0"/>
              <a:t>  ARI: 0.326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1E287B-8082-6DEC-9C0F-8EDB7F5CB8CF}"/>
              </a:ext>
            </a:extLst>
          </p:cNvPr>
          <p:cNvSpPr txBox="1"/>
          <p:nvPr/>
        </p:nvSpPr>
        <p:spPr>
          <a:xfrm>
            <a:off x="8482231" y="4846548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 Feature: kpca_rbf_100</a:t>
            </a:r>
          </a:p>
          <a:p>
            <a:r>
              <a:rPr lang="en-GB" dirty="0"/>
              <a:t>  Params: birch_0.5_20</a:t>
            </a:r>
          </a:p>
          <a:p>
            <a:r>
              <a:rPr lang="en-GB" dirty="0"/>
              <a:t>  Accuracy: 0.760</a:t>
            </a:r>
          </a:p>
          <a:p>
            <a:r>
              <a:rPr lang="en-GB" dirty="0"/>
              <a:t>  ARI: 0.678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BE8DD0BF-9FF5-0F12-4A2A-E52FD95D28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992" y="1291041"/>
            <a:ext cx="3182365" cy="3190875"/>
          </a:xfrm>
        </p:spPr>
      </p:pic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E061ED53-5430-0320-8B1D-DDEC748826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345734" y="1166901"/>
            <a:ext cx="3195129" cy="3190875"/>
          </a:xfr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4F52039-D9F7-22BB-2942-99D5B7C8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14" y="1311352"/>
            <a:ext cx="2894232" cy="290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0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F466-C6CB-61D1-F55F-90BDC56B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13367-8157-F321-2191-32E08916DE3F}"/>
              </a:ext>
            </a:extLst>
          </p:cNvPr>
          <p:cNvSpPr txBox="1"/>
          <p:nvPr/>
        </p:nvSpPr>
        <p:spPr>
          <a:xfrm>
            <a:off x="760960" y="5486401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Feature: kpca_rbf_50</a:t>
            </a:r>
          </a:p>
          <a:p>
            <a:r>
              <a:rPr lang="en-GB" dirty="0"/>
              <a:t>  Params: kmeans_2_10</a:t>
            </a:r>
          </a:p>
          <a:p>
            <a:r>
              <a:rPr lang="en-GB" dirty="0"/>
              <a:t>  Accuracy: 0.576</a:t>
            </a:r>
          </a:p>
          <a:p>
            <a:r>
              <a:rPr lang="en-GB" dirty="0"/>
              <a:t>  ARI: 0.018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10DE6-181C-848B-3183-349A8F7DFD43}"/>
              </a:ext>
            </a:extLst>
          </p:cNvPr>
          <p:cNvSpPr txBox="1"/>
          <p:nvPr/>
        </p:nvSpPr>
        <p:spPr>
          <a:xfrm>
            <a:off x="3943314" y="5494314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 Feature: kpca_rbf_100</a:t>
            </a:r>
          </a:p>
          <a:p>
            <a:r>
              <a:rPr lang="en-GB" dirty="0"/>
              <a:t>  Params: dbscan_1.0_3</a:t>
            </a:r>
          </a:p>
          <a:p>
            <a:r>
              <a:rPr lang="en-GB" dirty="0"/>
              <a:t>  Accuracy: 0.566</a:t>
            </a:r>
          </a:p>
          <a:p>
            <a:r>
              <a:rPr lang="en-GB" dirty="0"/>
              <a:t>  ARI: 0.016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6E63C5-E506-C9AB-DE54-3488BE4063F3}"/>
              </a:ext>
            </a:extLst>
          </p:cNvPr>
          <p:cNvSpPr txBox="1"/>
          <p:nvPr/>
        </p:nvSpPr>
        <p:spPr>
          <a:xfrm>
            <a:off x="7436781" y="5486401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Feature: kpca_rbf_10</a:t>
            </a:r>
          </a:p>
          <a:p>
            <a:r>
              <a:rPr lang="en-GB" dirty="0"/>
              <a:t>  Params: birch_0.3_20</a:t>
            </a:r>
          </a:p>
          <a:p>
            <a:r>
              <a:rPr lang="en-GB" dirty="0"/>
              <a:t>  Accuracy: 0.717</a:t>
            </a:r>
          </a:p>
          <a:p>
            <a:r>
              <a:rPr lang="en-GB" dirty="0"/>
              <a:t>  ARI: 0.186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33D18275-C01A-CBEC-3BC2-E311EFD570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847" y="2311352"/>
            <a:ext cx="3182365" cy="3190875"/>
          </a:xfrm>
        </p:spPr>
      </p:pic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194106CA-2399-90E9-61E7-D8FC7F34B3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753190" y="2307396"/>
            <a:ext cx="3234705" cy="3190875"/>
          </a:xfr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A867860-8293-747C-BA68-104436D1E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781" y="2222016"/>
            <a:ext cx="3032166" cy="29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A333FC-FB6D-1DA3-F2F4-9B8BDA0CA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8B931E9-0713-10D7-44E1-C3E4497EA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6" name="Picture 45" descr="Top view of a background splashed with colors">
            <a:extLst>
              <a:ext uri="{FF2B5EF4-FFF2-40B4-BE49-F238E27FC236}">
                <a16:creationId xmlns:a16="http://schemas.microsoft.com/office/drawing/2014/main" id="{C3B99CB2-FB87-5950-81DA-67336B55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13" r="9085" b="3347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1EFD030-6851-2199-D248-4CDE91B54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2907E-976F-1427-6B18-82E8C89BD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5" y="701964"/>
            <a:ext cx="6969291" cy="3640303"/>
          </a:xfrm>
        </p:spPr>
        <p:txBody>
          <a:bodyPr anchor="t">
            <a:normAutofit fontScale="90000"/>
          </a:bodyPr>
          <a:lstStyle/>
          <a:p>
            <a:pPr algn="ctr"/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Part 2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Sample Size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Imbalance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65C1D-4F56-FA1D-EC52-0D63A23BF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98" y="4816294"/>
            <a:ext cx="3897711" cy="1406020"/>
          </a:xfrm>
        </p:spPr>
        <p:txBody>
          <a:bodyPr anchor="t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58DA25-5915-48DC-643B-98ECA82D4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3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97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6ABB-AA12-8D1A-9650-4D706435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size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CECD2-4864-7A39-69E4-69FF18921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55909-1F25-B88F-7444-968E0402CB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409B4-63F6-48D7-DDEE-92040D379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E520B-5810-3E28-B8C4-E44B54DF99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4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AD76-6034-7B61-84C1-55FB2AFF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4C635-74DA-7C90-D7E1-D5848FFD3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AD39F-05D5-E196-CDBF-CE2E7FB184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343A8-7532-1508-9F12-97D8238EA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68EB2-0F66-1102-B7E7-0171F5BCE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9836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185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Grandview Display</vt:lpstr>
      <vt:lpstr>Neue Haas Grotesk Text Pro</vt:lpstr>
      <vt:lpstr>DashVTI</vt:lpstr>
      <vt:lpstr>MVE441 Project 3  Clusters and Classes Theme 1</vt:lpstr>
      <vt:lpstr>Clusterers and Separators</vt:lpstr>
      <vt:lpstr>PowerPoint Presentation</vt:lpstr>
      <vt:lpstr>PowerPoint Presentation</vt:lpstr>
      <vt:lpstr>PowerPoint Presentation</vt:lpstr>
      <vt:lpstr>PowerPoint Presentation</vt:lpstr>
      <vt:lpstr> Part 2 Sample Size Imbalance</vt:lpstr>
      <vt:lpstr>Sample size</vt:lpstr>
      <vt:lpstr>Imbalance</vt:lpstr>
      <vt:lpstr>Conclusion</vt:lpstr>
      <vt:lpstr>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Filip Nyman</cp:lastModifiedBy>
  <cp:revision>138</cp:revision>
  <dcterms:created xsi:type="dcterms:W3CDTF">2025-05-22T08:50:31Z</dcterms:created>
  <dcterms:modified xsi:type="dcterms:W3CDTF">2025-05-22T15:55:46Z</dcterms:modified>
</cp:coreProperties>
</file>