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6"/>
  </p:notesMasterIdLst>
  <p:sldIdLst>
    <p:sldId id="256" r:id="rId2"/>
    <p:sldId id="683" r:id="rId3"/>
    <p:sldId id="471" r:id="rId4"/>
    <p:sldId id="662" r:id="rId5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56"/>
            <p14:sldId id="683"/>
            <p14:sldId id="47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900"/>
    <a:srgbClr val="36544F"/>
    <a:srgbClr val="9E60B8"/>
    <a:srgbClr val="CA9FC9"/>
    <a:srgbClr val="5AB88F"/>
    <a:srgbClr val="EF7D1D"/>
    <a:srgbClr val="41719C"/>
    <a:srgbClr val="FB8E20"/>
    <a:srgbClr val="B04532"/>
    <a:srgbClr val="93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8"/>
    <p:restoredTop sz="95248" autoAdjust="0"/>
  </p:normalViewPr>
  <p:slideViewPr>
    <p:cSldViewPr snapToGrid="0" snapToObjects="1">
      <p:cViewPr>
        <p:scale>
          <a:sx n="196" d="100"/>
          <a:sy n="196" d="100"/>
        </p:scale>
        <p:origin x="1616" y="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04.05.19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6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3200" y="1026060"/>
            <a:ext cx="9499600" cy="5329237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1336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 err="1"/>
              <a:t>fasfasdf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b="1" kern="1200" dirty="0">
          <a:solidFill>
            <a:srgbClr val="EF7D1D"/>
          </a:solidFill>
          <a:latin typeface="Source Sans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9D57D5D-C669-AE40-A88F-3C1DB70FC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6"/>
          <a:stretch/>
        </p:blipFill>
        <p:spPr>
          <a:xfrm>
            <a:off x="-1" y="1"/>
            <a:ext cx="9928326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8FFC761-FA65-4D43-9BEC-BD3BB5EE4B73}"/>
              </a:ext>
            </a:extLst>
          </p:cNvPr>
          <p:cNvSpPr/>
          <p:nvPr/>
        </p:nvSpPr>
        <p:spPr>
          <a:xfrm>
            <a:off x="-2" y="0"/>
            <a:ext cx="9928327" cy="6067776"/>
          </a:xfrm>
          <a:prstGeom prst="rect">
            <a:avLst/>
          </a:prstGeom>
          <a:solidFill>
            <a:srgbClr val="D4EBE9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C009F60-CD1B-A94E-8BE1-5C5EDF9F4FDC}"/>
              </a:ext>
            </a:extLst>
          </p:cNvPr>
          <p:cNvGrpSpPr/>
          <p:nvPr/>
        </p:nvGrpSpPr>
        <p:grpSpPr>
          <a:xfrm>
            <a:off x="-434053" y="206679"/>
            <a:ext cx="9905999" cy="3239973"/>
            <a:chOff x="-364116" y="-36785"/>
            <a:chExt cx="9905999" cy="3239973"/>
          </a:xfrm>
        </p:grpSpPr>
        <p:sp>
          <p:nvSpPr>
            <p:cNvPr id="3" name="Rechteck 2"/>
            <p:cNvSpPr/>
            <p:nvPr/>
          </p:nvSpPr>
          <p:spPr>
            <a:xfrm>
              <a:off x="-364116" y="1017974"/>
              <a:ext cx="9905999" cy="218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3600" b="1" dirty="0">
                  <a:solidFill>
                    <a:srgbClr val="025249"/>
                  </a:solidFill>
                  <a:latin typeface="Montserrat" charset="0"/>
                  <a:ea typeface="Montserrat" charset="0"/>
                  <a:cs typeface="Montserrat" charset="0"/>
                </a:rPr>
                <a:t>  </a:t>
              </a:r>
              <a:r>
                <a:rPr lang="de-DE" sz="13600" b="1" dirty="0" err="1">
                  <a:solidFill>
                    <a:srgbClr val="025249"/>
                  </a:solidFill>
                  <a:latin typeface="Montserrat" charset="0"/>
                  <a:ea typeface="Montserrat" charset="0"/>
                  <a:cs typeface="Montserrat" charset="0"/>
                </a:rPr>
                <a:t>React</a:t>
              </a:r>
              <a:endParaRPr lang="de-DE" sz="2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440404" y="-36785"/>
              <a:ext cx="1685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>
                  <a:solidFill>
                    <a:srgbClr val="36544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NILS HARTMANN</a:t>
              </a:r>
              <a:endParaRPr lang="de-DE" sz="1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8B5D25A-55E1-4341-9252-AC900006FD3A}"/>
                </a:ext>
              </a:extLst>
            </p:cNvPr>
            <p:cNvSpPr txBox="1"/>
            <p:nvPr/>
          </p:nvSpPr>
          <p:spPr>
            <a:xfrm>
              <a:off x="1440404" y="822872"/>
              <a:ext cx="57425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3400" b="1" dirty="0">
                <a:solidFill>
                  <a:srgbClr val="36544F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8583827D-AF88-4F48-8D0F-147CD5A74D67}"/>
              </a:ext>
            </a:extLst>
          </p:cNvPr>
          <p:cNvSpPr/>
          <p:nvPr/>
        </p:nvSpPr>
        <p:spPr>
          <a:xfrm>
            <a:off x="-1" y="6067777"/>
            <a:ext cx="9928325" cy="790223"/>
          </a:xfrm>
          <a:prstGeom prst="rect">
            <a:avLst/>
          </a:prstGeom>
          <a:solidFill>
            <a:srgbClr val="5AB88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162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 err="1">
                <a:solidFill>
                  <a:srgbClr val="D4EBE9"/>
                </a:solidFill>
              </a:rPr>
              <a:t>RheinMainJS</a:t>
            </a:r>
            <a:r>
              <a:rPr lang="de-DE" sz="1400" spc="80" dirty="0">
                <a:solidFill>
                  <a:srgbClr val="D4EBE9"/>
                </a:solidFill>
              </a:rPr>
              <a:t> | Mai 2019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3666661-FE55-ED4C-A76E-C86491F3FE12}"/>
              </a:ext>
            </a:extLst>
          </p:cNvPr>
          <p:cNvSpPr/>
          <p:nvPr/>
        </p:nvSpPr>
        <p:spPr>
          <a:xfrm>
            <a:off x="2500829" y="4781262"/>
            <a:ext cx="5134540" cy="54353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Hooks und </a:t>
            </a:r>
            <a:r>
              <a:rPr lang="de-DE" sz="32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Suspsense</a:t>
            </a:r>
            <a:endParaRPr lang="de-DE" sz="32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960392-9505-4645-ADC0-F4C733CFF69B}"/>
              </a:ext>
            </a:extLst>
          </p:cNvPr>
          <p:cNvSpPr/>
          <p:nvPr/>
        </p:nvSpPr>
        <p:spPr>
          <a:xfrm>
            <a:off x="2500829" y="5324795"/>
            <a:ext cx="5134540" cy="54353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de-DE" b="1" dirty="0">
                <a:solidFill>
                  <a:srgbClr val="36544F"/>
                </a:solidFill>
              </a:rPr>
              <a:t>Demo: https://</a:t>
            </a:r>
            <a:r>
              <a:rPr lang="de-DE" b="1" dirty="0" err="1">
                <a:solidFill>
                  <a:srgbClr val="36544F"/>
                </a:solidFill>
              </a:rPr>
              <a:t>bit.ly</a:t>
            </a:r>
            <a:r>
              <a:rPr lang="de-DE" b="1" dirty="0">
                <a:solidFill>
                  <a:srgbClr val="36544F"/>
                </a:solidFill>
              </a:rPr>
              <a:t>/</a:t>
            </a:r>
            <a:r>
              <a:rPr lang="de-DE" b="1" dirty="0" err="1">
                <a:solidFill>
                  <a:srgbClr val="36544F"/>
                </a:solidFill>
              </a:rPr>
              <a:t>rmjs-react-hooks</a:t>
            </a:r>
            <a:endParaRPr lang="de-DE" b="1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845957" y="420867"/>
            <a:ext cx="82141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Freiberuflicher Entwickler, Architekt, Trainer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 | @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</a:t>
            </a:r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 | https://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38718" y="3797848"/>
            <a:ext cx="4828566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Hooks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E0B396-70F0-564B-9AD5-C075B0DA8461}"/>
              </a:ext>
            </a:extLst>
          </p:cNvPr>
          <p:cNvSpPr/>
          <p:nvPr/>
        </p:nvSpPr>
        <p:spPr>
          <a:xfrm>
            <a:off x="504713" y="1224029"/>
            <a:ext cx="8896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  <a:r>
              <a:rPr lang="en" sz="2800" b="1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Hooks</a:t>
            </a:r>
            <a:r>
              <a:rPr lang="en" sz="2800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 are a new addition in React 16.8. </a:t>
            </a:r>
            <a:r>
              <a:rPr lang="en" sz="2800" b="1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They let you use state and other React features without writing a class.</a:t>
            </a:r>
            <a:r>
              <a:rPr lang="de-DE" sz="2800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- https://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reactjs.org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docs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hooks-intro.html</a:t>
            </a:r>
            <a:endParaRPr lang="de-DE" sz="1400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1991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E19D5D9-ED76-5747-A3D7-8400E4E0A4DB}"/>
              </a:ext>
            </a:extLst>
          </p:cNvPr>
          <p:cNvSpPr/>
          <p:nvPr/>
        </p:nvSpPr>
        <p:spPr>
          <a:xfrm>
            <a:off x="314212" y="972016"/>
            <a:ext cx="9185388" cy="295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Bessere Wiederverwendbarkeit von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-Code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Einfachere Entwicklung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</a:rPr>
              <a:t>kein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</a:rPr>
              <a:t>this</a:t>
            </a:r>
            <a:r>
              <a:rPr lang="de-DE" dirty="0">
                <a:solidFill>
                  <a:srgbClr val="025249"/>
                </a:solidFill>
                <a:latin typeface="Source Sans Pro" charset="0"/>
              </a:rPr>
              <a:t>-Binding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err="1">
                <a:solidFill>
                  <a:srgbClr val="025249"/>
                </a:solidFill>
                <a:latin typeface="Source Sans Pro" charset="0"/>
              </a:rPr>
              <a:t>Lifecycle</a:t>
            </a:r>
            <a:r>
              <a:rPr lang="de-DE" dirty="0">
                <a:solidFill>
                  <a:srgbClr val="025249"/>
                </a:solidFill>
                <a:latin typeface="Source Sans Pro" charset="0"/>
              </a:rPr>
              <a:t>-Methoden fehleranfällig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</a:rPr>
              <a:t>Zusammengehöriger Code auf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</a:rPr>
              <a:t>Lifecycle</a:t>
            </a:r>
            <a:r>
              <a:rPr lang="de-DE" dirty="0">
                <a:solidFill>
                  <a:srgbClr val="025249"/>
                </a:solidFill>
                <a:latin typeface="Source Sans Pro" charset="0"/>
              </a:rPr>
              <a:t>-Methoden verteilt</a:t>
            </a:r>
            <a:br>
              <a:rPr lang="de-DE" dirty="0">
                <a:solidFill>
                  <a:srgbClr val="025249"/>
                </a:solidFill>
                <a:latin typeface="Source Sans Pro" charset="0"/>
              </a:rPr>
            </a:br>
            <a:r>
              <a:rPr lang="de-DE" dirty="0">
                <a:solidFill>
                  <a:srgbClr val="025249"/>
                </a:solidFill>
                <a:latin typeface="Source Sans Pro" charset="0"/>
              </a:rPr>
              <a:t>(statt fachlich Zusammen)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0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Microsoft Macintosh PowerPoint</Application>
  <PresentationFormat>A4-Papier (210 x 297 mm)</PresentationFormat>
  <Paragraphs>25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Source Sans Pro</vt:lpstr>
      <vt:lpstr>Office-Design</vt:lpstr>
      <vt:lpstr>RheinMainJS | Mai 2019 | @nilshartmann</vt:lpstr>
      <vt:lpstr>PowerPoint-Präsentation</vt:lpstr>
      <vt:lpstr>PowerPoint-Präsentation</vt:lpstr>
      <vt:lpstr>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649</cp:revision>
  <cp:lastPrinted>2019-05-04T20:47:47Z</cp:lastPrinted>
  <dcterms:created xsi:type="dcterms:W3CDTF">2016-03-28T15:59:53Z</dcterms:created>
  <dcterms:modified xsi:type="dcterms:W3CDTF">2019-05-04T20:48:17Z</dcterms:modified>
</cp:coreProperties>
</file>