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355" r:id="rId3"/>
    <p:sldId id="349" r:id="rId4"/>
    <p:sldId id="350" r:id="rId5"/>
    <p:sldId id="351" r:id="rId6"/>
    <p:sldId id="352" r:id="rId7"/>
    <p:sldId id="353" r:id="rId8"/>
    <p:sldId id="369" r:id="rId9"/>
    <p:sldId id="374" r:id="rId10"/>
    <p:sldId id="375" r:id="rId11"/>
    <p:sldId id="376" r:id="rId12"/>
    <p:sldId id="377" r:id="rId13"/>
    <p:sldId id="364" r:id="rId14"/>
    <p:sldId id="366" r:id="rId15"/>
    <p:sldId id="378" r:id="rId16"/>
    <p:sldId id="365" r:id="rId17"/>
    <p:sldId id="367" r:id="rId18"/>
    <p:sldId id="373" r:id="rId19"/>
    <p:sldId id="370" r:id="rId20"/>
    <p:sldId id="371" r:id="rId21"/>
    <p:sldId id="372" r:id="rId22"/>
    <p:sldId id="359" r:id="rId23"/>
    <p:sldId id="380" r:id="rId2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00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D57"/>
    <a:srgbClr val="4E4D4D"/>
    <a:srgbClr val="E84528"/>
    <a:srgbClr val="4D4D4D"/>
    <a:srgbClr val="3F51B5"/>
    <a:srgbClr val="009587"/>
    <a:srgbClr val="2196F3"/>
    <a:srgbClr val="438ECC"/>
    <a:srgbClr val="2095F2"/>
    <a:srgbClr val="AB5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8884" autoAdjust="0"/>
  </p:normalViewPr>
  <p:slideViewPr>
    <p:cSldViewPr snapToGrid="0">
      <p:cViewPr>
        <p:scale>
          <a:sx n="100" d="100"/>
          <a:sy n="100" d="100"/>
        </p:scale>
        <p:origin x="-2416" y="-1736"/>
      </p:cViewPr>
      <p:guideLst>
        <p:guide orient="horz" pos="3300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4" d="100"/>
          <a:sy n="134" d="100"/>
        </p:scale>
        <p:origin x="-344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7446-253D-9247-BD46-8A12B019035C}" type="datetimeFigureOut">
              <a:rPr lang="de-DE" smtClean="0"/>
              <a:pPr/>
              <a:t>18.08.15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0E18-8E45-A047-8044-333E78887F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37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C3069-EAFB-4145-8E4B-04F54E649D99}" type="datetimeFigureOut">
              <a:rPr lang="de-DE" smtClean="0"/>
              <a:pPr/>
              <a:t>18.08.15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AC1AA-0751-8243-836D-342D444A69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94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86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167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81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95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0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115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32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627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23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04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8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71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69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42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05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69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569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8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75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339928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597352"/>
            <a:ext cx="8512232" cy="17160"/>
          </a:xfrm>
          <a:prstGeom prst="line">
            <a:avLst/>
          </a:prstGeom>
          <a:ln w="63500">
            <a:solidFill>
              <a:srgbClr val="E1A2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Normal ohne Fuss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596467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 OHNE FUSSZEILE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F05033"/>
          </a:solidFill>
          <a:ln>
            <a:noFill/>
          </a:ln>
          <a:effectLst>
            <a:outerShdw blurRad="50800" dist="38100" dir="5400000" sx="101000" sy="101000" rotWithShape="0">
              <a:srgbClr val="000000">
                <a:alpha val="21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0712" y="2369313"/>
            <a:ext cx="604472" cy="6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5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0712" y="2369313"/>
            <a:ext cx="604472" cy="6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9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084763"/>
          </a:xfrm>
        </p:spPr>
        <p:txBody>
          <a:bodyPr lIns="0" tIns="0" rIns="0" bIns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1259632" y="234910"/>
            <a:ext cx="7208444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438ECC"/>
                </a:solidFill>
              </a:defRPr>
            </a:lvl1pPr>
          </a:lstStyle>
          <a:p>
            <a:r>
              <a:rPr lang="de-DE" dirty="0" smtClean="0"/>
              <a:t>ÜBUNGSFOLIE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415390"/>
            <a:ext cx="8512232" cy="17160"/>
          </a:xfrm>
          <a:prstGeom prst="line">
            <a:avLst/>
          </a:prstGeom>
          <a:ln w="63500">
            <a:solidFill>
              <a:srgbClr val="84A4C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 userDrawn="1"/>
        </p:nvSpPr>
        <p:spPr>
          <a:xfrm>
            <a:off x="315884" y="6456363"/>
            <a:ext cx="8601132" cy="6153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600" b="0" dirty="0" smtClean="0">
                <a:solidFill>
                  <a:srgbClr val="BDBABA"/>
                </a:solidFill>
              </a:rPr>
              <a:t>RENÉ PREISSEL, NILS HARTMANN | JAX 24. APRIL</a:t>
            </a:r>
            <a:r>
              <a:rPr lang="de-DE" sz="1600" b="0" baseline="0" dirty="0" smtClean="0">
                <a:solidFill>
                  <a:srgbClr val="BDBABA"/>
                </a:solidFill>
              </a:rPr>
              <a:t> </a:t>
            </a:r>
            <a:r>
              <a:rPr lang="de-DE" sz="1600" b="0" dirty="0" smtClean="0">
                <a:solidFill>
                  <a:srgbClr val="BDBABA"/>
                </a:solidFill>
              </a:rPr>
              <a:t>2015</a:t>
            </a:r>
            <a:endParaRPr lang="de-DE" sz="1600" b="0" dirty="0">
              <a:solidFill>
                <a:srgbClr val="BDBABA"/>
              </a:solidFill>
            </a:endParaRPr>
          </a:p>
        </p:txBody>
      </p:sp>
      <p:pic>
        <p:nvPicPr>
          <p:cNvPr id="2" name="Bild 1" descr="Unbenannt-2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4" y="6525856"/>
            <a:ext cx="282007" cy="282007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315884" y="744045"/>
            <a:ext cx="8512232" cy="0"/>
          </a:xfrm>
          <a:prstGeom prst="line">
            <a:avLst/>
          </a:prstGeom>
          <a:ln w="635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6159" y="179237"/>
            <a:ext cx="838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328586" y="185738"/>
            <a:ext cx="8229600" cy="446128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/>
          <a:p>
            <a:r>
              <a:rPr lang="de-DE" dirty="0" smtClean="0"/>
              <a:t>FOLIE TITEL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15884" y="744045"/>
            <a:ext cx="8512232" cy="0"/>
          </a:xfrm>
          <a:prstGeom prst="line">
            <a:avLst/>
          </a:prstGeom>
          <a:ln w="63500">
            <a:solidFill>
              <a:srgbClr val="F05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54" r:id="rId4"/>
    <p:sldLayoutId id="214748365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FLUX INTRODUCTION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Nils Hartmann (</a:t>
            </a:r>
            <a:r>
              <a:rPr lang="de-DE" sz="2000" dirty="0" err="1" smtClean="0"/>
              <a:t>nils</a:t>
            </a:r>
            <a:r>
              <a:rPr lang="de-DE" sz="2000" dirty="0" err="1" smtClean="0">
                <a:solidFill>
                  <a:srgbClr val="84A4C1"/>
                </a:solidFill>
              </a:rPr>
              <a:t>@nilshartmann</a:t>
            </a:r>
            <a:r>
              <a:rPr lang="de-DE" sz="2000" dirty="0" smtClean="0"/>
              <a:t>)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5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>
                <a:solidFill>
                  <a:srgbClr val="4E4D4D"/>
                </a:solidFill>
              </a:rPr>
              <a:t>Dispatcher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/>
              <a:t>forwards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smtClean="0">
                <a:solidFill>
                  <a:srgbClr val="E84528"/>
                </a:solidFill>
              </a:rPr>
              <a:t>Action </a:t>
            </a:r>
            <a:r>
              <a:rPr lang="de-DE" b="1" dirty="0" err="1" smtClean="0">
                <a:solidFill>
                  <a:srgbClr val="4E4D4D"/>
                </a:solidFill>
              </a:rPr>
              <a:t>to</a:t>
            </a:r>
            <a:r>
              <a:rPr lang="de-DE" b="1" dirty="0" smtClean="0">
                <a:solidFill>
                  <a:srgbClr val="4E4D4D"/>
                </a:solidFill>
              </a:rPr>
              <a:t> </a:t>
            </a:r>
            <a:r>
              <a:rPr lang="de-DE" b="1" dirty="0" smtClean="0">
                <a:solidFill>
                  <a:srgbClr val="089D57"/>
                </a:solidFill>
              </a:rPr>
              <a:t>Store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- 3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063625"/>
            <a:ext cx="7837206" cy="263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9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756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smtClean="0">
                <a:solidFill>
                  <a:srgbClr val="089D57"/>
                </a:solidFill>
              </a:rPr>
              <a:t>Store</a:t>
            </a:r>
            <a:r>
              <a:rPr lang="de-DE" sz="3000" b="1" dirty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processes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smtClean="0">
                <a:solidFill>
                  <a:srgbClr val="E84528"/>
                </a:solidFill>
              </a:rPr>
              <a:t>Action </a:t>
            </a:r>
            <a:r>
              <a:rPr lang="de-DE" sz="3000" b="1" dirty="0" err="1" smtClean="0">
                <a:solidFill>
                  <a:srgbClr val="4E4D4D"/>
                </a:solidFill>
              </a:rPr>
              <a:t>and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emits</a:t>
            </a:r>
            <a:r>
              <a:rPr lang="de-DE" sz="3000" b="1" dirty="0" smtClean="0">
                <a:solidFill>
                  <a:srgbClr val="4E4D4D"/>
                </a:solidFill>
              </a:rPr>
              <a:t> a </a:t>
            </a:r>
            <a:r>
              <a:rPr lang="de-DE" sz="3000" b="1" dirty="0" err="1" smtClean="0">
                <a:solidFill>
                  <a:srgbClr val="4E4D4D"/>
                </a:solidFill>
              </a:rPr>
              <a:t>change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event</a:t>
            </a:r>
            <a:endParaRPr lang="de-DE" sz="3000" b="1" dirty="0" smtClean="0">
              <a:solidFill>
                <a:srgbClr val="4E4D4D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- 4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439652" y="4848606"/>
            <a:ext cx="6264696" cy="1840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handleAction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===‘USER_ADD_ACTION‘)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this.users.push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.payload.user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emitStoreChangeEvent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b="1" dirty="0">
              <a:solidFill>
                <a:srgbClr val="089D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111253" y="6372036"/>
            <a:ext cx="1701107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UserStore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1" y="1079500"/>
            <a:ext cx="781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3F51B5"/>
                </a:solidFill>
              </a:rPr>
              <a:t>Component</a:t>
            </a:r>
            <a:r>
              <a:rPr lang="de-DE" sz="3000" b="1" dirty="0" smtClean="0">
                <a:solidFill>
                  <a:srgbClr val="3F51B5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receives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event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and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updates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its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state</a:t>
            </a:r>
            <a:endParaRPr lang="de-DE" sz="3000" b="1" dirty="0" smtClean="0">
              <a:solidFill>
                <a:srgbClr val="4E4D4D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- 5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56917" y="4946935"/>
            <a:ext cx="5630167" cy="15726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onUserStoreChange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b="1" dirty="0" err="1">
                <a:solidFill>
                  <a:srgbClr val="089D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UserStore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.getAllUsers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de-DE" dirty="0">
              <a:solidFill>
                <a:srgbClr val="4E4D4D"/>
              </a:solidFill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1" y="1079500"/>
            <a:ext cx="781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i="1" dirty="0" smtClean="0"/>
              <a:t>Note: different implementations </a:t>
            </a:r>
            <a:r>
              <a:rPr lang="de-DE" sz="2800" b="1" i="1" dirty="0" err="1" smtClean="0"/>
              <a:t>interpret</a:t>
            </a:r>
            <a:r>
              <a:rPr lang="de-DE" sz="2800" b="1" i="1" dirty="0" smtClean="0"/>
              <a:t> </a:t>
            </a:r>
            <a:r>
              <a:rPr lang="de-DE" sz="2800" b="1" i="1" dirty="0" err="1" smtClean="0"/>
              <a:t>differently</a:t>
            </a:r>
            <a:endParaRPr lang="de-DE" sz="2800" b="1" i="1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FLUX ELEMENTS IN DETAILS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47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1041400"/>
            <a:ext cx="5348316" cy="53399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800" b="1" dirty="0" smtClean="0"/>
              <a:t>„Regular“ </a:t>
            </a:r>
            <a:r>
              <a:rPr lang="de-DE" sz="2800" b="1" dirty="0" err="1" smtClean="0"/>
              <a:t>React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component</a:t>
            </a:r>
            <a:endParaRPr lang="de-DE" sz="2800" b="1" dirty="0" smtClean="0"/>
          </a:p>
          <a:p>
            <a:r>
              <a:rPr lang="de-DE" sz="2800" dirty="0" smtClean="0"/>
              <a:t>Triggers an </a:t>
            </a:r>
            <a:r>
              <a:rPr lang="de-DE" sz="2800" dirty="0" err="1" smtClean="0"/>
              <a:t>action</a:t>
            </a:r>
            <a:endParaRPr lang="de-DE" sz="2800" dirty="0"/>
          </a:p>
          <a:p>
            <a:pPr lvl="1"/>
            <a:r>
              <a:rPr lang="de-DE" sz="2400" dirty="0" smtClean="0"/>
              <a:t>e.g. on </a:t>
            </a:r>
            <a:r>
              <a:rPr lang="de-DE" sz="2400" dirty="0" err="1" smtClean="0"/>
              <a:t>user</a:t>
            </a:r>
            <a:r>
              <a:rPr lang="de-DE" sz="2400" dirty="0" smtClean="0"/>
              <a:t> </a:t>
            </a:r>
            <a:r>
              <a:rPr lang="de-DE" sz="2400" dirty="0" err="1" smtClean="0"/>
              <a:t>interaction</a:t>
            </a:r>
            <a:r>
              <a:rPr lang="de-DE" sz="2400" dirty="0" smtClean="0"/>
              <a:t> </a:t>
            </a:r>
          </a:p>
          <a:p>
            <a:endParaRPr lang="de-DE" sz="2800" dirty="0" smtClean="0"/>
          </a:p>
          <a:p>
            <a:r>
              <a:rPr lang="de-DE" sz="2800" dirty="0" smtClean="0"/>
              <a:t>Listens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Stores</a:t>
            </a:r>
          </a:p>
          <a:p>
            <a:r>
              <a:rPr lang="de-DE" sz="2800" dirty="0" err="1" smtClean="0"/>
              <a:t>Derives</a:t>
            </a:r>
            <a:r>
              <a:rPr lang="de-DE" sz="2800" dirty="0" smtClean="0"/>
              <a:t> </a:t>
            </a:r>
            <a:r>
              <a:rPr lang="de-DE" sz="2800" dirty="0" err="1" smtClean="0"/>
              <a:t>its</a:t>
            </a:r>
            <a:r>
              <a:rPr lang="de-DE" sz="2800" dirty="0" smtClean="0"/>
              <a:t> </a:t>
            </a:r>
            <a:r>
              <a:rPr lang="de-DE" sz="2800" dirty="0" err="1" smtClean="0"/>
              <a:t>state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Store</a:t>
            </a:r>
          </a:p>
          <a:p>
            <a:pPr lvl="1"/>
            <a:r>
              <a:rPr lang="de-DE" sz="2400" dirty="0" smtClean="0"/>
              <a:t>Update </a:t>
            </a:r>
            <a:r>
              <a:rPr lang="de-DE" sz="2400" dirty="0" err="1" smtClean="0"/>
              <a:t>children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render</a:t>
            </a:r>
            <a:r>
              <a:rPr lang="de-DE" sz="2400" dirty="0" smtClean="0"/>
              <a:t>() </a:t>
            </a:r>
            <a:r>
              <a:rPr lang="de-DE" sz="2400" dirty="0" err="1" smtClean="0"/>
              <a:t>method</a:t>
            </a:r>
            <a:r>
              <a:rPr lang="de-DE" sz="2400" dirty="0" smtClean="0"/>
              <a:t> </a:t>
            </a:r>
          </a:p>
          <a:p>
            <a:pPr marL="0" indent="0">
              <a:buNone/>
            </a:pPr>
            <a:endParaRPr lang="de-DE" sz="2800" dirty="0">
              <a:solidFill>
                <a:srgbClr val="2196F3"/>
              </a:solidFill>
            </a:endParaRPr>
          </a:p>
          <a:p>
            <a:pPr marL="0" indent="0">
              <a:buNone/>
            </a:pP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smtClean="0"/>
              <a:t>Controller </a:t>
            </a:r>
            <a:r>
              <a:rPr lang="de-DE" sz="2800" b="1" dirty="0" err="1" smtClean="0"/>
              <a:t>Component</a:t>
            </a:r>
            <a:endParaRPr lang="de-DE" sz="2800" b="1" dirty="0" smtClean="0"/>
          </a:p>
          <a:p>
            <a:r>
              <a:rPr lang="de-DE" sz="2800" dirty="0" smtClean="0"/>
              <a:t>Top-level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should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interacting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Flux</a:t>
            </a:r>
            <a:endParaRPr lang="de-DE" sz="28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COMPONENT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1130300"/>
            <a:ext cx="4483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1041400"/>
            <a:ext cx="5869016" cy="5339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800" b="1" dirty="0" smtClean="0"/>
              <a:t>Action</a:t>
            </a:r>
          </a:p>
          <a:p>
            <a:r>
              <a:rPr lang="de-DE" sz="2800" dirty="0" err="1" smtClean="0"/>
              <a:t>Represents</a:t>
            </a:r>
            <a:r>
              <a:rPr lang="de-DE" sz="2800" dirty="0" smtClean="0"/>
              <a:t> </a:t>
            </a:r>
            <a:r>
              <a:rPr lang="de-DE" sz="2800" i="1" dirty="0" err="1" smtClean="0"/>
              <a:t>semantic</a:t>
            </a:r>
            <a:r>
              <a:rPr lang="de-DE" sz="2800" dirty="0" smtClean="0"/>
              <a:t> </a:t>
            </a:r>
            <a:r>
              <a:rPr lang="de-DE" sz="2800" dirty="0" err="1" smtClean="0"/>
              <a:t>event</a:t>
            </a:r>
            <a:r>
              <a:rPr lang="de-DE" sz="2800" dirty="0" smtClean="0"/>
              <a:t> happend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app</a:t>
            </a:r>
            <a:endParaRPr lang="de-DE" sz="2800" dirty="0" smtClean="0"/>
          </a:p>
          <a:p>
            <a:r>
              <a:rPr lang="de-DE" sz="2800" dirty="0" err="1" smtClean="0"/>
              <a:t>Has</a:t>
            </a:r>
            <a:r>
              <a:rPr lang="de-DE" sz="2800" dirty="0" smtClean="0"/>
              <a:t> an </a:t>
            </a:r>
            <a:r>
              <a:rPr lang="de-DE" sz="2800" dirty="0" err="1" smtClean="0"/>
              <a:t>identifying</a:t>
            </a:r>
            <a:r>
              <a:rPr lang="de-DE" sz="2800" dirty="0" smtClean="0"/>
              <a:t> „type“ </a:t>
            </a:r>
          </a:p>
          <a:p>
            <a:r>
              <a:rPr lang="de-DE" sz="2800" dirty="0" err="1" smtClean="0"/>
              <a:t>Contains</a:t>
            </a:r>
            <a:r>
              <a:rPr lang="de-DE" sz="2800" dirty="0" smtClean="0"/>
              <a:t> </a:t>
            </a:r>
            <a:r>
              <a:rPr lang="de-DE" sz="2800" dirty="0" err="1" smtClean="0"/>
              <a:t>information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happend (</a:t>
            </a:r>
            <a:r>
              <a:rPr lang="de-DE" sz="2800" dirty="0" err="1" smtClean="0"/>
              <a:t>payload</a:t>
            </a:r>
            <a:r>
              <a:rPr lang="de-DE" sz="2800" dirty="0" smtClean="0"/>
              <a:t>)</a:t>
            </a:r>
          </a:p>
          <a:p>
            <a:r>
              <a:rPr lang="de-DE" sz="2800" dirty="0" err="1" smtClean="0"/>
              <a:t>Triggered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/>
              <a:t>C</a:t>
            </a:r>
            <a:r>
              <a:rPr lang="de-DE" sz="2800" dirty="0" smtClean="0"/>
              <a:t>omponents </a:t>
            </a:r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b="1" dirty="0" err="1" smtClean="0"/>
              <a:t>ActionCreator</a:t>
            </a:r>
            <a:endParaRPr lang="de-DE" sz="2800" b="1" dirty="0" smtClean="0"/>
          </a:p>
          <a:p>
            <a:r>
              <a:rPr lang="de-DE" sz="2800" dirty="0" smtClean="0"/>
              <a:t>Factory </a:t>
            </a:r>
            <a:r>
              <a:rPr lang="de-DE" sz="2800" dirty="0" err="1" smtClean="0"/>
              <a:t>for</a:t>
            </a:r>
            <a:r>
              <a:rPr lang="de-DE" sz="2800" dirty="0" smtClean="0"/>
              <a:t> Actions</a:t>
            </a:r>
            <a:endParaRPr lang="de-DE" sz="2800" dirty="0" smtClean="0">
              <a:solidFill>
                <a:srgbClr val="2196F3"/>
              </a:solidFill>
            </a:endParaRPr>
          </a:p>
          <a:p>
            <a:r>
              <a:rPr lang="de-DE" sz="2800" dirty="0" err="1" smtClean="0"/>
              <a:t>Ensures</a:t>
            </a:r>
            <a:r>
              <a:rPr lang="de-DE" sz="2800" dirty="0" smtClean="0"/>
              <a:t> </a:t>
            </a:r>
            <a:r>
              <a:rPr lang="de-DE" sz="2800" dirty="0" err="1" smtClean="0"/>
              <a:t>integrity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object</a:t>
            </a:r>
            <a:r>
              <a:rPr lang="de-DE" sz="2800" dirty="0" smtClean="0"/>
              <a:t>, </a:t>
            </a:r>
          </a:p>
          <a:p>
            <a:r>
              <a:rPr lang="de-DE" sz="2800" dirty="0" err="1" smtClean="0"/>
              <a:t>Semantic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Pass Action </a:t>
            </a:r>
            <a:r>
              <a:rPr lang="de-DE" sz="2800" dirty="0" err="1" smtClean="0"/>
              <a:t>to</a:t>
            </a:r>
            <a:r>
              <a:rPr lang="de-DE" sz="2800" dirty="0" smtClean="0"/>
              <a:t> Dispatcher</a:t>
            </a:r>
            <a:endParaRPr lang="de-DE" sz="2800" dirty="0">
              <a:solidFill>
                <a:srgbClr val="2196F3"/>
              </a:solidFill>
            </a:endParaRP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ACTION </a:t>
            </a:r>
            <a:r>
              <a:rPr lang="de-DE" dirty="0" err="1" smtClean="0"/>
              <a:t>and</a:t>
            </a:r>
            <a:r>
              <a:rPr lang="de-DE" dirty="0" smtClean="0"/>
              <a:t> ACTIONCREATOR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965199"/>
            <a:ext cx="2579311" cy="54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0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i="1" dirty="0" smtClean="0"/>
              <a:t>Pure </a:t>
            </a:r>
            <a:r>
              <a:rPr lang="de-DE" sz="2800" i="1" dirty="0" err="1" smtClean="0"/>
              <a:t>technical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,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business</a:t>
            </a:r>
            <a:r>
              <a:rPr lang="de-DE" sz="2800" dirty="0" smtClean="0"/>
              <a:t> </a:t>
            </a:r>
            <a:r>
              <a:rPr lang="de-DE" sz="2800" dirty="0" err="1" smtClean="0"/>
              <a:t>logic</a:t>
            </a:r>
            <a:endParaRPr lang="de-DE" sz="2800" dirty="0" smtClean="0"/>
          </a:p>
          <a:p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Dispatcher in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(singleton)</a:t>
            </a:r>
          </a:p>
          <a:p>
            <a:r>
              <a:rPr lang="de-DE" sz="2800" dirty="0" smtClean="0"/>
              <a:t>Forwards Actions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i="1" dirty="0" smtClean="0"/>
              <a:t>all</a:t>
            </a:r>
            <a:r>
              <a:rPr lang="de-DE" sz="2800" dirty="0" smtClean="0"/>
              <a:t> registered Stores</a:t>
            </a:r>
          </a:p>
          <a:p>
            <a:r>
              <a:rPr lang="de-DE" sz="2800" dirty="0" smtClean="0"/>
              <a:t>Works </a:t>
            </a:r>
            <a:r>
              <a:rPr lang="de-DE" sz="2800" dirty="0" err="1" smtClean="0"/>
              <a:t>synchronous</a:t>
            </a:r>
            <a:r>
              <a:rPr lang="de-DE" sz="2800" dirty="0" smtClean="0"/>
              <a:t>  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DISPATCHER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5" y="3131530"/>
            <a:ext cx="6661150" cy="33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4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 smtClean="0"/>
              <a:t>Contains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b="1" dirty="0" err="1" smtClean="0"/>
              <a:t>business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logic</a:t>
            </a:r>
            <a:r>
              <a:rPr lang="de-DE" sz="2800" b="1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 </a:t>
            </a:r>
            <a:r>
              <a:rPr lang="de-DE" sz="2800" dirty="0" err="1" smtClean="0"/>
              <a:t>specific</a:t>
            </a:r>
            <a:r>
              <a:rPr lang="de-DE" sz="2800" dirty="0" smtClean="0"/>
              <a:t> </a:t>
            </a:r>
            <a:r>
              <a:rPr lang="de-DE" sz="2800" dirty="0" err="1" smtClean="0"/>
              <a:t>domain</a:t>
            </a:r>
            <a:endParaRPr lang="de-DE" sz="2800" dirty="0" smtClean="0"/>
          </a:p>
          <a:p>
            <a:r>
              <a:rPr lang="de-DE" sz="2800" dirty="0" err="1" smtClean="0"/>
              <a:t>Conntect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central</a:t>
            </a:r>
            <a:r>
              <a:rPr lang="de-DE" sz="2800" dirty="0" smtClean="0"/>
              <a:t> Dispatcher via </a:t>
            </a:r>
            <a:r>
              <a:rPr lang="de-DE" sz="2800" dirty="0" err="1" smtClean="0"/>
              <a:t>callback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endParaRPr lang="de-DE" sz="2800" dirty="0" smtClean="0"/>
          </a:p>
          <a:p>
            <a:r>
              <a:rPr lang="de-DE" sz="2800" dirty="0" err="1" smtClean="0"/>
              <a:t>Process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Actions </a:t>
            </a:r>
            <a:r>
              <a:rPr lang="de-DE" sz="2800" dirty="0" err="1" smtClean="0"/>
              <a:t>they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interessted</a:t>
            </a:r>
            <a:r>
              <a:rPr lang="de-DE" sz="2800" dirty="0" smtClean="0"/>
              <a:t> in (</a:t>
            </a:r>
            <a:r>
              <a:rPr lang="de-DE" sz="2800" dirty="0" err="1" smtClean="0"/>
              <a:t>eg</a:t>
            </a:r>
            <a:r>
              <a:rPr lang="de-DE" sz="2800" dirty="0" smtClean="0"/>
              <a:t> </a:t>
            </a:r>
            <a:r>
              <a:rPr lang="de-DE" sz="2800" dirty="0" err="1" smtClean="0"/>
              <a:t>filter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type)</a:t>
            </a:r>
          </a:p>
          <a:p>
            <a:r>
              <a:rPr lang="de-DE" sz="2800" dirty="0" err="1" smtClean="0"/>
              <a:t>Emit</a:t>
            </a:r>
            <a:r>
              <a:rPr lang="de-DE" sz="2800" dirty="0" smtClean="0"/>
              <a:t> </a:t>
            </a:r>
            <a:r>
              <a:rPr lang="de-DE" sz="2800" dirty="0" err="1" smtClean="0"/>
              <a:t>events</a:t>
            </a:r>
            <a:r>
              <a:rPr lang="de-DE" sz="2800" dirty="0" smtClean="0"/>
              <a:t> after </a:t>
            </a:r>
            <a:r>
              <a:rPr lang="de-DE" sz="2800" dirty="0" err="1" smtClean="0"/>
              <a:t>changing</a:t>
            </a:r>
            <a:r>
              <a:rPr lang="de-DE" sz="2800" dirty="0" smtClean="0"/>
              <a:t> </a:t>
            </a:r>
            <a:r>
              <a:rPr lang="de-DE" sz="2800" dirty="0" err="1" smtClean="0"/>
              <a:t>model</a:t>
            </a:r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  <a:p>
            <a:pPr marL="457200" lvl="1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STORE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581399"/>
            <a:ext cx="7391400" cy="28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6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733256"/>
            <a:ext cx="8512232" cy="90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 smtClean="0"/>
              <a:t>Very</a:t>
            </a:r>
            <a:r>
              <a:rPr lang="de-DE" b="1" dirty="0" smtClean="0"/>
              <a:t> flexible</a:t>
            </a:r>
            <a:r>
              <a:rPr lang="de-DE" b="1" dirty="0"/>
              <a:t> </a:t>
            </a:r>
            <a:r>
              <a:rPr lang="de-DE" b="1" dirty="0" err="1" smtClean="0"/>
              <a:t>scenarios</a:t>
            </a:r>
            <a:r>
              <a:rPr lang="de-DE" b="1" dirty="0" smtClean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EXAMPLES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53100"/>
            <a:ext cx="8812959" cy="30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8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...Action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dispatched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stores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...A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listen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stores</a:t>
            </a:r>
            <a:r>
              <a:rPr lang="de-DE" dirty="0" smtClean="0"/>
              <a:t>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1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2" y="1371600"/>
            <a:ext cx="8435794" cy="37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9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WHY FLUX?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background</a:t>
            </a:r>
            <a:r>
              <a:rPr lang="de-DE" sz="2000" dirty="0" smtClean="0"/>
              <a:t> </a:t>
            </a:r>
            <a:r>
              <a:rPr lang="de-DE" sz="2000" dirty="0" err="1" smtClean="0"/>
              <a:t>first</a:t>
            </a:r>
            <a:r>
              <a:rPr lang="de-DE" sz="2000" dirty="0" smtClean="0"/>
              <a:t>...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1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...</a:t>
            </a:r>
            <a:r>
              <a:rPr lang="de-DE" dirty="0" err="1" smtClean="0"/>
              <a:t>Multipe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listen </a:t>
            </a:r>
            <a:r>
              <a:rPr lang="de-DE" dirty="0" err="1" smtClean="0"/>
              <a:t>to</a:t>
            </a:r>
            <a:r>
              <a:rPr lang="de-DE" dirty="0" smtClean="0"/>
              <a:t> same </a:t>
            </a:r>
            <a:r>
              <a:rPr lang="de-DE" dirty="0" err="1" smtClean="0"/>
              <a:t>store</a:t>
            </a:r>
            <a:r>
              <a:rPr lang="de-DE" dirty="0" smtClean="0"/>
              <a:t>, </a:t>
            </a:r>
            <a:r>
              <a:rPr lang="de-DE" dirty="0" err="1" smtClean="0"/>
              <a:t>working</a:t>
            </a:r>
            <a:r>
              <a:rPr lang="de-DE" dirty="0" smtClean="0"/>
              <a:t> on same </a:t>
            </a:r>
            <a:r>
              <a:rPr lang="de-DE" dirty="0" err="1" smtClean="0"/>
              <a:t>domain</a:t>
            </a:r>
            <a:r>
              <a:rPr lang="de-DE" dirty="0" smtClean="0"/>
              <a:t> „</a:t>
            </a:r>
            <a:r>
              <a:rPr lang="de-DE" dirty="0" err="1" smtClean="0"/>
              <a:t>model</a:t>
            </a:r>
            <a:r>
              <a:rPr lang="de-DE" dirty="0" smtClean="0"/>
              <a:t>“...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2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84" y="1124744"/>
            <a:ext cx="8532440" cy="27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9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...“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“ (e.g.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trigger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r>
              <a:rPr lang="de-DE" dirty="0" smtClean="0"/>
              <a:t>Flow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3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79793"/>
            <a:ext cx="7416824" cy="42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9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 err="1" smtClean="0"/>
              <a:t>Useful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when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working</a:t>
            </a:r>
            <a:r>
              <a:rPr lang="de-DE" sz="2800" b="1" dirty="0" smtClean="0"/>
              <a:t> on same </a:t>
            </a:r>
            <a:r>
              <a:rPr lang="de-DE" sz="2800" b="1" dirty="0" err="1" smtClean="0"/>
              <a:t>model</a:t>
            </a:r>
            <a:endParaRPr lang="de-DE" sz="2800" b="1" dirty="0" smtClean="0"/>
          </a:p>
          <a:p>
            <a:pPr marL="0" indent="0">
              <a:buNone/>
            </a:pP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err="1" smtClean="0"/>
              <a:t>Defined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flow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data</a:t>
            </a:r>
            <a:endParaRPr lang="de-DE" sz="2800" b="1" dirty="0" smtClean="0"/>
          </a:p>
          <a:p>
            <a:r>
              <a:rPr lang="de-DE" sz="2800" dirty="0" smtClean="0"/>
              <a:t>Easy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track</a:t>
            </a:r>
            <a:endParaRPr lang="de-DE" sz="2800" dirty="0" smtClean="0"/>
          </a:p>
          <a:p>
            <a:r>
              <a:rPr lang="de-DE" sz="2800" dirty="0" err="1" smtClean="0"/>
              <a:t>Recordable</a:t>
            </a: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/>
              <a:t>Lots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new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vocabular</a:t>
            </a:r>
            <a:endParaRPr lang="de-DE" sz="2800" b="1" dirty="0" smtClean="0"/>
          </a:p>
          <a:p>
            <a:r>
              <a:rPr lang="de-DE" sz="2800" dirty="0" err="1" smtClean="0"/>
              <a:t>eg</a:t>
            </a:r>
            <a:r>
              <a:rPr lang="de-DE" sz="2800" dirty="0" smtClean="0"/>
              <a:t>: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shape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Store</a:t>
            </a:r>
            <a:r>
              <a:rPr lang="de-DE" sz="2800" dirty="0" smtClean="0"/>
              <a:t>?</a:t>
            </a:r>
          </a:p>
          <a:p>
            <a:endParaRPr lang="de-DE" sz="2800" dirty="0" smtClean="0"/>
          </a:p>
          <a:p>
            <a:pPr marL="0" indent="0">
              <a:buNone/>
            </a:pPr>
            <a:r>
              <a:rPr lang="de-DE" sz="2800" b="1" dirty="0" err="1" smtClean="0"/>
              <a:t>Many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implemenations</a:t>
            </a:r>
            <a:endParaRPr lang="de-DE" sz="2800" b="1" dirty="0" smtClean="0"/>
          </a:p>
          <a:p>
            <a:r>
              <a:rPr lang="de-DE" sz="2800" dirty="0" err="1" smtClean="0"/>
              <a:t>No</a:t>
            </a:r>
            <a:r>
              <a:rPr lang="de-DE" sz="2800" dirty="0" smtClean="0"/>
              <a:t> „</a:t>
            </a:r>
            <a:r>
              <a:rPr lang="de-DE" sz="2800" dirty="0" err="1" smtClean="0"/>
              <a:t>standard</a:t>
            </a:r>
            <a:r>
              <a:rPr lang="de-DE" sz="2800" dirty="0" smtClean="0"/>
              <a:t>“ </a:t>
            </a:r>
            <a:r>
              <a:rPr lang="de-DE" sz="2800" dirty="0" err="1" smtClean="0"/>
              <a:t>implementation</a:t>
            </a:r>
            <a:endParaRPr lang="de-DE" sz="2800" dirty="0" smtClean="0"/>
          </a:p>
          <a:p>
            <a:endParaRPr lang="de-DE" sz="28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SUMMARY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78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THANK YOU!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Slides</a:t>
            </a:r>
            <a:r>
              <a:rPr lang="de-DE" sz="2000" dirty="0" smtClean="0"/>
              <a:t>:</a:t>
            </a:r>
          </a:p>
          <a:p>
            <a:r>
              <a:rPr lang="de-DE" sz="2000" dirty="0" err="1" smtClean="0"/>
              <a:t>tbd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5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499992" y="1041400"/>
            <a:ext cx="4328124" cy="5084763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Communication</a:t>
            </a:r>
          </a:p>
          <a:p>
            <a:r>
              <a:rPr lang="de-DE" dirty="0" smtClean="0"/>
              <a:t>Down via </a:t>
            </a:r>
            <a:r>
              <a:rPr lang="de-DE" dirty="0" err="1" smtClean="0"/>
              <a:t>properties</a:t>
            </a:r>
            <a:endParaRPr lang="de-DE" dirty="0" smtClean="0"/>
          </a:p>
          <a:p>
            <a:r>
              <a:rPr lang="de-DE" dirty="0" err="1" smtClean="0"/>
              <a:t>Up</a:t>
            </a:r>
            <a:r>
              <a:rPr lang="de-DE" dirty="0" smtClean="0"/>
              <a:t> via </a:t>
            </a:r>
            <a:r>
              <a:rPr lang="de-DE" dirty="0" err="1" smtClean="0"/>
              <a:t>callbacks</a:t>
            </a:r>
            <a:endParaRPr lang="de-DE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Top-level </a:t>
            </a:r>
            <a:r>
              <a:rPr lang="de-DE" b="1" dirty="0" err="1" smtClean="0"/>
              <a:t>component</a:t>
            </a:r>
            <a:endParaRPr lang="de-DE" b="1" dirty="0" smtClean="0"/>
          </a:p>
          <a:p>
            <a:r>
              <a:rPr lang="de-DE" dirty="0" smtClean="0"/>
              <a:t>Works on </a:t>
            </a:r>
            <a:r>
              <a:rPr lang="de-DE" b="1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whatever</a:t>
            </a:r>
            <a:r>
              <a:rPr lang="de-DE" dirty="0" smtClean="0"/>
              <a:t> a ‚</a:t>
            </a:r>
            <a:r>
              <a:rPr lang="de-DE" dirty="0" err="1" smtClean="0"/>
              <a:t>model</a:t>
            </a:r>
            <a:r>
              <a:rPr lang="de-DE" dirty="0" smtClean="0"/>
              <a:t>‘ </a:t>
            </a:r>
            <a:r>
              <a:rPr lang="de-DE" dirty="0" err="1" smtClean="0"/>
              <a:t>is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SINGLE COMPONENT HIERARCHIE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18213"/>
            <a:ext cx="311534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589240"/>
            <a:ext cx="8512232" cy="9361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i="1" dirty="0" err="1" smtClean="0"/>
              <a:t>Isolated</a:t>
            </a:r>
            <a:r>
              <a:rPr lang="de-DE" b="1" dirty="0" smtClean="0"/>
              <a:t> Models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i="1" dirty="0" err="1" smtClean="0"/>
              <a:t>independent</a:t>
            </a:r>
            <a:r>
              <a:rPr lang="de-DE" b="1" dirty="0" smtClean="0"/>
              <a:t> </a:t>
            </a:r>
            <a:r>
              <a:rPr lang="de-DE" b="1" dirty="0" err="1" smtClean="0"/>
              <a:t>component</a:t>
            </a:r>
            <a:r>
              <a:rPr lang="de-DE" b="1" dirty="0" smtClean="0"/>
              <a:t> </a:t>
            </a:r>
            <a:r>
              <a:rPr lang="de-DE" b="1" dirty="0" err="1" smtClean="0"/>
              <a:t>trees</a:t>
            </a:r>
            <a:endParaRPr lang="de-DE" b="1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(</a:t>
            </a:r>
            <a:r>
              <a:rPr lang="de-DE" dirty="0" err="1" smtClean="0"/>
              <a:t>tree</a:t>
            </a:r>
            <a:r>
              <a:rPr lang="de-DE" dirty="0" smtClean="0"/>
              <a:t>) </a:t>
            </a:r>
            <a:r>
              <a:rPr lang="de-DE" dirty="0" err="1" smtClean="0"/>
              <a:t>works</a:t>
            </a:r>
            <a:r>
              <a:rPr lang="de-DE" dirty="0" smtClean="0"/>
              <a:t> on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 smtClean="0"/>
              <a:t>Peaceful</a:t>
            </a:r>
            <a:r>
              <a:rPr lang="de-DE" dirty="0" smtClean="0"/>
              <a:t> </a:t>
            </a:r>
            <a:r>
              <a:rPr lang="de-DE" dirty="0" err="1" smtClean="0"/>
              <a:t>co-exsitence</a:t>
            </a:r>
            <a:r>
              <a:rPr lang="de-DE" dirty="0" smtClean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52736"/>
            <a:ext cx="2952328" cy="444392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052736"/>
            <a:ext cx="2746591" cy="4443922"/>
          </a:xfrm>
          <a:prstGeom prst="rect">
            <a:avLst/>
          </a:prstGeom>
        </p:spPr>
      </p:pic>
      <p:cxnSp>
        <p:nvCxnSpPr>
          <p:cNvPr id="12" name="Gerade Verbindung 11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9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589240"/>
            <a:ext cx="8512232" cy="956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1" i="1" dirty="0" err="1" smtClean="0"/>
              <a:t>Shared</a:t>
            </a:r>
            <a:r>
              <a:rPr lang="de-DE" sz="1600" b="1" dirty="0" smtClean="0"/>
              <a:t> Model </a:t>
            </a:r>
            <a:r>
              <a:rPr lang="de-DE" sz="1600" b="1" dirty="0" err="1" smtClean="0"/>
              <a:t>with</a:t>
            </a:r>
            <a:r>
              <a:rPr lang="de-DE" sz="1600" b="1" dirty="0" smtClean="0"/>
              <a:t> </a:t>
            </a:r>
            <a:r>
              <a:rPr lang="de-DE" sz="1600" b="1" i="1" dirty="0" err="1" smtClean="0"/>
              <a:t>independent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component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trees</a:t>
            </a:r>
            <a:endParaRPr lang="de-DE" sz="1600" b="1" dirty="0" smtClean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component</a:t>
            </a:r>
            <a:r>
              <a:rPr lang="de-DE" sz="1600" dirty="0" smtClean="0"/>
              <a:t> (</a:t>
            </a:r>
            <a:r>
              <a:rPr lang="de-DE" sz="1600" dirty="0" err="1" smtClean="0"/>
              <a:t>tree</a:t>
            </a:r>
            <a:r>
              <a:rPr lang="de-DE" sz="1600" dirty="0" smtClean="0"/>
              <a:t>) </a:t>
            </a:r>
            <a:r>
              <a:rPr lang="de-DE" sz="1600" dirty="0" err="1" smtClean="0"/>
              <a:t>works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b="1" dirty="0" smtClean="0"/>
              <a:t>same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r>
              <a:rPr lang="de-DE" sz="1600" dirty="0" smtClean="0"/>
              <a:t>Can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confusing</a:t>
            </a:r>
            <a:r>
              <a:rPr lang="de-DE" sz="1600" dirty="0" smtClean="0"/>
              <a:t>: </a:t>
            </a:r>
            <a:r>
              <a:rPr lang="de-DE" sz="1600" dirty="0" err="1" smtClean="0"/>
              <a:t>who‘s</a:t>
            </a:r>
            <a:r>
              <a:rPr lang="de-DE" sz="1600" dirty="0" smtClean="0"/>
              <a:t> </a:t>
            </a:r>
            <a:r>
              <a:rPr lang="de-DE" sz="1600" dirty="0" err="1" smtClean="0"/>
              <a:t>taking</a:t>
            </a:r>
            <a:r>
              <a:rPr lang="de-DE" sz="1600" dirty="0" smtClean="0"/>
              <a:t> </a:t>
            </a:r>
            <a:r>
              <a:rPr lang="de-DE" sz="1600" dirty="0" err="1" smtClean="0"/>
              <a:t>responsibility</a:t>
            </a:r>
            <a:r>
              <a:rPr lang="de-DE" sz="1600" dirty="0" smtClean="0"/>
              <a:t>? C</a:t>
            </a:r>
            <a:r>
              <a:rPr lang="de-DE" sz="1600" dirty="0"/>
              <a:t>an </a:t>
            </a:r>
            <a:r>
              <a:rPr lang="de-DE" sz="1600" dirty="0" err="1"/>
              <a:t>lead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back </a:t>
            </a:r>
            <a:r>
              <a:rPr lang="de-DE" sz="1600" dirty="0" err="1" smtClean="0"/>
              <a:t>loops</a:t>
            </a:r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(II)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2695156" cy="401187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5" y="1484784"/>
            <a:ext cx="2746591" cy="4011874"/>
          </a:xfrm>
          <a:prstGeom prst="rect">
            <a:avLst/>
          </a:prstGeom>
        </p:spPr>
      </p:pic>
      <p:cxnSp>
        <p:nvCxnSpPr>
          <p:cNvPr id="13" name="Gerade Verbindung 12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955044"/>
            <a:ext cx="556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FLUX</a:t>
            </a:r>
            <a:endParaRPr lang="de-DE" sz="36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 smtClean="0"/>
              <a:t>„</a:t>
            </a:r>
            <a:r>
              <a:rPr lang="de-DE" sz="2800" b="1" dirty="0" err="1" smtClean="0"/>
              <a:t>Application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architecture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for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building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user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interfaces</a:t>
            </a:r>
            <a:r>
              <a:rPr lang="de-DE" sz="2800" b="1" dirty="0" smtClean="0"/>
              <a:t>“</a:t>
            </a:r>
          </a:p>
          <a:p>
            <a:r>
              <a:rPr lang="de-DE" sz="2800" dirty="0" smtClean="0"/>
              <a:t>http</a:t>
            </a:r>
            <a:r>
              <a:rPr lang="de-DE" sz="2800" dirty="0"/>
              <a:t>://</a:t>
            </a:r>
            <a:r>
              <a:rPr lang="de-DE" sz="2800" dirty="0" err="1"/>
              <a:t>facebook.github.io</a:t>
            </a:r>
            <a:r>
              <a:rPr lang="de-DE" sz="2800" dirty="0"/>
              <a:t>/</a:t>
            </a:r>
            <a:r>
              <a:rPr lang="de-DE" sz="2800" dirty="0" err="1"/>
              <a:t>flux</a:t>
            </a:r>
            <a:r>
              <a:rPr lang="de-DE" sz="2800" dirty="0"/>
              <a:t>/</a:t>
            </a:r>
          </a:p>
          <a:p>
            <a:r>
              <a:rPr lang="de-DE" sz="2800" dirty="0" smtClean="0"/>
              <a:t>Design </a:t>
            </a:r>
            <a:r>
              <a:rPr lang="de-DE" sz="2800" dirty="0" err="1" smtClean="0"/>
              <a:t>pattern</a:t>
            </a:r>
            <a:r>
              <a:rPr lang="de-DE" sz="2800" dirty="0" smtClean="0"/>
              <a:t>, not a </a:t>
            </a:r>
            <a:r>
              <a:rPr lang="de-DE" sz="2800" dirty="0" err="1" smtClean="0"/>
              <a:t>framework</a:t>
            </a:r>
            <a:endParaRPr lang="de-DE" sz="2800" dirty="0" smtClean="0"/>
          </a:p>
          <a:p>
            <a:r>
              <a:rPr lang="de-DE" sz="2800" dirty="0" err="1" smtClean="0"/>
              <a:t>Various</a:t>
            </a:r>
            <a:r>
              <a:rPr lang="de-DE" sz="2800" dirty="0" smtClean="0"/>
              <a:t> implementations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interpretations</a:t>
            </a:r>
            <a:endParaRPr lang="de-DE" sz="2800" dirty="0" smtClean="0"/>
          </a:p>
          <a:p>
            <a:r>
              <a:rPr lang="de-DE" sz="2800" dirty="0" smtClean="0"/>
              <a:t>Not </a:t>
            </a:r>
            <a:r>
              <a:rPr lang="de-DE" sz="2800" dirty="0" err="1" smtClean="0"/>
              <a:t>tied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React</a:t>
            </a:r>
            <a:endParaRPr lang="de-DE" sz="2800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Introduces</a:t>
            </a:r>
            <a:r>
              <a:rPr lang="de-DE" b="1" dirty="0" smtClean="0"/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unidirectional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data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flow</a:t>
            </a:r>
            <a:endParaRPr lang="de-DE" b="1" dirty="0">
              <a:solidFill>
                <a:srgbClr val="3F51B5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91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3F51B5"/>
                </a:solidFill>
              </a:rPr>
              <a:t>Component</a:t>
            </a:r>
            <a:r>
              <a:rPr lang="de-DE" sz="3000" b="1" dirty="0" smtClean="0"/>
              <a:t> </a:t>
            </a:r>
            <a:r>
              <a:rPr lang="de-DE" sz="3000" b="1" dirty="0" err="1" smtClean="0"/>
              <a:t>triggers</a:t>
            </a:r>
            <a:r>
              <a:rPr lang="de-DE" sz="3000" b="1" dirty="0" smtClean="0"/>
              <a:t> an </a:t>
            </a:r>
            <a:r>
              <a:rPr lang="de-DE" sz="3000" b="1" dirty="0" smtClean="0">
                <a:solidFill>
                  <a:srgbClr val="E84528"/>
                </a:solidFill>
              </a:rPr>
              <a:t>Action </a:t>
            </a:r>
            <a:r>
              <a:rPr lang="de-DE" sz="3000" b="1" dirty="0" err="1" smtClean="0"/>
              <a:t>using</a:t>
            </a:r>
            <a:r>
              <a:rPr lang="de-DE" sz="3000" b="1" dirty="0" smtClean="0"/>
              <a:t> an </a:t>
            </a:r>
            <a:r>
              <a:rPr lang="de-DE" sz="3000" b="1" dirty="0" err="1" smtClean="0">
                <a:solidFill>
                  <a:srgbClr val="E84528"/>
                </a:solidFill>
              </a:rPr>
              <a:t>ActionCreator</a:t>
            </a:r>
            <a:endParaRPr lang="de-DE" sz="3000" b="1" dirty="0" smtClean="0">
              <a:solidFill>
                <a:srgbClr val="E84528"/>
              </a:solidFill>
            </a:endParaRPr>
          </a:p>
          <a:p>
            <a:pPr marL="0" indent="0">
              <a:buNone/>
            </a:pPr>
            <a:endParaRPr lang="de-D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051720" y="5085184"/>
            <a:ext cx="5040560" cy="1030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={()=&gt; {	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UserActionCreators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 /&gt;</a:t>
            </a:r>
          </a:p>
          <a:p>
            <a:pPr algn="ctr"/>
            <a:endParaRPr lang="de-DE" dirty="0">
              <a:solidFill>
                <a:srgbClr val="4E4D4D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176" y="1052736"/>
            <a:ext cx="4741232" cy="16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1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E84528"/>
                </a:solidFill>
              </a:rPr>
              <a:t>ActionCreator</a:t>
            </a:r>
            <a:r>
              <a:rPr lang="de-DE" sz="3000" b="1" dirty="0" smtClean="0">
                <a:solidFill>
                  <a:srgbClr val="E84528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sends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smtClean="0">
                <a:solidFill>
                  <a:srgbClr val="E84528"/>
                </a:solidFill>
              </a:rPr>
              <a:t>Action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to</a:t>
            </a:r>
            <a:r>
              <a:rPr lang="de-DE" sz="3000" b="1" dirty="0" smtClean="0">
                <a:solidFill>
                  <a:srgbClr val="4E4D4D"/>
                </a:solidFill>
              </a:rPr>
              <a:t> Central Dispatcher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- 2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195736" y="4725144"/>
            <a:ext cx="4752528" cy="1840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Dispatcher.dispatch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type: ‘USER_ADD_ACTION‘,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078441" y="6190693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UserActionsCreator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56" y="1059951"/>
            <a:ext cx="7834852" cy="16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8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Macintosh PowerPoint</Application>
  <PresentationFormat>Bildschirmpräsentation (4:3)</PresentationFormat>
  <Paragraphs>153</Paragraphs>
  <Slides>23</Slides>
  <Notes>23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Office-Design</vt:lpstr>
      <vt:lpstr>REACT MEETUP HAMBURG</vt:lpstr>
      <vt:lpstr>REACT MEETUP HAMBURG</vt:lpstr>
      <vt:lpstr>SINGLE COMPONENT HIERARCHIE</vt:lpstr>
      <vt:lpstr>MULTIPLE COMPONENT HIERARCHIES (I)</vt:lpstr>
      <vt:lpstr>MULTIPLE COMPONENT HIERARCHIES (II)</vt:lpstr>
      <vt:lpstr>REACT MEETUP HAMBURG</vt:lpstr>
      <vt:lpstr>FLUX</vt:lpstr>
      <vt:lpstr>UNI-DIRECTIONAL DATA FLOW - 1</vt:lpstr>
      <vt:lpstr>UNI-DIRECTIONAL DATA FLOW - 2</vt:lpstr>
      <vt:lpstr>UNI-DIRECTIONAL DATA FLOW - 3</vt:lpstr>
      <vt:lpstr>UNI-DIRECTIONAL DATA FLOW - 4</vt:lpstr>
      <vt:lpstr>UNI-DIRECTIONAL DATA FLOW - 5</vt:lpstr>
      <vt:lpstr>FLUX ELEMENTS IN DETAILS</vt:lpstr>
      <vt:lpstr>COMPONENT</vt:lpstr>
      <vt:lpstr>ACTION and ACTIONCREATOR</vt:lpstr>
      <vt:lpstr>DISPATCHER</vt:lpstr>
      <vt:lpstr>STORE</vt:lpstr>
      <vt:lpstr>UNI-DIRECTIONAL DATA FLOW - EXAMPLES</vt:lpstr>
      <vt:lpstr>UNI-DIRECTIONAL DATA FLOW - EXAMPLE 1</vt:lpstr>
      <vt:lpstr>UNI-DIRECTIONAL DATA FLOW - EXAMPLE 2</vt:lpstr>
      <vt:lpstr>UNI-DIRECTIONAL DATA FLOW - EXAMPLE 3</vt:lpstr>
      <vt:lpstr>SUMMARY</vt:lpstr>
      <vt:lpstr>REACT MEETUP HAMBURG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Werden Sie Git Experte! - WJax Workshop</dc:title>
  <dc:subject>Git Workshop WJax 2014</dc:subject>
  <dc:creator>René Preißel, Nils Hartmann</dc:creator>
  <cp:keywords>Git, WJax, Workshop</cp:keywords>
  <dc:description/>
  <cp:lastModifiedBy>Nils Hartmann</cp:lastModifiedBy>
  <cp:revision>559</cp:revision>
  <cp:lastPrinted>2014-10-26T13:13:16Z</cp:lastPrinted>
  <dcterms:created xsi:type="dcterms:W3CDTF">2015-04-15T05:28:32Z</dcterms:created>
  <dcterms:modified xsi:type="dcterms:W3CDTF">2015-08-18T21:01:19Z</dcterms:modified>
  <cp:category/>
</cp:coreProperties>
</file>