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355" r:id="rId3"/>
    <p:sldId id="349" r:id="rId4"/>
    <p:sldId id="350" r:id="rId5"/>
    <p:sldId id="351" r:id="rId6"/>
    <p:sldId id="354" r:id="rId7"/>
    <p:sldId id="352" r:id="rId8"/>
    <p:sldId id="353" r:id="rId9"/>
    <p:sldId id="360" r:id="rId10"/>
    <p:sldId id="361" r:id="rId11"/>
    <p:sldId id="362" r:id="rId12"/>
    <p:sldId id="363" r:id="rId13"/>
    <p:sldId id="356" r:id="rId14"/>
    <p:sldId id="364" r:id="rId15"/>
    <p:sldId id="366" r:id="rId16"/>
    <p:sldId id="365" r:id="rId17"/>
    <p:sldId id="367" r:id="rId18"/>
    <p:sldId id="368" r:id="rId19"/>
    <p:sldId id="357" r:id="rId20"/>
    <p:sldId id="359" r:id="rId2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4D4D4D"/>
    <a:srgbClr val="009587"/>
    <a:srgbClr val="2196F3"/>
    <a:srgbClr val="438ECC"/>
    <a:srgbClr val="2095F2"/>
    <a:srgbClr val="AB51A8"/>
    <a:srgbClr val="00BBD3"/>
    <a:srgbClr val="84A4C1"/>
    <a:srgbClr val="EFEFEE"/>
    <a:srgbClr val="ED6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8884" autoAdjust="0"/>
  </p:normalViewPr>
  <p:slideViewPr>
    <p:cSldViewPr snapToObjects="1">
      <p:cViewPr>
        <p:scale>
          <a:sx n="130" d="100"/>
          <a:sy n="130" d="100"/>
        </p:scale>
        <p:origin x="-1552" y="-1088"/>
      </p:cViewPr>
      <p:guideLst>
        <p:guide orient="horz" pos="330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7446-253D-9247-BD46-8A12B019035C}" type="datetimeFigureOut">
              <a:rPr lang="de-DE" smtClean="0"/>
              <a:pPr/>
              <a:t>17.08.15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0E18-8E45-A047-8044-333E78887F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3069-EAFB-4145-8E4B-04F54E649D99}" type="datetimeFigureOut">
              <a:rPr lang="de-DE" smtClean="0"/>
              <a:pPr/>
              <a:t>17.08.15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C1AA-0751-8243-836D-342D444A69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4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339928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597352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  <a:effectLst>
            <a:outerShdw blurRad="50800" dist="38100" dir="5400000" sx="101000" sy="101000" rotWithShape="0">
              <a:srgbClr val="000000">
                <a:alpha val="2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1259632" y="234910"/>
            <a:ext cx="7208444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438ECC"/>
                </a:solidFill>
              </a:defRPr>
            </a:lvl1pPr>
          </a:lstStyle>
          <a:p>
            <a:r>
              <a:rPr lang="de-DE" dirty="0" smtClean="0"/>
              <a:t>ÜBUNGSFOLIE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84A4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b="0" dirty="0" smtClean="0">
                <a:solidFill>
                  <a:srgbClr val="BDBABA"/>
                </a:solidFill>
              </a:rPr>
              <a:t>RENÉ PREISSEL, NILS HARTMANN | JAX 24. APRIL</a:t>
            </a:r>
            <a:r>
              <a:rPr lang="de-DE" sz="1600" b="0" baseline="0" dirty="0" smtClean="0">
                <a:solidFill>
                  <a:srgbClr val="BDBABA"/>
                </a:solidFill>
              </a:rPr>
              <a:t> </a:t>
            </a:r>
            <a:r>
              <a:rPr lang="de-DE" sz="1600" b="0" dirty="0" smtClean="0">
                <a:solidFill>
                  <a:srgbClr val="BDBABA"/>
                </a:solidFill>
              </a:rPr>
              <a:t>2015</a:t>
            </a:r>
            <a:endParaRPr lang="de-DE" sz="1600" b="0" dirty="0">
              <a:solidFill>
                <a:srgbClr val="BDBABA"/>
              </a:solidFill>
            </a:endParaRPr>
          </a:p>
        </p:txBody>
      </p:sp>
      <p:pic>
        <p:nvPicPr>
          <p:cNvPr id="2" name="Bild 1" descr="Unbenannt-2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" y="6525856"/>
            <a:ext cx="282007" cy="282007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159" y="179237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F05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4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 INTRODUCTION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Nils </a:t>
            </a:r>
            <a:r>
              <a:rPr lang="de-DE" sz="2000" dirty="0" smtClean="0"/>
              <a:t>Hartmann </a:t>
            </a:r>
            <a:r>
              <a:rPr lang="de-DE" sz="2000" dirty="0" smtClean="0"/>
              <a:t>(</a:t>
            </a:r>
            <a:r>
              <a:rPr lang="de-DE" sz="2000" dirty="0" err="1" smtClean="0"/>
              <a:t>nils</a:t>
            </a:r>
            <a:r>
              <a:rPr lang="de-DE" sz="2000" dirty="0" err="1" smtClean="0">
                <a:solidFill>
                  <a:srgbClr val="84A4C1"/>
                </a:solidFill>
              </a:rPr>
              <a:t>@nilshartmann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...Action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dispatched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...A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r>
              <a:rPr lang="de-DE" dirty="0" smtClean="0"/>
              <a:t>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EXAMPE 1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2" y="1371600"/>
            <a:ext cx="8435794" cy="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</a:t>
            </a:r>
            <a:r>
              <a:rPr lang="de-DE" dirty="0" err="1" smtClean="0"/>
              <a:t>Multipe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same </a:t>
            </a:r>
            <a:r>
              <a:rPr lang="de-DE" dirty="0" err="1" smtClean="0"/>
              <a:t>store</a:t>
            </a:r>
            <a:r>
              <a:rPr lang="de-DE" dirty="0" smtClean="0"/>
              <a:t>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2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1124744"/>
            <a:ext cx="8532440" cy="27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2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5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err="1" smtClean="0"/>
              <a:t>Component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triggers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action</a:t>
            </a:r>
            <a:endParaRPr lang="de-DE" sz="2800" b="1" dirty="0"/>
          </a:p>
          <a:p>
            <a:pPr marL="0" indent="0">
              <a:buNone/>
            </a:pPr>
            <a:r>
              <a:rPr lang="de-DE" sz="2800" b="1" dirty="0" err="1" smtClean="0"/>
              <a:t>passed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to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dispatcher</a:t>
            </a:r>
            <a:r>
              <a:rPr lang="de-DE" sz="2800" b="1" dirty="0" smtClean="0"/>
              <a:t> </a:t>
            </a:r>
          </a:p>
          <a:p>
            <a:pPr marL="0" indent="0">
              <a:buNone/>
            </a:pPr>
            <a:r>
              <a:rPr lang="de-DE" sz="2800" b="1" dirty="0" smtClean="0"/>
              <a:t>Dispatcher </a:t>
            </a:r>
            <a:r>
              <a:rPr lang="de-DE" sz="2800" b="1" dirty="0" err="1" smtClean="0"/>
              <a:t>dispatches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to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store</a:t>
            </a: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smtClean="0"/>
              <a:t>Store </a:t>
            </a:r>
            <a:r>
              <a:rPr lang="de-DE" sz="2800" b="1" dirty="0" err="1" smtClean="0"/>
              <a:t>selectes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action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is</a:t>
            </a:r>
            <a:r>
              <a:rPr lang="de-DE" sz="2800" b="1" dirty="0" smtClean="0"/>
              <a:t> relevant </a:t>
            </a:r>
            <a:r>
              <a:rPr lang="de-DE" sz="2800" b="1" dirty="0" err="1" smtClean="0"/>
              <a:t>or</a:t>
            </a:r>
            <a:r>
              <a:rPr lang="de-DE" sz="2800" b="1" dirty="0" smtClean="0"/>
              <a:t> not </a:t>
            </a:r>
            <a:r>
              <a:rPr lang="de-DE" sz="2800" b="1" dirty="0" err="1" smtClean="0"/>
              <a:t>and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executes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business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action</a:t>
            </a:r>
            <a:r>
              <a:rPr lang="de-DE" sz="2800" b="1" dirty="0" smtClean="0"/>
              <a:t>, </a:t>
            </a:r>
            <a:r>
              <a:rPr lang="de-DE" sz="2800" b="1" dirty="0" err="1" smtClean="0"/>
              <a:t>emits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change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event</a:t>
            </a: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err="1" smtClean="0"/>
              <a:t>Component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listens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to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store</a:t>
            </a:r>
            <a:endParaRPr lang="de-DE" sz="2800" b="1" dirty="0" smtClean="0"/>
          </a:p>
          <a:p>
            <a:pPr marL="0" indent="0">
              <a:buNone/>
            </a:pPr>
            <a:endParaRPr lang="de-DE" sz="2800" dirty="0" smtClean="0"/>
          </a:p>
          <a:p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Durchlauf - 1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75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i="1" dirty="0" smtClean="0"/>
              <a:t>Note: different implementations </a:t>
            </a:r>
            <a:r>
              <a:rPr lang="de-DE" sz="2800" b="1" i="1" dirty="0" err="1" smtClean="0"/>
              <a:t>interpret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differently</a:t>
            </a:r>
            <a:endParaRPr lang="de-DE" sz="2800" b="1" i="1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 ELEMENTS IN 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800" b="1" dirty="0" smtClean="0"/>
              <a:t>„Regular“ </a:t>
            </a:r>
            <a:r>
              <a:rPr lang="de-DE" sz="2800" b="1" dirty="0" err="1" smtClean="0"/>
              <a:t>React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Triggers an </a:t>
            </a:r>
            <a:r>
              <a:rPr lang="de-DE" sz="2800" dirty="0" err="1" smtClean="0"/>
              <a:t>action</a:t>
            </a:r>
            <a:r>
              <a:rPr lang="de-DE" sz="2800" dirty="0" smtClean="0"/>
              <a:t>, e.g. on </a:t>
            </a:r>
            <a:r>
              <a:rPr lang="de-DE" sz="2800" dirty="0" err="1" smtClean="0"/>
              <a:t>user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interaction</a:t>
            </a:r>
            <a:r>
              <a:rPr lang="de-DE" sz="2800" dirty="0" smtClean="0"/>
              <a:t> </a:t>
            </a:r>
          </a:p>
          <a:p>
            <a:r>
              <a:rPr lang="de-DE" sz="2800" dirty="0" err="1" smtClean="0"/>
              <a:t>Creates</a:t>
            </a:r>
            <a:r>
              <a:rPr lang="de-DE" sz="2800" dirty="0" smtClean="0"/>
              <a:t> an </a:t>
            </a:r>
            <a:r>
              <a:rPr lang="de-DE" sz="2800" dirty="0" smtClean="0">
                <a:solidFill>
                  <a:srgbClr val="2196F3"/>
                </a:solidFill>
              </a:rPr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 an </a:t>
            </a:r>
            <a:r>
              <a:rPr lang="de-DE" sz="2800" dirty="0" err="1" smtClean="0">
                <a:solidFill>
                  <a:srgbClr val="2196F3"/>
                </a:solidFill>
              </a:rPr>
              <a:t>ActionCreator</a:t>
            </a:r>
            <a:endParaRPr lang="de-DE" sz="2800" dirty="0" smtClean="0">
              <a:solidFill>
                <a:srgbClr val="2196F3"/>
              </a:solidFill>
            </a:endParaRPr>
          </a:p>
          <a:p>
            <a:pPr marL="0" indent="0">
              <a:buNone/>
            </a:pPr>
            <a:r>
              <a:rPr lang="de-DE" sz="2800" b="1" dirty="0" smtClean="0"/>
              <a:t>Action</a:t>
            </a:r>
          </a:p>
          <a:p>
            <a:r>
              <a:rPr lang="de-DE" sz="2800" dirty="0" err="1" smtClean="0"/>
              <a:t>Contains</a:t>
            </a:r>
            <a:r>
              <a:rPr lang="de-DE" sz="2800" dirty="0" smtClean="0"/>
              <a:t> an </a:t>
            </a:r>
            <a:r>
              <a:rPr lang="de-DE" sz="2800" dirty="0" err="1" smtClean="0"/>
              <a:t>id</a:t>
            </a:r>
            <a:r>
              <a:rPr lang="de-DE" sz="2800" dirty="0"/>
              <a:t> </a:t>
            </a:r>
            <a:r>
              <a:rPr lang="de-DE" sz="2800" dirty="0" err="1" smtClean="0"/>
              <a:t>identifiy</a:t>
            </a:r>
            <a:r>
              <a:rPr lang="de-DE" sz="2800" dirty="0" smtClean="0"/>
              <a:t> „type“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endParaRPr lang="de-DE" sz="2800" dirty="0" smtClean="0"/>
          </a:p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happend</a:t>
            </a:r>
          </a:p>
          <a:p>
            <a:r>
              <a:rPr lang="de-DE" sz="2800" dirty="0" smtClean="0"/>
              <a:t>Explizit 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err="1" smtClean="0"/>
              <a:t>ActionCreator</a:t>
            </a:r>
            <a:endParaRPr lang="de-DE" sz="2800" dirty="0" smtClean="0"/>
          </a:p>
          <a:p>
            <a:r>
              <a:rPr lang="de-DE" sz="2800" dirty="0" smtClean="0"/>
              <a:t>Factory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2196F3"/>
                </a:solidFill>
              </a:rPr>
              <a:t>Actions</a:t>
            </a:r>
          </a:p>
          <a:p>
            <a:r>
              <a:rPr lang="de-DE" sz="2800" dirty="0" err="1" smtClean="0"/>
              <a:t>Ensures</a:t>
            </a:r>
            <a:r>
              <a:rPr lang="de-DE" sz="2800" dirty="0" smtClean="0"/>
              <a:t> </a:t>
            </a:r>
            <a:r>
              <a:rPr lang="de-DE" sz="2800" dirty="0" err="1" smtClean="0"/>
              <a:t>integrity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object</a:t>
            </a:r>
            <a:r>
              <a:rPr lang="de-DE" sz="2800" dirty="0" smtClean="0"/>
              <a:t>, </a:t>
            </a:r>
            <a:r>
              <a:rPr lang="de-DE" sz="2800" dirty="0" err="1" smtClean="0"/>
              <a:t>add</a:t>
            </a:r>
            <a:r>
              <a:rPr lang="de-DE" sz="2800" dirty="0" smtClean="0"/>
              <a:t> Action-</a:t>
            </a:r>
            <a:r>
              <a:rPr lang="de-DE" sz="2800" dirty="0" err="1" smtClean="0"/>
              <a:t>Id</a:t>
            </a:r>
            <a:endParaRPr lang="de-DE" sz="2800" dirty="0" smtClean="0"/>
          </a:p>
          <a:p>
            <a:r>
              <a:rPr lang="de-DE" sz="2800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(</a:t>
            </a:r>
            <a:r>
              <a:rPr lang="de-DE" sz="2800" dirty="0" err="1" smtClean="0">
                <a:latin typeface="Courier New"/>
                <a:cs typeface="Courier New"/>
              </a:rPr>
              <a:t>addContact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Pass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2196F3"/>
                </a:solidFill>
              </a:rPr>
              <a:t>Dispatcher</a:t>
            </a: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 - TRIGGERING AN 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1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Forwards Actions </a:t>
            </a:r>
            <a:r>
              <a:rPr lang="de-DE" sz="2800" dirty="0" err="1" smtClean="0"/>
              <a:t>to</a:t>
            </a:r>
            <a:r>
              <a:rPr lang="de-DE" sz="2800" dirty="0" smtClean="0"/>
              <a:t> all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2196F3"/>
                </a:solidFill>
              </a:rPr>
              <a:t>Stores</a:t>
            </a:r>
          </a:p>
          <a:p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Dispatcher in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(singleton)</a:t>
            </a:r>
          </a:p>
          <a:p>
            <a:r>
              <a:rPr lang="de-DE" sz="2800" dirty="0" smtClean="0"/>
              <a:t>Stores </a:t>
            </a:r>
            <a:r>
              <a:rPr lang="de-DE" sz="2800" dirty="0" err="1" smtClean="0"/>
              <a:t>register</a:t>
            </a:r>
            <a:r>
              <a:rPr lang="de-DE" sz="2800" dirty="0" smtClean="0"/>
              <a:t> </a:t>
            </a:r>
            <a:r>
              <a:rPr lang="de-DE" sz="2800" dirty="0" err="1" smtClean="0"/>
              <a:t>themself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a Callback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</a:t>
            </a:r>
            <a:r>
              <a:rPr lang="de-DE" sz="2800" dirty="0" err="1" smtClean="0"/>
              <a:t>dispatcher</a:t>
            </a:r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DISPATCHER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84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logic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specific</a:t>
            </a:r>
            <a:r>
              <a:rPr lang="de-DE" sz="2800" dirty="0" smtClean="0"/>
              <a:t> </a:t>
            </a:r>
            <a:r>
              <a:rPr lang="de-DE" sz="2800" dirty="0" err="1" smtClean="0"/>
              <a:t>domain</a:t>
            </a:r>
            <a:endParaRPr lang="de-DE" sz="2800" dirty="0" smtClean="0"/>
          </a:p>
          <a:p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need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tight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exactly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object</a:t>
            </a:r>
            <a:endParaRPr lang="de-DE" sz="2800" dirty="0" smtClean="0"/>
          </a:p>
          <a:p>
            <a:r>
              <a:rPr lang="de-DE" sz="2800" dirty="0" err="1" smtClean="0"/>
              <a:t>Conntect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dispatcher</a:t>
            </a:r>
            <a:r>
              <a:rPr lang="de-DE" sz="2800" dirty="0" smtClean="0"/>
              <a:t> via </a:t>
            </a:r>
            <a:r>
              <a:rPr lang="de-DE" sz="2800" dirty="0" err="1" smtClean="0"/>
              <a:t>callback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endParaRPr lang="de-DE" sz="2800" dirty="0" smtClean="0"/>
          </a:p>
          <a:p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interessted</a:t>
            </a:r>
            <a:r>
              <a:rPr lang="de-DE" sz="2800" dirty="0" smtClean="0"/>
              <a:t> in</a:t>
            </a:r>
          </a:p>
          <a:p>
            <a:r>
              <a:rPr lang="de-DE" sz="2800" dirty="0" err="1" smtClean="0"/>
              <a:t>Emit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r>
              <a:rPr lang="de-DE" sz="2800" dirty="0" smtClean="0"/>
              <a:t> after </a:t>
            </a:r>
            <a:r>
              <a:rPr lang="de-DE" sz="2800" dirty="0" err="1" smtClean="0"/>
              <a:t>changing</a:t>
            </a:r>
            <a:r>
              <a:rPr lang="de-DE" sz="2800" dirty="0" smtClean="0"/>
              <a:t> </a:t>
            </a:r>
            <a:r>
              <a:rPr lang="de-DE" sz="2800" dirty="0" err="1" smtClean="0"/>
              <a:t>their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4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Register </a:t>
            </a:r>
            <a:r>
              <a:rPr lang="de-DE" sz="2800" dirty="0" err="1" smtClean="0"/>
              <a:t>itself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relevant </a:t>
            </a:r>
            <a:r>
              <a:rPr lang="de-DE" sz="2800" dirty="0" err="1" smtClean="0"/>
              <a:t>stores</a:t>
            </a:r>
            <a:endParaRPr lang="de-DE" sz="2800" dirty="0" smtClean="0"/>
          </a:p>
          <a:p>
            <a:r>
              <a:rPr lang="de-DE" sz="2800" dirty="0" err="1"/>
              <a:t>Receive</a:t>
            </a:r>
            <a:r>
              <a:rPr lang="de-DE" sz="2800" dirty="0"/>
              <a:t> </a:t>
            </a:r>
            <a:r>
              <a:rPr lang="de-DE" sz="2800" dirty="0" err="1"/>
              <a:t>events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stores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update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state</a:t>
            </a:r>
            <a:r>
              <a:rPr lang="de-DE" sz="2800" dirty="0"/>
              <a:t> </a:t>
            </a:r>
            <a:r>
              <a:rPr lang="de-DE" sz="2800" dirty="0" err="1"/>
              <a:t>accordingly</a:t>
            </a:r>
            <a:endParaRPr lang="de-DE" sz="2800" dirty="0"/>
          </a:p>
          <a:p>
            <a:r>
              <a:rPr lang="de-DE" sz="2800" dirty="0" err="1"/>
              <a:t>forward</a:t>
            </a:r>
            <a:r>
              <a:rPr lang="de-DE" sz="2800" dirty="0"/>
              <a:t> </a:t>
            </a:r>
            <a:r>
              <a:rPr lang="de-DE" sz="2800" dirty="0" err="1"/>
              <a:t>state</a:t>
            </a:r>
            <a:r>
              <a:rPr lang="de-DE" sz="2800" dirty="0"/>
              <a:t>/</a:t>
            </a:r>
            <a:r>
              <a:rPr lang="de-DE" sz="2800" dirty="0" err="1"/>
              <a:t>properties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child</a:t>
            </a:r>
            <a:r>
              <a:rPr lang="de-DE" sz="2800" dirty="0"/>
              <a:t> </a:t>
            </a:r>
            <a:r>
              <a:rPr lang="de-DE" sz="2800" dirty="0" err="1"/>
              <a:t>components</a:t>
            </a:r>
            <a:endParaRPr lang="de-DE" sz="2800" dirty="0"/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>
                <a:solidFill>
                  <a:srgbClr val="2196F3"/>
                </a:solidFill>
              </a:rPr>
              <a:t>Controller </a:t>
            </a:r>
            <a:r>
              <a:rPr lang="de-DE" sz="2800" b="1" dirty="0" err="1" smtClean="0">
                <a:solidFill>
                  <a:srgbClr val="2196F3"/>
                </a:solidFill>
              </a:rPr>
              <a:t>components</a:t>
            </a:r>
            <a:endParaRPr lang="de-DE" sz="2800" b="1" dirty="0">
              <a:solidFill>
                <a:srgbClr val="2196F3"/>
              </a:solidFill>
            </a:endParaRPr>
          </a:p>
          <a:p>
            <a:r>
              <a:rPr lang="de-DE" sz="2800" b="1" dirty="0" err="1" smtClean="0"/>
              <a:t>Only</a:t>
            </a:r>
            <a:r>
              <a:rPr lang="de-DE" sz="2800" b="1" dirty="0" smtClean="0"/>
              <a:t> top-level </a:t>
            </a:r>
            <a:r>
              <a:rPr lang="de-DE" sz="2800" b="1" dirty="0" err="1" smtClean="0"/>
              <a:t>components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should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interact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with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stores</a:t>
            </a:r>
            <a:endParaRPr lang="de-DE" sz="2800" b="1" dirty="0" smtClean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 - REACTING TO STORE 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79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Controller Components</a:t>
            </a:r>
          </a:p>
          <a:p>
            <a:r>
              <a:rPr lang="de-DE" sz="2800" dirty="0" smtClean="0"/>
              <a:t>(</a:t>
            </a:r>
            <a:r>
              <a:rPr lang="de-DE" sz="2800" dirty="0" err="1" smtClean="0"/>
              <a:t>Only</a:t>
            </a:r>
            <a:r>
              <a:rPr lang="de-DE" sz="2800" dirty="0" smtClean="0"/>
              <a:t>) Top-level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connected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stores</a:t>
            </a:r>
            <a:endParaRPr lang="de-DE" sz="2800" dirty="0" smtClean="0"/>
          </a:p>
          <a:p>
            <a:r>
              <a:rPr lang="de-DE" sz="2800" dirty="0" smtClean="0"/>
              <a:t>Pass down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stores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children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Action </a:t>
            </a:r>
            <a:r>
              <a:rPr lang="de-DE" sz="2800" b="1" dirty="0" err="1" smtClean="0"/>
              <a:t>creators</a:t>
            </a:r>
            <a:endParaRPr lang="de-DE" sz="2800" b="1" dirty="0" smtClean="0"/>
          </a:p>
          <a:p>
            <a:r>
              <a:rPr lang="de-DE" sz="2800" dirty="0" smtClean="0"/>
              <a:t>Factory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actions</a:t>
            </a:r>
            <a:endParaRPr lang="de-DE" sz="2800" dirty="0" smtClean="0"/>
          </a:p>
          <a:p>
            <a:r>
              <a:rPr lang="de-DE" sz="2800" dirty="0" err="1" smtClean="0"/>
              <a:t>Make</a:t>
            </a:r>
            <a:r>
              <a:rPr lang="de-DE" sz="2800" dirty="0" smtClean="0"/>
              <a:t> </a:t>
            </a:r>
            <a:r>
              <a:rPr lang="de-DE" sz="2800" dirty="0" err="1" smtClean="0"/>
              <a:t>sure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 smtClean="0"/>
              <a:t>appropriate</a:t>
            </a:r>
            <a:r>
              <a:rPr lang="de-DE" sz="2800" dirty="0" smtClean="0"/>
              <a:t> </a:t>
            </a:r>
            <a:r>
              <a:rPr lang="de-DE" sz="2800" dirty="0" err="1" smtClean="0"/>
              <a:t>format</a:t>
            </a:r>
            <a:endParaRPr lang="de-DE" sz="2800" dirty="0"/>
          </a:p>
          <a:p>
            <a:r>
              <a:rPr lang="de-DE" sz="2800" dirty="0" smtClean="0"/>
              <a:t>Can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used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add</a:t>
            </a:r>
            <a:r>
              <a:rPr lang="de-DE" sz="2800" dirty="0" smtClean="0"/>
              <a:t> ACTION_ID </a:t>
            </a:r>
          </a:p>
          <a:p>
            <a:r>
              <a:rPr lang="de-DE" sz="2800" dirty="0" smtClean="0"/>
              <a:t>Pass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dispatcher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More </a:t>
            </a:r>
            <a:r>
              <a:rPr lang="de-DE" dirty="0" err="1" smtClean="0"/>
              <a:t>Flux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9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WHY FLUX?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background</a:t>
            </a:r>
            <a:r>
              <a:rPr lang="de-DE" sz="2000" dirty="0" smtClean="0"/>
              <a:t> </a:t>
            </a:r>
            <a:r>
              <a:rPr lang="de-DE" sz="2000" dirty="0" err="1" smtClean="0"/>
              <a:t>first</a:t>
            </a:r>
            <a:r>
              <a:rPr lang="de-DE" sz="2000" dirty="0" smtClean="0"/>
              <a:t>...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1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smtClean="0"/>
              <a:t>Lots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vocabular</a:t>
            </a:r>
            <a:endParaRPr lang="de-DE" sz="2800" b="1" dirty="0" smtClean="0"/>
          </a:p>
          <a:p>
            <a:r>
              <a:rPr lang="de-DE" sz="2800" dirty="0" err="1" smtClean="0"/>
              <a:t>eg</a:t>
            </a:r>
            <a:r>
              <a:rPr lang="de-DE" sz="2800" dirty="0" smtClean="0"/>
              <a:t>: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shape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Store?</a:t>
            </a:r>
          </a:p>
          <a:p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499992" y="1041400"/>
            <a:ext cx="4328124" cy="50847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Communication</a:t>
            </a:r>
          </a:p>
          <a:p>
            <a:r>
              <a:rPr lang="de-DE" dirty="0" smtClean="0"/>
              <a:t>Down via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via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Top-level </a:t>
            </a:r>
            <a:r>
              <a:rPr lang="de-DE" b="1" dirty="0" err="1" smtClean="0"/>
              <a:t>component</a:t>
            </a:r>
            <a:endParaRPr lang="de-DE" b="1" dirty="0" smtClean="0"/>
          </a:p>
          <a:p>
            <a:r>
              <a:rPr lang="de-DE" dirty="0" smtClean="0"/>
              <a:t>Works on </a:t>
            </a:r>
            <a:r>
              <a:rPr lang="de-DE" b="1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whatever</a:t>
            </a:r>
            <a:r>
              <a:rPr lang="de-DE" dirty="0" smtClean="0"/>
              <a:t> a ‚</a:t>
            </a:r>
            <a:r>
              <a:rPr lang="de-DE" dirty="0" err="1" smtClean="0"/>
              <a:t>model</a:t>
            </a:r>
            <a:r>
              <a:rPr lang="de-DE" dirty="0" smtClean="0"/>
              <a:t>‘ </a:t>
            </a:r>
            <a:r>
              <a:rPr lang="de-DE" dirty="0" err="1" smtClean="0"/>
              <a:t>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SINGLE COMPONENT HIERARCHIE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18213"/>
            <a:ext cx="311534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361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i="1" dirty="0" err="1" smtClean="0"/>
              <a:t>Isolated</a:t>
            </a:r>
            <a:r>
              <a:rPr lang="de-DE" b="1" dirty="0" smtClean="0"/>
              <a:t> Models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i="1" dirty="0" err="1" smtClean="0"/>
              <a:t>independent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(</a:t>
            </a:r>
            <a:r>
              <a:rPr lang="de-DE" dirty="0" err="1" smtClean="0"/>
              <a:t>tree</a:t>
            </a:r>
            <a:r>
              <a:rPr lang="de-DE" dirty="0" smtClean="0"/>
              <a:t>) </a:t>
            </a:r>
            <a:r>
              <a:rPr lang="de-DE" dirty="0" err="1" smtClean="0"/>
              <a:t>works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Peaceful</a:t>
            </a:r>
            <a:r>
              <a:rPr lang="de-DE" dirty="0" smtClean="0"/>
              <a:t> </a:t>
            </a:r>
            <a:r>
              <a:rPr lang="de-DE" dirty="0" err="1" smtClean="0"/>
              <a:t>co-exsitence</a:t>
            </a:r>
            <a:r>
              <a:rPr lang="de-DE" dirty="0" smtClean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2952328" cy="444392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52736"/>
            <a:ext cx="2746591" cy="4443922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56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i="1" dirty="0" err="1" smtClean="0"/>
              <a:t>Shared</a:t>
            </a:r>
            <a:r>
              <a:rPr lang="de-DE" sz="1600" b="1" dirty="0" smtClean="0"/>
              <a:t> Model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independent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component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trees</a:t>
            </a:r>
            <a:endParaRPr lang="de-DE" sz="1600" b="1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component</a:t>
            </a:r>
            <a:r>
              <a:rPr lang="de-DE" sz="1600" dirty="0" smtClean="0"/>
              <a:t> (</a:t>
            </a:r>
            <a:r>
              <a:rPr lang="de-DE" sz="1600" dirty="0" err="1" smtClean="0"/>
              <a:t>tree</a:t>
            </a:r>
            <a:r>
              <a:rPr lang="de-DE" sz="1600" dirty="0" smtClean="0"/>
              <a:t>) </a:t>
            </a:r>
            <a:r>
              <a:rPr lang="de-DE" sz="1600" dirty="0" err="1" smtClean="0"/>
              <a:t>works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b="1" dirty="0" smtClean="0"/>
              <a:t>same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r>
              <a:rPr lang="de-DE" sz="1600" dirty="0" smtClean="0"/>
              <a:t>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confusing</a:t>
            </a:r>
            <a:r>
              <a:rPr lang="de-DE" sz="1600" dirty="0" smtClean="0"/>
              <a:t>: </a:t>
            </a:r>
            <a:r>
              <a:rPr lang="de-DE" sz="1600" dirty="0" err="1" smtClean="0"/>
              <a:t>who‘s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? C</a:t>
            </a:r>
            <a:r>
              <a:rPr lang="de-DE" sz="1600" dirty="0"/>
              <a:t>an </a:t>
            </a:r>
            <a:r>
              <a:rPr lang="de-DE" sz="1600" dirty="0" err="1"/>
              <a:t>lead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back </a:t>
            </a:r>
            <a:r>
              <a:rPr lang="de-DE" sz="1600" dirty="0" err="1" smtClean="0"/>
              <a:t>loops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2695156" cy="401187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5" y="1484784"/>
            <a:ext cx="2746591" cy="4011874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55044"/>
            <a:ext cx="556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496658"/>
            <a:ext cx="8512232" cy="9566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Date </a:t>
            </a:r>
            <a:r>
              <a:rPr lang="de-DE" b="1" dirty="0" err="1" smtClean="0"/>
              <a:t>exchange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smtClean="0"/>
              <a:t>Independent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</a:t>
            </a:r>
            <a:r>
              <a:rPr lang="de-DE" dirty="0" err="1" smtClean="0"/>
              <a:t>wants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(III)</a:t>
            </a:r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691680" y="1700808"/>
            <a:ext cx="47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NOTWENDIG???</a:t>
            </a:r>
          </a:p>
          <a:p>
            <a:r>
              <a:rPr lang="de-DE" dirty="0" smtClean="0"/>
              <a:t>Im Prinzip eine Abwandlung von der Folie davor:</a:t>
            </a:r>
          </a:p>
        </p:txBody>
      </p:sp>
    </p:spTree>
    <p:extLst>
      <p:ext uri="{BB962C8B-B14F-4D97-AF65-F5344CB8AC3E}">
        <p14:creationId xmlns:p14="http://schemas.microsoft.com/office/powerpoint/2010/main" val="282921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</a:t>
            </a:r>
            <a:endParaRPr lang="de-DE" sz="36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„</a:t>
            </a:r>
            <a:r>
              <a:rPr lang="de-DE" sz="2800" b="1" dirty="0" err="1" smtClean="0"/>
              <a:t>Application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architecture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building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user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interfaces</a:t>
            </a:r>
            <a:r>
              <a:rPr lang="de-DE" sz="2800" b="1" dirty="0" smtClean="0"/>
              <a:t>“</a:t>
            </a:r>
          </a:p>
          <a:p>
            <a:r>
              <a:rPr lang="de-DE" sz="2800" dirty="0" smtClean="0"/>
              <a:t>http</a:t>
            </a:r>
            <a:r>
              <a:rPr lang="de-DE" sz="2800" dirty="0"/>
              <a:t>://</a:t>
            </a:r>
            <a:r>
              <a:rPr lang="de-DE" sz="2800" dirty="0" err="1"/>
              <a:t>facebook.github.io</a:t>
            </a:r>
            <a:r>
              <a:rPr lang="de-DE" sz="2800" dirty="0"/>
              <a:t>/</a:t>
            </a:r>
            <a:r>
              <a:rPr lang="de-DE" sz="2800" dirty="0" err="1"/>
              <a:t>flux</a:t>
            </a:r>
            <a:r>
              <a:rPr lang="de-DE" sz="2800" dirty="0"/>
              <a:t>/</a:t>
            </a:r>
          </a:p>
          <a:p>
            <a:r>
              <a:rPr lang="de-DE" sz="2800" dirty="0" smtClean="0"/>
              <a:t>Design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, not a </a:t>
            </a:r>
            <a:r>
              <a:rPr lang="de-DE" sz="2800" dirty="0" err="1" smtClean="0"/>
              <a:t>framework</a:t>
            </a:r>
            <a:endParaRPr lang="de-DE" sz="2800" dirty="0" smtClean="0"/>
          </a:p>
          <a:p>
            <a:r>
              <a:rPr lang="de-DE" sz="2800" dirty="0" err="1" smtClean="0"/>
              <a:t>Various</a:t>
            </a:r>
            <a:r>
              <a:rPr lang="de-DE" sz="2800" dirty="0" smtClean="0"/>
              <a:t> implementations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interpretations</a:t>
            </a:r>
            <a:endParaRPr lang="de-DE" sz="2800" dirty="0" smtClean="0"/>
          </a:p>
          <a:p>
            <a:r>
              <a:rPr lang="de-DE" sz="2800" dirty="0" smtClean="0"/>
              <a:t>Not </a:t>
            </a:r>
            <a:r>
              <a:rPr lang="de-DE" sz="2800" dirty="0" err="1" smtClean="0"/>
              <a:t>tied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React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Introduces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2196F3"/>
                </a:solidFill>
              </a:rPr>
              <a:t>unidirectional</a:t>
            </a:r>
            <a:r>
              <a:rPr lang="de-DE" b="1" dirty="0" smtClean="0">
                <a:solidFill>
                  <a:srgbClr val="2196F3"/>
                </a:solidFill>
              </a:rPr>
              <a:t> </a:t>
            </a:r>
            <a:r>
              <a:rPr lang="de-DE" b="1" dirty="0" err="1" smtClean="0">
                <a:solidFill>
                  <a:srgbClr val="2196F3"/>
                </a:solidFill>
              </a:rPr>
              <a:t>data</a:t>
            </a:r>
            <a:r>
              <a:rPr lang="de-DE" b="1" dirty="0" smtClean="0">
                <a:solidFill>
                  <a:srgbClr val="2196F3"/>
                </a:solidFill>
              </a:rPr>
              <a:t> </a:t>
            </a:r>
            <a:r>
              <a:rPr lang="de-DE" b="1" dirty="0" err="1" smtClean="0">
                <a:solidFill>
                  <a:srgbClr val="2196F3"/>
                </a:solidFill>
              </a:rPr>
              <a:t>flow</a:t>
            </a:r>
            <a:endParaRPr lang="de-DE" b="1" dirty="0">
              <a:solidFill>
                <a:srgbClr val="2196F3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91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733256"/>
            <a:ext cx="8512232" cy="904611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Data „</a:t>
            </a:r>
            <a:r>
              <a:rPr lang="de-DE" dirty="0" err="1" smtClean="0"/>
              <a:t>flows</a:t>
            </a:r>
            <a:r>
              <a:rPr lang="de-DE" dirty="0" smtClean="0"/>
              <a:t>“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flexible...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53100"/>
            <a:ext cx="8812959" cy="30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5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Macintosh PowerPoint</Application>
  <PresentationFormat>Bildschirmpräsentation (4:3)</PresentationFormat>
  <Paragraphs>121</Paragraphs>
  <Slides>20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REACT MEETUP HAMBURG</vt:lpstr>
      <vt:lpstr>REACT MEETUP HAMBURG</vt:lpstr>
      <vt:lpstr>SINGLE COMPONENT HIERARCHIE</vt:lpstr>
      <vt:lpstr>MULTIPLE COMPONENT HIERARCHIES (I)</vt:lpstr>
      <vt:lpstr>MULTIPLE COMPONENT HIERARCHIES (II)</vt:lpstr>
      <vt:lpstr>MULTIPLE COMPONENT HIERARCHIES (III)</vt:lpstr>
      <vt:lpstr>REACT MEETUP HAMBURG</vt:lpstr>
      <vt:lpstr>FLUX</vt:lpstr>
      <vt:lpstr>UNI-DIRECTIONAL DATA FLOW</vt:lpstr>
      <vt:lpstr>UNI-DIRECTIONAL DATA FLOW - EXAMPE 1</vt:lpstr>
      <vt:lpstr>UNI-DIRECTIONAL DATA FLOW - EXAMPLE 2</vt:lpstr>
      <vt:lpstr>UNI-DIRECTIONAL DATA FLOW - EXAMPLE 3</vt:lpstr>
      <vt:lpstr>Durchlauf - 1</vt:lpstr>
      <vt:lpstr>FLUX ELEMENTS IN DETAILS</vt:lpstr>
      <vt:lpstr>COMPONENT - TRIGGERING AN ACTION</vt:lpstr>
      <vt:lpstr>DISPATCHER</vt:lpstr>
      <vt:lpstr>STORE</vt:lpstr>
      <vt:lpstr>COMPONENT - REACTING TO STORE CHANGE</vt:lpstr>
      <vt:lpstr>More Flux...</vt:lpstr>
      <vt:lpstr>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Werden Sie Git Experte! - WJax Workshop</dc:title>
  <dc:subject>Git Workshop WJax 2014</dc:subject>
  <dc:creator>René Preißel, Nils Hartmann</dc:creator>
  <cp:keywords>Git, WJax, Workshop</cp:keywords>
  <dc:description/>
  <cp:lastModifiedBy>Nils Hartmann</cp:lastModifiedBy>
  <cp:revision>522</cp:revision>
  <cp:lastPrinted>2014-10-26T13:13:16Z</cp:lastPrinted>
  <dcterms:created xsi:type="dcterms:W3CDTF">2015-04-15T05:28:32Z</dcterms:created>
  <dcterms:modified xsi:type="dcterms:W3CDTF">2015-08-17T21:05:12Z</dcterms:modified>
  <cp:category/>
</cp:coreProperties>
</file>