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355" r:id="rId3"/>
    <p:sldId id="349" r:id="rId4"/>
    <p:sldId id="350" r:id="rId5"/>
    <p:sldId id="351" r:id="rId6"/>
    <p:sldId id="354" r:id="rId7"/>
    <p:sldId id="352" r:id="rId8"/>
    <p:sldId id="353" r:id="rId9"/>
    <p:sldId id="369" r:id="rId10"/>
    <p:sldId id="374" r:id="rId11"/>
    <p:sldId id="375" r:id="rId12"/>
    <p:sldId id="376" r:id="rId13"/>
    <p:sldId id="377" r:id="rId14"/>
    <p:sldId id="364" r:id="rId15"/>
    <p:sldId id="366" r:id="rId16"/>
    <p:sldId id="378" r:id="rId17"/>
    <p:sldId id="365" r:id="rId18"/>
    <p:sldId id="367" r:id="rId19"/>
    <p:sldId id="373" r:id="rId20"/>
    <p:sldId id="370" r:id="rId21"/>
    <p:sldId id="371" r:id="rId22"/>
    <p:sldId id="372" r:id="rId23"/>
    <p:sldId id="379" r:id="rId24"/>
    <p:sldId id="359" r:id="rId25"/>
    <p:sldId id="380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00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D57"/>
    <a:srgbClr val="4E4D4D"/>
    <a:srgbClr val="E84528"/>
    <a:srgbClr val="4D4D4D"/>
    <a:srgbClr val="3F51B5"/>
    <a:srgbClr val="009587"/>
    <a:srgbClr val="2196F3"/>
    <a:srgbClr val="438ECC"/>
    <a:srgbClr val="2095F2"/>
    <a:srgbClr val="AB5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8884" autoAdjust="0"/>
  </p:normalViewPr>
  <p:slideViewPr>
    <p:cSldViewPr snapToGrid="0">
      <p:cViewPr>
        <p:scale>
          <a:sx n="100" d="100"/>
          <a:sy n="100" d="100"/>
        </p:scale>
        <p:origin x="-2416" y="-1368"/>
      </p:cViewPr>
      <p:guideLst>
        <p:guide orient="horz" pos="330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7446-253D-9247-BD46-8A12B019035C}" type="datetimeFigureOut">
              <a:rPr lang="de-DE" smtClean="0"/>
              <a:pPr/>
              <a:t>18.08.15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0E18-8E45-A047-8044-333E78887F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3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3069-EAFB-4145-8E4B-04F54E649D99}" type="datetimeFigureOut">
              <a:rPr lang="de-DE" smtClean="0"/>
              <a:pPr/>
              <a:t>18.08.15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C1AA-0751-8243-836D-342D444A69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94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339928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597352"/>
            <a:ext cx="8512232" cy="17160"/>
          </a:xfrm>
          <a:prstGeom prst="line">
            <a:avLst/>
          </a:prstGeom>
          <a:ln w="63500">
            <a:solidFill>
              <a:srgbClr val="E1A2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Normal ohne 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596467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 OHNE FUSSZEILE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  <a:effectLst>
            <a:outerShdw blurRad="50800" dist="38100" dir="5400000" sx="101000" sy="101000" rotWithShape="0">
              <a:srgbClr val="000000">
                <a:alpha val="21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084763"/>
          </a:xfrm>
        </p:spPr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1259632" y="234910"/>
            <a:ext cx="7208444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438ECC"/>
                </a:solidFill>
              </a:defRPr>
            </a:lvl1pPr>
          </a:lstStyle>
          <a:p>
            <a:r>
              <a:rPr lang="de-DE" dirty="0" smtClean="0"/>
              <a:t>ÜBUNGSFOLIE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415390"/>
            <a:ext cx="8512232" cy="17160"/>
          </a:xfrm>
          <a:prstGeom prst="line">
            <a:avLst/>
          </a:prstGeom>
          <a:ln w="63500">
            <a:solidFill>
              <a:srgbClr val="84A4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 userDrawn="1"/>
        </p:nvSpPr>
        <p:spPr>
          <a:xfrm>
            <a:off x="315884" y="6456363"/>
            <a:ext cx="8601132" cy="615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b="0" dirty="0" smtClean="0">
                <a:solidFill>
                  <a:srgbClr val="BDBABA"/>
                </a:solidFill>
              </a:rPr>
              <a:t>RENÉ PREISSEL, NILS HARTMANN | JAX 24. APRIL</a:t>
            </a:r>
            <a:r>
              <a:rPr lang="de-DE" sz="1600" b="0" baseline="0" dirty="0" smtClean="0">
                <a:solidFill>
                  <a:srgbClr val="BDBABA"/>
                </a:solidFill>
              </a:rPr>
              <a:t> </a:t>
            </a:r>
            <a:r>
              <a:rPr lang="de-DE" sz="1600" b="0" dirty="0" smtClean="0">
                <a:solidFill>
                  <a:srgbClr val="BDBABA"/>
                </a:solidFill>
              </a:rPr>
              <a:t>2015</a:t>
            </a:r>
            <a:endParaRPr lang="de-DE" sz="1600" b="0" dirty="0">
              <a:solidFill>
                <a:srgbClr val="BDBABA"/>
              </a:solidFill>
            </a:endParaRPr>
          </a:p>
        </p:txBody>
      </p:sp>
      <p:pic>
        <p:nvPicPr>
          <p:cNvPr id="2" name="Bild 1" descr="Unbenannt-2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4" y="6525856"/>
            <a:ext cx="282007" cy="282007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159" y="179237"/>
            <a:ext cx="83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8586" y="185738"/>
            <a:ext cx="8229600" cy="44612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de-DE" dirty="0" smtClean="0"/>
              <a:t>FOLIE TITEL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F05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4" r:id="rId4"/>
    <p:sldLayoutId id="214748365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 INTRODUCTION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Nils Hartmann (</a:t>
            </a:r>
            <a:r>
              <a:rPr lang="de-DE" sz="2000" dirty="0" err="1" smtClean="0"/>
              <a:t>nils</a:t>
            </a:r>
            <a:r>
              <a:rPr lang="de-DE" sz="2000" dirty="0" err="1" smtClean="0">
                <a:solidFill>
                  <a:srgbClr val="84A4C1"/>
                </a:solidFill>
              </a:rPr>
              <a:t>@nilshartmann</a:t>
            </a:r>
            <a:r>
              <a:rPr lang="de-DE" sz="2000" dirty="0" smtClean="0"/>
              <a:t>)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5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r>
              <a:rPr lang="de-DE" sz="3000" b="1" dirty="0" smtClean="0">
                <a:solidFill>
                  <a:srgbClr val="E84528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sends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to</a:t>
            </a:r>
            <a:r>
              <a:rPr lang="de-DE" sz="3000" b="1" dirty="0" smtClean="0">
                <a:solidFill>
                  <a:srgbClr val="4E4D4D"/>
                </a:solidFill>
              </a:rPr>
              <a:t> Central Dispatcher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- 2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195736" y="4725144"/>
            <a:ext cx="4752528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Dispatcher.dispatch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type: ‘USER_ADD_ACTION‘,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78441" y="619069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UserActionsCreator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6" y="1059951"/>
            <a:ext cx="7834852" cy="1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8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4E4D4D"/>
                </a:solidFill>
              </a:rPr>
              <a:t>Dispatcher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/>
              <a:t>forwards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smtClean="0">
                <a:solidFill>
                  <a:srgbClr val="E84528"/>
                </a:solidFill>
              </a:rPr>
              <a:t>Action </a:t>
            </a:r>
            <a:r>
              <a:rPr lang="de-DE" b="1" dirty="0" err="1" smtClean="0">
                <a:solidFill>
                  <a:srgbClr val="4E4D4D"/>
                </a:solidFill>
              </a:rPr>
              <a:t>to</a:t>
            </a:r>
            <a:r>
              <a:rPr lang="de-DE" b="1" dirty="0" smtClean="0">
                <a:solidFill>
                  <a:srgbClr val="4E4D4D"/>
                </a:solidFill>
              </a:rPr>
              <a:t> </a:t>
            </a:r>
            <a:r>
              <a:rPr lang="de-DE" b="1" dirty="0" smtClean="0">
                <a:solidFill>
                  <a:srgbClr val="089D57"/>
                </a:solidFill>
              </a:rPr>
              <a:t>Store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- 3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063625"/>
            <a:ext cx="7837206" cy="26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756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smtClean="0">
                <a:solidFill>
                  <a:srgbClr val="089D57"/>
                </a:solidFill>
              </a:rPr>
              <a:t>Store</a:t>
            </a:r>
            <a:r>
              <a:rPr lang="de-DE" sz="3000" b="1" dirty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processes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emits</a:t>
            </a:r>
            <a:r>
              <a:rPr lang="de-DE" sz="3000" b="1" dirty="0" smtClean="0">
                <a:solidFill>
                  <a:srgbClr val="4E4D4D"/>
                </a:solidFill>
              </a:rPr>
              <a:t> a </a:t>
            </a:r>
            <a:r>
              <a:rPr lang="de-DE" sz="3000" b="1" dirty="0" err="1" smtClean="0">
                <a:solidFill>
                  <a:srgbClr val="4E4D4D"/>
                </a:solidFill>
              </a:rPr>
              <a:t>change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endParaRPr lang="de-DE" sz="3000" b="1" dirty="0" smtClean="0">
              <a:solidFill>
                <a:srgbClr val="4E4D4D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- 4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439652" y="4848606"/>
            <a:ext cx="6264696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===‘USER_ADD_ACTION‘)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this.users.push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.payload.user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emitStoreChangeEvent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b="1" dirty="0">
              <a:solidFill>
                <a:srgbClr val="089D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11253" y="6372036"/>
            <a:ext cx="1701107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079500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>
                <a:solidFill>
                  <a:srgbClr val="3F51B5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receives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updates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its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state</a:t>
            </a:r>
            <a:endParaRPr lang="de-DE" sz="3000" b="1" dirty="0" smtClean="0">
              <a:solidFill>
                <a:srgbClr val="4E4D4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- 5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56917" y="4946935"/>
            <a:ext cx="5630167" cy="15726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onUserStoreChange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089D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.getAllUsers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079500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i="1" dirty="0" smtClean="0"/>
              <a:t>Note: different implementations </a:t>
            </a:r>
            <a:r>
              <a:rPr lang="de-DE" sz="2800" b="1" i="1" dirty="0" err="1" smtClean="0"/>
              <a:t>interpret</a:t>
            </a:r>
            <a:r>
              <a:rPr lang="de-DE" sz="2800" b="1" i="1" dirty="0" smtClean="0"/>
              <a:t> </a:t>
            </a:r>
            <a:r>
              <a:rPr lang="de-DE" sz="2800" b="1" i="1" dirty="0" err="1" smtClean="0"/>
              <a:t>differently</a:t>
            </a:r>
            <a:endParaRPr lang="de-DE" sz="2800" b="1" i="1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 ELEMENTS IN 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„Regular“ </a:t>
            </a:r>
            <a:r>
              <a:rPr lang="de-DE" sz="2800" b="1" dirty="0" err="1" smtClean="0"/>
              <a:t>React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Triggers an </a:t>
            </a:r>
            <a:r>
              <a:rPr lang="de-DE" sz="2800" dirty="0" err="1" smtClean="0"/>
              <a:t>action</a:t>
            </a:r>
            <a:r>
              <a:rPr lang="de-DE" sz="2800" dirty="0" smtClean="0"/>
              <a:t>, e.g. on </a:t>
            </a:r>
            <a:r>
              <a:rPr lang="de-DE" sz="2800" dirty="0" err="1" smtClean="0"/>
              <a:t>user</a:t>
            </a:r>
            <a:r>
              <a:rPr lang="de-DE" sz="2800" dirty="0" smtClean="0"/>
              <a:t> </a:t>
            </a:r>
            <a:r>
              <a:rPr lang="de-DE" sz="2800" dirty="0" err="1" smtClean="0"/>
              <a:t>interaction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Listens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Stores</a:t>
            </a:r>
          </a:p>
          <a:p>
            <a:r>
              <a:rPr lang="de-DE" sz="2800" dirty="0" err="1" smtClean="0"/>
              <a:t>Derives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</a:t>
            </a:r>
            <a:r>
              <a:rPr lang="de-DE" sz="2800" dirty="0" err="1" smtClean="0"/>
              <a:t>state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Store</a:t>
            </a:r>
          </a:p>
          <a:p>
            <a:pPr lvl="1"/>
            <a:r>
              <a:rPr lang="de-DE" sz="2400" dirty="0" smtClean="0"/>
              <a:t>Update </a:t>
            </a:r>
            <a:r>
              <a:rPr lang="de-DE" sz="2400" dirty="0" err="1" smtClean="0"/>
              <a:t>children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render</a:t>
            </a:r>
            <a:r>
              <a:rPr lang="de-DE" sz="2400" dirty="0" smtClean="0"/>
              <a:t>() </a:t>
            </a:r>
            <a:r>
              <a:rPr lang="de-DE" sz="2400" dirty="0" err="1" smtClean="0"/>
              <a:t>method</a:t>
            </a:r>
            <a:r>
              <a:rPr lang="de-DE" sz="2400" dirty="0" smtClean="0"/>
              <a:t> </a:t>
            </a:r>
          </a:p>
          <a:p>
            <a:pPr marL="0" indent="0">
              <a:buNone/>
            </a:pP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smtClean="0"/>
              <a:t>Controller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Top-level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should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interacting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Flux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588224" y="191683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Grafik: </a:t>
            </a:r>
            <a:r>
              <a:rPr lang="de-DE" dirty="0" err="1" smtClean="0">
                <a:solidFill>
                  <a:srgbClr val="FF0000"/>
                </a:solidFill>
              </a:rPr>
              <a:t>Componente</a:t>
            </a:r>
            <a:r>
              <a:rPr lang="de-DE" dirty="0" smtClean="0">
                <a:solidFill>
                  <a:srgbClr val="FF0000"/>
                </a:solidFill>
              </a:rPr>
              <a:t> verschickt Action und horcht auf Store</a:t>
            </a:r>
          </a:p>
        </p:txBody>
      </p:sp>
    </p:spTree>
    <p:extLst>
      <p:ext uri="{BB962C8B-B14F-4D97-AF65-F5344CB8AC3E}">
        <p14:creationId xmlns:p14="http://schemas.microsoft.com/office/powerpoint/2010/main" val="17721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800" b="1" dirty="0" smtClean="0"/>
              <a:t>Action</a:t>
            </a:r>
          </a:p>
          <a:p>
            <a:r>
              <a:rPr lang="de-DE" sz="2800" dirty="0" err="1" smtClean="0"/>
              <a:t>Represents</a:t>
            </a:r>
            <a:r>
              <a:rPr lang="de-DE" sz="2800" dirty="0" smtClean="0"/>
              <a:t> </a:t>
            </a:r>
            <a:r>
              <a:rPr lang="de-DE" sz="2800" i="1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event</a:t>
            </a:r>
            <a:r>
              <a:rPr lang="de-DE" sz="2800" dirty="0" smtClean="0"/>
              <a:t> happend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app</a:t>
            </a:r>
            <a:endParaRPr lang="de-DE" sz="2800" dirty="0" smtClean="0"/>
          </a:p>
          <a:p>
            <a:r>
              <a:rPr lang="de-DE" sz="2800" dirty="0" err="1" smtClean="0"/>
              <a:t>Has</a:t>
            </a:r>
            <a:r>
              <a:rPr lang="de-DE" sz="2800" dirty="0" smtClean="0"/>
              <a:t> an </a:t>
            </a:r>
            <a:r>
              <a:rPr lang="de-DE" sz="2800" dirty="0" err="1" smtClean="0"/>
              <a:t>identifying</a:t>
            </a:r>
            <a:r>
              <a:rPr lang="de-DE" sz="2800" dirty="0" smtClean="0"/>
              <a:t> „type“ (USER_ADDED)</a:t>
            </a:r>
          </a:p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happend (Name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 smtClean="0"/>
              <a:t>user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Can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triggered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Components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external</a:t>
            </a:r>
            <a:r>
              <a:rPr lang="de-DE" sz="2800" dirty="0" smtClean="0"/>
              <a:t> </a:t>
            </a:r>
            <a:r>
              <a:rPr lang="de-DE" sz="2800" dirty="0" err="1" smtClean="0"/>
              <a:t>events</a:t>
            </a:r>
            <a:endParaRPr lang="de-DE" sz="2800" dirty="0" smtClean="0"/>
          </a:p>
          <a:p>
            <a:pPr lvl="1"/>
            <a:r>
              <a:rPr lang="de-DE" sz="2400" dirty="0" smtClean="0"/>
              <a:t>An </a:t>
            </a:r>
            <a:r>
              <a:rPr lang="de-DE" sz="2400" dirty="0"/>
              <a:t>A</a:t>
            </a:r>
            <a:r>
              <a:rPr lang="de-DE" sz="2400" dirty="0" smtClean="0"/>
              <a:t>ction </a:t>
            </a:r>
            <a:r>
              <a:rPr lang="de-DE" sz="2400" dirty="0" err="1" smtClean="0"/>
              <a:t>cannot</a:t>
            </a:r>
            <a:r>
              <a:rPr lang="de-DE" sz="2400" dirty="0" smtClean="0"/>
              <a:t> </a:t>
            </a:r>
            <a:r>
              <a:rPr lang="de-DE" sz="2400" dirty="0" err="1" smtClean="0"/>
              <a:t>trigger</a:t>
            </a:r>
            <a:r>
              <a:rPr lang="de-DE" sz="2400" dirty="0" smtClean="0"/>
              <a:t> </a:t>
            </a:r>
            <a:r>
              <a:rPr lang="de-DE" sz="2400" dirty="0" err="1" smtClean="0"/>
              <a:t>Another</a:t>
            </a:r>
            <a:r>
              <a:rPr lang="de-DE" sz="2400" dirty="0" smtClean="0"/>
              <a:t> </a:t>
            </a:r>
            <a:r>
              <a:rPr lang="de-DE" sz="2400" dirty="0" err="1" smtClean="0"/>
              <a:t>action</a:t>
            </a:r>
            <a:endParaRPr lang="de-DE" sz="2400" dirty="0" smtClean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b="1" dirty="0" err="1" smtClean="0"/>
              <a:t>ActionCreator</a:t>
            </a:r>
            <a:endParaRPr lang="de-DE" sz="2800" b="1" dirty="0" smtClean="0"/>
          </a:p>
          <a:p>
            <a:r>
              <a:rPr lang="de-DE" sz="2800" dirty="0" smtClean="0"/>
              <a:t>Factory </a:t>
            </a:r>
            <a:r>
              <a:rPr lang="de-DE" sz="2800" dirty="0" err="1" smtClean="0"/>
              <a:t>for</a:t>
            </a:r>
            <a:r>
              <a:rPr lang="de-DE" sz="2800" dirty="0" smtClean="0"/>
              <a:t> Actions</a:t>
            </a:r>
            <a:endParaRPr lang="de-DE" sz="2800" dirty="0" smtClean="0">
              <a:solidFill>
                <a:srgbClr val="2196F3"/>
              </a:solidFill>
            </a:endParaRPr>
          </a:p>
          <a:p>
            <a:r>
              <a:rPr lang="de-DE" sz="2800" dirty="0" err="1" smtClean="0"/>
              <a:t>Ensures</a:t>
            </a:r>
            <a:r>
              <a:rPr lang="de-DE" sz="2800" dirty="0" smtClean="0"/>
              <a:t> </a:t>
            </a:r>
            <a:r>
              <a:rPr lang="de-DE" sz="2800" dirty="0" err="1" smtClean="0"/>
              <a:t>integrity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object</a:t>
            </a:r>
            <a:r>
              <a:rPr lang="de-DE" sz="2800" dirty="0" smtClean="0"/>
              <a:t>, </a:t>
            </a:r>
          </a:p>
          <a:p>
            <a:r>
              <a:rPr lang="de-DE" sz="2800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(</a:t>
            </a:r>
            <a:r>
              <a:rPr lang="de-DE" sz="2800" dirty="0" err="1" smtClean="0">
                <a:latin typeface="Courier New"/>
                <a:cs typeface="Courier New"/>
              </a:rPr>
              <a:t>addUser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Pass Action </a:t>
            </a:r>
            <a:r>
              <a:rPr lang="de-DE" sz="2800" dirty="0" err="1" smtClean="0"/>
              <a:t>to</a:t>
            </a:r>
            <a:r>
              <a:rPr lang="de-DE" sz="2800" dirty="0" smtClean="0"/>
              <a:t> Dispatcher</a:t>
            </a: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ACTION </a:t>
            </a:r>
            <a:r>
              <a:rPr lang="de-DE" dirty="0" err="1" smtClean="0"/>
              <a:t>and</a:t>
            </a:r>
            <a:r>
              <a:rPr lang="de-DE" dirty="0" smtClean="0"/>
              <a:t> ACTIONCREATOR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60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i="1" dirty="0" smtClean="0"/>
              <a:t>Pure </a:t>
            </a:r>
            <a:r>
              <a:rPr lang="de-DE" sz="2800" i="1" dirty="0" err="1" smtClean="0"/>
              <a:t>t</a:t>
            </a:r>
            <a:r>
              <a:rPr lang="de-DE" sz="2800" i="1" dirty="0" err="1" smtClean="0"/>
              <a:t>echnical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,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business</a:t>
            </a:r>
            <a:r>
              <a:rPr lang="de-DE" sz="2800" dirty="0" smtClean="0"/>
              <a:t> </a:t>
            </a:r>
            <a:r>
              <a:rPr lang="de-DE" sz="2800" dirty="0" err="1" smtClean="0"/>
              <a:t>logic</a:t>
            </a:r>
            <a:endParaRPr lang="de-DE" sz="2800" dirty="0" smtClean="0"/>
          </a:p>
          <a:p>
            <a:r>
              <a:rPr lang="de-DE" sz="2800" dirty="0" smtClean="0"/>
              <a:t>Forwards Actions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i="1" dirty="0" smtClean="0"/>
              <a:t>all</a:t>
            </a:r>
            <a:r>
              <a:rPr lang="de-DE" sz="2800" dirty="0" smtClean="0"/>
              <a:t> </a:t>
            </a:r>
            <a:r>
              <a:rPr lang="de-DE" sz="2800" dirty="0" err="1" smtClean="0"/>
              <a:t>known</a:t>
            </a:r>
            <a:r>
              <a:rPr lang="de-DE" sz="2800" dirty="0" smtClean="0"/>
              <a:t> Stores</a:t>
            </a:r>
            <a:endParaRPr lang="de-DE" sz="2800" dirty="0" smtClean="0">
              <a:solidFill>
                <a:srgbClr val="2196F3"/>
              </a:solidFill>
            </a:endParaRPr>
          </a:p>
          <a:p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Dispatcher in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(singleton)</a:t>
            </a:r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DISPATCHER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15742"/>
            <a:ext cx="8407400" cy="33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b="1" dirty="0" err="1" smtClean="0"/>
              <a:t>business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logic</a:t>
            </a:r>
            <a:r>
              <a:rPr lang="de-DE" sz="2800" b="1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specific</a:t>
            </a:r>
            <a:r>
              <a:rPr lang="de-DE" sz="2800" dirty="0" smtClean="0"/>
              <a:t> </a:t>
            </a:r>
            <a:r>
              <a:rPr lang="de-DE" sz="2800" dirty="0" err="1" smtClean="0"/>
              <a:t>domain</a:t>
            </a:r>
            <a:endParaRPr lang="de-DE" sz="2800" dirty="0" smtClean="0"/>
          </a:p>
          <a:p>
            <a:r>
              <a:rPr lang="de-DE" sz="2800" dirty="0" err="1" smtClean="0"/>
              <a:t>Conntect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central</a:t>
            </a:r>
            <a:r>
              <a:rPr lang="de-DE" sz="2800" dirty="0" smtClean="0"/>
              <a:t> Dispatcher via </a:t>
            </a:r>
            <a:r>
              <a:rPr lang="de-DE" sz="2800" dirty="0" err="1" smtClean="0"/>
              <a:t>callback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endParaRPr lang="de-DE" sz="2800" dirty="0" smtClean="0"/>
          </a:p>
          <a:p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Actions </a:t>
            </a: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interessted</a:t>
            </a:r>
            <a:r>
              <a:rPr lang="de-DE" sz="2800" dirty="0" smtClean="0"/>
              <a:t> in (</a:t>
            </a:r>
            <a:r>
              <a:rPr lang="de-DE" sz="2800" dirty="0" err="1" smtClean="0"/>
              <a:t>eg</a:t>
            </a:r>
            <a:r>
              <a:rPr lang="de-DE" sz="2800" dirty="0" smtClean="0"/>
              <a:t> </a:t>
            </a:r>
            <a:r>
              <a:rPr lang="de-DE" sz="2800" dirty="0" err="1" smtClean="0"/>
              <a:t>filter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type)</a:t>
            </a:r>
          </a:p>
          <a:p>
            <a:r>
              <a:rPr lang="de-DE" sz="2800" dirty="0" err="1" smtClean="0"/>
              <a:t>Emit</a:t>
            </a:r>
            <a:r>
              <a:rPr lang="de-DE" sz="2800" dirty="0" smtClean="0"/>
              <a:t> </a:t>
            </a:r>
            <a:r>
              <a:rPr lang="de-DE" sz="2800" dirty="0" err="1" smtClean="0"/>
              <a:t>events</a:t>
            </a:r>
            <a:r>
              <a:rPr lang="de-DE" sz="2800" dirty="0" smtClean="0"/>
              <a:t> after </a:t>
            </a:r>
            <a:r>
              <a:rPr lang="de-DE" sz="2800" dirty="0" err="1" smtClean="0"/>
              <a:t>changing</a:t>
            </a:r>
            <a:r>
              <a:rPr lang="de-DE" sz="2800" dirty="0" smtClean="0"/>
              <a:t> </a:t>
            </a:r>
            <a:r>
              <a:rPr lang="de-DE" sz="2800" dirty="0" err="1" smtClean="0"/>
              <a:t>their</a:t>
            </a:r>
            <a:r>
              <a:rPr lang="de-DE" sz="2800" dirty="0" smtClean="0"/>
              <a:t> </a:t>
            </a:r>
            <a:r>
              <a:rPr lang="de-DE" sz="2800" dirty="0" err="1" smtClean="0"/>
              <a:t>state</a:t>
            </a:r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STORE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61" y="3695700"/>
            <a:ext cx="7160479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733256"/>
            <a:ext cx="8512232" cy="90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Very</a:t>
            </a:r>
            <a:r>
              <a:rPr lang="de-DE" b="1" dirty="0" smtClean="0"/>
              <a:t> flexible</a:t>
            </a:r>
            <a:r>
              <a:rPr lang="de-DE" b="1" dirty="0"/>
              <a:t> </a:t>
            </a:r>
            <a:r>
              <a:rPr lang="de-DE" b="1" dirty="0" err="1" smtClean="0"/>
              <a:t>scenarios</a:t>
            </a:r>
            <a:r>
              <a:rPr lang="de-DE" b="1" dirty="0" smtClean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EXAMPLES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53100"/>
            <a:ext cx="8812959" cy="30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8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WHY FLUX?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background</a:t>
            </a:r>
            <a:r>
              <a:rPr lang="de-DE" sz="2000" dirty="0" smtClean="0"/>
              <a:t> </a:t>
            </a:r>
            <a:r>
              <a:rPr lang="de-DE" sz="2000" dirty="0" err="1" smtClean="0"/>
              <a:t>first</a:t>
            </a:r>
            <a:r>
              <a:rPr lang="de-DE" sz="2000" dirty="0" smtClean="0"/>
              <a:t>...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1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...Action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dispatched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...A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r>
              <a:rPr lang="de-DE" dirty="0" smtClean="0"/>
              <a:t>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1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2" y="1371600"/>
            <a:ext cx="8435794" cy="3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9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</a:t>
            </a:r>
            <a:r>
              <a:rPr lang="de-DE" dirty="0" err="1" smtClean="0"/>
              <a:t>Multipe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same </a:t>
            </a:r>
            <a:r>
              <a:rPr lang="de-DE" dirty="0" err="1" smtClean="0"/>
              <a:t>store</a:t>
            </a:r>
            <a:r>
              <a:rPr lang="de-DE" dirty="0" smtClean="0"/>
              <a:t>, </a:t>
            </a:r>
            <a:r>
              <a:rPr lang="de-DE" dirty="0" err="1" smtClean="0"/>
              <a:t>working</a:t>
            </a:r>
            <a:r>
              <a:rPr lang="de-DE" dirty="0" smtClean="0"/>
              <a:t> on same </a:t>
            </a:r>
            <a:r>
              <a:rPr lang="de-DE" dirty="0" err="1" smtClean="0"/>
              <a:t>domain</a:t>
            </a:r>
            <a:r>
              <a:rPr lang="de-DE" dirty="0" smtClean="0"/>
              <a:t> „</a:t>
            </a:r>
            <a:r>
              <a:rPr lang="de-DE" dirty="0" err="1" smtClean="0"/>
              <a:t>model</a:t>
            </a:r>
            <a:r>
              <a:rPr lang="de-DE" dirty="0" smtClean="0"/>
              <a:t>“...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2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1124744"/>
            <a:ext cx="8532440" cy="27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9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...“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“ (e.g.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Flow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3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79793"/>
            <a:ext cx="7416824" cy="4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9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...“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“ (e.g.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Flow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3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79793"/>
            <a:ext cx="7416824" cy="4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err="1" smtClean="0"/>
              <a:t>Defined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flow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r>
              <a:rPr lang="de-DE" sz="2800" dirty="0" smtClean="0"/>
              <a:t>Easy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track</a:t>
            </a:r>
            <a:endParaRPr lang="de-DE" sz="2800" dirty="0" smtClean="0"/>
          </a:p>
          <a:p>
            <a:r>
              <a:rPr lang="de-DE" sz="2800" dirty="0" err="1" smtClean="0"/>
              <a:t>Recordable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Lots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new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vocabular</a:t>
            </a:r>
            <a:endParaRPr lang="de-DE" sz="2800" b="1" dirty="0" smtClean="0"/>
          </a:p>
          <a:p>
            <a:r>
              <a:rPr lang="de-DE" sz="2800" dirty="0" err="1" smtClean="0"/>
              <a:t>eg</a:t>
            </a:r>
            <a:r>
              <a:rPr lang="de-DE" sz="2800" dirty="0" smtClean="0"/>
              <a:t>: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shape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Store?</a:t>
            </a:r>
          </a:p>
          <a:p>
            <a:endParaRPr lang="de-DE" sz="2800" dirty="0" smtClean="0"/>
          </a:p>
          <a:p>
            <a:endParaRPr lang="de-DE" sz="28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78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THANK YOU!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Slides</a:t>
            </a:r>
            <a:r>
              <a:rPr lang="de-DE" sz="2000" dirty="0" smtClean="0"/>
              <a:t>:</a:t>
            </a:r>
          </a:p>
          <a:p>
            <a:r>
              <a:rPr lang="de-DE" sz="2000" dirty="0" smtClean="0"/>
              <a:t>https://github.dst.tk-inline.net/nilshartmann/flux-intro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5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499992" y="1041400"/>
            <a:ext cx="4328124" cy="5084763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Communication</a:t>
            </a:r>
          </a:p>
          <a:p>
            <a:r>
              <a:rPr lang="de-DE" dirty="0" smtClean="0"/>
              <a:t>Down via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Up</a:t>
            </a:r>
            <a:r>
              <a:rPr lang="de-DE" dirty="0" smtClean="0"/>
              <a:t> via </a:t>
            </a:r>
            <a:r>
              <a:rPr lang="de-DE" dirty="0" err="1" smtClean="0"/>
              <a:t>callbacks</a:t>
            </a: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Top-level </a:t>
            </a:r>
            <a:r>
              <a:rPr lang="de-DE" b="1" dirty="0" err="1" smtClean="0"/>
              <a:t>component</a:t>
            </a:r>
            <a:endParaRPr lang="de-DE" b="1" dirty="0" smtClean="0"/>
          </a:p>
          <a:p>
            <a:r>
              <a:rPr lang="de-DE" dirty="0" smtClean="0"/>
              <a:t>Works on </a:t>
            </a:r>
            <a:r>
              <a:rPr lang="de-DE" b="1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whatever</a:t>
            </a:r>
            <a:r>
              <a:rPr lang="de-DE" dirty="0" smtClean="0"/>
              <a:t> a ‚</a:t>
            </a:r>
            <a:r>
              <a:rPr lang="de-DE" dirty="0" err="1" smtClean="0"/>
              <a:t>model</a:t>
            </a:r>
            <a:r>
              <a:rPr lang="de-DE" dirty="0" smtClean="0"/>
              <a:t>‘ </a:t>
            </a:r>
            <a:r>
              <a:rPr lang="de-DE" dirty="0" err="1" smtClean="0"/>
              <a:t>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SINGLE COMPONENT HIERARCHIE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18213"/>
            <a:ext cx="311534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361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i="1" dirty="0" err="1" smtClean="0"/>
              <a:t>Isolated</a:t>
            </a:r>
            <a:r>
              <a:rPr lang="de-DE" b="1" dirty="0" smtClean="0"/>
              <a:t> Models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i="1" dirty="0" err="1" smtClean="0"/>
              <a:t>independent</a:t>
            </a:r>
            <a:r>
              <a:rPr lang="de-DE" b="1" dirty="0" smtClean="0"/>
              <a:t> </a:t>
            </a:r>
            <a:r>
              <a:rPr lang="de-DE" b="1" dirty="0" err="1" smtClean="0"/>
              <a:t>component</a:t>
            </a:r>
            <a:r>
              <a:rPr lang="de-DE" b="1" dirty="0" smtClean="0"/>
              <a:t> </a:t>
            </a:r>
            <a:r>
              <a:rPr lang="de-DE" b="1" dirty="0" err="1" smtClean="0"/>
              <a:t>trees</a:t>
            </a:r>
            <a:endParaRPr lang="de-DE" b="1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(</a:t>
            </a:r>
            <a:r>
              <a:rPr lang="de-DE" dirty="0" err="1" smtClean="0"/>
              <a:t>tree</a:t>
            </a:r>
            <a:r>
              <a:rPr lang="de-DE" dirty="0" smtClean="0"/>
              <a:t>) </a:t>
            </a:r>
            <a:r>
              <a:rPr lang="de-DE" dirty="0" err="1" smtClean="0"/>
              <a:t>works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 smtClean="0"/>
              <a:t>Peaceful</a:t>
            </a:r>
            <a:r>
              <a:rPr lang="de-DE" dirty="0" smtClean="0"/>
              <a:t> </a:t>
            </a:r>
            <a:r>
              <a:rPr lang="de-DE" dirty="0" err="1" smtClean="0"/>
              <a:t>co-exsitence</a:t>
            </a:r>
            <a:r>
              <a:rPr lang="de-DE" dirty="0" smtClean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6"/>
            <a:ext cx="2952328" cy="444392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052736"/>
            <a:ext cx="2746591" cy="4443922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9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56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i="1" dirty="0" err="1" smtClean="0"/>
              <a:t>Shared</a:t>
            </a:r>
            <a:r>
              <a:rPr lang="de-DE" sz="1600" b="1" dirty="0" smtClean="0"/>
              <a:t> Model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independent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component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trees</a:t>
            </a:r>
            <a:endParaRPr lang="de-DE" sz="1600" b="1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component</a:t>
            </a:r>
            <a:r>
              <a:rPr lang="de-DE" sz="1600" dirty="0" smtClean="0"/>
              <a:t> (</a:t>
            </a:r>
            <a:r>
              <a:rPr lang="de-DE" sz="1600" dirty="0" err="1" smtClean="0"/>
              <a:t>tree</a:t>
            </a:r>
            <a:r>
              <a:rPr lang="de-DE" sz="1600" dirty="0" smtClean="0"/>
              <a:t>) </a:t>
            </a:r>
            <a:r>
              <a:rPr lang="de-DE" sz="1600" dirty="0" err="1" smtClean="0"/>
              <a:t>works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b="1" dirty="0" smtClean="0"/>
              <a:t>same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r>
              <a:rPr lang="de-DE" sz="1600" dirty="0" smtClean="0"/>
              <a:t>Can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confusing</a:t>
            </a:r>
            <a:r>
              <a:rPr lang="de-DE" sz="1600" dirty="0" smtClean="0"/>
              <a:t>: </a:t>
            </a:r>
            <a:r>
              <a:rPr lang="de-DE" sz="1600" dirty="0" err="1" smtClean="0"/>
              <a:t>who‘s</a:t>
            </a:r>
            <a:r>
              <a:rPr lang="de-DE" sz="1600" dirty="0" smtClean="0"/>
              <a:t> </a:t>
            </a:r>
            <a:r>
              <a:rPr lang="de-DE" sz="1600" dirty="0" err="1" smtClean="0"/>
              <a:t>taking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? C</a:t>
            </a:r>
            <a:r>
              <a:rPr lang="de-DE" sz="1600" dirty="0"/>
              <a:t>an </a:t>
            </a:r>
            <a:r>
              <a:rPr lang="de-DE" sz="1600" dirty="0" err="1"/>
              <a:t>lead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back </a:t>
            </a:r>
            <a:r>
              <a:rPr lang="de-DE" sz="1600" dirty="0" err="1" smtClean="0"/>
              <a:t>loops</a:t>
            </a:r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(II)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2695156" cy="401187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5" y="1484784"/>
            <a:ext cx="2746591" cy="4011874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55044"/>
            <a:ext cx="556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496658"/>
            <a:ext cx="8512232" cy="9566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Date </a:t>
            </a:r>
            <a:r>
              <a:rPr lang="de-DE" b="1" dirty="0" err="1" smtClean="0"/>
              <a:t>exchange</a:t>
            </a:r>
            <a:r>
              <a:rPr lang="de-DE" b="1" dirty="0" smtClean="0"/>
              <a:t> </a:t>
            </a:r>
            <a:r>
              <a:rPr lang="de-DE" b="1" dirty="0" err="1" smtClean="0"/>
              <a:t>between</a:t>
            </a:r>
            <a:r>
              <a:rPr lang="de-DE" b="1" dirty="0" smtClean="0"/>
              <a:t> </a:t>
            </a:r>
            <a:r>
              <a:rPr lang="de-DE" b="1" dirty="0" err="1" smtClean="0"/>
              <a:t>component</a:t>
            </a:r>
            <a:r>
              <a:rPr lang="de-DE" b="1" dirty="0" smtClean="0"/>
              <a:t> </a:t>
            </a:r>
            <a:r>
              <a:rPr lang="de-DE" b="1" dirty="0" err="1" smtClean="0"/>
              <a:t>trees</a:t>
            </a:r>
            <a:endParaRPr lang="de-DE" b="1" dirty="0" smtClean="0"/>
          </a:p>
          <a:p>
            <a:r>
              <a:rPr lang="de-DE" dirty="0" smtClean="0"/>
              <a:t>Independent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</a:t>
            </a:r>
            <a:r>
              <a:rPr lang="de-DE" dirty="0" err="1" smtClean="0"/>
              <a:t>wants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(III)</a:t>
            </a:r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1691680" y="1700808"/>
            <a:ext cx="472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NOTWENDIG???</a:t>
            </a:r>
          </a:p>
          <a:p>
            <a:r>
              <a:rPr lang="de-DE" dirty="0" smtClean="0"/>
              <a:t>Im Prinzip eine Abwandlung von der Folie davor:</a:t>
            </a:r>
          </a:p>
        </p:txBody>
      </p:sp>
    </p:spTree>
    <p:extLst>
      <p:ext uri="{BB962C8B-B14F-4D97-AF65-F5344CB8AC3E}">
        <p14:creationId xmlns:p14="http://schemas.microsoft.com/office/powerpoint/2010/main" val="282921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</a:t>
            </a:r>
            <a:endParaRPr lang="de-DE" sz="36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„</a:t>
            </a:r>
            <a:r>
              <a:rPr lang="de-DE" sz="2800" b="1" dirty="0" err="1" smtClean="0"/>
              <a:t>Application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architecture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building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user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interfaces</a:t>
            </a:r>
            <a:r>
              <a:rPr lang="de-DE" sz="2800" b="1" dirty="0" smtClean="0"/>
              <a:t>“</a:t>
            </a:r>
          </a:p>
          <a:p>
            <a:r>
              <a:rPr lang="de-DE" sz="2800" dirty="0" smtClean="0"/>
              <a:t>http</a:t>
            </a:r>
            <a:r>
              <a:rPr lang="de-DE" sz="2800" dirty="0"/>
              <a:t>://</a:t>
            </a:r>
            <a:r>
              <a:rPr lang="de-DE" sz="2800" dirty="0" err="1"/>
              <a:t>facebook.github.io</a:t>
            </a:r>
            <a:r>
              <a:rPr lang="de-DE" sz="2800" dirty="0"/>
              <a:t>/</a:t>
            </a:r>
            <a:r>
              <a:rPr lang="de-DE" sz="2800" dirty="0" err="1"/>
              <a:t>flux</a:t>
            </a:r>
            <a:r>
              <a:rPr lang="de-DE" sz="2800" dirty="0"/>
              <a:t>/</a:t>
            </a:r>
          </a:p>
          <a:p>
            <a:r>
              <a:rPr lang="de-DE" sz="2800" dirty="0" smtClean="0"/>
              <a:t>Design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, not a </a:t>
            </a:r>
            <a:r>
              <a:rPr lang="de-DE" sz="2800" dirty="0" err="1" smtClean="0"/>
              <a:t>framework</a:t>
            </a:r>
            <a:endParaRPr lang="de-DE" sz="2800" dirty="0" smtClean="0"/>
          </a:p>
          <a:p>
            <a:r>
              <a:rPr lang="de-DE" sz="2800" dirty="0" err="1" smtClean="0"/>
              <a:t>Various</a:t>
            </a:r>
            <a:r>
              <a:rPr lang="de-DE" sz="2800" dirty="0" smtClean="0"/>
              <a:t> implementations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interpretations</a:t>
            </a:r>
            <a:endParaRPr lang="de-DE" sz="2800" dirty="0" smtClean="0"/>
          </a:p>
          <a:p>
            <a:r>
              <a:rPr lang="de-DE" sz="2800" dirty="0" smtClean="0"/>
              <a:t>Not </a:t>
            </a:r>
            <a:r>
              <a:rPr lang="de-DE" sz="2800" dirty="0" err="1" smtClean="0"/>
              <a:t>tied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React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Introduces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unidirectional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data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flow</a:t>
            </a:r>
            <a:endParaRPr lang="de-DE" b="1" dirty="0">
              <a:solidFill>
                <a:srgbClr val="3F51B5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91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/>
              <a:t> </a:t>
            </a:r>
            <a:r>
              <a:rPr lang="de-DE" sz="3000" b="1" dirty="0" err="1" smtClean="0"/>
              <a:t>triggers</a:t>
            </a:r>
            <a:r>
              <a:rPr lang="de-DE" sz="3000" b="1" dirty="0" smtClean="0"/>
              <a:t> an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/>
              <a:t>using</a:t>
            </a:r>
            <a:r>
              <a:rPr lang="de-DE" sz="3000" b="1" dirty="0" smtClean="0"/>
              <a:t> an </a:t>
            </a: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endParaRPr lang="de-DE" sz="3000" b="1" dirty="0" smtClean="0">
              <a:solidFill>
                <a:srgbClr val="E84528"/>
              </a:solidFill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051720" y="5085184"/>
            <a:ext cx="5040560" cy="1030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={()=&gt; {	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UserActionCreators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 /&gt;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76" y="1052736"/>
            <a:ext cx="4741232" cy="16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1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Macintosh PowerPoint</Application>
  <PresentationFormat>Bildschirmpräsentation (4:3)</PresentationFormat>
  <Paragraphs>141</Paragraphs>
  <Slides>25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Office-Design</vt:lpstr>
      <vt:lpstr>REACT MEETUP HAMBURG</vt:lpstr>
      <vt:lpstr>REACT MEETUP HAMBURG</vt:lpstr>
      <vt:lpstr>SINGLE COMPONENT HIERARCHIE</vt:lpstr>
      <vt:lpstr>MULTIPLE COMPONENT HIERARCHIES (I)</vt:lpstr>
      <vt:lpstr>MULTIPLE COMPONENT HIERARCHIES (II)</vt:lpstr>
      <vt:lpstr>MULTIPLE COMPONENT HIERARCHIES (III)</vt:lpstr>
      <vt:lpstr>REACT MEETUP HAMBURG</vt:lpstr>
      <vt:lpstr>FLUX</vt:lpstr>
      <vt:lpstr>UNI-DIRECTIONAL DATA FLOW - 1</vt:lpstr>
      <vt:lpstr>UNI-DIRECTIONAL DATA FLOW - 2</vt:lpstr>
      <vt:lpstr>UNI-DIRECTIONAL DATA FLOW - 3</vt:lpstr>
      <vt:lpstr>UNI-DIRECTIONAL DATA FLOW - 4</vt:lpstr>
      <vt:lpstr>UNI-DIRECTIONAL DATA FLOW - 5</vt:lpstr>
      <vt:lpstr>FLUX ELEMENTS IN DETAILS</vt:lpstr>
      <vt:lpstr>COMPONENT</vt:lpstr>
      <vt:lpstr>ACTION and ACTIONCREATOR</vt:lpstr>
      <vt:lpstr>DISPATCHER</vt:lpstr>
      <vt:lpstr>STORE</vt:lpstr>
      <vt:lpstr>UNI-DIRECTIONAL DATA FLOW - EXAMPLES</vt:lpstr>
      <vt:lpstr>UNI-DIRECTIONAL DATA FLOW - EXAMPLE 1</vt:lpstr>
      <vt:lpstr>UNI-DIRECTIONAL DATA FLOW - EXAMPLE 2</vt:lpstr>
      <vt:lpstr>UNI-DIRECTIONAL DATA FLOW - EXAMPLE 3</vt:lpstr>
      <vt:lpstr>UNI-DIRECTIONAL DATA FLOW - EXAMPLE 3</vt:lpstr>
      <vt:lpstr>SUMMARY</vt:lpstr>
      <vt:lpstr>REACT MEETUP HAMBURG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Werden Sie Git Experte! - WJax Workshop</dc:title>
  <dc:subject>Git Workshop WJax 2014</dc:subject>
  <dc:creator>René Preißel, Nils Hartmann</dc:creator>
  <cp:keywords>Git, WJax, Workshop</cp:keywords>
  <dc:description/>
  <cp:lastModifiedBy>Nils Hartmann</cp:lastModifiedBy>
  <cp:revision>550</cp:revision>
  <cp:lastPrinted>2014-10-26T13:13:16Z</cp:lastPrinted>
  <dcterms:created xsi:type="dcterms:W3CDTF">2015-04-15T05:28:32Z</dcterms:created>
  <dcterms:modified xsi:type="dcterms:W3CDTF">2015-08-18T17:48:07Z</dcterms:modified>
  <cp:category/>
</cp:coreProperties>
</file>