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7" d="100"/>
          <a:sy n="97" d="100"/>
        </p:scale>
        <p:origin x="78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181B-0DC5-4045-8127-34CD0C24AE3D}" type="datetimeFigureOut">
              <a:rPr lang="de-DE" smtClean="0"/>
              <a:t>17.08.2015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3B208-FB2B-42D1-A3F8-6CFBA94070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615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181B-0DC5-4045-8127-34CD0C24AE3D}" type="datetimeFigureOut">
              <a:rPr lang="de-DE" smtClean="0"/>
              <a:t>17.08.2015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3B208-FB2B-42D1-A3F8-6CFBA94070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83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181B-0DC5-4045-8127-34CD0C24AE3D}" type="datetimeFigureOut">
              <a:rPr lang="de-DE" smtClean="0"/>
              <a:t>17.08.2015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3B208-FB2B-42D1-A3F8-6CFBA94070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361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181B-0DC5-4045-8127-34CD0C24AE3D}" type="datetimeFigureOut">
              <a:rPr lang="de-DE" smtClean="0"/>
              <a:t>17.08.2015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3B208-FB2B-42D1-A3F8-6CFBA94070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030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181B-0DC5-4045-8127-34CD0C24AE3D}" type="datetimeFigureOut">
              <a:rPr lang="de-DE" smtClean="0"/>
              <a:t>17.08.2015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3B208-FB2B-42D1-A3F8-6CFBA94070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88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181B-0DC5-4045-8127-34CD0C24AE3D}" type="datetimeFigureOut">
              <a:rPr lang="de-DE" smtClean="0"/>
              <a:t>17.08.2015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3B208-FB2B-42D1-A3F8-6CFBA94070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51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181B-0DC5-4045-8127-34CD0C24AE3D}" type="datetimeFigureOut">
              <a:rPr lang="de-DE" smtClean="0"/>
              <a:t>17.08.2015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3B208-FB2B-42D1-A3F8-6CFBA94070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535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181B-0DC5-4045-8127-34CD0C24AE3D}" type="datetimeFigureOut">
              <a:rPr lang="de-DE" smtClean="0"/>
              <a:t>17.08.2015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3B208-FB2B-42D1-A3F8-6CFBA94070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62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181B-0DC5-4045-8127-34CD0C24AE3D}" type="datetimeFigureOut">
              <a:rPr lang="de-DE" smtClean="0"/>
              <a:t>17.08.2015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3B208-FB2B-42D1-A3F8-6CFBA94070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54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181B-0DC5-4045-8127-34CD0C24AE3D}" type="datetimeFigureOut">
              <a:rPr lang="de-DE" smtClean="0"/>
              <a:t>17.08.2015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3B208-FB2B-42D1-A3F8-6CFBA94070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10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181B-0DC5-4045-8127-34CD0C24AE3D}" type="datetimeFigureOut">
              <a:rPr lang="de-DE" smtClean="0"/>
              <a:t>17.08.2015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3B208-FB2B-42D1-A3F8-6CFBA94070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306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5181B-0DC5-4045-8127-34CD0C24AE3D}" type="datetimeFigureOut">
              <a:rPr lang="de-DE" smtClean="0"/>
              <a:t>17.08.2015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3B208-FB2B-42D1-A3F8-6CFBA94070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40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Flux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168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Flux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915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Single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hierarchie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Communicate</a:t>
            </a:r>
            <a:r>
              <a:rPr lang="de-DE" dirty="0" smtClean="0"/>
              <a:t> via </a:t>
            </a:r>
            <a:r>
              <a:rPr lang="de-DE" dirty="0" err="1" smtClean="0"/>
              <a:t>props</a:t>
            </a:r>
            <a:r>
              <a:rPr lang="de-DE" dirty="0" smtClean="0"/>
              <a:t> (down)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callbacks</a:t>
            </a:r>
            <a:r>
              <a:rPr lang="de-DE" dirty="0" smtClean="0"/>
              <a:t> (</a:t>
            </a:r>
            <a:r>
              <a:rPr lang="de-DE" dirty="0" err="1" smtClean="0"/>
              <a:t>up</a:t>
            </a:r>
            <a:r>
              <a:rPr lang="de-DE" dirty="0" smtClean="0"/>
              <a:t>)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Opionionated</a:t>
            </a:r>
            <a:r>
              <a:rPr lang="de-DE" dirty="0" smtClean="0"/>
              <a:t>: </a:t>
            </a:r>
            <a:r>
              <a:rPr lang="de-DE" dirty="0" err="1" smtClean="0"/>
              <a:t>Maybe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toplevel</a:t>
            </a:r>
            <a:r>
              <a:rPr lang="de-DE" dirty="0" smtClean="0"/>
              <a:t> </a:t>
            </a:r>
            <a:r>
              <a:rPr lang="de-DE" dirty="0" err="1" smtClean="0"/>
              <a:t>controller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, </a:t>
            </a:r>
            <a:r>
              <a:rPr lang="de-DE" dirty="0" err="1" smtClean="0"/>
              <a:t>responsible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communication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components</a:t>
            </a:r>
            <a:r>
              <a:rPr lang="de-DE" dirty="0" smtClean="0"/>
              <a:t>)</a:t>
            </a:r>
          </a:p>
          <a:p>
            <a:r>
              <a:rPr lang="de-DE" dirty="0" smtClean="0"/>
              <a:t>Kein Problem =&gt; </a:t>
            </a:r>
            <a:r>
              <a:rPr lang="de-DE" dirty="0" err="1" smtClean="0"/>
              <a:t>Flux</a:t>
            </a:r>
            <a:r>
              <a:rPr lang="de-DE" dirty="0" smtClean="0"/>
              <a:t> wird nicht benötigt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267326" y="4720243"/>
            <a:ext cx="2687052" cy="802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Component</a:t>
            </a:r>
            <a:r>
              <a:rPr lang="de-DE" dirty="0" smtClean="0"/>
              <a:t> 1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4800600" y="5129317"/>
            <a:ext cx="2687052" cy="802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Component</a:t>
            </a:r>
            <a:r>
              <a:rPr lang="de-DE" dirty="0" smtClean="0"/>
              <a:t> 2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8492950" y="5530370"/>
            <a:ext cx="2687052" cy="802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Component</a:t>
            </a:r>
            <a:r>
              <a:rPr lang="de-DE" dirty="0" smtClean="0"/>
              <a:t> 3</a:t>
            </a:r>
            <a:endParaRPr lang="de-DE" dirty="0"/>
          </a:p>
        </p:txBody>
      </p:sp>
      <p:cxnSp>
        <p:nvCxnSpPr>
          <p:cNvPr id="8" name="Gekrümmte Verbindung 7"/>
          <p:cNvCxnSpPr>
            <a:stCxn id="4" idx="2"/>
            <a:endCxn id="5" idx="2"/>
          </p:cNvCxnSpPr>
          <p:nvPr/>
        </p:nvCxnSpPr>
        <p:spPr>
          <a:xfrm rot="16200000" flipH="1">
            <a:off x="4172952" y="3960249"/>
            <a:ext cx="409074" cy="3533274"/>
          </a:xfrm>
          <a:prstGeom prst="curvedConnector3">
            <a:avLst>
              <a:gd name="adj1" fmla="val 1558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3761554" y="5811107"/>
            <a:ext cx="71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props</a:t>
            </a:r>
            <a:endParaRPr lang="de-DE" dirty="0"/>
          </a:p>
        </p:txBody>
      </p:sp>
      <p:cxnSp>
        <p:nvCxnSpPr>
          <p:cNvPr id="11" name="Gekrümmte Verbindung 10"/>
          <p:cNvCxnSpPr>
            <a:stCxn id="6" idx="0"/>
            <a:endCxn id="4" idx="0"/>
          </p:cNvCxnSpPr>
          <p:nvPr/>
        </p:nvCxnSpPr>
        <p:spPr>
          <a:xfrm rot="16200000" flipV="1">
            <a:off x="5818601" y="1512495"/>
            <a:ext cx="810127" cy="7225624"/>
          </a:xfrm>
          <a:prstGeom prst="curvedConnector3">
            <a:avLst>
              <a:gd name="adj1" fmla="val 1282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6817575" y="4555448"/>
            <a:ext cx="931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callback</a:t>
            </a:r>
            <a:endParaRPr lang="de-DE" dirty="0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4053638" y="5360701"/>
            <a:ext cx="654720" cy="16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krümmte Verbindung 15"/>
          <p:cNvCxnSpPr/>
          <p:nvPr/>
        </p:nvCxnSpPr>
        <p:spPr>
          <a:xfrm rot="16200000" flipH="1">
            <a:off x="7785935" y="4410326"/>
            <a:ext cx="409074" cy="3533274"/>
          </a:xfrm>
          <a:prstGeom prst="curvedConnector3">
            <a:avLst>
              <a:gd name="adj1" fmla="val 1558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7595935" y="6277581"/>
            <a:ext cx="71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props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3908257" y="4991369"/>
            <a:ext cx="93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owns</a:t>
            </a:r>
            <a:r>
              <a:rPr lang="de-DE" dirty="0" smtClean="0"/>
              <a:t>“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7595935" y="5305331"/>
            <a:ext cx="93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owns</a:t>
            </a:r>
            <a:r>
              <a:rPr lang="de-DE" dirty="0" smtClean="0"/>
              <a:t>“</a:t>
            </a:r>
            <a:endParaRPr lang="de-DE" dirty="0"/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7579894" y="5642575"/>
            <a:ext cx="833347" cy="181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438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Multiple </a:t>
            </a:r>
            <a:r>
              <a:rPr lang="de-DE" dirty="0" err="1" smtClean="0"/>
              <a:t>component</a:t>
            </a:r>
            <a:r>
              <a:rPr lang="de-DE" dirty="0" smtClean="0"/>
              <a:t> (</a:t>
            </a:r>
            <a:r>
              <a:rPr lang="de-DE" dirty="0" err="1" smtClean="0"/>
              <a:t>hierarchie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err="1" smtClean="0"/>
              <a:t>How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share</a:t>
            </a:r>
            <a:r>
              <a:rPr lang="de-DE" sz="2400" dirty="0" smtClean="0"/>
              <a:t> </a:t>
            </a:r>
            <a:r>
              <a:rPr lang="de-DE" sz="2400" dirty="0" err="1" smtClean="0"/>
              <a:t>state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actions</a:t>
            </a:r>
            <a:r>
              <a:rPr lang="de-DE" sz="2400" dirty="0" smtClean="0"/>
              <a:t> </a:t>
            </a:r>
            <a:r>
              <a:rPr lang="de-DE" sz="2400" dirty="0" err="1" smtClean="0"/>
              <a:t>between</a:t>
            </a:r>
            <a:r>
              <a:rPr lang="de-DE" sz="2400" dirty="0" smtClean="0"/>
              <a:t> multiple </a:t>
            </a:r>
            <a:r>
              <a:rPr lang="de-DE" sz="2400" dirty="0" err="1" smtClean="0"/>
              <a:t>component</a:t>
            </a:r>
            <a:r>
              <a:rPr lang="de-DE" sz="2400" dirty="0" smtClean="0"/>
              <a:t> </a:t>
            </a:r>
            <a:r>
              <a:rPr lang="de-DE" sz="2400" dirty="0" err="1" smtClean="0"/>
              <a:t>hierarchies</a:t>
            </a:r>
            <a:r>
              <a:rPr lang="de-DE" sz="2400" dirty="0" smtClean="0"/>
              <a:t>?</a:t>
            </a:r>
          </a:p>
        </p:txBody>
      </p:sp>
      <p:sp>
        <p:nvSpPr>
          <p:cNvPr id="4" name="Rechteck 3"/>
          <p:cNvSpPr/>
          <p:nvPr/>
        </p:nvSpPr>
        <p:spPr>
          <a:xfrm>
            <a:off x="994611" y="2530496"/>
            <a:ext cx="2687052" cy="802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Component</a:t>
            </a:r>
            <a:r>
              <a:rPr lang="de-DE" dirty="0" smtClean="0"/>
              <a:t> 1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4527885" y="2939570"/>
            <a:ext cx="2687052" cy="802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Component</a:t>
            </a:r>
            <a:r>
              <a:rPr lang="de-DE" dirty="0" smtClean="0"/>
              <a:t> 2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8220235" y="3340623"/>
            <a:ext cx="2687052" cy="802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Component</a:t>
            </a:r>
            <a:r>
              <a:rPr lang="de-DE" dirty="0" smtClean="0"/>
              <a:t> 3</a:t>
            </a:r>
            <a:endParaRPr lang="de-DE" dirty="0"/>
          </a:p>
        </p:txBody>
      </p:sp>
      <p:cxnSp>
        <p:nvCxnSpPr>
          <p:cNvPr id="8" name="Gekrümmte Verbindung 7"/>
          <p:cNvCxnSpPr>
            <a:stCxn id="4" idx="2"/>
            <a:endCxn id="5" idx="2"/>
          </p:cNvCxnSpPr>
          <p:nvPr/>
        </p:nvCxnSpPr>
        <p:spPr>
          <a:xfrm rot="16200000" flipH="1">
            <a:off x="3900237" y="1770502"/>
            <a:ext cx="409074" cy="3533274"/>
          </a:xfrm>
          <a:prstGeom prst="curvedConnector3">
            <a:avLst>
              <a:gd name="adj1" fmla="val 1558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3488839" y="3621360"/>
            <a:ext cx="71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props</a:t>
            </a:r>
            <a:endParaRPr lang="de-DE" dirty="0"/>
          </a:p>
        </p:txBody>
      </p:sp>
      <p:cxnSp>
        <p:nvCxnSpPr>
          <p:cNvPr id="11" name="Gekrümmte Verbindung 10"/>
          <p:cNvCxnSpPr>
            <a:stCxn id="6" idx="0"/>
            <a:endCxn id="4" idx="0"/>
          </p:cNvCxnSpPr>
          <p:nvPr/>
        </p:nvCxnSpPr>
        <p:spPr>
          <a:xfrm rot="16200000" flipV="1">
            <a:off x="5545886" y="-677252"/>
            <a:ext cx="810127" cy="7225624"/>
          </a:xfrm>
          <a:prstGeom prst="curvedConnector3">
            <a:avLst>
              <a:gd name="adj1" fmla="val 1282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6544860" y="2365701"/>
            <a:ext cx="931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callback</a:t>
            </a:r>
            <a:endParaRPr lang="de-DE" dirty="0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3780923" y="3170954"/>
            <a:ext cx="654720" cy="16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krümmte Verbindung 15"/>
          <p:cNvCxnSpPr/>
          <p:nvPr/>
        </p:nvCxnSpPr>
        <p:spPr>
          <a:xfrm rot="16200000" flipH="1">
            <a:off x="7513220" y="2220579"/>
            <a:ext cx="409074" cy="3533274"/>
          </a:xfrm>
          <a:prstGeom prst="curvedConnector3">
            <a:avLst>
              <a:gd name="adj1" fmla="val 1558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7323220" y="4087834"/>
            <a:ext cx="71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props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3635542" y="2801622"/>
            <a:ext cx="93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owns</a:t>
            </a:r>
            <a:r>
              <a:rPr lang="de-DE" dirty="0" smtClean="0"/>
              <a:t>“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7323220" y="3115584"/>
            <a:ext cx="93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owns</a:t>
            </a:r>
            <a:r>
              <a:rPr lang="de-DE" dirty="0" smtClean="0"/>
              <a:t>“</a:t>
            </a:r>
            <a:endParaRPr lang="de-DE" dirty="0"/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7307179" y="3452828"/>
            <a:ext cx="833347" cy="181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641684" y="4916442"/>
            <a:ext cx="2687052" cy="802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Component</a:t>
            </a:r>
            <a:r>
              <a:rPr lang="de-DE" dirty="0" smtClean="0"/>
              <a:t> A</a:t>
            </a:r>
            <a:endParaRPr lang="de-DE" dirty="0"/>
          </a:p>
        </p:txBody>
      </p:sp>
      <p:sp>
        <p:nvSpPr>
          <p:cNvPr id="22" name="Rechteck 21"/>
          <p:cNvSpPr/>
          <p:nvPr/>
        </p:nvSpPr>
        <p:spPr>
          <a:xfrm>
            <a:off x="4174958" y="5325516"/>
            <a:ext cx="2687052" cy="802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Component</a:t>
            </a:r>
            <a:r>
              <a:rPr lang="de-DE" dirty="0" smtClean="0"/>
              <a:t> B</a:t>
            </a:r>
            <a:endParaRPr lang="de-DE" dirty="0"/>
          </a:p>
        </p:txBody>
      </p:sp>
      <p:sp>
        <p:nvSpPr>
          <p:cNvPr id="23" name="Rechteck 22"/>
          <p:cNvSpPr/>
          <p:nvPr/>
        </p:nvSpPr>
        <p:spPr>
          <a:xfrm>
            <a:off x="7867308" y="5726569"/>
            <a:ext cx="2687052" cy="802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Component</a:t>
            </a:r>
            <a:r>
              <a:rPr lang="de-DE" dirty="0" smtClean="0"/>
              <a:t> C</a:t>
            </a:r>
            <a:endParaRPr lang="de-DE" dirty="0"/>
          </a:p>
        </p:txBody>
      </p:sp>
      <p:cxnSp>
        <p:nvCxnSpPr>
          <p:cNvPr id="24" name="Gekrümmte Verbindung 23"/>
          <p:cNvCxnSpPr>
            <a:stCxn id="20" idx="2"/>
            <a:endCxn id="22" idx="2"/>
          </p:cNvCxnSpPr>
          <p:nvPr/>
        </p:nvCxnSpPr>
        <p:spPr>
          <a:xfrm rot="16200000" flipH="1">
            <a:off x="3547310" y="4156448"/>
            <a:ext cx="409074" cy="3533274"/>
          </a:xfrm>
          <a:prstGeom prst="curvedConnector3">
            <a:avLst>
              <a:gd name="adj1" fmla="val 1558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3135912" y="6007306"/>
            <a:ext cx="71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props</a:t>
            </a:r>
            <a:endParaRPr lang="de-DE" dirty="0"/>
          </a:p>
        </p:txBody>
      </p:sp>
      <p:cxnSp>
        <p:nvCxnSpPr>
          <p:cNvPr id="26" name="Gekrümmte Verbindung 25"/>
          <p:cNvCxnSpPr>
            <a:stCxn id="23" idx="0"/>
            <a:endCxn id="20" idx="0"/>
          </p:cNvCxnSpPr>
          <p:nvPr/>
        </p:nvCxnSpPr>
        <p:spPr>
          <a:xfrm rot="16200000" flipV="1">
            <a:off x="5192959" y="1708694"/>
            <a:ext cx="810127" cy="7225624"/>
          </a:xfrm>
          <a:prstGeom prst="curvedConnector3">
            <a:avLst>
              <a:gd name="adj1" fmla="val 1282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6191933" y="4751647"/>
            <a:ext cx="931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callback</a:t>
            </a:r>
            <a:endParaRPr lang="de-DE" dirty="0"/>
          </a:p>
        </p:txBody>
      </p:sp>
      <p:cxnSp>
        <p:nvCxnSpPr>
          <p:cNvPr id="28" name="Gerade Verbindung mit Pfeil 27"/>
          <p:cNvCxnSpPr/>
          <p:nvPr/>
        </p:nvCxnSpPr>
        <p:spPr>
          <a:xfrm>
            <a:off x="3427996" y="5556900"/>
            <a:ext cx="654720" cy="16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krümmte Verbindung 28"/>
          <p:cNvCxnSpPr/>
          <p:nvPr/>
        </p:nvCxnSpPr>
        <p:spPr>
          <a:xfrm rot="16200000" flipH="1">
            <a:off x="7160293" y="4606525"/>
            <a:ext cx="409074" cy="3533274"/>
          </a:xfrm>
          <a:prstGeom prst="curvedConnector3">
            <a:avLst>
              <a:gd name="adj1" fmla="val 1558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970293" y="6473780"/>
            <a:ext cx="71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props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3282615" y="5187568"/>
            <a:ext cx="93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owns</a:t>
            </a:r>
            <a:r>
              <a:rPr lang="de-DE" dirty="0" smtClean="0"/>
              <a:t>“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970293" y="5501530"/>
            <a:ext cx="93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owns</a:t>
            </a:r>
            <a:r>
              <a:rPr lang="de-DE" dirty="0" smtClean="0"/>
              <a:t>“</a:t>
            </a:r>
            <a:endParaRPr lang="de-DE" dirty="0"/>
          </a:p>
        </p:txBody>
      </p:sp>
      <p:cxnSp>
        <p:nvCxnSpPr>
          <p:cNvPr id="33" name="Gerade Verbindung mit Pfeil 32"/>
          <p:cNvCxnSpPr/>
          <p:nvPr/>
        </p:nvCxnSpPr>
        <p:spPr>
          <a:xfrm>
            <a:off x="6954252" y="5838774"/>
            <a:ext cx="833347" cy="181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winkelte Verbindung 9"/>
          <p:cNvCxnSpPr/>
          <p:nvPr/>
        </p:nvCxnSpPr>
        <p:spPr>
          <a:xfrm rot="5400000">
            <a:off x="1450385" y="3983753"/>
            <a:ext cx="1276604" cy="113390"/>
          </a:xfrm>
          <a:prstGeom prst="bentConnector3">
            <a:avLst/>
          </a:prstGeom>
          <a:ln w="476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680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Approach traditionell: MVC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err="1" smtClean="0"/>
              <a:t>How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share</a:t>
            </a:r>
            <a:r>
              <a:rPr lang="de-DE" sz="2400" dirty="0" smtClean="0"/>
              <a:t> </a:t>
            </a:r>
            <a:r>
              <a:rPr lang="de-DE" sz="2400" dirty="0" err="1" smtClean="0"/>
              <a:t>state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actions</a:t>
            </a:r>
            <a:r>
              <a:rPr lang="de-DE" sz="2400" dirty="0" smtClean="0"/>
              <a:t> </a:t>
            </a:r>
            <a:r>
              <a:rPr lang="de-DE" sz="2400" dirty="0" err="1" smtClean="0"/>
              <a:t>between</a:t>
            </a:r>
            <a:r>
              <a:rPr lang="de-DE" sz="2400" dirty="0" smtClean="0"/>
              <a:t> multiple </a:t>
            </a:r>
            <a:r>
              <a:rPr lang="de-DE" sz="2400" dirty="0" err="1" smtClean="0"/>
              <a:t>component</a:t>
            </a:r>
            <a:r>
              <a:rPr lang="de-DE" sz="2400" dirty="0" smtClean="0"/>
              <a:t> </a:t>
            </a:r>
            <a:r>
              <a:rPr lang="de-DE" sz="2400" dirty="0" err="1" smtClean="0"/>
              <a:t>hierarchies</a:t>
            </a:r>
            <a:r>
              <a:rPr lang="de-DE" sz="2400" dirty="0" smtClean="0"/>
              <a:t>?</a:t>
            </a:r>
          </a:p>
        </p:txBody>
      </p:sp>
      <p:sp>
        <p:nvSpPr>
          <p:cNvPr id="4" name="Rechteck 3"/>
          <p:cNvSpPr/>
          <p:nvPr/>
        </p:nvSpPr>
        <p:spPr>
          <a:xfrm>
            <a:off x="2439952" y="2545384"/>
            <a:ext cx="2687052" cy="802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Component</a:t>
            </a:r>
            <a:r>
              <a:rPr lang="de-DE" dirty="0" smtClean="0"/>
              <a:t> 1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5973226" y="2954458"/>
            <a:ext cx="2687052" cy="802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Component</a:t>
            </a:r>
            <a:r>
              <a:rPr lang="de-DE" dirty="0" smtClean="0"/>
              <a:t> 2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9665576" y="3355511"/>
            <a:ext cx="2687052" cy="802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Component</a:t>
            </a:r>
            <a:r>
              <a:rPr lang="de-DE" dirty="0" smtClean="0"/>
              <a:t> 3</a:t>
            </a:r>
            <a:endParaRPr lang="de-DE" dirty="0"/>
          </a:p>
        </p:txBody>
      </p:sp>
      <p:cxnSp>
        <p:nvCxnSpPr>
          <p:cNvPr id="8" name="Gekrümmte Verbindung 7"/>
          <p:cNvCxnSpPr>
            <a:stCxn id="4" idx="2"/>
            <a:endCxn id="5" idx="2"/>
          </p:cNvCxnSpPr>
          <p:nvPr/>
        </p:nvCxnSpPr>
        <p:spPr>
          <a:xfrm rot="16200000" flipH="1">
            <a:off x="5345578" y="1785390"/>
            <a:ext cx="409074" cy="3533274"/>
          </a:xfrm>
          <a:prstGeom prst="curvedConnector3">
            <a:avLst>
              <a:gd name="adj1" fmla="val 1558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4934180" y="3636248"/>
            <a:ext cx="71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props</a:t>
            </a:r>
            <a:endParaRPr lang="de-DE" dirty="0"/>
          </a:p>
        </p:txBody>
      </p:sp>
      <p:cxnSp>
        <p:nvCxnSpPr>
          <p:cNvPr id="11" name="Gekrümmte Verbindung 10"/>
          <p:cNvCxnSpPr>
            <a:stCxn id="6" idx="0"/>
            <a:endCxn id="4" idx="0"/>
          </p:cNvCxnSpPr>
          <p:nvPr/>
        </p:nvCxnSpPr>
        <p:spPr>
          <a:xfrm rot="16200000" flipV="1">
            <a:off x="6991227" y="-662364"/>
            <a:ext cx="810127" cy="7225624"/>
          </a:xfrm>
          <a:prstGeom prst="curvedConnector3">
            <a:avLst>
              <a:gd name="adj1" fmla="val 1282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7990201" y="2380589"/>
            <a:ext cx="931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callback</a:t>
            </a:r>
            <a:endParaRPr lang="de-DE" dirty="0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5226264" y="3185842"/>
            <a:ext cx="654720" cy="16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krümmte Verbindung 15"/>
          <p:cNvCxnSpPr/>
          <p:nvPr/>
        </p:nvCxnSpPr>
        <p:spPr>
          <a:xfrm rot="16200000" flipH="1">
            <a:off x="8958561" y="2235467"/>
            <a:ext cx="409074" cy="3533274"/>
          </a:xfrm>
          <a:prstGeom prst="curvedConnector3">
            <a:avLst>
              <a:gd name="adj1" fmla="val 1558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8768561" y="4102722"/>
            <a:ext cx="71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props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5080883" y="2816510"/>
            <a:ext cx="93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owns</a:t>
            </a:r>
            <a:r>
              <a:rPr lang="de-DE" dirty="0" smtClean="0"/>
              <a:t>“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8768561" y="3130472"/>
            <a:ext cx="93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owns</a:t>
            </a:r>
            <a:r>
              <a:rPr lang="de-DE" dirty="0" smtClean="0"/>
              <a:t>“</a:t>
            </a:r>
            <a:endParaRPr lang="de-DE" dirty="0"/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8752520" y="3467716"/>
            <a:ext cx="833347" cy="181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2087025" y="4931330"/>
            <a:ext cx="2687052" cy="802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Component</a:t>
            </a:r>
            <a:r>
              <a:rPr lang="de-DE" dirty="0" smtClean="0"/>
              <a:t> A</a:t>
            </a:r>
            <a:endParaRPr lang="de-DE" dirty="0"/>
          </a:p>
        </p:txBody>
      </p:sp>
      <p:sp>
        <p:nvSpPr>
          <p:cNvPr id="22" name="Rechteck 21"/>
          <p:cNvSpPr/>
          <p:nvPr/>
        </p:nvSpPr>
        <p:spPr>
          <a:xfrm>
            <a:off x="5620299" y="5340404"/>
            <a:ext cx="2687052" cy="802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Component</a:t>
            </a:r>
            <a:r>
              <a:rPr lang="de-DE" dirty="0" smtClean="0"/>
              <a:t> B</a:t>
            </a:r>
            <a:endParaRPr lang="de-DE" dirty="0"/>
          </a:p>
        </p:txBody>
      </p:sp>
      <p:sp>
        <p:nvSpPr>
          <p:cNvPr id="23" name="Rechteck 22"/>
          <p:cNvSpPr/>
          <p:nvPr/>
        </p:nvSpPr>
        <p:spPr>
          <a:xfrm>
            <a:off x="9312649" y="5741457"/>
            <a:ext cx="2687052" cy="802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Component</a:t>
            </a:r>
            <a:r>
              <a:rPr lang="de-DE" dirty="0" smtClean="0"/>
              <a:t> C</a:t>
            </a:r>
            <a:endParaRPr lang="de-DE" dirty="0"/>
          </a:p>
        </p:txBody>
      </p:sp>
      <p:cxnSp>
        <p:nvCxnSpPr>
          <p:cNvPr id="24" name="Gekrümmte Verbindung 23"/>
          <p:cNvCxnSpPr>
            <a:stCxn id="20" idx="2"/>
            <a:endCxn id="22" idx="2"/>
          </p:cNvCxnSpPr>
          <p:nvPr/>
        </p:nvCxnSpPr>
        <p:spPr>
          <a:xfrm rot="16200000" flipH="1">
            <a:off x="4992651" y="4171336"/>
            <a:ext cx="409074" cy="3533274"/>
          </a:xfrm>
          <a:prstGeom prst="curvedConnector3">
            <a:avLst>
              <a:gd name="adj1" fmla="val 1558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4581253" y="6022194"/>
            <a:ext cx="71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props</a:t>
            </a:r>
            <a:endParaRPr lang="de-DE" dirty="0"/>
          </a:p>
        </p:txBody>
      </p:sp>
      <p:cxnSp>
        <p:nvCxnSpPr>
          <p:cNvPr id="26" name="Gekrümmte Verbindung 25"/>
          <p:cNvCxnSpPr>
            <a:stCxn id="23" idx="0"/>
            <a:endCxn id="20" idx="0"/>
          </p:cNvCxnSpPr>
          <p:nvPr/>
        </p:nvCxnSpPr>
        <p:spPr>
          <a:xfrm rot="16200000" flipV="1">
            <a:off x="6638300" y="1723582"/>
            <a:ext cx="810127" cy="7225624"/>
          </a:xfrm>
          <a:prstGeom prst="curvedConnector3">
            <a:avLst>
              <a:gd name="adj1" fmla="val 1282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7637274" y="4766535"/>
            <a:ext cx="931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callback</a:t>
            </a:r>
            <a:endParaRPr lang="de-DE" dirty="0"/>
          </a:p>
        </p:txBody>
      </p:sp>
      <p:cxnSp>
        <p:nvCxnSpPr>
          <p:cNvPr id="28" name="Gerade Verbindung mit Pfeil 27"/>
          <p:cNvCxnSpPr/>
          <p:nvPr/>
        </p:nvCxnSpPr>
        <p:spPr>
          <a:xfrm>
            <a:off x="4873337" y="5571788"/>
            <a:ext cx="654720" cy="16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krümmte Verbindung 28"/>
          <p:cNvCxnSpPr/>
          <p:nvPr/>
        </p:nvCxnSpPr>
        <p:spPr>
          <a:xfrm rot="16200000" flipH="1">
            <a:off x="8605634" y="4621413"/>
            <a:ext cx="409074" cy="3533274"/>
          </a:xfrm>
          <a:prstGeom prst="curvedConnector3">
            <a:avLst>
              <a:gd name="adj1" fmla="val 1558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8415634" y="6488668"/>
            <a:ext cx="71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props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4727956" y="5202456"/>
            <a:ext cx="93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owns</a:t>
            </a:r>
            <a:r>
              <a:rPr lang="de-DE" dirty="0" smtClean="0"/>
              <a:t>“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8415634" y="5516418"/>
            <a:ext cx="93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owns</a:t>
            </a:r>
            <a:r>
              <a:rPr lang="de-DE" dirty="0" smtClean="0"/>
              <a:t>“</a:t>
            </a:r>
            <a:endParaRPr lang="de-DE" dirty="0"/>
          </a:p>
        </p:txBody>
      </p:sp>
      <p:cxnSp>
        <p:nvCxnSpPr>
          <p:cNvPr id="33" name="Gerade Verbindung mit Pfeil 32"/>
          <p:cNvCxnSpPr/>
          <p:nvPr/>
        </p:nvCxnSpPr>
        <p:spPr>
          <a:xfrm>
            <a:off x="8399593" y="5853662"/>
            <a:ext cx="833347" cy="181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winkelte Verbindung 9"/>
          <p:cNvCxnSpPr/>
          <p:nvPr/>
        </p:nvCxnSpPr>
        <p:spPr>
          <a:xfrm rot="5400000">
            <a:off x="2895726" y="3998641"/>
            <a:ext cx="1276604" cy="113390"/>
          </a:xfrm>
          <a:prstGeom prst="bentConnector3">
            <a:avLst/>
          </a:prstGeom>
          <a:ln w="476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314632" y="2380589"/>
            <a:ext cx="1484671" cy="667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Model</a:t>
            </a:r>
            <a:endParaRPr lang="de-DE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261419" y="2380589"/>
            <a:ext cx="10166555" cy="4924779"/>
          </a:xfrm>
          <a:prstGeom prst="round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1194330" y="6089631"/>
            <a:ext cx="1484671" cy="667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93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Flux</a:t>
            </a:r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4455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UI </a:t>
            </a:r>
            <a:r>
              <a:rPr lang="de-DE" dirty="0" err="1" smtClean="0"/>
              <a:t>triggers</a:t>
            </a:r>
            <a:r>
              <a:rPr lang="de-DE" dirty="0" smtClean="0"/>
              <a:t> an </a:t>
            </a:r>
            <a:r>
              <a:rPr lang="de-DE" dirty="0" err="1" smtClean="0"/>
              <a:t>action</a:t>
            </a:r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8426245" y="3392130"/>
            <a:ext cx="2743200" cy="776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Komponente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4513006" y="2074606"/>
            <a:ext cx="2880851" cy="747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ActionCreator</a:t>
            </a:r>
            <a:endParaRPr lang="de-DE" dirty="0"/>
          </a:p>
        </p:txBody>
      </p:sp>
      <p:cxnSp>
        <p:nvCxnSpPr>
          <p:cNvPr id="9" name="Gekrümmte Verbindung 8"/>
          <p:cNvCxnSpPr/>
          <p:nvPr/>
        </p:nvCxnSpPr>
        <p:spPr>
          <a:xfrm rot="16200000" flipV="1">
            <a:off x="7976417" y="1787013"/>
            <a:ext cx="1022556" cy="218767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909484" y="3249562"/>
            <a:ext cx="2743200" cy="776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Dispatcher</a:t>
            </a:r>
            <a:endParaRPr lang="de-DE" dirty="0"/>
          </a:p>
        </p:txBody>
      </p:sp>
      <p:cxnSp>
        <p:nvCxnSpPr>
          <p:cNvPr id="11" name="Gekrümmte Verbindung 10"/>
          <p:cNvCxnSpPr/>
          <p:nvPr/>
        </p:nvCxnSpPr>
        <p:spPr>
          <a:xfrm rot="10800000" flipV="1">
            <a:off x="2281084" y="2472354"/>
            <a:ext cx="2448232" cy="762460"/>
          </a:xfrm>
          <a:prstGeom prst="curvedConnector3">
            <a:avLst>
              <a:gd name="adj1" fmla="val 773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agonal liegende Ecken des Rechtecks schneiden 13"/>
          <p:cNvSpPr/>
          <p:nvPr/>
        </p:nvSpPr>
        <p:spPr>
          <a:xfrm>
            <a:off x="2182761" y="2098728"/>
            <a:ext cx="1214284" cy="373626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Action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7580671" y="837095"/>
            <a:ext cx="24131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Create </a:t>
            </a:r>
            <a:r>
              <a:rPr lang="de-DE" dirty="0" err="1" smtClean="0"/>
              <a:t>action</a:t>
            </a:r>
            <a:r>
              <a:rPr lang="de-DE" dirty="0" smtClean="0"/>
              <a:t> </a:t>
            </a:r>
            <a:r>
              <a:rPr lang="de-DE" dirty="0" err="1" smtClean="0"/>
              <a:t>instance</a:t>
            </a:r>
            <a:r>
              <a:rPr lang="de-DE" dirty="0" smtClean="0"/>
              <a:t>,</a:t>
            </a:r>
          </a:p>
          <a:p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unique</a:t>
            </a:r>
            <a:endParaRPr lang="de-DE" dirty="0" smtClean="0"/>
          </a:p>
          <a:p>
            <a:r>
              <a:rPr lang="de-DE" dirty="0" smtClean="0"/>
              <a:t>ID, </a:t>
            </a: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payload</a:t>
            </a:r>
            <a:endParaRPr lang="de-DE" dirty="0"/>
          </a:p>
        </p:txBody>
      </p:sp>
      <p:cxnSp>
        <p:nvCxnSpPr>
          <p:cNvPr id="17" name="Gerader Verbinder 16"/>
          <p:cNvCxnSpPr/>
          <p:nvPr/>
        </p:nvCxnSpPr>
        <p:spPr>
          <a:xfrm flipH="1">
            <a:off x="7393857" y="1760425"/>
            <a:ext cx="648930" cy="338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621161" y="5093110"/>
            <a:ext cx="2959510" cy="766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Store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7816185" y="6027175"/>
            <a:ext cx="2177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Domain-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endParaRPr lang="de-DE" dirty="0"/>
          </a:p>
        </p:txBody>
      </p:sp>
      <p:cxnSp>
        <p:nvCxnSpPr>
          <p:cNvPr id="21" name="Gerader Verbinder 20"/>
          <p:cNvCxnSpPr>
            <a:stCxn id="20" idx="1"/>
          </p:cNvCxnSpPr>
          <p:nvPr/>
        </p:nvCxnSpPr>
        <p:spPr>
          <a:xfrm flipH="1" flipV="1">
            <a:off x="7580671" y="5986478"/>
            <a:ext cx="235514" cy="225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krümmte Verbindung 23"/>
          <p:cNvCxnSpPr>
            <a:stCxn id="19" idx="3"/>
          </p:cNvCxnSpPr>
          <p:nvPr/>
        </p:nvCxnSpPr>
        <p:spPr>
          <a:xfrm flipV="1">
            <a:off x="7580671" y="4168879"/>
            <a:ext cx="2084439" cy="1307689"/>
          </a:xfrm>
          <a:prstGeom prst="curvedConnector3">
            <a:avLst>
              <a:gd name="adj1" fmla="val 834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9375058" y="4638057"/>
            <a:ext cx="243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listen </a:t>
            </a:r>
            <a:r>
              <a:rPr lang="de-DE" dirty="0" err="1" smtClean="0"/>
              <a:t>for</a:t>
            </a:r>
            <a:r>
              <a:rPr lang="de-DE" dirty="0" smtClean="0"/>
              <a:t> ‚</a:t>
            </a:r>
            <a:r>
              <a:rPr lang="de-DE" dirty="0" err="1" smtClean="0"/>
              <a:t>change</a:t>
            </a:r>
            <a:r>
              <a:rPr lang="de-DE" dirty="0" smtClean="0"/>
              <a:t>‘ </a:t>
            </a:r>
            <a:r>
              <a:rPr lang="de-DE" dirty="0" err="1" smtClean="0"/>
              <a:t>event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6735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Breitbild</PresentationFormat>
  <Paragraphs>64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Introduction to Flux</vt:lpstr>
      <vt:lpstr>Why Flux?</vt:lpstr>
      <vt:lpstr>Single component hierarchie</vt:lpstr>
      <vt:lpstr>Multiple component (hierarchie)</vt:lpstr>
      <vt:lpstr>Approach traditionell: MVC</vt:lpstr>
      <vt:lpstr>Flux…</vt:lpstr>
      <vt:lpstr>UI triggers an action…</vt:lpstr>
    </vt:vector>
  </TitlesOfParts>
  <Company>Techniker Krankenkasse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Hartmann, Nils</dc:creator>
  <cp:lastModifiedBy>Hartmann, Nils</cp:lastModifiedBy>
  <cp:revision>9</cp:revision>
  <dcterms:created xsi:type="dcterms:W3CDTF">2015-08-17T09:14:34Z</dcterms:created>
  <dcterms:modified xsi:type="dcterms:W3CDTF">2015-08-17T13:44:17Z</dcterms:modified>
</cp:coreProperties>
</file>