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34"/>
  </p:notesMasterIdLst>
  <p:sldIdLst>
    <p:sldId id="256" r:id="rId2"/>
    <p:sldId id="347" r:id="rId3"/>
    <p:sldId id="346" r:id="rId4"/>
    <p:sldId id="343" r:id="rId5"/>
    <p:sldId id="344" r:id="rId6"/>
    <p:sldId id="348" r:id="rId7"/>
    <p:sldId id="342" r:id="rId8"/>
    <p:sldId id="345" r:id="rId9"/>
    <p:sldId id="341" r:id="rId10"/>
    <p:sldId id="350" r:id="rId11"/>
    <p:sldId id="323" r:id="rId12"/>
    <p:sldId id="321" r:id="rId13"/>
    <p:sldId id="349" r:id="rId14"/>
    <p:sldId id="324" r:id="rId15"/>
    <p:sldId id="332" r:id="rId16"/>
    <p:sldId id="317" r:id="rId17"/>
    <p:sldId id="318" r:id="rId18"/>
    <p:sldId id="326" r:id="rId19"/>
    <p:sldId id="336" r:id="rId20"/>
    <p:sldId id="335" r:id="rId21"/>
    <p:sldId id="328" r:id="rId22"/>
    <p:sldId id="329" r:id="rId23"/>
    <p:sldId id="330" r:id="rId24"/>
    <p:sldId id="327" r:id="rId25"/>
    <p:sldId id="334" r:id="rId26"/>
    <p:sldId id="331" r:id="rId27"/>
    <p:sldId id="339" r:id="rId28"/>
    <p:sldId id="338" r:id="rId29"/>
    <p:sldId id="340" r:id="rId30"/>
    <p:sldId id="315" r:id="rId31"/>
    <p:sldId id="337" r:id="rId32"/>
    <p:sldId id="314" r:id="rId33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7F5D893-15E3-5B4D-A4BB-CB4D949D38BA}">
          <p14:sldIdLst>
            <p14:sldId id="256"/>
            <p14:sldId id="347"/>
            <p14:sldId id="346"/>
            <p14:sldId id="343"/>
            <p14:sldId id="344"/>
            <p14:sldId id="348"/>
            <p14:sldId id="342"/>
            <p14:sldId id="345"/>
            <p14:sldId id="341"/>
            <p14:sldId id="350"/>
            <p14:sldId id="323"/>
            <p14:sldId id="321"/>
            <p14:sldId id="349"/>
            <p14:sldId id="324"/>
            <p14:sldId id="332"/>
            <p14:sldId id="317"/>
            <p14:sldId id="318"/>
            <p14:sldId id="326"/>
            <p14:sldId id="336"/>
            <p14:sldId id="335"/>
            <p14:sldId id="328"/>
            <p14:sldId id="329"/>
            <p14:sldId id="330"/>
            <p14:sldId id="327"/>
            <p14:sldId id="334"/>
            <p14:sldId id="331"/>
            <p14:sldId id="339"/>
            <p14:sldId id="338"/>
            <p14:sldId id="340"/>
            <p14:sldId id="315"/>
            <p14:sldId id="337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EF7D1D"/>
    <a:srgbClr val="025249"/>
    <a:srgbClr val="D4EBE9"/>
    <a:srgbClr val="C14026"/>
    <a:srgbClr val="41719C"/>
    <a:srgbClr val="36544F"/>
    <a:srgbClr val="5AB88F"/>
    <a:srgbClr val="57A2C5"/>
    <a:srgbClr val="E99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1"/>
    <p:restoredTop sz="85126" autoAdjust="0"/>
  </p:normalViewPr>
  <p:slideViewPr>
    <p:cSldViewPr snapToGrid="0" snapToObjects="1">
      <p:cViewPr varScale="1">
        <p:scale>
          <a:sx n="130" d="100"/>
          <a:sy n="130" d="100"/>
        </p:scale>
        <p:origin x="1600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54BB-5908-0843-BA41-B7E7E599A04D}" type="datetimeFigureOut">
              <a:rPr lang="de-DE" smtClean="0"/>
              <a:t>21.11.16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9B5-BB04-A741-9555-7CF01DDDA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08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318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54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120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711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987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520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392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172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692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3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573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124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200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43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689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03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610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313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41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471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83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548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61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850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826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646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55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44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906000" cy="790222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790223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6067778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4571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6067777"/>
            <a:ext cx="9906000" cy="790223"/>
          </a:xfrm>
        </p:spPr>
        <p:txBody>
          <a:bodyPr>
            <a:normAutofit/>
          </a:bodyPr>
          <a:lstStyle/>
          <a:p>
            <a:r>
              <a:rPr lang="de-DE" sz="1400" spc="80" dirty="0" smtClean="0">
                <a:solidFill>
                  <a:srgbClr val="D4EBE9"/>
                </a:solidFill>
              </a:rPr>
              <a:t>REACT MEETUP Hamburg  |   NOVEMBER 2016    </a:t>
            </a:r>
            <a:endParaRPr lang="de-DE" sz="1400" spc="80" dirty="0">
              <a:solidFill>
                <a:srgbClr val="D4EBE9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7356584" y="2251755"/>
            <a:ext cx="1928733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 smtClean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v4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01897" y="2852164"/>
            <a:ext cx="69541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REACT ROUTER</a:t>
            </a:r>
            <a:endParaRPr lang="de-DE" sz="6600" b="1" dirty="0">
              <a:solidFill>
                <a:srgbClr val="EF7D1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54117" y="2729298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@</a:t>
            </a:r>
            <a:r>
              <a:rPr lang="de-DE" b="1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NILS</a:t>
            </a:r>
            <a:r>
              <a:rPr lang="de-DE" b="1" dirty="0" smtClean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HARTMANN</a:t>
            </a:r>
          </a:p>
        </p:txBody>
      </p:sp>
      <p:sp>
        <p:nvSpPr>
          <p:cNvPr id="8" name="Rechteck 7"/>
          <p:cNvSpPr/>
          <p:nvPr/>
        </p:nvSpPr>
        <p:spPr>
          <a:xfrm>
            <a:off x="5091092" y="3780533"/>
            <a:ext cx="226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b="1" dirty="0">
                <a:solidFill>
                  <a:srgbClr val="025249"/>
                </a:solidFill>
              </a:rPr>
              <a:t>http://</a:t>
            </a:r>
            <a:r>
              <a:rPr lang="de-DE" b="1" dirty="0" err="1" smtClean="0">
                <a:solidFill>
                  <a:srgbClr val="025249"/>
                </a:solidFill>
              </a:rPr>
              <a:t>bit.ly</a:t>
            </a:r>
            <a:r>
              <a:rPr lang="de-DE" b="1" dirty="0" smtClean="0">
                <a:solidFill>
                  <a:srgbClr val="025249"/>
                </a:solidFill>
              </a:rPr>
              <a:t>/react-rr4</a:t>
            </a:r>
            <a:endParaRPr lang="de-DE" b="1" dirty="0">
              <a:solidFill>
                <a:srgbClr val="025249"/>
              </a:solidFill>
            </a:endParaRPr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398" y="2138898"/>
            <a:ext cx="1398838" cy="7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74" y="1717571"/>
            <a:ext cx="8878853" cy="4486583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73" y="1717570"/>
            <a:ext cx="8878853" cy="448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304366" y="2098075"/>
            <a:ext cx="8628845" cy="3901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regular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App = () =&gt; (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&gt;. . .&lt;/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add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components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here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according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current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</a:t>
            </a:r>
          </a:p>
          <a:p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...</a:t>
            </a:r>
          </a:p>
          <a:p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304366" y="1681787"/>
            <a:ext cx="24426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b="1" u="sng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App.jsx</a:t>
            </a:r>
            <a:endParaRPr lang="de-DE" b="1" u="sng" dirty="0">
              <a:solidFill>
                <a:srgbClr val="41719C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- 2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304366" y="2098075"/>
            <a:ext cx="8628845" cy="36009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b="1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-router/Match';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regular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App = () =&gt; (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&gt;. . .&lt;/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//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add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here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according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current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route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welcome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&lt;Welcome /&gt; }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&lt;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 } /&gt;</a:t>
            </a:r>
          </a:p>
          <a:p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secret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&lt;Secret /&gt; } /&gt;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304366" y="1681787"/>
            <a:ext cx="24426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b="1" u="sng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App.jsx</a:t>
            </a:r>
            <a:endParaRPr lang="de-DE" b="1" u="sng" dirty="0">
              <a:solidFill>
                <a:srgbClr val="41719C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– "SUB ROUTES"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73" y="1717570"/>
            <a:ext cx="8878853" cy="448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- "Sub </a:t>
            </a:r>
            <a:r>
              <a:rPr lang="de-DE" dirty="0" err="1" smtClean="0"/>
              <a:t>routes</a:t>
            </a:r>
            <a:r>
              <a:rPr lang="de-DE" dirty="0" smtClean="0"/>
              <a:t>"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304366" y="2098075"/>
            <a:ext cx="8628845" cy="36009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b="1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-router/Match';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regular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pathname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 =&gt; (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&lt;div&gt;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&lt;h1&gt;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&lt;/h1&gt;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&lt;div&gt;</a:t>
            </a:r>
          </a:p>
          <a:p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={`${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pathname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why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`}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Why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={`${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pathname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more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`}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={More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}/&gt;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&lt;/div&gt;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&lt;/div&gt;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304366" y="1681787"/>
            <a:ext cx="24426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b="1" u="sng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About.jsx</a:t>
            </a:r>
            <a:endParaRPr lang="de-DE" b="1" u="sng" dirty="0">
              <a:solidFill>
                <a:srgbClr val="41719C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– Multiple Matches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304366" y="2098075"/>
            <a:ext cx="8628845" cy="420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b="1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-router/Match';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Layout = () =&gt; (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&lt;div&gt;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aside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ContactBlock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source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GitHubLogo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aside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AboutPage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source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SourcePage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&lt;/div&gt;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304366" y="1681787"/>
            <a:ext cx="24426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b="1" u="sng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Page.jsx</a:t>
            </a:r>
            <a:endParaRPr lang="de-DE" b="1" u="sng" dirty="0">
              <a:solidFill>
                <a:srgbClr val="41719C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- 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04246" y="1137837"/>
            <a:ext cx="9465972" cy="61216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/: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='/' </a:t>
            </a:r>
            <a:r>
              <a:rPr lang="de-DE" sz="1950" b="1" i="1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exactly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} /&gt;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1950" b="1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NOT</a:t>
            </a:r>
            <a:r>
              <a:rPr lang="de-DE" sz="1950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b="1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</a:t>
            </a:r>
            <a:endParaRPr lang="de-DE" sz="1950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b="1" i="1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exactly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} /&gt;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me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react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router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/v4: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} /&gt;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b="1" u="sng" dirty="0" smtClean="0">
                <a:solidFill>
                  <a:srgbClr val="41719C"/>
                </a:solidFill>
                <a:latin typeface="Source Code Pro" charset="0"/>
                <a:ea typeface="Source Code Pro" charset="0"/>
                <a:cs typeface="Source Code Pro" charset="0"/>
              </a:rPr>
              <a:t>Dynamic Segments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/1,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/1/a: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id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?'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pPr>
              <a:lnSpc>
                <a:spcPct val="120000"/>
              </a:lnSpc>
            </a:pP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/1,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1950" b="1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NOT</a:t>
            </a:r>
            <a:r>
              <a:rPr lang="de-DE" sz="1950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b="1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</a:t>
            </a:r>
            <a:endParaRPr lang="de-DE" sz="1950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id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?' </a:t>
            </a:r>
            <a:r>
              <a:rPr lang="de-DE" sz="1950" b="1" i="1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exactly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pPr>
              <a:lnSpc>
                <a:spcPct val="120000"/>
              </a:lnSpc>
            </a:pP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- </a:t>
            </a:r>
            <a:r>
              <a:rPr lang="de-DE" dirty="0" err="1" smtClean="0"/>
              <a:t>properties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&lt;Match /&gt;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passes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properties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to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rendered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component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,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e.g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  <a:endParaRPr lang="de-DE" sz="240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pathname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The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that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been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matched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('/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about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why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')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pattern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The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pattern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that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been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matched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('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why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')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l</a:t>
            </a:r>
            <a:r>
              <a:rPr lang="de-DE" sz="24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ocation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The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location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object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History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project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params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Values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dynamic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segments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in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pattern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('.../: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')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– </a:t>
            </a:r>
            <a:r>
              <a:rPr lang="de-DE" dirty="0" err="1" smtClean="0"/>
              <a:t>Render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&lt;Match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render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= { (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props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) =&gt; { . . . } /&gt;: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Specifies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rather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than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endParaRPr lang="de-DE" sz="24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receives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same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parameters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Returned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rendered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– </a:t>
            </a:r>
            <a:r>
              <a:rPr lang="de-DE" dirty="0" err="1" smtClean="0"/>
              <a:t>Render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40028" y="2124996"/>
            <a:ext cx="9465972" cy="3074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Example</a:t>
            </a:r>
            <a:r>
              <a:rPr lang="de-DE" sz="1950" b="1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1: </a:t>
            </a: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Conditional</a:t>
            </a:r>
            <a:r>
              <a:rPr lang="de-DE" sz="1950" b="1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rendering</a:t>
            </a:r>
            <a:endParaRPr lang="de-DE" sz="1950" b="1" dirty="0" smtClean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&lt;Match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secret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b="1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=&gt; {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if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(!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loggedIn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LoginForm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/&gt;;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</a:t>
            </a: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SecretPage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/&gt;;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</p:txBody>
      </p:sp>
    </p:spTree>
    <p:extLst>
      <p:ext uri="{BB962C8B-B14F-4D97-AF65-F5344CB8AC3E}">
        <p14:creationId xmlns:p14="http://schemas.microsoft.com/office/powerpoint/2010/main" val="93154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D4EBE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https://</a:t>
            </a:r>
            <a:r>
              <a:rPr lang="de-DE" dirty="0" err="1" smtClean="0">
                <a:solidFill>
                  <a:srgbClr val="D4EBE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github.com</a:t>
            </a:r>
            <a:r>
              <a:rPr lang="de-DE" dirty="0" smtClean="0">
                <a:solidFill>
                  <a:srgbClr val="D4EBE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dirty="0" err="1" smtClean="0">
                <a:solidFill>
                  <a:srgbClr val="D4EBE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nilshartmann</a:t>
            </a:r>
            <a:r>
              <a:rPr lang="de-DE" dirty="0" smtClean="0">
                <a:solidFill>
                  <a:srgbClr val="D4EBE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/react-rr4-example</a:t>
            </a:r>
            <a:endParaRPr lang="de-DE" dirty="0">
              <a:solidFill>
                <a:srgbClr val="D4EBE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68" y="1164342"/>
            <a:ext cx="6877665" cy="3349462"/>
          </a:xfrm>
          <a:prstGeom prst="rect">
            <a:avLst/>
          </a:prstGeom>
          <a:ln>
            <a:solidFill>
              <a:srgbClr val="025249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233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–</a:t>
            </a:r>
            <a:r>
              <a:rPr lang="de-DE" dirty="0" err="1" smtClean="0"/>
              <a:t>Render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40028" y="1474248"/>
            <a:ext cx="9465972" cy="5041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Example</a:t>
            </a:r>
            <a:r>
              <a:rPr lang="de-DE" sz="1950" b="1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2: Pass </a:t>
            </a: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properties</a:t>
            </a:r>
            <a:r>
              <a:rPr lang="de-DE" sz="1950" b="1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b="1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endParaRPr lang="de-DE" sz="1950" b="1" dirty="0" smtClean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Page = ({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allContacts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 =&gt; (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&lt;div&gt;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&gt;...&lt;/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&lt;Match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b="1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=&gt; (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ContactsPage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allContacts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 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currentContactId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props.params.id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)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&lt;/div&gt;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Redirect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&lt;Redirect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='/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some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' /&gt;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Redirect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specified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location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  <a:endParaRPr lang="de-DE" sz="2400" i="1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Works like a "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regular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"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40028" y="2609398"/>
            <a:ext cx="9465972" cy="3961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Example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1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Use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 &lt;Match 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/&gt;-</a:t>
            </a: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endParaRPr lang="de-DE" sz="1950" dirty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Redirect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-router/Redirect';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App = () =&gt; (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&gt;. . .&lt;/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 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&lt;Match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={() =&gt;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&lt;Redirect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'/&gt;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&lt;Match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IndexPage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/&gt;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Redirect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&lt;Redirect </a:t>
            </a:r>
            <a:r>
              <a:rPr lang="de-DE" sz="2400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='/</a:t>
            </a:r>
            <a:r>
              <a:rPr lang="de-DE" sz="2400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some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' /&gt;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Redirect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specified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or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location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  <a:endParaRPr lang="de-DE" sz="2400" i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Works like a "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regular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"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40028" y="2609398"/>
            <a:ext cx="9465972" cy="46812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Example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2: </a:t>
            </a: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Use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in "</a:t>
            </a: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regular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</a:t>
            </a: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endParaRPr lang="de-DE" sz="1950" dirty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Redirect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-router/Redirect';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Login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loginSuccessful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=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redirectAfterLogin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=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loginSuccessful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? 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&lt;Redirect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redirectAfterLogin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LoginForm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/&gt;;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Redirect - imperative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Alternative: 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Redirect via API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call</a:t>
            </a:r>
            <a:endParaRPr lang="de-DE" sz="2400" dirty="0" smtClean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Access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via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Context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key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b="1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Specifies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two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b="1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transitionTo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replaceWith</a:t>
            </a:r>
            <a:endParaRPr lang="de-DE" sz="2400" b="1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40028" y="2609398"/>
            <a:ext cx="9465972" cy="434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Example</a:t>
            </a:r>
            <a:endParaRPr lang="de-DE" sz="1950" b="1" dirty="0" smtClean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routerContext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PropTypes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';</a:t>
            </a: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Login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static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contextTypes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router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routerContext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endParaRPr lang="de-DE" sz="10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doRedirectAfterLogin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this.context.router.transitionTo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('/...');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 . . . }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–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hit</a:t>
            </a:r>
            <a:r>
              <a:rPr lang="de-DE" dirty="0" smtClean="0"/>
              <a:t>: Miss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524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&lt;Miss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={ . . . }/&gt;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&lt;Miss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render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={ 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(</a:t>
            </a:r>
            <a:r>
              <a:rPr lang="de-DE" sz="2400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params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) =&gt; { . . . } }/&gt;</a:t>
            </a:r>
            <a:endParaRPr lang="de-DE" sz="2400" dirty="0" smtClean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rendered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when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&lt;Match /&gt;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hits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Takes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either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in </a:t>
            </a:r>
            <a:r>
              <a:rPr lang="de-DE" sz="2400" b="1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&lt;Match /&gt;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Receives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b="1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location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object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with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unmatched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de-DE" b="1" u="sng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http://</a:t>
            </a:r>
            <a:r>
              <a:rPr lang="de-DE" b="1" u="sng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localhost:3000/not-there?name=klaus</a:t>
            </a:r>
          </a:p>
          <a:p>
            <a:r>
              <a:rPr lang="de-DE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location</a:t>
            </a:r>
            <a:r>
              <a:rPr lang="de-DE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</a:t>
            </a:r>
            <a:endParaRPr lang="de-DE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hash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:""</a:t>
            </a:r>
          </a:p>
          <a:p>
            <a:pPr lvl="1"/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key:undefined</a:t>
            </a:r>
            <a:endParaRPr lang="de-DE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pathname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:"/not-</a:t>
            </a:r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there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</a:p>
          <a:p>
            <a:pPr lvl="1"/>
            <a:r>
              <a:rPr lang="de-DE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query</a:t>
            </a:r>
            <a:r>
              <a:rPr lang="de-DE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</a:t>
            </a:r>
            <a:endParaRPr lang="de-DE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 lvl="2"/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name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:"</a:t>
            </a:r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klaus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</a:p>
          <a:p>
            <a:pPr lvl="1"/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search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:"?</a:t>
            </a:r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name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=</a:t>
            </a:r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klaus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</a:p>
          <a:p>
            <a:pPr lvl="1"/>
            <a:r>
              <a:rPr lang="de-DE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state:null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–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hit</a:t>
            </a:r>
            <a:r>
              <a:rPr lang="de-DE" dirty="0" smtClean="0"/>
              <a:t>: Miss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67072" y="109607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 smtClean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Example</a:t>
            </a:r>
            <a:r>
              <a:rPr lang="de-DE" sz="2400" b="1" dirty="0" smtClean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: &lt;Miss /&gt;</a:t>
            </a:r>
          </a:p>
        </p:txBody>
      </p:sp>
      <p:sp>
        <p:nvSpPr>
          <p:cNvPr id="4" name="Rechteck 3"/>
          <p:cNvSpPr/>
          <p:nvPr/>
        </p:nvSpPr>
        <p:spPr>
          <a:xfrm>
            <a:off x="406400" y="2213948"/>
            <a:ext cx="9465972" cy="434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Miss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-router/Miss';</a:t>
            </a: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NoMatch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({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location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 =&gt; &lt;b&gt;Not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found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location.pathname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}&lt;/b&gt;;</a:t>
            </a: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App = () =&gt; (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IndexPage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&lt;Match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welcome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Welcome } /&gt;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&lt;Miss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NoMatch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/&gt;</a:t>
            </a:r>
            <a:endParaRPr lang="de-DE" sz="1950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&lt;Link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to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='...' /&gt;: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Renders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 link (&lt;a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href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='...'&gt;...&lt;/a&gt;)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specified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Properties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almost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identical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Router v3</a:t>
            </a: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activeClassName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activeStyle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06400" y="3395514"/>
            <a:ext cx="9465972" cy="34624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Link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-router/Link';</a:t>
            </a:r>
          </a:p>
          <a:p>
            <a:pPr>
              <a:lnSpc>
                <a:spcPct val="120000"/>
              </a:lnSpc>
            </a:pPr>
            <a:endParaRPr lang="de-DE" sz="50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() =&gt; (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&lt;span&gt;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Click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here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Link </a:t>
            </a:r>
          </a:p>
          <a:p>
            <a:pPr>
              <a:lnSpc>
                <a:spcPct val="120000"/>
              </a:lnSpc>
            </a:pP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b="1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more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activeClassName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active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activeStyle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fontWeight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bold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'}}&gt;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for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info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&lt;/Link&gt;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&lt;/span&gt;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 – </a:t>
            </a:r>
            <a:r>
              <a:rPr lang="de-DE" dirty="0" err="1" smtClean="0"/>
              <a:t>active</a:t>
            </a:r>
            <a:r>
              <a:rPr lang="de-DE" dirty="0" smtClean="0"/>
              <a:t> link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&lt;Link </a:t>
            </a:r>
            <a:r>
              <a:rPr lang="de-DE" sz="2400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='/...' </a:t>
            </a:r>
            <a:r>
              <a:rPr lang="de-DE" sz="24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isActive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={(</a:t>
            </a:r>
            <a:r>
              <a:rPr lang="de-DE" sz="2400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params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) =&gt; {...} }/&gt;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Callback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determine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Link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should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'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active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'</a:t>
            </a: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b="1" dirty="0" err="1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location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b="1" dirty="0" err="1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Current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target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location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-object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b="1" dirty="0" err="1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props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All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properties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passed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Link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40028" y="3097404"/>
            <a:ext cx="9465972" cy="2880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Link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-router/Link';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&lt;Link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data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-alias='/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address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endParaRPr lang="de-DE" sz="1950" b="1" dirty="0" smtClean="0">
              <a:solidFill>
                <a:srgbClr val="EF7D1D"/>
              </a:solidFill>
              <a:latin typeface="Source Code Pro Semibold" charset="0"/>
              <a:ea typeface="Source Code Pro Semibold" charset="0"/>
              <a:cs typeface="Source Code Pro Semibold" charset="0"/>
            </a:endParaRPr>
          </a:p>
          <a:p>
            <a:pPr>
              <a:lnSpc>
                <a:spcPct val="120000"/>
              </a:lnSpc>
            </a:pPr>
            <a:r>
              <a:rPr lang="de-DE" sz="1950" b="1" dirty="0">
                <a:solidFill>
                  <a:srgbClr val="EF7D1D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 </a:t>
            </a:r>
            <a:r>
              <a:rPr lang="de-DE" sz="1950" b="1" dirty="0" smtClean="0">
                <a:solidFill>
                  <a:srgbClr val="EF7D1D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 </a:t>
            </a:r>
            <a:r>
              <a:rPr lang="de-DE" sz="1950" b="1" dirty="0" err="1" smtClean="0">
                <a:solidFill>
                  <a:srgbClr val="EF7D1D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isActive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(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location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)} =&gt; (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location.pathname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===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to.pathname</a:t>
            </a: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|| 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location.pathname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===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['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data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-alias']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)}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3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Links: Custom </a:t>
            </a:r>
            <a:r>
              <a:rPr lang="de-DE" dirty="0" err="1"/>
              <a:t>c</a:t>
            </a:r>
            <a:r>
              <a:rPr lang="de-DE" dirty="0" err="1" smtClean="0"/>
              <a:t>omponent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&lt;Link&gt;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{(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params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 =&gt; { . . . } }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&lt;/Link&gt;: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Render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custom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endParaRPr lang="de-DE" sz="2400" dirty="0" smtClean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only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child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&lt;Link /&gt;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Render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return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an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own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instead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&lt;a&gt;...&lt;/a&gt;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Useful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for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menus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buttons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etc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Receives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parameters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needed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build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isActive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location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href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onClick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20710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Links: Custom </a:t>
            </a:r>
            <a:r>
              <a:rPr lang="de-DE" dirty="0" err="1"/>
              <a:t>c</a:t>
            </a:r>
            <a:r>
              <a:rPr lang="de-DE" dirty="0" err="1" smtClean="0"/>
              <a:t>omponent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45806" y="1016456"/>
            <a:ext cx="9626566" cy="59462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Example</a:t>
            </a:r>
            <a:r>
              <a:rPr lang="de-DE" sz="1950" b="1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A Menu Entry</a:t>
            </a:r>
          </a:p>
          <a:p>
            <a:pPr>
              <a:lnSpc>
                <a:spcPct val="120000"/>
              </a:lnSpc>
            </a:pPr>
            <a:endParaRPr lang="de-DE" sz="100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MenuEntry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({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label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 =&gt;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&lt;Link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{</a:t>
            </a:r>
            <a:r>
              <a:rPr lang="de-DE" sz="1950" b="1" dirty="0" err="1" smtClean="0">
                <a:solidFill>
                  <a:srgbClr val="EF7D1D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params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=&gt; (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&lt;li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className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b="1" dirty="0" err="1" smtClean="0">
                <a:solidFill>
                  <a:srgbClr val="EF7D1D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params.isActive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?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menu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active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: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menu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&lt;a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href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b="1" dirty="0" err="1" smtClean="0">
                <a:solidFill>
                  <a:srgbClr val="EF7D1D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params.href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onClick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b="1" dirty="0" err="1" smtClean="0">
                <a:solidFill>
                  <a:srgbClr val="EF7D1D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params.onClick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label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}&lt;/a&gt;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&lt;/li&gt;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)}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Link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MenuEntry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/1' 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label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='Klaus Peterson' /&gt;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MenuEntry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/2' 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label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'Ursula Meier' /&gt;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...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070" y="3944939"/>
            <a:ext cx="2872453" cy="216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: </a:t>
            </a:r>
            <a:r>
              <a:rPr lang="de-DE" dirty="0" err="1" smtClean="0"/>
              <a:t>React</a:t>
            </a:r>
            <a:r>
              <a:rPr lang="de-DE" dirty="0" smtClean="0"/>
              <a:t> Router v2 / v3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48264" y="2056462"/>
            <a:ext cx="9409471" cy="900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{Router, Route,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browserHistory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...}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8264" y="1108894"/>
            <a:ext cx="86435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Explicit </a:t>
            </a:r>
            <a:r>
              <a:rPr lang="de-DE" sz="28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history</a:t>
            </a:r>
            <a:r>
              <a:rPr lang="de-DE" sz="2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8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object</a:t>
            </a:r>
            <a:endParaRPr lang="de-DE" sz="2800" b="1" dirty="0" smtClean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6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Relative </a:t>
            </a:r>
            <a:r>
              <a:rPr lang="de-DE" dirty="0" err="1" smtClean="0"/>
              <a:t>Paths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529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Relative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paths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should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avoided</a:t>
            </a: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"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tricky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handle"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Not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fully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implemented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currently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b="1" dirty="0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Workaround: </a:t>
            </a:r>
            <a:r>
              <a:rPr lang="de-DE" sz="2400" b="1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use</a:t>
            </a:r>
            <a:r>
              <a:rPr lang="de-DE" sz="2400" b="1" dirty="0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'</a:t>
            </a:r>
            <a:r>
              <a:rPr lang="de-DE" sz="2400" b="1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pathname</a:t>
            </a:r>
            <a:r>
              <a:rPr lang="de-DE" sz="2400" b="1" dirty="0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'</a:t>
            </a:r>
          </a:p>
          <a:p>
            <a:pPr>
              <a:lnSpc>
                <a:spcPct val="120000"/>
              </a:lnSpc>
            </a:pPr>
            <a:endParaRPr lang="de-DE" sz="1000" dirty="0" smtClean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= ( {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pathname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} ) =&gt; (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&lt;</a:t>
            </a:r>
            <a:r>
              <a:rPr lang="de-DE" sz="1950" b="1" dirty="0" smtClean="0">
                <a:solidFill>
                  <a:srgbClr val="025249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Link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to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=</a:t>
            </a:r>
            <a:r>
              <a:rPr lang="de-DE" sz="195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{`${</a:t>
            </a:r>
            <a:r>
              <a:rPr lang="de-DE" sz="195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pathname</a:t>
            </a:r>
            <a:r>
              <a:rPr lang="de-DE" sz="195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}`/</a:t>
            </a:r>
            <a:r>
              <a:rPr lang="de-DE" sz="195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more</a:t>
            </a:r>
            <a:r>
              <a:rPr lang="de-DE" sz="195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&gt;More...&lt;/</a:t>
            </a:r>
            <a:r>
              <a:rPr lang="de-DE" sz="1950" b="1" dirty="0" smtClean="0">
                <a:solidFill>
                  <a:srgbClr val="025249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Link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&lt;</a:t>
            </a:r>
            <a:r>
              <a:rPr lang="de-DE" sz="1950" b="1" dirty="0" smtClean="0">
                <a:solidFill>
                  <a:srgbClr val="025249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Match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pattern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=</a:t>
            </a:r>
            <a:r>
              <a:rPr lang="de-DE" sz="195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{`${</a:t>
            </a:r>
            <a:r>
              <a:rPr lang="de-DE" sz="195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pathname</a:t>
            </a:r>
            <a:r>
              <a:rPr lang="de-DE" sz="195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}/</a:t>
            </a:r>
            <a:r>
              <a:rPr lang="de-DE" sz="195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more</a:t>
            </a:r>
            <a:r>
              <a:rPr lang="de-DE" sz="195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`}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component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={More} /&gt;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031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Still </a:t>
            </a:r>
            <a:r>
              <a:rPr lang="de-DE" sz="2400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alpha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!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Expect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find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bugs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Not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that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much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documentation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(but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looks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promising)</a:t>
            </a: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Good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improvements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over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v2/v3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Decentraliced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matching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Custom link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components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Matching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with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rather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than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components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105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Could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better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?!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'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'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properties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Custom link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Relative links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matching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 smtClean="0"/>
              <a:t>@</a:t>
            </a:r>
            <a:r>
              <a:rPr lang="de-DE" spc="80" dirty="0" err="1" smtClean="0"/>
              <a:t>nilshartmann</a:t>
            </a:r>
            <a:endParaRPr lang="de-DE" spc="80" dirty="0"/>
          </a:p>
        </p:txBody>
      </p:sp>
      <p:sp>
        <p:nvSpPr>
          <p:cNvPr id="3" name="Rechteck 2"/>
          <p:cNvSpPr/>
          <p:nvPr/>
        </p:nvSpPr>
        <p:spPr>
          <a:xfrm>
            <a:off x="0" y="1029940"/>
            <a:ext cx="990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Thank</a:t>
            </a:r>
            <a:r>
              <a:rPr lang="de-DE" sz="5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5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you</a:t>
            </a:r>
            <a:r>
              <a:rPr lang="de-DE" sz="5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5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and</a:t>
            </a:r>
            <a:r>
              <a:rPr lang="de-DE" sz="5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happy </a:t>
            </a:r>
            <a:r>
              <a:rPr lang="de-DE" sz="5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routing</a:t>
            </a:r>
            <a:r>
              <a:rPr lang="de-DE" sz="5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!</a:t>
            </a:r>
            <a:endParaRPr lang="de-DE" sz="54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21340" y="3337398"/>
            <a:ext cx="886332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3800" b="1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Questions</a:t>
            </a:r>
            <a:r>
              <a:rPr lang="de-DE" sz="13800" b="1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?</a:t>
            </a:r>
            <a:endParaRPr lang="de-DE" sz="138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702337" y="1953270"/>
            <a:ext cx="2501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b="1" dirty="0">
                <a:solidFill>
                  <a:srgbClr val="025249"/>
                </a:solidFill>
              </a:rPr>
              <a:t>http://</a:t>
            </a:r>
            <a:r>
              <a:rPr lang="de-DE" sz="2000" b="1" dirty="0" err="1" smtClean="0">
                <a:solidFill>
                  <a:srgbClr val="025249"/>
                </a:solidFill>
              </a:rPr>
              <a:t>bit.ly</a:t>
            </a:r>
            <a:r>
              <a:rPr lang="de-DE" sz="2000" b="1" dirty="0" smtClean="0">
                <a:solidFill>
                  <a:srgbClr val="025249"/>
                </a:solidFill>
              </a:rPr>
              <a:t>/react-rr4</a:t>
            </a:r>
            <a:endParaRPr lang="de-DE" sz="2000" b="1" dirty="0">
              <a:solidFill>
                <a:srgbClr val="02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50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: </a:t>
            </a:r>
            <a:r>
              <a:rPr lang="de-DE" dirty="0" err="1" smtClean="0"/>
              <a:t>React</a:t>
            </a:r>
            <a:r>
              <a:rPr lang="de-DE" dirty="0" smtClean="0"/>
              <a:t> Router v2 / v3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48264" y="2056462"/>
            <a:ext cx="9409471" cy="3901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{Router, Route,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browserHistory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...}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&lt;Router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history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browserHistory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</a:t>
            </a:r>
            <a:endParaRPr lang="de-DE" sz="1950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={App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</a:t>
            </a:r>
          </a:p>
          <a:p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&lt;/Route&gt;</a:t>
            </a:r>
          </a:p>
          <a:p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&lt;/Router&gt;;</a:t>
            </a:r>
          </a:p>
          <a:p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8264" y="1108894"/>
            <a:ext cx="86435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Global (</a:t>
            </a:r>
            <a:r>
              <a:rPr lang="de-DE" sz="28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central</a:t>
            </a:r>
            <a:r>
              <a:rPr lang="de-DE" sz="2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 route </a:t>
            </a:r>
            <a:r>
              <a:rPr lang="de-DE" sz="28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config</a:t>
            </a:r>
            <a:endParaRPr lang="de-DE" sz="2800" b="1" dirty="0" smtClean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22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: </a:t>
            </a:r>
            <a:r>
              <a:rPr lang="de-DE" dirty="0" err="1" smtClean="0"/>
              <a:t>React</a:t>
            </a:r>
            <a:r>
              <a:rPr lang="de-DE" dirty="0" smtClean="0"/>
              <a:t> Router v2 / v3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48264" y="2056462"/>
            <a:ext cx="9409471" cy="3901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{Router, Route,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browserHistory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...}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&lt;Router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history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browserHistory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={App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AboutPage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&lt;Route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more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={More} /&gt;</a:t>
            </a:r>
          </a:p>
          <a:p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&lt;Route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why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Why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&lt;/Route&gt;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&lt;Route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='*'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NotFound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&lt;/Route&gt;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&lt;/Router&gt;;</a:t>
            </a:r>
          </a:p>
          <a:p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8264" y="1108894"/>
            <a:ext cx="86435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8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Nested</a:t>
            </a:r>
            <a:r>
              <a:rPr lang="de-DE" sz="2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8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routes</a:t>
            </a:r>
            <a:endParaRPr lang="de-DE" sz="2800" b="1" dirty="0" smtClean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8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: </a:t>
            </a:r>
            <a:r>
              <a:rPr lang="de-DE" dirty="0" err="1" smtClean="0"/>
              <a:t>React</a:t>
            </a:r>
            <a:r>
              <a:rPr lang="de-DE" dirty="0" smtClean="0"/>
              <a:t> Router v2 / v3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48264" y="2056462"/>
            <a:ext cx="9409471" cy="30008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{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Link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AboutPage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() =&gt; (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&lt;div&gt;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Link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why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'&gt;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Why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Link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Link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source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'&gt;Source&lt;/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Link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&lt;Link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more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'&gt;More&lt;/Link&gt;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&lt;/div&gt;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8264" y="1108894"/>
            <a:ext cx="86435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Links</a:t>
            </a:r>
            <a:endParaRPr lang="de-DE" sz="2800" b="1" dirty="0" smtClean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2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356584" y="4267368"/>
            <a:ext cx="1928733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 smtClean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v4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01897" y="4867777"/>
            <a:ext cx="69541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REACT ROUTER</a:t>
            </a:r>
            <a:endParaRPr lang="de-DE" sz="6600" b="1" dirty="0">
              <a:solidFill>
                <a:srgbClr val="EF7D1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398" y="4154511"/>
            <a:ext cx="1398838" cy="77249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941257" y="2083281"/>
            <a:ext cx="6023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npm</a:t>
            </a:r>
            <a:r>
              <a:rPr lang="de-DE" sz="200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200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install</a:t>
            </a:r>
            <a:r>
              <a:rPr lang="de-DE" sz="200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--save </a:t>
            </a:r>
            <a:r>
              <a:rPr lang="de-DE" sz="200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react-router</a:t>
            </a:r>
            <a:r>
              <a:rPr lang="de-DE" sz="2000" b="1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@next</a:t>
            </a:r>
            <a:endParaRPr lang="de-DE" sz="2000" b="1" dirty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95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</a:t>
            </a:r>
            <a:r>
              <a:rPr lang="de-DE" dirty="0" smtClean="0"/>
              <a:t> Router v4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31210" y="1295707"/>
            <a:ext cx="8643580" cy="3323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Current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state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 Alpha Version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Version 4.0.0-</a:t>
            </a:r>
            <a:r>
              <a:rPr lang="de-DE" sz="2400" b="1" dirty="0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alpha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6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Released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yesterday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...)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careful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!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at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your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own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risk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!</a:t>
            </a:r>
          </a:p>
          <a:p>
            <a:pPr marL="342900" indent="-342900">
              <a:buFont typeface="Arial" charset="0"/>
              <a:buChar char="•"/>
            </a:pP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Docs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and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sources</a:t>
            </a:r>
            <a:endParaRPr lang="de-DE" sz="2400" b="1" dirty="0" smtClean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https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://react-router.now.sh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github.com/ReactTraining/react-router/tree/v4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</a:t>
            </a:r>
            <a:r>
              <a:rPr lang="de-DE" dirty="0" smtClean="0"/>
              <a:t> Router v4: Router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25321" y="1378036"/>
            <a:ext cx="8255358" cy="2700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BrowserRouter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BrowserRouter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';</a:t>
            </a: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App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'./App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ReactDOM.render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	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BrowserRouter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App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BrowserRouter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&gt;,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document.getElementById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('...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')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03200" y="4438713"/>
            <a:ext cx="9499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Router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as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new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top-level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component</a:t>
            </a:r>
            <a:endParaRPr lang="de-DE" sz="2400" b="1" dirty="0" smtClean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centralized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route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config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anymore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!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Instead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istory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appropriate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Router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BrowserRouter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HashRouter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MemoryRouter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ServerRouter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new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7342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2300</Words>
  <Application>Microsoft Macintosh PowerPoint</Application>
  <PresentationFormat>A4-Papier (210x297 mm)</PresentationFormat>
  <Paragraphs>400</Paragraphs>
  <Slides>32</Slides>
  <Notes>29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42" baseType="lpstr">
      <vt:lpstr>Calibri</vt:lpstr>
      <vt:lpstr>Calibri Light</vt:lpstr>
      <vt:lpstr>Montserrat</vt:lpstr>
      <vt:lpstr>Source Code Pro</vt:lpstr>
      <vt:lpstr>Source Code Pro Medium</vt:lpstr>
      <vt:lpstr>Source Code Pro Semibold</vt:lpstr>
      <vt:lpstr>Source Sans Pro</vt:lpstr>
      <vt:lpstr>Source Sans Pro Semibold</vt:lpstr>
      <vt:lpstr>Arial</vt:lpstr>
      <vt:lpstr>Office-Design</vt:lpstr>
      <vt:lpstr>REACT MEETUP Hamburg  |   NOVEMBER 2016    </vt:lpstr>
      <vt:lpstr>https://github.com/nilshartmann/react-rr4-example</vt:lpstr>
      <vt:lpstr>Recap: React Router v2 / v3</vt:lpstr>
      <vt:lpstr>Recap: React Router v2 / v3</vt:lpstr>
      <vt:lpstr>Recap: React Router v2 / v3</vt:lpstr>
      <vt:lpstr>Recap: React Router v2 / v3</vt:lpstr>
      <vt:lpstr>PowerPoint-Präsentation</vt:lpstr>
      <vt:lpstr>React Router v4</vt:lpstr>
      <vt:lpstr>React Router v4: Router</vt:lpstr>
      <vt:lpstr>Matching</vt:lpstr>
      <vt:lpstr>Matching 1</vt:lpstr>
      <vt:lpstr>Matching - 2</vt:lpstr>
      <vt:lpstr>Matching – "SUB ROUTES"</vt:lpstr>
      <vt:lpstr>Matching - "Sub routes"</vt:lpstr>
      <vt:lpstr>Matching – Multiple Matches</vt:lpstr>
      <vt:lpstr>Matching - Examples</vt:lpstr>
      <vt:lpstr>Matching - properties</vt:lpstr>
      <vt:lpstr>Matching – Render function</vt:lpstr>
      <vt:lpstr>Matching – Render function</vt:lpstr>
      <vt:lpstr>Matching –Render function</vt:lpstr>
      <vt:lpstr>Redirect</vt:lpstr>
      <vt:lpstr>Redirect</vt:lpstr>
      <vt:lpstr>Redirect - imperative</vt:lpstr>
      <vt:lpstr>Matching – No hit: Miss</vt:lpstr>
      <vt:lpstr>Matching – No hit: Miss</vt:lpstr>
      <vt:lpstr>Links</vt:lpstr>
      <vt:lpstr>Links – active link</vt:lpstr>
      <vt:lpstr>Links: Custom component</vt:lpstr>
      <vt:lpstr>Links: Custom component</vt:lpstr>
      <vt:lpstr>Relative Paths</vt:lpstr>
      <vt:lpstr>Summary</vt:lpstr>
      <vt:lpstr>@nilshartmann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275</cp:revision>
  <cp:lastPrinted>2016-09-28T15:33:57Z</cp:lastPrinted>
  <dcterms:created xsi:type="dcterms:W3CDTF">2016-03-28T15:59:53Z</dcterms:created>
  <dcterms:modified xsi:type="dcterms:W3CDTF">2016-11-21T22:35:41Z</dcterms:modified>
</cp:coreProperties>
</file>