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4"/>
  </p:notesMasterIdLst>
  <p:sldIdLst>
    <p:sldId id="256" r:id="rId2"/>
    <p:sldId id="347" r:id="rId3"/>
    <p:sldId id="346" r:id="rId4"/>
    <p:sldId id="343" r:id="rId5"/>
    <p:sldId id="344" r:id="rId6"/>
    <p:sldId id="348" r:id="rId7"/>
    <p:sldId id="342" r:id="rId8"/>
    <p:sldId id="345" r:id="rId9"/>
    <p:sldId id="341" r:id="rId10"/>
    <p:sldId id="350" r:id="rId11"/>
    <p:sldId id="323" r:id="rId12"/>
    <p:sldId id="321" r:id="rId13"/>
    <p:sldId id="349" r:id="rId14"/>
    <p:sldId id="324" r:id="rId15"/>
    <p:sldId id="332" r:id="rId16"/>
    <p:sldId id="317" r:id="rId17"/>
    <p:sldId id="318" r:id="rId18"/>
    <p:sldId id="326" r:id="rId19"/>
    <p:sldId id="336" r:id="rId20"/>
    <p:sldId id="335" r:id="rId21"/>
    <p:sldId id="328" r:id="rId22"/>
    <p:sldId id="329" r:id="rId23"/>
    <p:sldId id="330" r:id="rId24"/>
    <p:sldId id="327" r:id="rId25"/>
    <p:sldId id="334" r:id="rId26"/>
    <p:sldId id="331" r:id="rId27"/>
    <p:sldId id="339" r:id="rId28"/>
    <p:sldId id="338" r:id="rId29"/>
    <p:sldId id="340" r:id="rId30"/>
    <p:sldId id="315" r:id="rId31"/>
    <p:sldId id="337" r:id="rId32"/>
    <p:sldId id="314" r:id="rId3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347"/>
            <p14:sldId id="346"/>
            <p14:sldId id="343"/>
            <p14:sldId id="344"/>
            <p14:sldId id="348"/>
            <p14:sldId id="342"/>
            <p14:sldId id="345"/>
            <p14:sldId id="341"/>
            <p14:sldId id="350"/>
            <p14:sldId id="323"/>
            <p14:sldId id="321"/>
            <p14:sldId id="349"/>
            <p14:sldId id="324"/>
            <p14:sldId id="332"/>
            <p14:sldId id="317"/>
            <p14:sldId id="318"/>
            <p14:sldId id="326"/>
            <p14:sldId id="336"/>
            <p14:sldId id="335"/>
            <p14:sldId id="328"/>
            <p14:sldId id="329"/>
            <p14:sldId id="330"/>
            <p14:sldId id="327"/>
            <p14:sldId id="334"/>
            <p14:sldId id="331"/>
            <p14:sldId id="339"/>
            <p14:sldId id="338"/>
            <p14:sldId id="340"/>
            <p14:sldId id="315"/>
            <p14:sldId id="3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F7D1D"/>
    <a:srgbClr val="025249"/>
    <a:srgbClr val="D4EBE9"/>
    <a:srgbClr val="C14026"/>
    <a:srgbClr val="41719C"/>
    <a:srgbClr val="36544F"/>
    <a:srgbClr val="5AB88F"/>
    <a:srgbClr val="57A2C5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2"/>
    <p:restoredTop sz="85126" autoAdjust="0"/>
  </p:normalViewPr>
  <p:slideViewPr>
    <p:cSldViewPr snapToGrid="0" snapToObjects="1">
      <p:cViewPr varScale="1">
        <p:scale>
          <a:sx n="130" d="100"/>
          <a:sy n="130" d="100"/>
        </p:scale>
        <p:origin x="1752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23.11.16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31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5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2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1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8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92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72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57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124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0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8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03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10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313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71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4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1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4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smtClean="0">
                <a:solidFill>
                  <a:srgbClr val="D4EBE9"/>
                </a:solidFill>
              </a:rPr>
              <a:t>REACT MEETUP Hamburg  |   NOVEMBER 2016    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356584" y="2251755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1897" y="2852164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4117" y="272929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de-DE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</a:t>
            </a:r>
            <a:r>
              <a:rPr lang="de-DE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HARTMANN</a:t>
            </a:r>
          </a:p>
        </p:txBody>
      </p:sp>
      <p:sp>
        <p:nvSpPr>
          <p:cNvPr id="8" name="Rechteck 7"/>
          <p:cNvSpPr/>
          <p:nvPr/>
        </p:nvSpPr>
        <p:spPr>
          <a:xfrm>
            <a:off x="5091092" y="3780533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>
                <a:solidFill>
                  <a:srgbClr val="025249"/>
                </a:solidFill>
              </a:rPr>
              <a:t>http://</a:t>
            </a:r>
            <a:r>
              <a:rPr lang="de-DE" b="1" dirty="0" err="1" smtClean="0">
                <a:solidFill>
                  <a:srgbClr val="025249"/>
                </a:solidFill>
              </a:rPr>
              <a:t>bit.ly</a:t>
            </a:r>
            <a:r>
              <a:rPr lang="de-DE" b="1" dirty="0" smtClean="0">
                <a:solidFill>
                  <a:srgbClr val="025249"/>
                </a:solidFill>
              </a:rPr>
              <a:t>/react-rr4</a:t>
            </a:r>
            <a:endParaRPr lang="de-DE" b="1" dirty="0">
              <a:solidFill>
                <a:srgbClr val="025249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2138898"/>
            <a:ext cx="1398838" cy="7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" y="1717571"/>
            <a:ext cx="8878853" cy="448658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3" y="1717570"/>
            <a:ext cx="8878853" cy="4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...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//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route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Secret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"SUB ROUTES"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3" y="1717570"/>
            <a:ext cx="8878853" cy="4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"Sub </a:t>
            </a:r>
            <a:r>
              <a:rPr lang="de-DE" dirty="0" err="1" smtClean="0"/>
              <a:t>routes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&lt;h1&gt;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&lt;/h1&gt;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&lt;div&gt;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About.jsx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Multiple Matches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420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Layout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ContactBlock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GitHubLogo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Page.jsx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246" y="1137837"/>
            <a:ext cx="9465972" cy="61216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b="1" u="sng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Dynamic Segments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&lt;Match /&gt;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rendered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,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e.g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  <a:endParaRPr lang="de-DE" sz="24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about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params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Values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segments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('.../: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&lt;Match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= { (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/&gt;: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same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2124996"/>
            <a:ext cx="9465972" cy="3074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1: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Conditional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rendering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=&gt;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(!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loggedIn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931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https://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nilshartmann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/react-rr4-example</a:t>
            </a:r>
            <a:endParaRPr lang="de-DE" dirty="0">
              <a:solidFill>
                <a:srgbClr val="D4EBE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8" y="1164342"/>
            <a:ext cx="6877665" cy="3349462"/>
          </a:xfrm>
          <a:prstGeom prst="rect">
            <a:avLst/>
          </a:prstGeom>
          <a:ln>
            <a:solidFill>
              <a:srgbClr val="025249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1474248"/>
            <a:ext cx="9465972" cy="504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Pass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properties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Page =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&gt;...&lt;/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currentContactId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props.params.id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)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396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1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 &lt;Match 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/&gt;-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={() =&gt;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'/&gt;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68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"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 - imperative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Alternative: 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Redirect via API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call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Access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via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Context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key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two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transitionTo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replaceWith</a:t>
            </a:r>
            <a:endParaRPr lang="de-DE" sz="2400" b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static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contextTypes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this.context.router.transitionTo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('/...');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. . . }/&gt;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}/&gt;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Takes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b="1" u="sng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http://</a:t>
            </a:r>
            <a:r>
              <a:rPr lang="de-DE" b="1" u="sng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localhost:3000/not-there?name=klaus</a:t>
            </a:r>
          </a:p>
          <a:p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location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hash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key:undefined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:"/not-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there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query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search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:"?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state:null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67072" y="109607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Example</a:t>
            </a:r>
            <a:r>
              <a:rPr lang="de-DE" sz="2400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: &lt;Miss /&gt;</a:t>
            </a:r>
          </a:p>
        </p:txBody>
      </p:sp>
      <p:sp>
        <p:nvSpPr>
          <p:cNvPr id="4" name="Rechteck 3"/>
          <p:cNvSpPr/>
          <p:nvPr/>
        </p:nvSpPr>
        <p:spPr>
          <a:xfrm>
            <a:off x="406400" y="221394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-router/Miss';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&lt;b&gt;Not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}&lt;/b&gt;;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Welcome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='...' /&gt;: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 link (&lt;a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='...'&gt;...&lt;/a&gt;)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almost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identical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v3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activeClassName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activeStyle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06400" y="3395514"/>
            <a:ext cx="9465972" cy="3462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5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&lt;span&gt;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Click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activeStyle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fontWeight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bold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'}}&gt;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info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&lt;/Link&gt;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&lt;/span&gt;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</a:t>
            </a:r>
            <a:r>
              <a:rPr lang="de-DE" dirty="0" err="1" smtClean="0"/>
              <a:t>active</a:t>
            </a:r>
            <a:r>
              <a:rPr lang="de-DE" dirty="0" smtClean="0"/>
              <a:t> link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='/...' </a:t>
            </a: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isActive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{...} }/&gt;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Callback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determine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target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All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passed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3097404"/>
            <a:ext cx="9465972" cy="288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address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endParaRPr lang="de-DE" sz="1950" b="1" dirty="0" smtClean="0">
              <a:solidFill>
                <a:srgbClr val="EF7D1D"/>
              </a:solidFill>
              <a:latin typeface="Source Code Pro Semibold" charset="0"/>
              <a:ea typeface="Source Code Pro Semibold" charset="0"/>
              <a:cs typeface="Source Code Pro Semibold" charset="0"/>
            </a:endParaRP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isActive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(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)}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to.pathname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|| 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-alias']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&lt;Link&gt;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{(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params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=&gt; { . . . } }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&lt;/Link&gt;: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custom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&lt;Link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&lt;a&gt;...&lt;/a&gt;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menus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buttons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needed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onClick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0710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45806" y="1016456"/>
            <a:ext cx="9626566" cy="5946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A Menu Entry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 =&gt;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&lt;li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params.isActive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&lt;a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}&lt;/a&gt;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&lt;/li&gt;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/1'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='Klaus Peterson'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/2' 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'Ursula Meier'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70" y="3944939"/>
            <a:ext cx="2872453" cy="21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Explicit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history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object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Relative </a:t>
            </a:r>
            <a:r>
              <a:rPr lang="de-DE" dirty="0" err="1" smtClean="0"/>
              <a:t>Paths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Relative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avoided</a:t>
            </a: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tricky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handle"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fully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implemented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currently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Workaround: 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use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'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pathname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'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= ( {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} 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}`/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&gt;More...&lt;/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`}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={More}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3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Still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alpha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Expect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find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bugs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documentation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(but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looks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promising)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Good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improvements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over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v2/v3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Decentraliced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better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?!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Relative links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 smtClean="0"/>
              <a:t>@</a:t>
            </a:r>
            <a:r>
              <a:rPr lang="de-DE" spc="80" dirty="0" err="1" smtClean="0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1029940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Thank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you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happy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routing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!</a:t>
            </a:r>
            <a:endParaRPr lang="de-DE" sz="54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1340" y="3337398"/>
            <a:ext cx="886332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Questions</a:t>
            </a:r>
            <a:r>
              <a:rPr lang="de-DE" sz="138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?</a:t>
            </a:r>
            <a:endParaRPr lang="de-DE" sz="138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02337" y="1953270"/>
            <a:ext cx="2501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 smtClean="0">
                <a:solidFill>
                  <a:srgbClr val="025249"/>
                </a:solidFill>
              </a:rPr>
              <a:t>bit.ly</a:t>
            </a:r>
            <a:r>
              <a:rPr lang="de-DE" sz="2000" b="1" dirty="0" smtClean="0">
                <a:solidFill>
                  <a:srgbClr val="025249"/>
                </a:solidFill>
              </a:rPr>
              <a:t>/react-rr4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&lt;Router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 (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central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route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config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&lt;Router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&lt;/Route&gt;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&lt;Route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='*'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&lt;/Route&gt;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Nested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routes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'&gt;Source&lt;/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'&gt;More&lt;/Link&gt;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356584" y="4267368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1897" y="4867777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4154511"/>
            <a:ext cx="1398838" cy="77249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41257" y="2083281"/>
            <a:ext cx="6023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npm</a:t>
            </a:r>
            <a:r>
              <a:rPr lang="de-DE" sz="200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install</a:t>
            </a:r>
            <a:r>
              <a:rPr lang="de-DE" sz="200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--save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react-router</a:t>
            </a:r>
            <a:r>
              <a:rPr lang="de-DE" sz="2000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@next</a:t>
            </a:r>
            <a:endParaRPr lang="de-DE" sz="2000" b="1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31210" y="1295707"/>
            <a:ext cx="864358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Current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Alpha Version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Version 4.0.0-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alpha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6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Released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yesterday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careful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your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risk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Docs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sources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://react-router.now.sh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github.com/ReactTraining/react-router/tree/v4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v4: Router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5321" y="1378036"/>
            <a:ext cx="8255358" cy="270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'./App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ReactDOM.render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	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&gt;,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document.getElementById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('...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')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3200" y="443871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Router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new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top-level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centralized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config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anymore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appropriate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BrowserRouter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HashRouter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MemoryRouter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ServerRouter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new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7342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2294</Words>
  <Application>Microsoft Macintosh PowerPoint</Application>
  <PresentationFormat>A4-Papier (210x297 mm)</PresentationFormat>
  <Paragraphs>400</Paragraphs>
  <Slides>32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Office-Design</vt:lpstr>
      <vt:lpstr>REACT MEETUP Hamburg  |   NOVEMBER 2016    </vt:lpstr>
      <vt:lpstr>https://github.com/nilshartmann/react-rr4-example</vt:lpstr>
      <vt:lpstr>Recap: React Router v2 / v3</vt:lpstr>
      <vt:lpstr>Recap: React Router v2 / v3</vt:lpstr>
      <vt:lpstr>Recap: React Router v2 / v3</vt:lpstr>
      <vt:lpstr>Recap: React Router v2 / v3</vt:lpstr>
      <vt:lpstr>PowerPoint-Präsentation</vt:lpstr>
      <vt:lpstr>React Router v4</vt:lpstr>
      <vt:lpstr>React Router v4: Router</vt:lpstr>
      <vt:lpstr>Matching</vt:lpstr>
      <vt:lpstr>Matching 1</vt:lpstr>
      <vt:lpstr>Matching - 2</vt:lpstr>
      <vt:lpstr>Matching – "SUB ROUTES"</vt:lpstr>
      <vt:lpstr>Matching - "Sub routes"</vt:lpstr>
      <vt:lpstr>Matching – Multiple Matches</vt:lpstr>
      <vt:lpstr>Matching - Examples</vt:lpstr>
      <vt:lpstr>Matching - properties</vt:lpstr>
      <vt:lpstr>Matching – Render function</vt:lpstr>
      <vt:lpstr>Matching – Render function</vt:lpstr>
      <vt:lpstr>Matching –Render function</vt:lpstr>
      <vt:lpstr>Redirect</vt:lpstr>
      <vt:lpstr>Redirect</vt:lpstr>
      <vt:lpstr>Redirect - imperative</vt:lpstr>
      <vt:lpstr>Matching – No hit: Miss</vt:lpstr>
      <vt:lpstr>Matching – No hit: Miss</vt:lpstr>
      <vt:lpstr>Links</vt:lpstr>
      <vt:lpstr>Links – active link</vt:lpstr>
      <vt:lpstr>Links: Custom component</vt:lpstr>
      <vt:lpstr>Links: Custom component</vt:lpstr>
      <vt:lpstr>Relative Paths</vt:lpstr>
      <vt:lpstr>Summary</vt:lpstr>
      <vt:lpstr>@nilshartmann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276</cp:revision>
  <cp:lastPrinted>2016-09-28T15:33:57Z</cp:lastPrinted>
  <dcterms:created xsi:type="dcterms:W3CDTF">2016-03-28T15:59:53Z</dcterms:created>
  <dcterms:modified xsi:type="dcterms:W3CDTF">2016-11-23T09:24:29Z</dcterms:modified>
</cp:coreProperties>
</file>