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22"/>
  </p:notesMasterIdLst>
  <p:sldIdLst>
    <p:sldId id="256" r:id="rId2"/>
    <p:sldId id="259" r:id="rId3"/>
    <p:sldId id="260" r:id="rId4"/>
    <p:sldId id="275" r:id="rId5"/>
    <p:sldId id="320" r:id="rId6"/>
    <p:sldId id="322" r:id="rId7"/>
    <p:sldId id="323" r:id="rId8"/>
    <p:sldId id="321" r:id="rId9"/>
    <p:sldId id="324" r:id="rId10"/>
    <p:sldId id="317" r:id="rId11"/>
    <p:sldId id="325" r:id="rId12"/>
    <p:sldId id="318" r:id="rId13"/>
    <p:sldId id="326" r:id="rId14"/>
    <p:sldId id="328" r:id="rId15"/>
    <p:sldId id="329" r:id="rId16"/>
    <p:sldId id="330" r:id="rId17"/>
    <p:sldId id="327" r:id="rId18"/>
    <p:sldId id="319" r:id="rId19"/>
    <p:sldId id="315" r:id="rId20"/>
    <p:sldId id="314" r:id="rId21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7F5D893-15E3-5B4D-A4BB-CB4D949D38BA}">
          <p14:sldIdLst>
            <p14:sldId id="256"/>
            <p14:sldId id="259"/>
            <p14:sldId id="260"/>
            <p14:sldId id="275"/>
            <p14:sldId id="320"/>
            <p14:sldId id="322"/>
            <p14:sldId id="323"/>
            <p14:sldId id="321"/>
            <p14:sldId id="324"/>
            <p14:sldId id="317"/>
            <p14:sldId id="325"/>
            <p14:sldId id="318"/>
            <p14:sldId id="326"/>
            <p14:sldId id="328"/>
            <p14:sldId id="329"/>
            <p14:sldId id="330"/>
            <p14:sldId id="327"/>
            <p14:sldId id="319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1D"/>
    <a:srgbClr val="025249"/>
    <a:srgbClr val="41719C"/>
    <a:srgbClr val="C14026"/>
    <a:srgbClr val="36544F"/>
    <a:srgbClr val="D4EBE9"/>
    <a:srgbClr val="5AB88F"/>
    <a:srgbClr val="57A2C5"/>
    <a:srgbClr val="E9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85126" autoAdjust="0"/>
  </p:normalViewPr>
  <p:slideViewPr>
    <p:cSldViewPr snapToGrid="0" snapToObjects="1">
      <p:cViewPr varScale="1">
        <p:scale>
          <a:sx n="126" d="100"/>
          <a:sy n="126" d="100"/>
        </p:scale>
        <p:origin x="208" y="2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19.11.16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2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92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31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124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00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43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2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47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35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86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31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44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31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20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98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</a:t>
            </a:r>
            <a:r>
              <a:rPr lang="de-DE" baseline="0" dirty="0" smtClean="0"/>
              <a:t> Starten unserer Anwendung erzeugen wir die Root-Komponente (hier </a:t>
            </a:r>
            <a:r>
              <a:rPr lang="de-DE" baseline="0" dirty="0" err="1" smtClean="0"/>
              <a:t>CheckLabel</a:t>
            </a:r>
            <a:r>
              <a:rPr lang="de-DE" baseline="0" dirty="0" smtClean="0"/>
              <a:t>) und hängen sie mit der </a:t>
            </a:r>
            <a:r>
              <a:rPr lang="de-DE" baseline="0" dirty="0" err="1" smtClean="0"/>
              <a:t>render</a:t>
            </a:r>
            <a:r>
              <a:rPr lang="de-DE" baseline="0" dirty="0" smtClean="0"/>
              <a:t>-Methode in den echten DOM.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43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act-router.now.sh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Fitzke\Desktop\Code.talks 2014\Grafik\Logo\code.talks.2014.black_transparent\code.talks.2014.black\codetalks-logo-2014-cym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/>
          <a:stretch/>
        </p:blipFill>
        <p:spPr bwMode="auto">
          <a:xfrm>
            <a:off x="8564020" y="3960160"/>
            <a:ext cx="643944" cy="55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 smtClean="0">
                <a:solidFill>
                  <a:srgbClr val="D4EBE9"/>
                </a:solidFill>
              </a:rPr>
              <a:t>REACT MEETUP Hamburg  </a:t>
            </a:r>
            <a:r>
              <a:rPr lang="de-DE" sz="1400" spc="80" dirty="0" smtClean="0">
                <a:solidFill>
                  <a:srgbClr val="D4EBE9"/>
                </a:solidFill>
              </a:rPr>
              <a:t>|   </a:t>
            </a:r>
            <a:r>
              <a:rPr lang="de-DE" sz="1400" spc="80" dirty="0" smtClean="0">
                <a:solidFill>
                  <a:srgbClr val="D4EBE9"/>
                </a:solidFill>
              </a:rPr>
              <a:t>NOVEMBER 2016    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7071449" y="2251755"/>
            <a:ext cx="1928733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smtClean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v4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16762" y="2852164"/>
            <a:ext cx="6954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REACT ROUTER</a:t>
            </a:r>
            <a:endParaRPr lang="de-DE" sz="6600" b="1" dirty="0">
              <a:solidFill>
                <a:srgbClr val="EF7D1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18143" y="2729298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</a:t>
            </a:r>
            <a:r>
              <a:rPr lang="de-DE" b="1" dirty="0" smtClean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HARTMANN</a:t>
            </a:r>
          </a:p>
        </p:txBody>
      </p:sp>
      <p:sp>
        <p:nvSpPr>
          <p:cNvPr id="8" name="Rechteck 7"/>
          <p:cNvSpPr/>
          <p:nvPr/>
        </p:nvSpPr>
        <p:spPr>
          <a:xfrm>
            <a:off x="5726284" y="4351446"/>
            <a:ext cx="288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>
                <a:solidFill>
                  <a:srgbClr val="025249"/>
                </a:solidFill>
              </a:rPr>
              <a:t>http://</a:t>
            </a:r>
            <a:r>
              <a:rPr lang="de-DE" b="1" dirty="0" err="1" smtClean="0">
                <a:solidFill>
                  <a:srgbClr val="025249"/>
                </a:solidFill>
              </a:rPr>
              <a:t>bit.ly</a:t>
            </a:r>
            <a:r>
              <a:rPr lang="de-DE" b="1" dirty="0" smtClean="0">
                <a:solidFill>
                  <a:srgbClr val="025249"/>
                </a:solidFill>
              </a:rPr>
              <a:t>/</a:t>
            </a:r>
            <a:r>
              <a:rPr lang="de-DE" b="1" dirty="0" err="1" smtClean="0">
                <a:solidFill>
                  <a:srgbClr val="025249"/>
                </a:solidFill>
              </a:rPr>
              <a:t>react-codetalks</a:t>
            </a:r>
            <a:endParaRPr lang="de-DE" b="1" dirty="0">
              <a:solidFill>
                <a:srgbClr val="025249"/>
              </a:solidFill>
            </a:endParaRPr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294" y="1956805"/>
            <a:ext cx="1398838" cy="7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14078" y="1796598"/>
            <a:ext cx="9465972" cy="4656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/: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me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router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/v4: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/1,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/1/a:</a:t>
            </a:r>
            <a:endParaRPr lang="de-DE" sz="1950" dirty="0" smtClean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id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NOT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sz="195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id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</a:t>
            </a:r>
            <a:r>
              <a:rPr lang="de-DE" smtClean="0"/>
              <a:t>Examples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14078" y="1796598"/>
            <a:ext cx="9465972" cy="4656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/: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me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router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/v4: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/1,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/1/a:</a:t>
            </a:r>
            <a:endParaRPr lang="de-DE" sz="1950" dirty="0" smtClean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id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NOT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sz="195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id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</a:t>
            </a:r>
            <a:r>
              <a:rPr lang="de-DE" dirty="0" err="1" smtClean="0"/>
              <a:t>properties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&lt;Match /&gt;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passes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properties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to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rendered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,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e.g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</a:t>
            </a:r>
            <a:endParaRPr lang="de-DE" sz="240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pathname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The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been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('/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about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pattern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The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pattern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been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('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</a:t>
            </a: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The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location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object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History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project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params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Values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dynamic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segments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in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pattern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('.../: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')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&lt;Match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={ (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params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) =&gt; { . . . } }/&gt;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i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rather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than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i="1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i="1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receives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same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parameters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Returned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rendered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Can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for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conditional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rendering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3442518"/>
            <a:ext cx="9465972" cy="288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&lt;Match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secret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b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params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if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(!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loggedIn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LoginForm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SecretPage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</p:txBody>
      </p:sp>
    </p:spTree>
    <p:extLst>
      <p:ext uri="{BB962C8B-B14F-4D97-AF65-F5344CB8AC3E}">
        <p14:creationId xmlns:p14="http://schemas.microsoft.com/office/powerpoint/2010/main" val="4978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&lt;Redirect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='/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some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' /&gt;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Redirect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endParaRPr lang="de-DE" sz="2400" i="1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Works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"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regular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2609398"/>
            <a:ext cx="9465972" cy="396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1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Use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 &lt;Match 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endParaRPr lang="de-DE" sz="1950" dirty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-router/Redirect';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App = () =&gt; (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 . 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 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&lt;Match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='/'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={() =&gt;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'/&gt;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&lt;Match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IndexPage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/&gt;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&lt;Redirect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='/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some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/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' /&gt;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Redirect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path</a:t>
            </a:r>
            <a:endParaRPr lang="de-DE" sz="2400" i="1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Works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a "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regular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2609398"/>
            <a:ext cx="9465972" cy="46812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2: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Use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in "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"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</a:t>
            </a:r>
            <a:endParaRPr lang="de-DE" sz="1950" dirty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-router/Redirect';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Login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loginSuccessful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=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this.state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redirectAfterLogin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=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this.props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return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loginSuccessful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? 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&lt;Redirect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redirectAfterLogin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LoginForm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/&gt;;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Redirect - imperative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Alternative: 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Redirect via API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call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on </a:t>
            </a:r>
            <a:r>
              <a:rPr lang="de-DE" sz="2400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ontext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'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router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'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object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router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key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Specifies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two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functions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transitionTo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replaceWith</a:t>
            </a:r>
            <a:endParaRPr lang="de-DE" sz="2400" dirty="0" smtClean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0028" y="2609398"/>
            <a:ext cx="9465972" cy="396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Example</a:t>
            </a:r>
            <a:endParaRPr lang="de-DE" sz="1950" dirty="0" smtClean="0">
              <a:solidFill>
                <a:srgbClr val="41719C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routerContext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PropTypes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Login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extends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React.Component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static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contextTypes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routerContext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};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doRedirectAfterLogin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this.context.router.transitionTo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('/...');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 { . . . }</a:t>
            </a:r>
          </a:p>
          <a:p>
            <a:pPr>
              <a:lnSpc>
                <a:spcPct val="120000"/>
              </a:lnSpc>
            </a:pP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– </a:t>
            </a:r>
            <a:r>
              <a:rPr lang="de-DE" dirty="0" err="1" smtClean="0"/>
              <a:t>No</a:t>
            </a:r>
            <a:r>
              <a:rPr lang="de-DE" dirty="0" smtClean="0"/>
              <a:t> Match: Miss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6400" y="109607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&lt;Miss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render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={ (</a:t>
            </a:r>
            <a:r>
              <a:rPr lang="de-DE" sz="2400" dirty="0" err="1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params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) =&gt; { . . . } }/&gt;</a:t>
            </a:r>
            <a:r>
              <a:rPr lang="de-DE" sz="2400" dirty="0" smtClean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Invoked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when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Match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matches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Same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arguments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23214" y="3107238"/>
            <a:ext cx="9465972" cy="540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render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params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=&gt; (</a:t>
            </a:r>
          </a:p>
          <a:p>
            <a:pPr>
              <a:lnSpc>
                <a:spcPct val="120000"/>
              </a:lnSpc>
            </a:pPr>
            <a:r>
              <a:rPr lang="de-DE" sz="195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) }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me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react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router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/v4:</a:t>
            </a: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/1,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/1/a:</a:t>
            </a:r>
            <a:endParaRPr lang="de-DE" sz="1950" dirty="0" smtClean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id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Matches 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/1, /</a:t>
            </a:r>
            <a:r>
              <a:rPr lang="de-DE" sz="1950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1950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NOT 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for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950" dirty="0" err="1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contacts</a:t>
            </a:r>
            <a:r>
              <a:rPr lang="de-DE" sz="1950" dirty="0" smtClean="0">
                <a:solidFill>
                  <a:srgbClr val="C14026"/>
                </a:solidFill>
                <a:latin typeface="Source Code Pro" charset="0"/>
                <a:ea typeface="Source Code Pro" charset="0"/>
                <a:cs typeface="Source Code Pro" charset="0"/>
              </a:rPr>
              <a:t>/</a:t>
            </a:r>
            <a:r>
              <a:rPr lang="de-DE" sz="1950" dirty="0" smtClean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  <a:endParaRPr lang="de-DE" sz="1950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contacts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/: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id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?' </a:t>
            </a:r>
            <a:r>
              <a:rPr lang="de-DE" sz="1950" b="1" i="1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...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/&gt;</a:t>
            </a: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</a:t>
            </a:r>
            <a:r>
              <a:rPr lang="de-DE" dirty="0" smtClean="0"/>
              <a:t> Router v4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987406" y="3527630"/>
            <a:ext cx="6147787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&lt;Match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={}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children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={} /&gt;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73487" y="4282225"/>
            <a:ext cx="931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render</a:t>
            </a:r>
            <a:r>
              <a:rPr lang="de-DE" dirty="0" smtClean="0"/>
              <a:t>,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match</a:t>
            </a:r>
            <a:r>
              <a:rPr lang="de-DE" dirty="0" smtClean="0"/>
              <a:t>. </a:t>
            </a:r>
            <a:endParaRPr lang="de-DE" dirty="0"/>
          </a:p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879106" y="1557162"/>
            <a:ext cx="6147787" cy="1500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It‘s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still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alpha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!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Bugs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Not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that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much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documentation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but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looks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better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than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in &lt;v4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 smtClean="0"/>
              <a:t>@</a:t>
            </a:r>
            <a:r>
              <a:rPr lang="de-DE" spc="80" dirty="0" err="1" smtClean="0"/>
              <a:t>nilshartmann</a:t>
            </a:r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2868142" y="1876179"/>
            <a:ext cx="4169731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 smtClean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Programmierer aus Hamburg</a:t>
            </a:r>
          </a:p>
          <a:p>
            <a:pPr algn="ctr"/>
            <a:endParaRPr lang="de-DE" sz="2400" b="1" dirty="0" smtClean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</a:t>
            </a:r>
          </a:p>
          <a:p>
            <a:pPr algn="ctr"/>
            <a:r>
              <a:rPr lang="de-DE" sz="2400" b="1" dirty="0" smtClean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</a:t>
            </a:r>
          </a:p>
          <a:p>
            <a:pPr algn="ctr"/>
            <a:endParaRPr lang="de-DE" sz="3200" b="1" dirty="0" smtClean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3200" b="1" dirty="0" smtClean="0">
              <a:solidFill>
                <a:srgbClr val="36544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 smtClean="0"/>
              <a:t>@</a:t>
            </a:r>
            <a:r>
              <a:rPr lang="de-DE" spc="80" dirty="0" err="1" smtClean="0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1154048" y="1029940"/>
            <a:ext cx="7597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Vielen Dank!</a:t>
            </a:r>
            <a:endParaRPr lang="de-DE" sz="5400" b="1" dirty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089604" y="3337398"/>
            <a:ext cx="772679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600" b="1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Fragen?</a:t>
            </a:r>
            <a:endParaRPr lang="de-DE" sz="16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353941" y="1953270"/>
            <a:ext cx="3198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b="1" dirty="0">
                <a:solidFill>
                  <a:srgbClr val="025249"/>
                </a:solidFill>
              </a:rPr>
              <a:t>http://</a:t>
            </a:r>
            <a:r>
              <a:rPr lang="de-DE" sz="2000" b="1" dirty="0" err="1" smtClean="0">
                <a:solidFill>
                  <a:srgbClr val="025249"/>
                </a:solidFill>
              </a:rPr>
              <a:t>bit.ly</a:t>
            </a:r>
            <a:r>
              <a:rPr lang="de-DE" sz="2000" b="1" dirty="0" smtClean="0">
                <a:solidFill>
                  <a:srgbClr val="025249"/>
                </a:solidFill>
              </a:rPr>
              <a:t>/</a:t>
            </a:r>
            <a:r>
              <a:rPr lang="de-DE" sz="2000" b="1" dirty="0" err="1" smtClean="0">
                <a:solidFill>
                  <a:srgbClr val="025249"/>
                </a:solidFill>
              </a:rPr>
              <a:t>react-codetalks</a:t>
            </a:r>
            <a:endParaRPr lang="de-DE" sz="2000" b="1" dirty="0">
              <a:solidFill>
                <a:srgbClr val="02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80657"/>
            <a:ext cx="9906000" cy="790223"/>
          </a:xfrm>
        </p:spPr>
        <p:txBody>
          <a:bodyPr/>
          <a:lstStyle/>
          <a:p>
            <a:r>
              <a:rPr lang="de-DE" spc="100" dirty="0" smtClean="0">
                <a:solidFill>
                  <a:srgbClr val="36544F"/>
                </a:solidFill>
              </a:rPr>
              <a:t>http://react-buch.de | http://react-workshop.de </a:t>
            </a:r>
            <a:endParaRPr lang="de-DE" spc="100" dirty="0">
              <a:solidFill>
                <a:srgbClr val="36544F"/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16" y="943120"/>
            <a:ext cx="2711568" cy="3939886"/>
          </a:xfrm>
          <a:prstGeom prst="rect">
            <a:avLst/>
          </a:prstGeom>
          <a:ln>
            <a:solidFill>
              <a:srgbClr val="36544F"/>
            </a:solidFill>
          </a:ln>
          <a:effectLst>
            <a:outerShdw blurRad="50800" dist="88900" dir="2700000" algn="tl" rotWithShape="0">
              <a:srgbClr val="025249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2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</a:t>
            </a:r>
            <a:r>
              <a:rPr lang="de-DE" dirty="0" smtClean="0"/>
              <a:t> Router v4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987406" y="3527630"/>
            <a:ext cx="6147787" cy="2400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documentation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hlinkClick r:id="rId3"/>
              </a:rPr>
              <a:t>https://react-router.now.sh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  <a:hlinkClick r:id="rId3"/>
              </a:rPr>
              <a:t>/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GitHub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https://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github.com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ReactTraining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tree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/v4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npm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install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–save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react-router@next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</a:t>
            </a:r>
            <a:r>
              <a:rPr lang="de-DE" dirty="0" smtClean="0"/>
              <a:t> Router v4: Router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25321" y="1378036"/>
            <a:ext cx="8255358" cy="2700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';</a:t>
            </a: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 </a:t>
            </a:r>
            <a:r>
              <a:rPr lang="de-DE" sz="1950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'./App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ReactDOM.render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	</a:t>
            </a:r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App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BrowserRouter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&gt;,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document.getElementById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('...</a:t>
            </a:r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')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3200" y="4438713"/>
            <a:ext cx="9499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Router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as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new</a:t>
            </a:r>
            <a:r>
              <a:rPr lang="de-DE" sz="2400" b="1" dirty="0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 top-level </a:t>
            </a:r>
            <a:r>
              <a:rPr lang="de-DE" sz="2400" b="1" dirty="0" err="1" smtClean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component</a:t>
            </a:r>
            <a:endParaRPr lang="de-DE" sz="2400" b="1" dirty="0" smtClean="0">
              <a:solidFill>
                <a:srgbClr val="EF7D1D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No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centralized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route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config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anymore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Instead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istory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use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appropriate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Router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component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BrowserRouter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HashRouter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MemoryRouter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ServerRouter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(</a:t>
            </a:r>
            <a:r>
              <a:rPr lang="de-DE" sz="2400" dirty="0" err="1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new</a:t>
            </a:r>
            <a:r>
              <a:rPr lang="de-DE" sz="2400" dirty="0" smtClean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!)</a:t>
            </a:r>
            <a:endParaRPr lang="de-DE" sz="2400" dirty="0" smtClean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04366" y="2098075"/>
            <a:ext cx="8628845" cy="900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TODO: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Hierarchy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04366" y="2098075"/>
            <a:ext cx="8628845" cy="3901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App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 . 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add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components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here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according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route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...</a:t>
            </a: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- 2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04366" y="2098075"/>
            <a:ext cx="8628845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-router/Match';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App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&gt;. . .&lt;/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header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//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add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components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here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according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current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route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welcome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&lt;Welcome /&gt; } 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&lt;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 } /&gt;</a:t>
            </a: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&lt;</a:t>
            </a:r>
            <a:r>
              <a:rPr lang="de-DE" sz="1950" b="1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='/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secret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 &lt;Secret /&gt; } /&gt;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main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App.jsx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Matching</a:t>
            </a:r>
            <a:r>
              <a:rPr lang="de-DE" dirty="0" smtClean="0"/>
              <a:t> - "Sub </a:t>
            </a:r>
            <a:r>
              <a:rPr lang="de-DE" dirty="0" err="1" smtClean="0"/>
              <a:t>routes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04366" y="2098075"/>
            <a:ext cx="8628845" cy="420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import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b="1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from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'</a:t>
            </a:r>
            <a:r>
              <a:rPr lang="de-DE" sz="1950" dirty="0" err="1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react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-router/Match';</a:t>
            </a:r>
          </a:p>
          <a:p>
            <a:endParaRPr lang="de-DE" sz="1950" dirty="0" smtClean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'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regular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onst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() =&gt; (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&lt;div&gt;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&lt;h1&gt;</a:t>
            </a:r>
            <a:r>
              <a:rPr lang="de-DE" sz="1950" dirty="0" err="1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About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&lt;/h1&gt;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&lt;p&gt;. . .&lt;/p&gt;</a:t>
            </a: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&lt;div&gt;</a:t>
            </a:r>
          </a:p>
          <a:p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Why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source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={Source} </a:t>
            </a:r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/&gt;</a:t>
            </a:r>
          </a:p>
          <a:p>
            <a:r>
              <a:rPr lang="de-DE" sz="1950" dirty="0" smtClean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&lt;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Match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pattern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='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more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exactly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component</a:t>
            </a:r>
            <a:r>
              <a:rPr lang="de-DE" sz="1950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={More} /&gt;</a:t>
            </a:r>
            <a:endParaRPr lang="de-DE" sz="1950" dirty="0" smtClean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r>
              <a:rPr lang="de-DE" sz="1950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&lt;/div&gt;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&lt;/div&gt;</a:t>
            </a:r>
          </a:p>
          <a:p>
            <a:r>
              <a:rPr lang="de-DE" sz="1950" dirty="0" smtClean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</a:t>
            </a:r>
            <a:endParaRPr lang="de-DE" sz="1950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04366" y="1681787"/>
            <a:ext cx="24426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b="1" u="sng" dirty="0" err="1" smtClean="0">
                <a:solidFill>
                  <a:srgbClr val="41719C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About.jsx</a:t>
            </a:r>
            <a:endParaRPr lang="de-DE" b="1" u="sng" dirty="0">
              <a:solidFill>
                <a:srgbClr val="41719C"/>
              </a:solidFill>
              <a:latin typeface="Source Sans Pro Semibold" charset="0"/>
              <a:ea typeface="Source Sans Pro Semibold" charset="0"/>
              <a:cs typeface="Source Sans Pro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1396</Words>
  <Application>Microsoft Macintosh PowerPoint</Application>
  <PresentationFormat>A4-Papier (210x297 mm)</PresentationFormat>
  <Paragraphs>234</Paragraphs>
  <Slides>20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Calibri</vt:lpstr>
      <vt:lpstr>Calibri Light</vt:lpstr>
      <vt:lpstr>Montserrat</vt:lpstr>
      <vt:lpstr>Source Code Pro</vt:lpstr>
      <vt:lpstr>Source Code Pro Medium</vt:lpstr>
      <vt:lpstr>Source Sans Pro</vt:lpstr>
      <vt:lpstr>Source Sans Pro Semibold</vt:lpstr>
      <vt:lpstr>Arial</vt:lpstr>
      <vt:lpstr>Office-Design</vt:lpstr>
      <vt:lpstr>REACT MEETUP Hamburg  |   NOVEMBER 2016    </vt:lpstr>
      <vt:lpstr>@nilshartmann</vt:lpstr>
      <vt:lpstr>http://react-buch.de | http://react-workshop.de </vt:lpstr>
      <vt:lpstr>React Router v4</vt:lpstr>
      <vt:lpstr>React Router v4: Router</vt:lpstr>
      <vt:lpstr>Matching 1</vt:lpstr>
      <vt:lpstr>Matching 1</vt:lpstr>
      <vt:lpstr>Matching - 2</vt:lpstr>
      <vt:lpstr>Matching - "Sub routes"</vt:lpstr>
      <vt:lpstr>Matching - Examples</vt:lpstr>
      <vt:lpstr>Matching - Examples</vt:lpstr>
      <vt:lpstr>Matching - properties</vt:lpstr>
      <vt:lpstr>Matching – Render function</vt:lpstr>
      <vt:lpstr>Redirect</vt:lpstr>
      <vt:lpstr>Redirect</vt:lpstr>
      <vt:lpstr>Redirect - imperative</vt:lpstr>
      <vt:lpstr>Matching – No Match: Miss</vt:lpstr>
      <vt:lpstr>React Router v4</vt:lpstr>
      <vt:lpstr>Summary</vt:lpstr>
      <vt:lpstr>@nilshartmann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245</cp:revision>
  <cp:lastPrinted>2016-09-28T15:33:57Z</cp:lastPrinted>
  <dcterms:created xsi:type="dcterms:W3CDTF">2016-03-28T15:59:53Z</dcterms:created>
  <dcterms:modified xsi:type="dcterms:W3CDTF">2016-11-20T22:58:00Z</dcterms:modified>
</cp:coreProperties>
</file>